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3"/>
    <p:sldMasterId id="2147483686"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7560000" cx="10692000"/>
  <p:notesSz cx="7560000" cy="10692000"/>
  <p:embeddedFontLst>
    <p:embeddedFont>
      <p:font typeface="Roboto"/>
      <p:regular r:id="rId14"/>
      <p:bold r:id="rId15"/>
      <p:italic r:id="rId16"/>
      <p:boldItalic r:id="rId17"/>
    </p:embeddedFont>
    <p:embeddedFont>
      <p:font typeface="Arvo"/>
      <p:regular r:id="rId18"/>
      <p:bold r:id="rId19"/>
      <p:italic r:id="rId20"/>
      <p:boldItalic r:id="rId21"/>
    </p:embeddedFont>
    <p:embeddedFont>
      <p:font typeface="Suez One"/>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Arvo-italic.fntdata"/><Relationship Id="rId11" Type="http://schemas.openxmlformats.org/officeDocument/2006/relationships/slide" Target="slides/slide6.xml"/><Relationship Id="rId22" Type="http://schemas.openxmlformats.org/officeDocument/2006/relationships/font" Target="fonts/SuezOne-regular.fntdata"/><Relationship Id="rId10" Type="http://schemas.openxmlformats.org/officeDocument/2006/relationships/slide" Target="slides/slide5.xml"/><Relationship Id="rId21" Type="http://schemas.openxmlformats.org/officeDocument/2006/relationships/font" Target="fonts/Arv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19" Type="http://schemas.openxmlformats.org/officeDocument/2006/relationships/font" Target="fonts/Arvo-bold.fntdata"/><Relationship Id="rId6" Type="http://schemas.openxmlformats.org/officeDocument/2006/relationships/slide" Target="slides/slide1.xml"/><Relationship Id="rId18" Type="http://schemas.openxmlformats.org/officeDocument/2006/relationships/font" Target="fonts/Arv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e5e7c8c836_1_0: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e5e7c8c8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e168c4f60f_0_67: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e168c4f60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11b6fe1fd4a_0_0: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11b6fe1fd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e168c4f60f_0_74: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e168c4f60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e5f842bc66_3_0: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e5f842bc6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e5e7c8c836_4_84: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e5e7c8c836_4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ge58ebed9d9_1_1225: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861" name="Google Shape;1861;ge58ebed9d9_1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e339a6df78_0_44: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e339a6df7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9" name="Shape 9"/>
        <p:cNvGrpSpPr/>
        <p:nvPr/>
      </p:nvGrpSpPr>
      <p:grpSpPr>
        <a:xfrm>
          <a:off x="0" y="0"/>
          <a:ext cx="0" cy="0"/>
          <a:chOff x="0" y="0"/>
          <a:chExt cx="0" cy="0"/>
        </a:xfrm>
      </p:grpSpPr>
      <p:grpSp>
        <p:nvGrpSpPr>
          <p:cNvPr id="10" name="Google Shape;10;p2"/>
          <p:cNvGrpSpPr/>
          <p:nvPr/>
        </p:nvGrpSpPr>
        <p:grpSpPr>
          <a:xfrm>
            <a:off x="-29" y="0"/>
            <a:ext cx="10692054" cy="7578965"/>
            <a:chOff x="-29" y="0"/>
            <a:chExt cx="10692054" cy="7578965"/>
          </a:xfrm>
        </p:grpSpPr>
        <p:sp>
          <p:nvSpPr>
            <p:cNvPr id="11" name="Google Shape;11;p2"/>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9"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3" name="Google Shape;13;p2"/>
          <p:cNvSpPr txBox="1"/>
          <p:nvPr>
            <p:ph type="ctrTitle"/>
          </p:nvPr>
        </p:nvSpPr>
        <p:spPr>
          <a:xfrm>
            <a:off x="1536900" y="2272838"/>
            <a:ext cx="7618200" cy="23817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8500">
                <a:solidFill>
                  <a:schemeClr val="accent1"/>
                </a:solidFill>
              </a:defRPr>
            </a:lvl1pPr>
            <a:lvl2pPr lvl="1" algn="ctr">
              <a:spcBef>
                <a:spcPts val="0"/>
              </a:spcBef>
              <a:spcAft>
                <a:spcPts val="0"/>
              </a:spcAft>
              <a:buSzPts val="5200"/>
              <a:buNone/>
              <a:defRPr b="0" sz="5200"/>
            </a:lvl2pPr>
            <a:lvl3pPr lvl="2" algn="ctr">
              <a:spcBef>
                <a:spcPts val="0"/>
              </a:spcBef>
              <a:spcAft>
                <a:spcPts val="0"/>
              </a:spcAft>
              <a:buSzPts val="5200"/>
              <a:buNone/>
              <a:defRPr b="0" sz="5200"/>
            </a:lvl3pPr>
            <a:lvl4pPr lvl="3" algn="ctr">
              <a:spcBef>
                <a:spcPts val="0"/>
              </a:spcBef>
              <a:spcAft>
                <a:spcPts val="0"/>
              </a:spcAft>
              <a:buSzPts val="5200"/>
              <a:buNone/>
              <a:defRPr b="0" sz="5200"/>
            </a:lvl4pPr>
            <a:lvl5pPr lvl="4" algn="ctr">
              <a:spcBef>
                <a:spcPts val="0"/>
              </a:spcBef>
              <a:spcAft>
                <a:spcPts val="0"/>
              </a:spcAft>
              <a:buSzPts val="5200"/>
              <a:buNone/>
              <a:defRPr b="0" sz="5200"/>
            </a:lvl5pPr>
            <a:lvl6pPr lvl="5" algn="ctr">
              <a:spcBef>
                <a:spcPts val="0"/>
              </a:spcBef>
              <a:spcAft>
                <a:spcPts val="0"/>
              </a:spcAft>
              <a:buSzPts val="5200"/>
              <a:buNone/>
              <a:defRPr b="0" sz="5200"/>
            </a:lvl6pPr>
            <a:lvl7pPr lvl="6" algn="ctr">
              <a:spcBef>
                <a:spcPts val="0"/>
              </a:spcBef>
              <a:spcAft>
                <a:spcPts val="0"/>
              </a:spcAft>
              <a:buSzPts val="5200"/>
              <a:buNone/>
              <a:defRPr b="0" sz="5200"/>
            </a:lvl7pPr>
            <a:lvl8pPr lvl="7" algn="ctr">
              <a:spcBef>
                <a:spcPts val="0"/>
              </a:spcBef>
              <a:spcAft>
                <a:spcPts val="0"/>
              </a:spcAft>
              <a:buSzPts val="5200"/>
              <a:buNone/>
              <a:defRPr b="0" sz="5200"/>
            </a:lvl8pPr>
            <a:lvl9pPr lvl="8" algn="ctr">
              <a:spcBef>
                <a:spcPts val="0"/>
              </a:spcBef>
              <a:spcAft>
                <a:spcPts val="0"/>
              </a:spcAft>
              <a:buSzPts val="5200"/>
              <a:buNone/>
              <a:defRPr b="0" sz="5200"/>
            </a:lvl9pPr>
          </a:lstStyle>
          <a:p/>
        </p:txBody>
      </p:sp>
      <p:sp>
        <p:nvSpPr>
          <p:cNvPr id="14" name="Google Shape;14;p2"/>
          <p:cNvSpPr txBox="1"/>
          <p:nvPr>
            <p:ph idx="1" type="subTitle"/>
          </p:nvPr>
        </p:nvSpPr>
        <p:spPr>
          <a:xfrm>
            <a:off x="1740450" y="4806938"/>
            <a:ext cx="7211100" cy="651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5" name="Google Shape;15;p2"/>
          <p:cNvGrpSpPr/>
          <p:nvPr/>
        </p:nvGrpSpPr>
        <p:grpSpPr>
          <a:xfrm>
            <a:off x="668180" y="5870162"/>
            <a:ext cx="2143713" cy="2120512"/>
            <a:chOff x="4694525" y="1964050"/>
            <a:chExt cx="2005720" cy="1984012"/>
          </a:xfrm>
        </p:grpSpPr>
        <p:sp>
          <p:nvSpPr>
            <p:cNvPr id="16" name="Google Shape;16;p2"/>
            <p:cNvSpPr/>
            <p:nvPr/>
          </p:nvSpPr>
          <p:spPr>
            <a:xfrm>
              <a:off x="4694525" y="1964050"/>
              <a:ext cx="2005720" cy="1984012"/>
            </a:xfrm>
            <a:custGeom>
              <a:rect b="b" l="l" r="r" t="t"/>
              <a:pathLst>
                <a:path extrusionOk="0" h="14075" w="14229">
                  <a:moveTo>
                    <a:pt x="1930" y="2477"/>
                  </a:moveTo>
                  <a:cubicBezTo>
                    <a:pt x="1953" y="2442"/>
                    <a:pt x="1965" y="2406"/>
                    <a:pt x="1989" y="2382"/>
                  </a:cubicBezTo>
                  <a:cubicBezTo>
                    <a:pt x="2072" y="2287"/>
                    <a:pt x="2168" y="2204"/>
                    <a:pt x="2251" y="2120"/>
                  </a:cubicBezTo>
                  <a:cubicBezTo>
                    <a:pt x="2537" y="1882"/>
                    <a:pt x="2799" y="1620"/>
                    <a:pt x="3096" y="1394"/>
                  </a:cubicBezTo>
                  <a:cubicBezTo>
                    <a:pt x="3275" y="1239"/>
                    <a:pt x="3513" y="1144"/>
                    <a:pt x="3715" y="1025"/>
                  </a:cubicBezTo>
                  <a:cubicBezTo>
                    <a:pt x="3954" y="882"/>
                    <a:pt x="4204" y="775"/>
                    <a:pt x="4466" y="680"/>
                  </a:cubicBezTo>
                  <a:cubicBezTo>
                    <a:pt x="4692" y="584"/>
                    <a:pt x="4930" y="477"/>
                    <a:pt x="5156" y="394"/>
                  </a:cubicBezTo>
                  <a:cubicBezTo>
                    <a:pt x="5335" y="322"/>
                    <a:pt x="5501" y="263"/>
                    <a:pt x="5680" y="239"/>
                  </a:cubicBezTo>
                  <a:cubicBezTo>
                    <a:pt x="5942" y="191"/>
                    <a:pt x="6204" y="132"/>
                    <a:pt x="6454" y="61"/>
                  </a:cubicBezTo>
                  <a:cubicBezTo>
                    <a:pt x="6490" y="49"/>
                    <a:pt x="6525" y="61"/>
                    <a:pt x="6561" y="61"/>
                  </a:cubicBezTo>
                  <a:cubicBezTo>
                    <a:pt x="6680" y="49"/>
                    <a:pt x="6799" y="25"/>
                    <a:pt x="6918" y="13"/>
                  </a:cubicBezTo>
                  <a:cubicBezTo>
                    <a:pt x="6966" y="13"/>
                    <a:pt x="7014" y="13"/>
                    <a:pt x="7061" y="13"/>
                  </a:cubicBezTo>
                  <a:cubicBezTo>
                    <a:pt x="7216" y="13"/>
                    <a:pt x="7371" y="13"/>
                    <a:pt x="7514" y="13"/>
                  </a:cubicBezTo>
                  <a:cubicBezTo>
                    <a:pt x="7549" y="13"/>
                    <a:pt x="7573" y="1"/>
                    <a:pt x="7609" y="13"/>
                  </a:cubicBezTo>
                  <a:cubicBezTo>
                    <a:pt x="7883" y="61"/>
                    <a:pt x="8157" y="120"/>
                    <a:pt x="8442" y="168"/>
                  </a:cubicBezTo>
                  <a:cubicBezTo>
                    <a:pt x="8704" y="227"/>
                    <a:pt x="8954" y="287"/>
                    <a:pt x="9216" y="322"/>
                  </a:cubicBezTo>
                  <a:cubicBezTo>
                    <a:pt x="9490" y="370"/>
                    <a:pt x="9716" y="513"/>
                    <a:pt x="9954" y="596"/>
                  </a:cubicBezTo>
                  <a:cubicBezTo>
                    <a:pt x="10133" y="656"/>
                    <a:pt x="10288" y="715"/>
                    <a:pt x="10419" y="823"/>
                  </a:cubicBezTo>
                  <a:cubicBezTo>
                    <a:pt x="10526" y="906"/>
                    <a:pt x="10669" y="918"/>
                    <a:pt x="10776" y="989"/>
                  </a:cubicBezTo>
                  <a:cubicBezTo>
                    <a:pt x="10883" y="1073"/>
                    <a:pt x="11002" y="1156"/>
                    <a:pt x="11121" y="1227"/>
                  </a:cubicBezTo>
                  <a:cubicBezTo>
                    <a:pt x="11121" y="1239"/>
                    <a:pt x="11133" y="1239"/>
                    <a:pt x="11145" y="1239"/>
                  </a:cubicBezTo>
                  <a:cubicBezTo>
                    <a:pt x="11359" y="1418"/>
                    <a:pt x="11597" y="1584"/>
                    <a:pt x="11800" y="1775"/>
                  </a:cubicBezTo>
                  <a:cubicBezTo>
                    <a:pt x="12086" y="2061"/>
                    <a:pt x="12359" y="2370"/>
                    <a:pt x="12633" y="2680"/>
                  </a:cubicBezTo>
                  <a:cubicBezTo>
                    <a:pt x="12788" y="2847"/>
                    <a:pt x="12943" y="3025"/>
                    <a:pt x="13074" y="3216"/>
                  </a:cubicBezTo>
                  <a:cubicBezTo>
                    <a:pt x="13145" y="3335"/>
                    <a:pt x="13252" y="3442"/>
                    <a:pt x="13288" y="3573"/>
                  </a:cubicBezTo>
                  <a:cubicBezTo>
                    <a:pt x="13348" y="3751"/>
                    <a:pt x="13455" y="3894"/>
                    <a:pt x="13550" y="4061"/>
                  </a:cubicBezTo>
                  <a:cubicBezTo>
                    <a:pt x="13633" y="4216"/>
                    <a:pt x="13705" y="4382"/>
                    <a:pt x="13705" y="4573"/>
                  </a:cubicBezTo>
                  <a:cubicBezTo>
                    <a:pt x="13705" y="4597"/>
                    <a:pt x="13729" y="4621"/>
                    <a:pt x="13752" y="4644"/>
                  </a:cubicBezTo>
                  <a:cubicBezTo>
                    <a:pt x="13812" y="4704"/>
                    <a:pt x="13800" y="4763"/>
                    <a:pt x="13776" y="4799"/>
                  </a:cubicBezTo>
                  <a:cubicBezTo>
                    <a:pt x="13812" y="4835"/>
                    <a:pt x="13872" y="4859"/>
                    <a:pt x="13883" y="4906"/>
                  </a:cubicBezTo>
                  <a:cubicBezTo>
                    <a:pt x="13943" y="5061"/>
                    <a:pt x="13991" y="5228"/>
                    <a:pt x="14038" y="5383"/>
                  </a:cubicBezTo>
                  <a:cubicBezTo>
                    <a:pt x="14086" y="5549"/>
                    <a:pt x="14110" y="5704"/>
                    <a:pt x="14145" y="5871"/>
                  </a:cubicBezTo>
                  <a:cubicBezTo>
                    <a:pt x="14169" y="6061"/>
                    <a:pt x="14217" y="6252"/>
                    <a:pt x="14217" y="6442"/>
                  </a:cubicBezTo>
                  <a:cubicBezTo>
                    <a:pt x="14229" y="6811"/>
                    <a:pt x="14217" y="7180"/>
                    <a:pt x="14205" y="7550"/>
                  </a:cubicBezTo>
                  <a:cubicBezTo>
                    <a:pt x="14205" y="7728"/>
                    <a:pt x="14181" y="7907"/>
                    <a:pt x="14157" y="8085"/>
                  </a:cubicBezTo>
                  <a:cubicBezTo>
                    <a:pt x="14122" y="8264"/>
                    <a:pt x="14086" y="8442"/>
                    <a:pt x="14038" y="8621"/>
                  </a:cubicBezTo>
                  <a:cubicBezTo>
                    <a:pt x="14002" y="8764"/>
                    <a:pt x="13979" y="8919"/>
                    <a:pt x="13931" y="9062"/>
                  </a:cubicBezTo>
                  <a:cubicBezTo>
                    <a:pt x="13848" y="9276"/>
                    <a:pt x="13752" y="9502"/>
                    <a:pt x="13657" y="9716"/>
                  </a:cubicBezTo>
                  <a:cubicBezTo>
                    <a:pt x="13574" y="9883"/>
                    <a:pt x="13467" y="10038"/>
                    <a:pt x="13383" y="10205"/>
                  </a:cubicBezTo>
                  <a:cubicBezTo>
                    <a:pt x="13300" y="10419"/>
                    <a:pt x="13133" y="10586"/>
                    <a:pt x="13026" y="10788"/>
                  </a:cubicBezTo>
                  <a:cubicBezTo>
                    <a:pt x="12919" y="10979"/>
                    <a:pt x="12764" y="11133"/>
                    <a:pt x="12633" y="11300"/>
                  </a:cubicBezTo>
                  <a:cubicBezTo>
                    <a:pt x="12526" y="11431"/>
                    <a:pt x="12443" y="11586"/>
                    <a:pt x="12336" y="11729"/>
                  </a:cubicBezTo>
                  <a:cubicBezTo>
                    <a:pt x="12276" y="11812"/>
                    <a:pt x="12193" y="11883"/>
                    <a:pt x="12109" y="11967"/>
                  </a:cubicBezTo>
                  <a:cubicBezTo>
                    <a:pt x="11978" y="12098"/>
                    <a:pt x="11847" y="12229"/>
                    <a:pt x="11693" y="12348"/>
                  </a:cubicBezTo>
                  <a:cubicBezTo>
                    <a:pt x="11597" y="12431"/>
                    <a:pt x="11490" y="12491"/>
                    <a:pt x="11383" y="12562"/>
                  </a:cubicBezTo>
                  <a:cubicBezTo>
                    <a:pt x="11157" y="12741"/>
                    <a:pt x="10954" y="12955"/>
                    <a:pt x="10704" y="13110"/>
                  </a:cubicBezTo>
                  <a:cubicBezTo>
                    <a:pt x="10407" y="13300"/>
                    <a:pt x="10073" y="13443"/>
                    <a:pt x="9740" y="13598"/>
                  </a:cubicBezTo>
                  <a:cubicBezTo>
                    <a:pt x="9597" y="13669"/>
                    <a:pt x="9442" y="13717"/>
                    <a:pt x="9288" y="13753"/>
                  </a:cubicBezTo>
                  <a:cubicBezTo>
                    <a:pt x="9049" y="13824"/>
                    <a:pt x="8799" y="13884"/>
                    <a:pt x="8549" y="13943"/>
                  </a:cubicBezTo>
                  <a:cubicBezTo>
                    <a:pt x="8371" y="13979"/>
                    <a:pt x="8180" y="14027"/>
                    <a:pt x="8002" y="14050"/>
                  </a:cubicBezTo>
                  <a:cubicBezTo>
                    <a:pt x="7895" y="14062"/>
                    <a:pt x="7776" y="14038"/>
                    <a:pt x="7668" y="14038"/>
                  </a:cubicBezTo>
                  <a:cubicBezTo>
                    <a:pt x="7609" y="14038"/>
                    <a:pt x="7549" y="14050"/>
                    <a:pt x="7478" y="14062"/>
                  </a:cubicBezTo>
                  <a:cubicBezTo>
                    <a:pt x="7323" y="14062"/>
                    <a:pt x="7168" y="14074"/>
                    <a:pt x="7014" y="14074"/>
                  </a:cubicBezTo>
                  <a:cubicBezTo>
                    <a:pt x="6871" y="14074"/>
                    <a:pt x="6728" y="14062"/>
                    <a:pt x="6585" y="14050"/>
                  </a:cubicBezTo>
                  <a:cubicBezTo>
                    <a:pt x="6216" y="14003"/>
                    <a:pt x="5835" y="14015"/>
                    <a:pt x="5466" y="13896"/>
                  </a:cubicBezTo>
                  <a:cubicBezTo>
                    <a:pt x="5299" y="13848"/>
                    <a:pt x="5120" y="13812"/>
                    <a:pt x="4954" y="13741"/>
                  </a:cubicBezTo>
                  <a:cubicBezTo>
                    <a:pt x="4620" y="13610"/>
                    <a:pt x="4275" y="13491"/>
                    <a:pt x="3954" y="13324"/>
                  </a:cubicBezTo>
                  <a:cubicBezTo>
                    <a:pt x="3811" y="13253"/>
                    <a:pt x="3692" y="13134"/>
                    <a:pt x="3561" y="13038"/>
                  </a:cubicBezTo>
                  <a:cubicBezTo>
                    <a:pt x="3537" y="13026"/>
                    <a:pt x="3525" y="13003"/>
                    <a:pt x="3513" y="13003"/>
                  </a:cubicBezTo>
                  <a:cubicBezTo>
                    <a:pt x="3334" y="12955"/>
                    <a:pt x="3192" y="12884"/>
                    <a:pt x="3061" y="12741"/>
                  </a:cubicBezTo>
                  <a:cubicBezTo>
                    <a:pt x="2918" y="12598"/>
                    <a:pt x="2739" y="12491"/>
                    <a:pt x="2561" y="12372"/>
                  </a:cubicBezTo>
                  <a:cubicBezTo>
                    <a:pt x="2322" y="12229"/>
                    <a:pt x="2120" y="12038"/>
                    <a:pt x="1953" y="11824"/>
                  </a:cubicBezTo>
                  <a:cubicBezTo>
                    <a:pt x="1834" y="11657"/>
                    <a:pt x="1727" y="11490"/>
                    <a:pt x="1608" y="11348"/>
                  </a:cubicBezTo>
                  <a:cubicBezTo>
                    <a:pt x="1370" y="11062"/>
                    <a:pt x="1191" y="10764"/>
                    <a:pt x="1025" y="10455"/>
                  </a:cubicBezTo>
                  <a:cubicBezTo>
                    <a:pt x="906" y="10228"/>
                    <a:pt x="763" y="10014"/>
                    <a:pt x="679" y="9788"/>
                  </a:cubicBezTo>
                  <a:cubicBezTo>
                    <a:pt x="513" y="9371"/>
                    <a:pt x="286" y="8966"/>
                    <a:pt x="203" y="8514"/>
                  </a:cubicBezTo>
                  <a:cubicBezTo>
                    <a:pt x="144" y="8181"/>
                    <a:pt x="60" y="7859"/>
                    <a:pt x="25" y="7538"/>
                  </a:cubicBezTo>
                  <a:cubicBezTo>
                    <a:pt x="1" y="7299"/>
                    <a:pt x="25" y="7061"/>
                    <a:pt x="25" y="6823"/>
                  </a:cubicBezTo>
                  <a:cubicBezTo>
                    <a:pt x="25" y="6680"/>
                    <a:pt x="25" y="6526"/>
                    <a:pt x="48" y="6383"/>
                  </a:cubicBezTo>
                  <a:cubicBezTo>
                    <a:pt x="60" y="6216"/>
                    <a:pt x="96" y="6049"/>
                    <a:pt x="132" y="5883"/>
                  </a:cubicBezTo>
                  <a:cubicBezTo>
                    <a:pt x="144" y="5764"/>
                    <a:pt x="167" y="5645"/>
                    <a:pt x="191" y="5525"/>
                  </a:cubicBezTo>
                  <a:cubicBezTo>
                    <a:pt x="227" y="5371"/>
                    <a:pt x="263" y="5204"/>
                    <a:pt x="310" y="5061"/>
                  </a:cubicBezTo>
                  <a:cubicBezTo>
                    <a:pt x="417" y="4799"/>
                    <a:pt x="525" y="4549"/>
                    <a:pt x="644" y="4299"/>
                  </a:cubicBezTo>
                  <a:cubicBezTo>
                    <a:pt x="727" y="4121"/>
                    <a:pt x="822" y="3954"/>
                    <a:pt x="918" y="3787"/>
                  </a:cubicBezTo>
                  <a:cubicBezTo>
                    <a:pt x="1025" y="3609"/>
                    <a:pt x="1132" y="3406"/>
                    <a:pt x="1263" y="3228"/>
                  </a:cubicBezTo>
                  <a:cubicBezTo>
                    <a:pt x="1394" y="3037"/>
                    <a:pt x="1560" y="2870"/>
                    <a:pt x="1703" y="2680"/>
                  </a:cubicBezTo>
                  <a:cubicBezTo>
                    <a:pt x="1739" y="2644"/>
                    <a:pt x="1775" y="2597"/>
                    <a:pt x="1810" y="2561"/>
                  </a:cubicBezTo>
                  <a:cubicBezTo>
                    <a:pt x="1858" y="2525"/>
                    <a:pt x="1894" y="2501"/>
                    <a:pt x="1930" y="2477"/>
                  </a:cubicBezTo>
                  <a:close/>
                  <a:moveTo>
                    <a:pt x="8109" y="13800"/>
                  </a:moveTo>
                  <a:cubicBezTo>
                    <a:pt x="8157" y="13753"/>
                    <a:pt x="8192" y="13693"/>
                    <a:pt x="8252" y="13681"/>
                  </a:cubicBezTo>
                  <a:cubicBezTo>
                    <a:pt x="8430" y="13622"/>
                    <a:pt x="8621" y="13586"/>
                    <a:pt x="8811" y="13550"/>
                  </a:cubicBezTo>
                  <a:cubicBezTo>
                    <a:pt x="9180" y="13491"/>
                    <a:pt x="9538" y="13372"/>
                    <a:pt x="9871" y="13205"/>
                  </a:cubicBezTo>
                  <a:cubicBezTo>
                    <a:pt x="10228" y="13014"/>
                    <a:pt x="10597" y="12848"/>
                    <a:pt x="10919" y="12598"/>
                  </a:cubicBezTo>
                  <a:cubicBezTo>
                    <a:pt x="11169" y="12407"/>
                    <a:pt x="11419" y="12193"/>
                    <a:pt x="11657" y="11979"/>
                  </a:cubicBezTo>
                  <a:cubicBezTo>
                    <a:pt x="11824" y="11836"/>
                    <a:pt x="11955" y="11669"/>
                    <a:pt x="12086" y="11514"/>
                  </a:cubicBezTo>
                  <a:cubicBezTo>
                    <a:pt x="12276" y="11288"/>
                    <a:pt x="12455" y="11074"/>
                    <a:pt x="12621" y="10836"/>
                  </a:cubicBezTo>
                  <a:cubicBezTo>
                    <a:pt x="12800" y="10574"/>
                    <a:pt x="12967" y="10288"/>
                    <a:pt x="13110" y="10014"/>
                  </a:cubicBezTo>
                  <a:cubicBezTo>
                    <a:pt x="13240" y="9776"/>
                    <a:pt x="13371" y="9526"/>
                    <a:pt x="13455" y="9264"/>
                  </a:cubicBezTo>
                  <a:cubicBezTo>
                    <a:pt x="13562" y="8990"/>
                    <a:pt x="13621" y="8704"/>
                    <a:pt x="13693" y="8407"/>
                  </a:cubicBezTo>
                  <a:cubicBezTo>
                    <a:pt x="13764" y="8061"/>
                    <a:pt x="13848" y="7704"/>
                    <a:pt x="13824" y="7323"/>
                  </a:cubicBezTo>
                  <a:cubicBezTo>
                    <a:pt x="13800" y="7133"/>
                    <a:pt x="13848" y="6930"/>
                    <a:pt x="13824" y="6740"/>
                  </a:cubicBezTo>
                  <a:cubicBezTo>
                    <a:pt x="13764" y="6323"/>
                    <a:pt x="13717" y="5906"/>
                    <a:pt x="13610" y="5502"/>
                  </a:cubicBezTo>
                  <a:cubicBezTo>
                    <a:pt x="13502" y="5121"/>
                    <a:pt x="13336" y="4752"/>
                    <a:pt x="13205" y="4382"/>
                  </a:cubicBezTo>
                  <a:cubicBezTo>
                    <a:pt x="13169" y="4287"/>
                    <a:pt x="13110" y="4228"/>
                    <a:pt x="13050" y="4156"/>
                  </a:cubicBezTo>
                  <a:cubicBezTo>
                    <a:pt x="12895" y="3990"/>
                    <a:pt x="12740" y="3835"/>
                    <a:pt x="12681" y="3609"/>
                  </a:cubicBezTo>
                  <a:cubicBezTo>
                    <a:pt x="12669" y="3549"/>
                    <a:pt x="12669" y="3489"/>
                    <a:pt x="12633" y="3442"/>
                  </a:cubicBezTo>
                  <a:cubicBezTo>
                    <a:pt x="12478" y="3192"/>
                    <a:pt x="12324" y="2942"/>
                    <a:pt x="12133" y="2716"/>
                  </a:cubicBezTo>
                  <a:cubicBezTo>
                    <a:pt x="11967" y="2513"/>
                    <a:pt x="11776" y="2311"/>
                    <a:pt x="11574" y="2144"/>
                  </a:cubicBezTo>
                  <a:cubicBezTo>
                    <a:pt x="11276" y="1882"/>
                    <a:pt x="10978" y="1620"/>
                    <a:pt x="10657" y="1406"/>
                  </a:cubicBezTo>
                  <a:cubicBezTo>
                    <a:pt x="10347" y="1203"/>
                    <a:pt x="10014" y="1037"/>
                    <a:pt x="9669" y="882"/>
                  </a:cubicBezTo>
                  <a:cubicBezTo>
                    <a:pt x="9359" y="727"/>
                    <a:pt x="9026" y="620"/>
                    <a:pt x="8668" y="632"/>
                  </a:cubicBezTo>
                  <a:cubicBezTo>
                    <a:pt x="8561" y="632"/>
                    <a:pt x="8442" y="632"/>
                    <a:pt x="8347" y="608"/>
                  </a:cubicBezTo>
                  <a:cubicBezTo>
                    <a:pt x="8157" y="572"/>
                    <a:pt x="7978" y="513"/>
                    <a:pt x="7799" y="465"/>
                  </a:cubicBezTo>
                  <a:cubicBezTo>
                    <a:pt x="7776" y="465"/>
                    <a:pt x="7752" y="442"/>
                    <a:pt x="7728" y="442"/>
                  </a:cubicBezTo>
                  <a:cubicBezTo>
                    <a:pt x="7490" y="442"/>
                    <a:pt x="7264" y="442"/>
                    <a:pt x="7025" y="442"/>
                  </a:cubicBezTo>
                  <a:cubicBezTo>
                    <a:pt x="6871" y="453"/>
                    <a:pt x="6704" y="442"/>
                    <a:pt x="6549" y="465"/>
                  </a:cubicBezTo>
                  <a:cubicBezTo>
                    <a:pt x="6263" y="513"/>
                    <a:pt x="5978" y="596"/>
                    <a:pt x="5692" y="644"/>
                  </a:cubicBezTo>
                  <a:cubicBezTo>
                    <a:pt x="5263" y="715"/>
                    <a:pt x="4894" y="894"/>
                    <a:pt x="4501" y="1049"/>
                  </a:cubicBezTo>
                  <a:cubicBezTo>
                    <a:pt x="4180" y="1180"/>
                    <a:pt x="3870" y="1370"/>
                    <a:pt x="3561" y="1549"/>
                  </a:cubicBezTo>
                  <a:cubicBezTo>
                    <a:pt x="3406" y="1644"/>
                    <a:pt x="3275" y="1763"/>
                    <a:pt x="3144" y="1870"/>
                  </a:cubicBezTo>
                  <a:cubicBezTo>
                    <a:pt x="3025" y="1977"/>
                    <a:pt x="2942" y="2120"/>
                    <a:pt x="2811" y="2204"/>
                  </a:cubicBezTo>
                  <a:cubicBezTo>
                    <a:pt x="2644" y="2299"/>
                    <a:pt x="2513" y="2430"/>
                    <a:pt x="2394" y="2573"/>
                  </a:cubicBezTo>
                  <a:cubicBezTo>
                    <a:pt x="2263" y="2727"/>
                    <a:pt x="2251" y="2727"/>
                    <a:pt x="2072" y="2620"/>
                  </a:cubicBezTo>
                  <a:cubicBezTo>
                    <a:pt x="2072" y="2620"/>
                    <a:pt x="2061" y="2620"/>
                    <a:pt x="2037" y="2620"/>
                  </a:cubicBezTo>
                  <a:cubicBezTo>
                    <a:pt x="2061" y="2668"/>
                    <a:pt x="2072" y="2704"/>
                    <a:pt x="2108" y="2727"/>
                  </a:cubicBezTo>
                  <a:cubicBezTo>
                    <a:pt x="2156" y="2787"/>
                    <a:pt x="2156" y="2835"/>
                    <a:pt x="2120" y="2894"/>
                  </a:cubicBezTo>
                  <a:cubicBezTo>
                    <a:pt x="2072" y="2966"/>
                    <a:pt x="2025" y="3037"/>
                    <a:pt x="1977" y="3108"/>
                  </a:cubicBezTo>
                  <a:cubicBezTo>
                    <a:pt x="1870" y="3263"/>
                    <a:pt x="1751" y="3406"/>
                    <a:pt x="1644" y="3561"/>
                  </a:cubicBezTo>
                  <a:cubicBezTo>
                    <a:pt x="1549" y="3704"/>
                    <a:pt x="1537" y="3882"/>
                    <a:pt x="1394" y="4001"/>
                  </a:cubicBezTo>
                  <a:cubicBezTo>
                    <a:pt x="1358" y="4037"/>
                    <a:pt x="1358" y="4121"/>
                    <a:pt x="1334" y="4168"/>
                  </a:cubicBezTo>
                  <a:cubicBezTo>
                    <a:pt x="1299" y="4251"/>
                    <a:pt x="1263" y="4323"/>
                    <a:pt x="1227" y="4382"/>
                  </a:cubicBezTo>
                  <a:cubicBezTo>
                    <a:pt x="1179" y="4454"/>
                    <a:pt x="1096" y="4513"/>
                    <a:pt x="1072" y="4585"/>
                  </a:cubicBezTo>
                  <a:cubicBezTo>
                    <a:pt x="953" y="4823"/>
                    <a:pt x="882" y="5073"/>
                    <a:pt x="763" y="5311"/>
                  </a:cubicBezTo>
                  <a:cubicBezTo>
                    <a:pt x="656" y="5502"/>
                    <a:pt x="608" y="5704"/>
                    <a:pt x="560" y="5906"/>
                  </a:cubicBezTo>
                  <a:cubicBezTo>
                    <a:pt x="525" y="6085"/>
                    <a:pt x="489" y="6264"/>
                    <a:pt x="465" y="6442"/>
                  </a:cubicBezTo>
                  <a:cubicBezTo>
                    <a:pt x="441" y="6633"/>
                    <a:pt x="417" y="6835"/>
                    <a:pt x="394" y="7026"/>
                  </a:cubicBezTo>
                  <a:cubicBezTo>
                    <a:pt x="382" y="7109"/>
                    <a:pt x="370" y="7180"/>
                    <a:pt x="382" y="7264"/>
                  </a:cubicBezTo>
                  <a:cubicBezTo>
                    <a:pt x="406" y="7478"/>
                    <a:pt x="453" y="7704"/>
                    <a:pt x="489" y="7931"/>
                  </a:cubicBezTo>
                  <a:cubicBezTo>
                    <a:pt x="513" y="8097"/>
                    <a:pt x="596" y="8252"/>
                    <a:pt x="548" y="8431"/>
                  </a:cubicBezTo>
                  <a:cubicBezTo>
                    <a:pt x="537" y="8442"/>
                    <a:pt x="560" y="8466"/>
                    <a:pt x="560" y="8478"/>
                  </a:cubicBezTo>
                  <a:cubicBezTo>
                    <a:pt x="584" y="8573"/>
                    <a:pt x="620" y="8657"/>
                    <a:pt x="644" y="8752"/>
                  </a:cubicBezTo>
                  <a:cubicBezTo>
                    <a:pt x="656" y="8788"/>
                    <a:pt x="644" y="8835"/>
                    <a:pt x="667" y="8871"/>
                  </a:cubicBezTo>
                  <a:cubicBezTo>
                    <a:pt x="751" y="9062"/>
                    <a:pt x="834" y="9252"/>
                    <a:pt x="929" y="9443"/>
                  </a:cubicBezTo>
                  <a:cubicBezTo>
                    <a:pt x="1060" y="9681"/>
                    <a:pt x="1191" y="9919"/>
                    <a:pt x="1322" y="10157"/>
                  </a:cubicBezTo>
                  <a:cubicBezTo>
                    <a:pt x="1406" y="10300"/>
                    <a:pt x="1477" y="10455"/>
                    <a:pt x="1560" y="10598"/>
                  </a:cubicBezTo>
                  <a:cubicBezTo>
                    <a:pt x="1656" y="10740"/>
                    <a:pt x="1763" y="10871"/>
                    <a:pt x="1870" y="11014"/>
                  </a:cubicBezTo>
                  <a:cubicBezTo>
                    <a:pt x="2025" y="11217"/>
                    <a:pt x="2168" y="11419"/>
                    <a:pt x="2334" y="11610"/>
                  </a:cubicBezTo>
                  <a:cubicBezTo>
                    <a:pt x="2537" y="11812"/>
                    <a:pt x="2739" y="12014"/>
                    <a:pt x="2965" y="12193"/>
                  </a:cubicBezTo>
                  <a:cubicBezTo>
                    <a:pt x="3227" y="12407"/>
                    <a:pt x="3501" y="12610"/>
                    <a:pt x="3787" y="12788"/>
                  </a:cubicBezTo>
                  <a:cubicBezTo>
                    <a:pt x="3989" y="12895"/>
                    <a:pt x="4204" y="12955"/>
                    <a:pt x="4418" y="13038"/>
                  </a:cubicBezTo>
                  <a:cubicBezTo>
                    <a:pt x="4430" y="13050"/>
                    <a:pt x="4454" y="13062"/>
                    <a:pt x="4466" y="13074"/>
                  </a:cubicBezTo>
                  <a:cubicBezTo>
                    <a:pt x="4585" y="13145"/>
                    <a:pt x="4704" y="13241"/>
                    <a:pt x="4835" y="13288"/>
                  </a:cubicBezTo>
                  <a:cubicBezTo>
                    <a:pt x="5156" y="13407"/>
                    <a:pt x="5478" y="13550"/>
                    <a:pt x="5835" y="13550"/>
                  </a:cubicBezTo>
                  <a:cubicBezTo>
                    <a:pt x="5847" y="13550"/>
                    <a:pt x="5859" y="13538"/>
                    <a:pt x="5859" y="13550"/>
                  </a:cubicBezTo>
                  <a:cubicBezTo>
                    <a:pt x="5978" y="13646"/>
                    <a:pt x="6121" y="13634"/>
                    <a:pt x="6263" y="13634"/>
                  </a:cubicBezTo>
                  <a:cubicBezTo>
                    <a:pt x="6549" y="13646"/>
                    <a:pt x="6823" y="13753"/>
                    <a:pt x="7121" y="13717"/>
                  </a:cubicBezTo>
                  <a:cubicBezTo>
                    <a:pt x="7383" y="13693"/>
                    <a:pt x="7656" y="13717"/>
                    <a:pt x="7918" y="13705"/>
                  </a:cubicBezTo>
                  <a:cubicBezTo>
                    <a:pt x="7990" y="13705"/>
                    <a:pt x="8061" y="13693"/>
                    <a:pt x="8145" y="13681"/>
                  </a:cubicBezTo>
                  <a:cubicBezTo>
                    <a:pt x="8133" y="13729"/>
                    <a:pt x="8121" y="13765"/>
                    <a:pt x="8109" y="13800"/>
                  </a:cubicBezTo>
                  <a:close/>
                  <a:moveTo>
                    <a:pt x="8168" y="13824"/>
                  </a:moveTo>
                  <a:cubicBezTo>
                    <a:pt x="8168" y="13824"/>
                    <a:pt x="8168" y="13836"/>
                    <a:pt x="8168" y="13848"/>
                  </a:cubicBezTo>
                  <a:cubicBezTo>
                    <a:pt x="8085" y="13836"/>
                    <a:pt x="8002" y="13812"/>
                    <a:pt x="7918" y="13800"/>
                  </a:cubicBezTo>
                  <a:cubicBezTo>
                    <a:pt x="7906" y="13800"/>
                    <a:pt x="7883" y="13824"/>
                    <a:pt x="7871" y="13824"/>
                  </a:cubicBezTo>
                  <a:cubicBezTo>
                    <a:pt x="7835" y="13836"/>
                    <a:pt x="7799" y="13848"/>
                    <a:pt x="7764" y="13872"/>
                  </a:cubicBezTo>
                  <a:cubicBezTo>
                    <a:pt x="7740" y="13884"/>
                    <a:pt x="7704" y="13919"/>
                    <a:pt x="7680" y="13943"/>
                  </a:cubicBezTo>
                  <a:cubicBezTo>
                    <a:pt x="7716" y="13955"/>
                    <a:pt x="7752" y="13979"/>
                    <a:pt x="7776" y="13979"/>
                  </a:cubicBezTo>
                  <a:cubicBezTo>
                    <a:pt x="7906" y="13979"/>
                    <a:pt x="8037" y="13967"/>
                    <a:pt x="8168" y="13955"/>
                  </a:cubicBezTo>
                  <a:cubicBezTo>
                    <a:pt x="8264" y="13955"/>
                    <a:pt x="8323" y="13872"/>
                    <a:pt x="8299" y="13741"/>
                  </a:cubicBezTo>
                  <a:cubicBezTo>
                    <a:pt x="8252" y="13776"/>
                    <a:pt x="8216" y="13800"/>
                    <a:pt x="8168" y="138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777101" y="3900853"/>
              <a:ext cx="90778" cy="33689"/>
            </a:xfrm>
            <a:custGeom>
              <a:rect b="b" l="l" r="r" t="t"/>
              <a:pathLst>
                <a:path extrusionOk="0" h="239" w="644">
                  <a:moveTo>
                    <a:pt x="488" y="84"/>
                  </a:moveTo>
                  <a:cubicBezTo>
                    <a:pt x="536" y="60"/>
                    <a:pt x="572" y="36"/>
                    <a:pt x="619" y="1"/>
                  </a:cubicBezTo>
                  <a:cubicBezTo>
                    <a:pt x="643" y="120"/>
                    <a:pt x="584" y="215"/>
                    <a:pt x="500" y="215"/>
                  </a:cubicBezTo>
                  <a:cubicBezTo>
                    <a:pt x="357" y="227"/>
                    <a:pt x="226" y="239"/>
                    <a:pt x="96" y="239"/>
                  </a:cubicBezTo>
                  <a:cubicBezTo>
                    <a:pt x="72" y="239"/>
                    <a:pt x="36" y="215"/>
                    <a:pt x="0" y="203"/>
                  </a:cubicBezTo>
                  <a:cubicBezTo>
                    <a:pt x="24" y="179"/>
                    <a:pt x="60" y="144"/>
                    <a:pt x="84" y="132"/>
                  </a:cubicBezTo>
                  <a:cubicBezTo>
                    <a:pt x="119" y="108"/>
                    <a:pt x="155" y="96"/>
                    <a:pt x="191" y="84"/>
                  </a:cubicBezTo>
                  <a:cubicBezTo>
                    <a:pt x="203" y="72"/>
                    <a:pt x="226" y="60"/>
                    <a:pt x="238" y="60"/>
                  </a:cubicBezTo>
                  <a:cubicBezTo>
                    <a:pt x="322" y="72"/>
                    <a:pt x="405" y="96"/>
                    <a:pt x="488" y="1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119239" y="2393699"/>
              <a:ext cx="1159819" cy="1144877"/>
            </a:xfrm>
            <a:custGeom>
              <a:rect b="b" l="l" r="r" t="t"/>
              <a:pathLst>
                <a:path extrusionOk="0" h="8122" w="8228">
                  <a:moveTo>
                    <a:pt x="619" y="6168"/>
                  </a:moveTo>
                  <a:cubicBezTo>
                    <a:pt x="512" y="5954"/>
                    <a:pt x="429" y="5740"/>
                    <a:pt x="321" y="5525"/>
                  </a:cubicBezTo>
                  <a:cubicBezTo>
                    <a:pt x="191" y="5287"/>
                    <a:pt x="167" y="5025"/>
                    <a:pt x="107" y="4763"/>
                  </a:cubicBezTo>
                  <a:cubicBezTo>
                    <a:pt x="0" y="4299"/>
                    <a:pt x="60" y="3835"/>
                    <a:pt x="143" y="3370"/>
                  </a:cubicBezTo>
                  <a:cubicBezTo>
                    <a:pt x="214" y="3073"/>
                    <a:pt x="286" y="2775"/>
                    <a:pt x="429" y="2501"/>
                  </a:cubicBezTo>
                  <a:cubicBezTo>
                    <a:pt x="536" y="2275"/>
                    <a:pt x="631" y="2037"/>
                    <a:pt x="786" y="1835"/>
                  </a:cubicBezTo>
                  <a:cubicBezTo>
                    <a:pt x="941" y="1620"/>
                    <a:pt x="1143" y="1442"/>
                    <a:pt x="1334" y="1239"/>
                  </a:cubicBezTo>
                  <a:cubicBezTo>
                    <a:pt x="1441" y="1144"/>
                    <a:pt x="1536" y="1049"/>
                    <a:pt x="1643" y="965"/>
                  </a:cubicBezTo>
                  <a:cubicBezTo>
                    <a:pt x="2155" y="608"/>
                    <a:pt x="2679" y="287"/>
                    <a:pt x="3310" y="168"/>
                  </a:cubicBezTo>
                  <a:cubicBezTo>
                    <a:pt x="3881" y="60"/>
                    <a:pt x="4453" y="1"/>
                    <a:pt x="5024" y="108"/>
                  </a:cubicBezTo>
                  <a:cubicBezTo>
                    <a:pt x="5322" y="168"/>
                    <a:pt x="5596" y="263"/>
                    <a:pt x="5870" y="394"/>
                  </a:cubicBezTo>
                  <a:cubicBezTo>
                    <a:pt x="6072" y="489"/>
                    <a:pt x="6287" y="584"/>
                    <a:pt x="6465" y="703"/>
                  </a:cubicBezTo>
                  <a:cubicBezTo>
                    <a:pt x="6668" y="834"/>
                    <a:pt x="6846" y="989"/>
                    <a:pt x="7025" y="1156"/>
                  </a:cubicBezTo>
                  <a:cubicBezTo>
                    <a:pt x="7239" y="1334"/>
                    <a:pt x="7418" y="1549"/>
                    <a:pt x="7560" y="1799"/>
                  </a:cubicBezTo>
                  <a:cubicBezTo>
                    <a:pt x="7620" y="1906"/>
                    <a:pt x="7680" y="2001"/>
                    <a:pt x="7739" y="2108"/>
                  </a:cubicBezTo>
                  <a:cubicBezTo>
                    <a:pt x="7811" y="2239"/>
                    <a:pt x="7882" y="2370"/>
                    <a:pt x="7930" y="2513"/>
                  </a:cubicBezTo>
                  <a:cubicBezTo>
                    <a:pt x="7989" y="2668"/>
                    <a:pt x="8037" y="2847"/>
                    <a:pt x="8072" y="3013"/>
                  </a:cubicBezTo>
                  <a:cubicBezTo>
                    <a:pt x="8096" y="3085"/>
                    <a:pt x="8108" y="3168"/>
                    <a:pt x="8120" y="3239"/>
                  </a:cubicBezTo>
                  <a:cubicBezTo>
                    <a:pt x="8227" y="3728"/>
                    <a:pt x="8227" y="4216"/>
                    <a:pt x="8144" y="4692"/>
                  </a:cubicBezTo>
                  <a:cubicBezTo>
                    <a:pt x="8061" y="5156"/>
                    <a:pt x="7941" y="5621"/>
                    <a:pt x="7656" y="6026"/>
                  </a:cubicBezTo>
                  <a:cubicBezTo>
                    <a:pt x="7537" y="6192"/>
                    <a:pt x="7441" y="6371"/>
                    <a:pt x="7310" y="6526"/>
                  </a:cubicBezTo>
                  <a:cubicBezTo>
                    <a:pt x="7144" y="6728"/>
                    <a:pt x="6953" y="6907"/>
                    <a:pt x="6763" y="7085"/>
                  </a:cubicBezTo>
                  <a:cubicBezTo>
                    <a:pt x="6489" y="7359"/>
                    <a:pt x="6167" y="7550"/>
                    <a:pt x="5834" y="7728"/>
                  </a:cubicBezTo>
                  <a:cubicBezTo>
                    <a:pt x="5560" y="7871"/>
                    <a:pt x="5274" y="7990"/>
                    <a:pt x="4965" y="8038"/>
                  </a:cubicBezTo>
                  <a:cubicBezTo>
                    <a:pt x="4679" y="8073"/>
                    <a:pt x="4370" y="8121"/>
                    <a:pt x="4072" y="8121"/>
                  </a:cubicBezTo>
                  <a:cubicBezTo>
                    <a:pt x="3715" y="8121"/>
                    <a:pt x="3358" y="8097"/>
                    <a:pt x="3012" y="7966"/>
                  </a:cubicBezTo>
                  <a:cubicBezTo>
                    <a:pt x="2893" y="7919"/>
                    <a:pt x="2762" y="7907"/>
                    <a:pt x="2643" y="7847"/>
                  </a:cubicBezTo>
                  <a:cubicBezTo>
                    <a:pt x="2238" y="7657"/>
                    <a:pt x="1834" y="7466"/>
                    <a:pt x="1512" y="7145"/>
                  </a:cubicBezTo>
                  <a:cubicBezTo>
                    <a:pt x="1238" y="6859"/>
                    <a:pt x="976" y="6573"/>
                    <a:pt x="702" y="6287"/>
                  </a:cubicBezTo>
                  <a:cubicBezTo>
                    <a:pt x="667" y="6252"/>
                    <a:pt x="643" y="6204"/>
                    <a:pt x="619" y="6156"/>
                  </a:cubicBezTo>
                  <a:cubicBezTo>
                    <a:pt x="619" y="6168"/>
                    <a:pt x="619" y="6168"/>
                    <a:pt x="619" y="6168"/>
                  </a:cubicBezTo>
                  <a:close/>
                  <a:moveTo>
                    <a:pt x="2203" y="953"/>
                  </a:moveTo>
                  <a:cubicBezTo>
                    <a:pt x="2107" y="1025"/>
                    <a:pt x="2024" y="1096"/>
                    <a:pt x="1929" y="1156"/>
                  </a:cubicBezTo>
                  <a:cubicBezTo>
                    <a:pt x="1905" y="1168"/>
                    <a:pt x="1881" y="1192"/>
                    <a:pt x="1845" y="1180"/>
                  </a:cubicBezTo>
                  <a:cubicBezTo>
                    <a:pt x="1703" y="1168"/>
                    <a:pt x="1619" y="1263"/>
                    <a:pt x="1536" y="1358"/>
                  </a:cubicBezTo>
                  <a:cubicBezTo>
                    <a:pt x="1405" y="1489"/>
                    <a:pt x="1262" y="1632"/>
                    <a:pt x="1143" y="1775"/>
                  </a:cubicBezTo>
                  <a:cubicBezTo>
                    <a:pt x="1012" y="1930"/>
                    <a:pt x="869" y="2085"/>
                    <a:pt x="786" y="2263"/>
                  </a:cubicBezTo>
                  <a:cubicBezTo>
                    <a:pt x="643" y="2561"/>
                    <a:pt x="536" y="2882"/>
                    <a:pt x="429" y="3204"/>
                  </a:cubicBezTo>
                  <a:cubicBezTo>
                    <a:pt x="333" y="3478"/>
                    <a:pt x="262" y="3751"/>
                    <a:pt x="286" y="4037"/>
                  </a:cubicBezTo>
                  <a:cubicBezTo>
                    <a:pt x="298" y="4263"/>
                    <a:pt x="310" y="4490"/>
                    <a:pt x="345" y="4704"/>
                  </a:cubicBezTo>
                  <a:cubicBezTo>
                    <a:pt x="381" y="4894"/>
                    <a:pt x="452" y="5073"/>
                    <a:pt x="500" y="5252"/>
                  </a:cubicBezTo>
                  <a:cubicBezTo>
                    <a:pt x="524" y="5311"/>
                    <a:pt x="560" y="5371"/>
                    <a:pt x="583" y="5430"/>
                  </a:cubicBezTo>
                  <a:cubicBezTo>
                    <a:pt x="655" y="5597"/>
                    <a:pt x="702" y="5775"/>
                    <a:pt x="798" y="5930"/>
                  </a:cubicBezTo>
                  <a:cubicBezTo>
                    <a:pt x="929" y="6145"/>
                    <a:pt x="1083" y="6335"/>
                    <a:pt x="1226" y="6537"/>
                  </a:cubicBezTo>
                  <a:cubicBezTo>
                    <a:pt x="1262" y="6585"/>
                    <a:pt x="1286" y="6633"/>
                    <a:pt x="1334" y="6668"/>
                  </a:cubicBezTo>
                  <a:cubicBezTo>
                    <a:pt x="1441" y="6776"/>
                    <a:pt x="1548" y="6871"/>
                    <a:pt x="1667" y="6966"/>
                  </a:cubicBezTo>
                  <a:cubicBezTo>
                    <a:pt x="1857" y="7121"/>
                    <a:pt x="2036" y="7299"/>
                    <a:pt x="2250" y="7419"/>
                  </a:cubicBezTo>
                  <a:cubicBezTo>
                    <a:pt x="2465" y="7550"/>
                    <a:pt x="2715" y="7633"/>
                    <a:pt x="2965" y="7728"/>
                  </a:cubicBezTo>
                  <a:cubicBezTo>
                    <a:pt x="3119" y="7776"/>
                    <a:pt x="3298" y="7847"/>
                    <a:pt x="3465" y="7835"/>
                  </a:cubicBezTo>
                  <a:cubicBezTo>
                    <a:pt x="3739" y="7835"/>
                    <a:pt x="4001" y="7895"/>
                    <a:pt x="4274" y="7883"/>
                  </a:cubicBezTo>
                  <a:cubicBezTo>
                    <a:pt x="4560" y="7883"/>
                    <a:pt x="4822" y="7835"/>
                    <a:pt x="5072" y="7764"/>
                  </a:cubicBezTo>
                  <a:cubicBezTo>
                    <a:pt x="5358" y="7680"/>
                    <a:pt x="5632" y="7550"/>
                    <a:pt x="5882" y="7407"/>
                  </a:cubicBezTo>
                  <a:cubicBezTo>
                    <a:pt x="6156" y="7252"/>
                    <a:pt x="6441" y="7109"/>
                    <a:pt x="6620" y="6835"/>
                  </a:cubicBezTo>
                  <a:cubicBezTo>
                    <a:pt x="6644" y="6811"/>
                    <a:pt x="6668" y="6799"/>
                    <a:pt x="6691" y="6788"/>
                  </a:cubicBezTo>
                  <a:cubicBezTo>
                    <a:pt x="6751" y="6752"/>
                    <a:pt x="6822" y="6728"/>
                    <a:pt x="6870" y="6680"/>
                  </a:cubicBezTo>
                  <a:cubicBezTo>
                    <a:pt x="6977" y="6549"/>
                    <a:pt x="7084" y="6430"/>
                    <a:pt x="7179" y="6287"/>
                  </a:cubicBezTo>
                  <a:cubicBezTo>
                    <a:pt x="7334" y="6026"/>
                    <a:pt x="7549" y="5799"/>
                    <a:pt x="7656" y="5514"/>
                  </a:cubicBezTo>
                  <a:cubicBezTo>
                    <a:pt x="7811" y="5073"/>
                    <a:pt x="7965" y="4644"/>
                    <a:pt x="7977" y="4180"/>
                  </a:cubicBezTo>
                  <a:cubicBezTo>
                    <a:pt x="8001" y="3704"/>
                    <a:pt x="7918" y="3263"/>
                    <a:pt x="7775" y="2823"/>
                  </a:cubicBezTo>
                  <a:cubicBezTo>
                    <a:pt x="7691" y="2597"/>
                    <a:pt x="7584" y="2382"/>
                    <a:pt x="7465" y="2156"/>
                  </a:cubicBezTo>
                  <a:cubicBezTo>
                    <a:pt x="7203" y="1656"/>
                    <a:pt x="6846" y="1227"/>
                    <a:pt x="6358" y="906"/>
                  </a:cubicBezTo>
                  <a:cubicBezTo>
                    <a:pt x="6036" y="680"/>
                    <a:pt x="5703" y="501"/>
                    <a:pt x="5322" y="394"/>
                  </a:cubicBezTo>
                  <a:cubicBezTo>
                    <a:pt x="5239" y="370"/>
                    <a:pt x="5155" y="334"/>
                    <a:pt x="5072" y="322"/>
                  </a:cubicBezTo>
                  <a:cubicBezTo>
                    <a:pt x="4953" y="299"/>
                    <a:pt x="4822" y="287"/>
                    <a:pt x="4703" y="287"/>
                  </a:cubicBezTo>
                  <a:cubicBezTo>
                    <a:pt x="4524" y="263"/>
                    <a:pt x="4346" y="227"/>
                    <a:pt x="4179" y="239"/>
                  </a:cubicBezTo>
                  <a:cubicBezTo>
                    <a:pt x="3810" y="287"/>
                    <a:pt x="3441" y="299"/>
                    <a:pt x="3096" y="441"/>
                  </a:cubicBezTo>
                  <a:cubicBezTo>
                    <a:pt x="2965" y="501"/>
                    <a:pt x="2822" y="513"/>
                    <a:pt x="2691" y="572"/>
                  </a:cubicBezTo>
                  <a:cubicBezTo>
                    <a:pt x="2560" y="632"/>
                    <a:pt x="2405" y="692"/>
                    <a:pt x="2357" y="799"/>
                  </a:cubicBezTo>
                  <a:cubicBezTo>
                    <a:pt x="2286" y="918"/>
                    <a:pt x="2274" y="930"/>
                    <a:pt x="2179" y="846"/>
                  </a:cubicBezTo>
                  <a:cubicBezTo>
                    <a:pt x="2179" y="846"/>
                    <a:pt x="2167" y="858"/>
                    <a:pt x="2155" y="870"/>
                  </a:cubicBezTo>
                  <a:cubicBezTo>
                    <a:pt x="2179" y="894"/>
                    <a:pt x="2191" y="930"/>
                    <a:pt x="2203" y="9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859026" y="2103460"/>
              <a:ext cx="723548" cy="681542"/>
            </a:xfrm>
            <a:custGeom>
              <a:rect b="b" l="l" r="r" t="t"/>
              <a:pathLst>
                <a:path extrusionOk="0" h="4835" w="5133">
                  <a:moveTo>
                    <a:pt x="4061" y="679"/>
                  </a:moveTo>
                  <a:cubicBezTo>
                    <a:pt x="4025" y="584"/>
                    <a:pt x="3977" y="476"/>
                    <a:pt x="3834" y="476"/>
                  </a:cubicBezTo>
                  <a:cubicBezTo>
                    <a:pt x="3811" y="476"/>
                    <a:pt x="3763" y="465"/>
                    <a:pt x="3751" y="441"/>
                  </a:cubicBezTo>
                  <a:cubicBezTo>
                    <a:pt x="3715" y="417"/>
                    <a:pt x="3703" y="369"/>
                    <a:pt x="3691" y="322"/>
                  </a:cubicBezTo>
                  <a:cubicBezTo>
                    <a:pt x="3691" y="310"/>
                    <a:pt x="3739" y="286"/>
                    <a:pt x="3763" y="274"/>
                  </a:cubicBezTo>
                  <a:cubicBezTo>
                    <a:pt x="4013" y="179"/>
                    <a:pt x="4275" y="95"/>
                    <a:pt x="4537" y="12"/>
                  </a:cubicBezTo>
                  <a:cubicBezTo>
                    <a:pt x="4573" y="0"/>
                    <a:pt x="4620" y="0"/>
                    <a:pt x="4656" y="12"/>
                  </a:cubicBezTo>
                  <a:cubicBezTo>
                    <a:pt x="4727" y="36"/>
                    <a:pt x="4739" y="84"/>
                    <a:pt x="4692" y="131"/>
                  </a:cubicBezTo>
                  <a:cubicBezTo>
                    <a:pt x="4465" y="310"/>
                    <a:pt x="4537" y="548"/>
                    <a:pt x="4573" y="750"/>
                  </a:cubicBezTo>
                  <a:cubicBezTo>
                    <a:pt x="4620" y="1024"/>
                    <a:pt x="4704" y="1286"/>
                    <a:pt x="4775" y="1548"/>
                  </a:cubicBezTo>
                  <a:cubicBezTo>
                    <a:pt x="4799" y="1608"/>
                    <a:pt x="4811" y="1667"/>
                    <a:pt x="4846" y="1727"/>
                  </a:cubicBezTo>
                  <a:cubicBezTo>
                    <a:pt x="4870" y="1762"/>
                    <a:pt x="4930" y="1798"/>
                    <a:pt x="4977" y="1822"/>
                  </a:cubicBezTo>
                  <a:cubicBezTo>
                    <a:pt x="5025" y="1858"/>
                    <a:pt x="5073" y="1881"/>
                    <a:pt x="5132" y="1917"/>
                  </a:cubicBezTo>
                  <a:cubicBezTo>
                    <a:pt x="5132" y="1929"/>
                    <a:pt x="5120" y="1941"/>
                    <a:pt x="5120" y="1953"/>
                  </a:cubicBezTo>
                  <a:cubicBezTo>
                    <a:pt x="5061" y="1977"/>
                    <a:pt x="4989" y="2000"/>
                    <a:pt x="4918" y="2024"/>
                  </a:cubicBezTo>
                  <a:cubicBezTo>
                    <a:pt x="4799" y="2072"/>
                    <a:pt x="4680" y="2108"/>
                    <a:pt x="4561" y="2155"/>
                  </a:cubicBezTo>
                  <a:cubicBezTo>
                    <a:pt x="4370" y="2239"/>
                    <a:pt x="4168" y="2322"/>
                    <a:pt x="3977" y="2417"/>
                  </a:cubicBezTo>
                  <a:cubicBezTo>
                    <a:pt x="3882" y="2477"/>
                    <a:pt x="3787" y="2536"/>
                    <a:pt x="3680" y="2596"/>
                  </a:cubicBezTo>
                  <a:cubicBezTo>
                    <a:pt x="3644" y="2608"/>
                    <a:pt x="3608" y="2608"/>
                    <a:pt x="3572" y="2620"/>
                  </a:cubicBezTo>
                  <a:cubicBezTo>
                    <a:pt x="3561" y="2584"/>
                    <a:pt x="3537" y="2536"/>
                    <a:pt x="3549" y="2500"/>
                  </a:cubicBezTo>
                  <a:cubicBezTo>
                    <a:pt x="3572" y="2405"/>
                    <a:pt x="3549" y="2334"/>
                    <a:pt x="3465" y="2274"/>
                  </a:cubicBezTo>
                  <a:cubicBezTo>
                    <a:pt x="3370" y="2215"/>
                    <a:pt x="3263" y="2143"/>
                    <a:pt x="3168" y="2060"/>
                  </a:cubicBezTo>
                  <a:cubicBezTo>
                    <a:pt x="3025" y="1953"/>
                    <a:pt x="2882" y="1834"/>
                    <a:pt x="2739" y="1715"/>
                  </a:cubicBezTo>
                  <a:cubicBezTo>
                    <a:pt x="2691" y="1679"/>
                    <a:pt x="2632" y="1667"/>
                    <a:pt x="2584" y="1643"/>
                  </a:cubicBezTo>
                  <a:cubicBezTo>
                    <a:pt x="2572" y="1655"/>
                    <a:pt x="2572" y="1655"/>
                    <a:pt x="2560" y="1667"/>
                  </a:cubicBezTo>
                  <a:cubicBezTo>
                    <a:pt x="2656" y="1881"/>
                    <a:pt x="2751" y="2084"/>
                    <a:pt x="2834" y="2286"/>
                  </a:cubicBezTo>
                  <a:cubicBezTo>
                    <a:pt x="2918" y="2215"/>
                    <a:pt x="2989" y="2143"/>
                    <a:pt x="3060" y="2096"/>
                  </a:cubicBezTo>
                  <a:cubicBezTo>
                    <a:pt x="3084" y="2084"/>
                    <a:pt x="3144" y="2119"/>
                    <a:pt x="3191" y="2131"/>
                  </a:cubicBezTo>
                  <a:cubicBezTo>
                    <a:pt x="3180" y="2167"/>
                    <a:pt x="3168" y="2203"/>
                    <a:pt x="3144" y="2227"/>
                  </a:cubicBezTo>
                  <a:cubicBezTo>
                    <a:pt x="3120" y="2262"/>
                    <a:pt x="3096" y="2286"/>
                    <a:pt x="3060" y="2298"/>
                  </a:cubicBezTo>
                  <a:cubicBezTo>
                    <a:pt x="3013" y="2334"/>
                    <a:pt x="2965" y="2358"/>
                    <a:pt x="2882" y="2393"/>
                  </a:cubicBezTo>
                  <a:cubicBezTo>
                    <a:pt x="2918" y="2477"/>
                    <a:pt x="2941" y="2596"/>
                    <a:pt x="3001" y="2691"/>
                  </a:cubicBezTo>
                  <a:cubicBezTo>
                    <a:pt x="3037" y="2739"/>
                    <a:pt x="3144" y="2727"/>
                    <a:pt x="3215" y="2739"/>
                  </a:cubicBezTo>
                  <a:cubicBezTo>
                    <a:pt x="3275" y="2739"/>
                    <a:pt x="3334" y="2727"/>
                    <a:pt x="3394" y="2727"/>
                  </a:cubicBezTo>
                  <a:cubicBezTo>
                    <a:pt x="3406" y="2739"/>
                    <a:pt x="3418" y="2751"/>
                    <a:pt x="3418" y="2762"/>
                  </a:cubicBezTo>
                  <a:cubicBezTo>
                    <a:pt x="3215" y="2929"/>
                    <a:pt x="3001" y="3084"/>
                    <a:pt x="2834" y="3274"/>
                  </a:cubicBezTo>
                  <a:cubicBezTo>
                    <a:pt x="2656" y="3453"/>
                    <a:pt x="2513" y="3679"/>
                    <a:pt x="2334" y="3905"/>
                  </a:cubicBezTo>
                  <a:cubicBezTo>
                    <a:pt x="2310" y="3858"/>
                    <a:pt x="2287" y="3822"/>
                    <a:pt x="2287" y="3798"/>
                  </a:cubicBezTo>
                  <a:cubicBezTo>
                    <a:pt x="2287" y="3584"/>
                    <a:pt x="2156" y="3453"/>
                    <a:pt x="2001" y="3358"/>
                  </a:cubicBezTo>
                  <a:cubicBezTo>
                    <a:pt x="1894" y="3286"/>
                    <a:pt x="1775" y="3239"/>
                    <a:pt x="1656" y="3191"/>
                  </a:cubicBezTo>
                  <a:cubicBezTo>
                    <a:pt x="1620" y="3167"/>
                    <a:pt x="1584" y="3179"/>
                    <a:pt x="1548" y="3179"/>
                  </a:cubicBezTo>
                  <a:cubicBezTo>
                    <a:pt x="1560" y="3215"/>
                    <a:pt x="1560" y="3251"/>
                    <a:pt x="1584" y="3274"/>
                  </a:cubicBezTo>
                  <a:cubicBezTo>
                    <a:pt x="1715" y="3465"/>
                    <a:pt x="1846" y="3643"/>
                    <a:pt x="1989" y="3822"/>
                  </a:cubicBezTo>
                  <a:cubicBezTo>
                    <a:pt x="2048" y="3905"/>
                    <a:pt x="2132" y="3965"/>
                    <a:pt x="2203" y="4048"/>
                  </a:cubicBezTo>
                  <a:cubicBezTo>
                    <a:pt x="2215" y="4048"/>
                    <a:pt x="2215" y="4072"/>
                    <a:pt x="2203" y="4120"/>
                  </a:cubicBezTo>
                  <a:cubicBezTo>
                    <a:pt x="2096" y="4084"/>
                    <a:pt x="1989" y="4036"/>
                    <a:pt x="1882" y="4013"/>
                  </a:cubicBezTo>
                  <a:cubicBezTo>
                    <a:pt x="1644" y="3965"/>
                    <a:pt x="1405" y="3917"/>
                    <a:pt x="1179" y="3870"/>
                  </a:cubicBezTo>
                  <a:cubicBezTo>
                    <a:pt x="1144" y="3858"/>
                    <a:pt x="1108" y="3905"/>
                    <a:pt x="1072" y="3917"/>
                  </a:cubicBezTo>
                  <a:cubicBezTo>
                    <a:pt x="1096" y="3953"/>
                    <a:pt x="1108" y="3989"/>
                    <a:pt x="1144" y="4001"/>
                  </a:cubicBezTo>
                  <a:cubicBezTo>
                    <a:pt x="1322" y="4108"/>
                    <a:pt x="1513" y="4215"/>
                    <a:pt x="1715" y="4310"/>
                  </a:cubicBezTo>
                  <a:cubicBezTo>
                    <a:pt x="1751" y="4334"/>
                    <a:pt x="1810" y="4298"/>
                    <a:pt x="1858" y="4298"/>
                  </a:cubicBezTo>
                  <a:cubicBezTo>
                    <a:pt x="1858" y="4286"/>
                    <a:pt x="1870" y="4286"/>
                    <a:pt x="1870" y="4286"/>
                  </a:cubicBezTo>
                  <a:cubicBezTo>
                    <a:pt x="1941" y="4263"/>
                    <a:pt x="2048" y="4203"/>
                    <a:pt x="2084" y="4239"/>
                  </a:cubicBezTo>
                  <a:cubicBezTo>
                    <a:pt x="2179" y="4298"/>
                    <a:pt x="2072" y="4370"/>
                    <a:pt x="2048" y="4441"/>
                  </a:cubicBezTo>
                  <a:cubicBezTo>
                    <a:pt x="2013" y="4536"/>
                    <a:pt x="1965" y="4620"/>
                    <a:pt x="1929" y="4715"/>
                  </a:cubicBezTo>
                  <a:cubicBezTo>
                    <a:pt x="1906" y="4775"/>
                    <a:pt x="1882" y="4834"/>
                    <a:pt x="1810" y="4810"/>
                  </a:cubicBezTo>
                  <a:cubicBezTo>
                    <a:pt x="1739" y="4798"/>
                    <a:pt x="1691" y="4763"/>
                    <a:pt x="1703" y="4667"/>
                  </a:cubicBezTo>
                  <a:cubicBezTo>
                    <a:pt x="1727" y="4560"/>
                    <a:pt x="1679" y="4453"/>
                    <a:pt x="1572" y="4394"/>
                  </a:cubicBezTo>
                  <a:cubicBezTo>
                    <a:pt x="1322" y="4263"/>
                    <a:pt x="1084" y="4120"/>
                    <a:pt x="834" y="3989"/>
                  </a:cubicBezTo>
                  <a:cubicBezTo>
                    <a:pt x="763" y="3953"/>
                    <a:pt x="691" y="3929"/>
                    <a:pt x="620" y="3894"/>
                  </a:cubicBezTo>
                  <a:cubicBezTo>
                    <a:pt x="489" y="3834"/>
                    <a:pt x="298" y="3882"/>
                    <a:pt x="227" y="4013"/>
                  </a:cubicBezTo>
                  <a:cubicBezTo>
                    <a:pt x="215" y="4036"/>
                    <a:pt x="132" y="4084"/>
                    <a:pt x="132" y="4072"/>
                  </a:cubicBezTo>
                  <a:cubicBezTo>
                    <a:pt x="72" y="4036"/>
                    <a:pt x="1" y="3977"/>
                    <a:pt x="12" y="3929"/>
                  </a:cubicBezTo>
                  <a:cubicBezTo>
                    <a:pt x="48" y="3786"/>
                    <a:pt x="108" y="3643"/>
                    <a:pt x="167" y="3501"/>
                  </a:cubicBezTo>
                  <a:cubicBezTo>
                    <a:pt x="179" y="3465"/>
                    <a:pt x="203" y="3441"/>
                    <a:pt x="215" y="3405"/>
                  </a:cubicBezTo>
                  <a:cubicBezTo>
                    <a:pt x="322" y="3143"/>
                    <a:pt x="346" y="3203"/>
                    <a:pt x="572" y="3251"/>
                  </a:cubicBezTo>
                  <a:cubicBezTo>
                    <a:pt x="786" y="3298"/>
                    <a:pt x="1001" y="3370"/>
                    <a:pt x="1203" y="3417"/>
                  </a:cubicBezTo>
                  <a:cubicBezTo>
                    <a:pt x="1263" y="3429"/>
                    <a:pt x="1286" y="3417"/>
                    <a:pt x="1286" y="3346"/>
                  </a:cubicBezTo>
                  <a:cubicBezTo>
                    <a:pt x="1298" y="3167"/>
                    <a:pt x="1179" y="3024"/>
                    <a:pt x="1084" y="2881"/>
                  </a:cubicBezTo>
                  <a:cubicBezTo>
                    <a:pt x="1024" y="2762"/>
                    <a:pt x="941" y="2655"/>
                    <a:pt x="858" y="2548"/>
                  </a:cubicBezTo>
                  <a:cubicBezTo>
                    <a:pt x="822" y="2477"/>
                    <a:pt x="822" y="2429"/>
                    <a:pt x="894" y="2370"/>
                  </a:cubicBezTo>
                  <a:cubicBezTo>
                    <a:pt x="977" y="2286"/>
                    <a:pt x="1048" y="2179"/>
                    <a:pt x="1132" y="2084"/>
                  </a:cubicBezTo>
                  <a:cubicBezTo>
                    <a:pt x="1155" y="2060"/>
                    <a:pt x="1179" y="2036"/>
                    <a:pt x="1215" y="2024"/>
                  </a:cubicBezTo>
                  <a:cubicBezTo>
                    <a:pt x="1251" y="2024"/>
                    <a:pt x="1298" y="2024"/>
                    <a:pt x="1322" y="2048"/>
                  </a:cubicBezTo>
                  <a:cubicBezTo>
                    <a:pt x="1334" y="2060"/>
                    <a:pt x="1334" y="2119"/>
                    <a:pt x="1322" y="2143"/>
                  </a:cubicBezTo>
                  <a:cubicBezTo>
                    <a:pt x="1275" y="2262"/>
                    <a:pt x="1298" y="2405"/>
                    <a:pt x="1382" y="2477"/>
                  </a:cubicBezTo>
                  <a:cubicBezTo>
                    <a:pt x="1477" y="2560"/>
                    <a:pt x="1572" y="2643"/>
                    <a:pt x="1679" y="2703"/>
                  </a:cubicBezTo>
                  <a:cubicBezTo>
                    <a:pt x="1917" y="2870"/>
                    <a:pt x="2167" y="3024"/>
                    <a:pt x="2418" y="3179"/>
                  </a:cubicBezTo>
                  <a:cubicBezTo>
                    <a:pt x="2477" y="3227"/>
                    <a:pt x="2548" y="3262"/>
                    <a:pt x="2632" y="3215"/>
                  </a:cubicBezTo>
                  <a:cubicBezTo>
                    <a:pt x="2644" y="3215"/>
                    <a:pt x="2668" y="3203"/>
                    <a:pt x="2679" y="3203"/>
                  </a:cubicBezTo>
                  <a:cubicBezTo>
                    <a:pt x="2822" y="3262"/>
                    <a:pt x="2822" y="3143"/>
                    <a:pt x="2834" y="3072"/>
                  </a:cubicBezTo>
                  <a:cubicBezTo>
                    <a:pt x="2870" y="2846"/>
                    <a:pt x="2775" y="2631"/>
                    <a:pt x="2691" y="2429"/>
                  </a:cubicBezTo>
                  <a:cubicBezTo>
                    <a:pt x="2560" y="2084"/>
                    <a:pt x="2429" y="1750"/>
                    <a:pt x="2287" y="1405"/>
                  </a:cubicBezTo>
                  <a:cubicBezTo>
                    <a:pt x="2263" y="1334"/>
                    <a:pt x="2215" y="1274"/>
                    <a:pt x="2179" y="1215"/>
                  </a:cubicBezTo>
                  <a:cubicBezTo>
                    <a:pt x="2156" y="1155"/>
                    <a:pt x="2144" y="1107"/>
                    <a:pt x="2215" y="1072"/>
                  </a:cubicBezTo>
                  <a:cubicBezTo>
                    <a:pt x="2263" y="1036"/>
                    <a:pt x="2298" y="1000"/>
                    <a:pt x="2346" y="976"/>
                  </a:cubicBezTo>
                  <a:cubicBezTo>
                    <a:pt x="2382" y="965"/>
                    <a:pt x="2441" y="976"/>
                    <a:pt x="2477" y="988"/>
                  </a:cubicBezTo>
                  <a:cubicBezTo>
                    <a:pt x="2513" y="988"/>
                    <a:pt x="2537" y="1024"/>
                    <a:pt x="2560" y="1048"/>
                  </a:cubicBezTo>
                  <a:cubicBezTo>
                    <a:pt x="2810" y="1250"/>
                    <a:pt x="3060" y="1453"/>
                    <a:pt x="3322" y="1643"/>
                  </a:cubicBezTo>
                  <a:cubicBezTo>
                    <a:pt x="3537" y="1810"/>
                    <a:pt x="3751" y="1953"/>
                    <a:pt x="3977" y="2096"/>
                  </a:cubicBezTo>
                  <a:cubicBezTo>
                    <a:pt x="4049" y="2131"/>
                    <a:pt x="4144" y="2131"/>
                    <a:pt x="4215" y="2131"/>
                  </a:cubicBezTo>
                  <a:cubicBezTo>
                    <a:pt x="4239" y="2143"/>
                    <a:pt x="4263" y="2108"/>
                    <a:pt x="4275" y="2084"/>
                  </a:cubicBezTo>
                  <a:cubicBezTo>
                    <a:pt x="4370" y="1917"/>
                    <a:pt x="4394" y="1738"/>
                    <a:pt x="4323" y="154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104270" y="3301769"/>
              <a:ext cx="329142" cy="325759"/>
            </a:xfrm>
            <a:custGeom>
              <a:rect b="b" l="l" r="r" t="t"/>
              <a:pathLst>
                <a:path extrusionOk="0" h="2311" w="2335">
                  <a:moveTo>
                    <a:pt x="1" y="953"/>
                  </a:moveTo>
                  <a:cubicBezTo>
                    <a:pt x="13" y="917"/>
                    <a:pt x="25" y="869"/>
                    <a:pt x="61" y="846"/>
                  </a:cubicBezTo>
                  <a:cubicBezTo>
                    <a:pt x="275" y="619"/>
                    <a:pt x="501" y="405"/>
                    <a:pt x="727" y="203"/>
                  </a:cubicBezTo>
                  <a:cubicBezTo>
                    <a:pt x="834" y="119"/>
                    <a:pt x="930" y="0"/>
                    <a:pt x="1084" y="12"/>
                  </a:cubicBezTo>
                  <a:cubicBezTo>
                    <a:pt x="1227" y="24"/>
                    <a:pt x="1370" y="60"/>
                    <a:pt x="1513" y="119"/>
                  </a:cubicBezTo>
                  <a:cubicBezTo>
                    <a:pt x="1858" y="250"/>
                    <a:pt x="2073" y="524"/>
                    <a:pt x="2227" y="834"/>
                  </a:cubicBezTo>
                  <a:cubicBezTo>
                    <a:pt x="2335" y="1072"/>
                    <a:pt x="2239" y="1298"/>
                    <a:pt x="2096" y="1500"/>
                  </a:cubicBezTo>
                  <a:cubicBezTo>
                    <a:pt x="1977" y="1643"/>
                    <a:pt x="1846" y="1774"/>
                    <a:pt x="1704" y="1905"/>
                  </a:cubicBezTo>
                  <a:cubicBezTo>
                    <a:pt x="1585" y="2036"/>
                    <a:pt x="1454" y="2155"/>
                    <a:pt x="1334" y="2274"/>
                  </a:cubicBezTo>
                  <a:cubicBezTo>
                    <a:pt x="1311" y="2286"/>
                    <a:pt x="1251" y="2310"/>
                    <a:pt x="1239" y="2298"/>
                  </a:cubicBezTo>
                  <a:cubicBezTo>
                    <a:pt x="1227" y="2262"/>
                    <a:pt x="1215" y="2227"/>
                    <a:pt x="1215" y="2191"/>
                  </a:cubicBezTo>
                  <a:cubicBezTo>
                    <a:pt x="1215" y="2179"/>
                    <a:pt x="1227" y="2155"/>
                    <a:pt x="1239" y="2143"/>
                  </a:cubicBezTo>
                  <a:cubicBezTo>
                    <a:pt x="1370" y="1965"/>
                    <a:pt x="1358" y="1822"/>
                    <a:pt x="1204" y="1667"/>
                  </a:cubicBezTo>
                  <a:cubicBezTo>
                    <a:pt x="1001" y="1477"/>
                    <a:pt x="811" y="1286"/>
                    <a:pt x="608" y="1096"/>
                  </a:cubicBezTo>
                  <a:cubicBezTo>
                    <a:pt x="572" y="1060"/>
                    <a:pt x="537" y="1012"/>
                    <a:pt x="501" y="977"/>
                  </a:cubicBezTo>
                  <a:cubicBezTo>
                    <a:pt x="465" y="917"/>
                    <a:pt x="311" y="893"/>
                    <a:pt x="227" y="929"/>
                  </a:cubicBezTo>
                  <a:cubicBezTo>
                    <a:pt x="156" y="953"/>
                    <a:pt x="96" y="965"/>
                    <a:pt x="37" y="988"/>
                  </a:cubicBezTo>
                  <a:cubicBezTo>
                    <a:pt x="25" y="977"/>
                    <a:pt x="13" y="965"/>
                    <a:pt x="1" y="953"/>
                  </a:cubicBezTo>
                  <a:close/>
                  <a:moveTo>
                    <a:pt x="1858" y="1572"/>
                  </a:moveTo>
                  <a:cubicBezTo>
                    <a:pt x="1858" y="1572"/>
                    <a:pt x="1858" y="1584"/>
                    <a:pt x="1870" y="1596"/>
                  </a:cubicBezTo>
                  <a:cubicBezTo>
                    <a:pt x="1906" y="1572"/>
                    <a:pt x="1989" y="1548"/>
                    <a:pt x="1989" y="1536"/>
                  </a:cubicBezTo>
                  <a:cubicBezTo>
                    <a:pt x="1966" y="1465"/>
                    <a:pt x="2085" y="1393"/>
                    <a:pt x="1977" y="1322"/>
                  </a:cubicBezTo>
                  <a:cubicBezTo>
                    <a:pt x="1966" y="1322"/>
                    <a:pt x="1942" y="1310"/>
                    <a:pt x="1942" y="1298"/>
                  </a:cubicBezTo>
                  <a:cubicBezTo>
                    <a:pt x="1918" y="1108"/>
                    <a:pt x="1787" y="965"/>
                    <a:pt x="1644" y="846"/>
                  </a:cubicBezTo>
                  <a:cubicBezTo>
                    <a:pt x="1454" y="667"/>
                    <a:pt x="1239" y="536"/>
                    <a:pt x="1025" y="381"/>
                  </a:cubicBezTo>
                  <a:cubicBezTo>
                    <a:pt x="906" y="298"/>
                    <a:pt x="787" y="322"/>
                    <a:pt x="692" y="441"/>
                  </a:cubicBezTo>
                  <a:cubicBezTo>
                    <a:pt x="644" y="500"/>
                    <a:pt x="632" y="560"/>
                    <a:pt x="703" y="619"/>
                  </a:cubicBezTo>
                  <a:cubicBezTo>
                    <a:pt x="882" y="774"/>
                    <a:pt x="1049" y="941"/>
                    <a:pt x="1227" y="1108"/>
                  </a:cubicBezTo>
                  <a:cubicBezTo>
                    <a:pt x="1311" y="1191"/>
                    <a:pt x="1406" y="1274"/>
                    <a:pt x="1477" y="1369"/>
                  </a:cubicBezTo>
                  <a:cubicBezTo>
                    <a:pt x="1620" y="1536"/>
                    <a:pt x="1739" y="1548"/>
                    <a:pt x="1906" y="1429"/>
                  </a:cubicBezTo>
                  <a:cubicBezTo>
                    <a:pt x="1918" y="1417"/>
                    <a:pt x="1918" y="1429"/>
                    <a:pt x="1942" y="1429"/>
                  </a:cubicBezTo>
                  <a:cubicBezTo>
                    <a:pt x="1906" y="1477"/>
                    <a:pt x="1882" y="1524"/>
                    <a:pt x="1858" y="15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592443" y="2088378"/>
              <a:ext cx="246821" cy="282061"/>
            </a:xfrm>
            <a:custGeom>
              <a:rect b="b" l="l" r="r" t="t"/>
              <a:pathLst>
                <a:path extrusionOk="0" h="2001" w="1751">
                  <a:moveTo>
                    <a:pt x="798" y="1310"/>
                  </a:moveTo>
                  <a:cubicBezTo>
                    <a:pt x="798" y="1429"/>
                    <a:pt x="798" y="1548"/>
                    <a:pt x="786" y="1655"/>
                  </a:cubicBezTo>
                  <a:cubicBezTo>
                    <a:pt x="786" y="1774"/>
                    <a:pt x="882" y="1834"/>
                    <a:pt x="989" y="1798"/>
                  </a:cubicBezTo>
                  <a:cubicBezTo>
                    <a:pt x="1179" y="1715"/>
                    <a:pt x="1310" y="1584"/>
                    <a:pt x="1406" y="1393"/>
                  </a:cubicBezTo>
                  <a:cubicBezTo>
                    <a:pt x="1477" y="1262"/>
                    <a:pt x="1560" y="1119"/>
                    <a:pt x="1739" y="1060"/>
                  </a:cubicBezTo>
                  <a:cubicBezTo>
                    <a:pt x="1739" y="1107"/>
                    <a:pt x="1751" y="1143"/>
                    <a:pt x="1751" y="1179"/>
                  </a:cubicBezTo>
                  <a:cubicBezTo>
                    <a:pt x="1703" y="1345"/>
                    <a:pt x="1656" y="1512"/>
                    <a:pt x="1608" y="1691"/>
                  </a:cubicBezTo>
                  <a:cubicBezTo>
                    <a:pt x="1596" y="1762"/>
                    <a:pt x="1596" y="1834"/>
                    <a:pt x="1584" y="1905"/>
                  </a:cubicBezTo>
                  <a:cubicBezTo>
                    <a:pt x="1560" y="1976"/>
                    <a:pt x="1525" y="2000"/>
                    <a:pt x="1453" y="1988"/>
                  </a:cubicBezTo>
                  <a:cubicBezTo>
                    <a:pt x="1310" y="1976"/>
                    <a:pt x="1155" y="1965"/>
                    <a:pt x="1013" y="1953"/>
                  </a:cubicBezTo>
                  <a:cubicBezTo>
                    <a:pt x="786" y="1917"/>
                    <a:pt x="560" y="1929"/>
                    <a:pt x="334" y="2000"/>
                  </a:cubicBezTo>
                  <a:cubicBezTo>
                    <a:pt x="322" y="2000"/>
                    <a:pt x="298" y="2000"/>
                    <a:pt x="286" y="2000"/>
                  </a:cubicBezTo>
                  <a:cubicBezTo>
                    <a:pt x="239" y="1988"/>
                    <a:pt x="203" y="1988"/>
                    <a:pt x="167" y="1976"/>
                  </a:cubicBezTo>
                  <a:cubicBezTo>
                    <a:pt x="179" y="1941"/>
                    <a:pt x="167" y="1881"/>
                    <a:pt x="203" y="1857"/>
                  </a:cubicBezTo>
                  <a:cubicBezTo>
                    <a:pt x="370" y="1703"/>
                    <a:pt x="358" y="1512"/>
                    <a:pt x="346" y="1322"/>
                  </a:cubicBezTo>
                  <a:cubicBezTo>
                    <a:pt x="334" y="1024"/>
                    <a:pt x="298" y="726"/>
                    <a:pt x="274" y="441"/>
                  </a:cubicBezTo>
                  <a:cubicBezTo>
                    <a:pt x="274" y="310"/>
                    <a:pt x="191" y="226"/>
                    <a:pt x="84" y="167"/>
                  </a:cubicBezTo>
                  <a:cubicBezTo>
                    <a:pt x="48" y="155"/>
                    <a:pt x="24" y="95"/>
                    <a:pt x="1" y="60"/>
                  </a:cubicBezTo>
                  <a:cubicBezTo>
                    <a:pt x="36" y="36"/>
                    <a:pt x="72" y="12"/>
                    <a:pt x="108" y="12"/>
                  </a:cubicBezTo>
                  <a:cubicBezTo>
                    <a:pt x="405" y="0"/>
                    <a:pt x="715" y="0"/>
                    <a:pt x="1013" y="0"/>
                  </a:cubicBezTo>
                  <a:cubicBezTo>
                    <a:pt x="1036" y="0"/>
                    <a:pt x="1096" y="36"/>
                    <a:pt x="1096" y="48"/>
                  </a:cubicBezTo>
                  <a:cubicBezTo>
                    <a:pt x="1096" y="83"/>
                    <a:pt x="1060" y="143"/>
                    <a:pt x="1036" y="143"/>
                  </a:cubicBezTo>
                  <a:cubicBezTo>
                    <a:pt x="786" y="179"/>
                    <a:pt x="810" y="405"/>
                    <a:pt x="798" y="560"/>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639382" y="3575233"/>
              <a:ext cx="210030" cy="282202"/>
            </a:xfrm>
            <a:custGeom>
              <a:rect b="b" l="l" r="r" t="t"/>
              <a:pathLst>
                <a:path extrusionOk="0" h="2002" w="1490">
                  <a:moveTo>
                    <a:pt x="906" y="1025"/>
                  </a:moveTo>
                  <a:cubicBezTo>
                    <a:pt x="906" y="1037"/>
                    <a:pt x="906" y="1061"/>
                    <a:pt x="894" y="1073"/>
                  </a:cubicBezTo>
                  <a:cubicBezTo>
                    <a:pt x="870" y="1084"/>
                    <a:pt x="846" y="1096"/>
                    <a:pt x="822" y="1108"/>
                  </a:cubicBezTo>
                  <a:cubicBezTo>
                    <a:pt x="822" y="1108"/>
                    <a:pt x="799" y="1084"/>
                    <a:pt x="799" y="1084"/>
                  </a:cubicBezTo>
                  <a:cubicBezTo>
                    <a:pt x="799" y="1061"/>
                    <a:pt x="811" y="1037"/>
                    <a:pt x="834" y="1025"/>
                  </a:cubicBezTo>
                  <a:cubicBezTo>
                    <a:pt x="882" y="965"/>
                    <a:pt x="953" y="906"/>
                    <a:pt x="965" y="846"/>
                  </a:cubicBezTo>
                  <a:cubicBezTo>
                    <a:pt x="1025" y="644"/>
                    <a:pt x="1013" y="453"/>
                    <a:pt x="882" y="299"/>
                  </a:cubicBezTo>
                  <a:cubicBezTo>
                    <a:pt x="846" y="251"/>
                    <a:pt x="763" y="227"/>
                    <a:pt x="703" y="227"/>
                  </a:cubicBezTo>
                  <a:cubicBezTo>
                    <a:pt x="632" y="227"/>
                    <a:pt x="620" y="299"/>
                    <a:pt x="632" y="358"/>
                  </a:cubicBezTo>
                  <a:cubicBezTo>
                    <a:pt x="632" y="477"/>
                    <a:pt x="656" y="596"/>
                    <a:pt x="656" y="715"/>
                  </a:cubicBezTo>
                  <a:cubicBezTo>
                    <a:pt x="668" y="906"/>
                    <a:pt x="680" y="1096"/>
                    <a:pt x="692" y="1275"/>
                  </a:cubicBezTo>
                  <a:cubicBezTo>
                    <a:pt x="692" y="1370"/>
                    <a:pt x="680" y="1454"/>
                    <a:pt x="703" y="1549"/>
                  </a:cubicBezTo>
                  <a:cubicBezTo>
                    <a:pt x="715" y="1656"/>
                    <a:pt x="799" y="1727"/>
                    <a:pt x="918" y="1775"/>
                  </a:cubicBezTo>
                  <a:cubicBezTo>
                    <a:pt x="953" y="1799"/>
                    <a:pt x="965" y="1846"/>
                    <a:pt x="989" y="1894"/>
                  </a:cubicBezTo>
                  <a:cubicBezTo>
                    <a:pt x="953" y="1906"/>
                    <a:pt x="918" y="1930"/>
                    <a:pt x="882" y="1930"/>
                  </a:cubicBezTo>
                  <a:cubicBezTo>
                    <a:pt x="668" y="1954"/>
                    <a:pt x="441" y="1954"/>
                    <a:pt x="227" y="1965"/>
                  </a:cubicBezTo>
                  <a:cubicBezTo>
                    <a:pt x="168" y="1965"/>
                    <a:pt x="72" y="2001"/>
                    <a:pt x="72" y="1906"/>
                  </a:cubicBezTo>
                  <a:cubicBezTo>
                    <a:pt x="60" y="1870"/>
                    <a:pt x="120" y="1787"/>
                    <a:pt x="168" y="1763"/>
                  </a:cubicBezTo>
                  <a:cubicBezTo>
                    <a:pt x="299" y="1715"/>
                    <a:pt x="299" y="1596"/>
                    <a:pt x="299" y="1489"/>
                  </a:cubicBezTo>
                  <a:cubicBezTo>
                    <a:pt x="287" y="1180"/>
                    <a:pt x="263" y="870"/>
                    <a:pt x="239" y="561"/>
                  </a:cubicBezTo>
                  <a:cubicBezTo>
                    <a:pt x="227" y="418"/>
                    <a:pt x="180" y="311"/>
                    <a:pt x="72" y="227"/>
                  </a:cubicBezTo>
                  <a:cubicBezTo>
                    <a:pt x="37" y="203"/>
                    <a:pt x="25" y="144"/>
                    <a:pt x="1" y="108"/>
                  </a:cubicBezTo>
                  <a:cubicBezTo>
                    <a:pt x="49" y="96"/>
                    <a:pt x="84" y="84"/>
                    <a:pt x="132" y="84"/>
                  </a:cubicBezTo>
                  <a:cubicBezTo>
                    <a:pt x="311" y="60"/>
                    <a:pt x="501" y="37"/>
                    <a:pt x="692" y="25"/>
                  </a:cubicBezTo>
                  <a:cubicBezTo>
                    <a:pt x="870" y="1"/>
                    <a:pt x="1049" y="13"/>
                    <a:pt x="1203" y="132"/>
                  </a:cubicBezTo>
                  <a:cubicBezTo>
                    <a:pt x="1370" y="263"/>
                    <a:pt x="1489" y="668"/>
                    <a:pt x="1358" y="858"/>
                  </a:cubicBezTo>
                  <a:cubicBezTo>
                    <a:pt x="1287" y="977"/>
                    <a:pt x="1180" y="1084"/>
                    <a:pt x="1025" y="1108"/>
                  </a:cubicBezTo>
                  <a:cubicBezTo>
                    <a:pt x="953" y="1120"/>
                    <a:pt x="918" y="1108"/>
                    <a:pt x="906" y="1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844198" y="3548451"/>
              <a:ext cx="275436" cy="288827"/>
            </a:xfrm>
            <a:custGeom>
              <a:rect b="b" l="l" r="r" t="t"/>
              <a:pathLst>
                <a:path extrusionOk="0" h="2049" w="1954">
                  <a:moveTo>
                    <a:pt x="870" y="1012"/>
                  </a:moveTo>
                  <a:cubicBezTo>
                    <a:pt x="786" y="905"/>
                    <a:pt x="691" y="798"/>
                    <a:pt x="560" y="715"/>
                  </a:cubicBezTo>
                  <a:cubicBezTo>
                    <a:pt x="548" y="715"/>
                    <a:pt x="489" y="751"/>
                    <a:pt x="477" y="762"/>
                  </a:cubicBezTo>
                  <a:cubicBezTo>
                    <a:pt x="453" y="1024"/>
                    <a:pt x="417" y="1274"/>
                    <a:pt x="405" y="1536"/>
                  </a:cubicBezTo>
                  <a:cubicBezTo>
                    <a:pt x="393" y="1644"/>
                    <a:pt x="489" y="1727"/>
                    <a:pt x="596" y="1727"/>
                  </a:cubicBezTo>
                  <a:cubicBezTo>
                    <a:pt x="632" y="1739"/>
                    <a:pt x="679" y="1727"/>
                    <a:pt x="715" y="1739"/>
                  </a:cubicBezTo>
                  <a:cubicBezTo>
                    <a:pt x="751" y="1739"/>
                    <a:pt x="786" y="1774"/>
                    <a:pt x="786" y="1786"/>
                  </a:cubicBezTo>
                  <a:cubicBezTo>
                    <a:pt x="786" y="1822"/>
                    <a:pt x="763" y="1858"/>
                    <a:pt x="739" y="1882"/>
                  </a:cubicBezTo>
                  <a:cubicBezTo>
                    <a:pt x="727" y="1894"/>
                    <a:pt x="703" y="1894"/>
                    <a:pt x="691" y="1905"/>
                  </a:cubicBezTo>
                  <a:cubicBezTo>
                    <a:pt x="536" y="1941"/>
                    <a:pt x="370" y="1989"/>
                    <a:pt x="215" y="2025"/>
                  </a:cubicBezTo>
                  <a:cubicBezTo>
                    <a:pt x="191" y="2036"/>
                    <a:pt x="155" y="2048"/>
                    <a:pt x="131" y="2048"/>
                  </a:cubicBezTo>
                  <a:cubicBezTo>
                    <a:pt x="84" y="2048"/>
                    <a:pt x="48" y="2025"/>
                    <a:pt x="1" y="2025"/>
                  </a:cubicBezTo>
                  <a:cubicBezTo>
                    <a:pt x="24" y="1977"/>
                    <a:pt x="36" y="1917"/>
                    <a:pt x="72" y="1882"/>
                  </a:cubicBezTo>
                  <a:cubicBezTo>
                    <a:pt x="143" y="1810"/>
                    <a:pt x="191" y="1739"/>
                    <a:pt x="215" y="1632"/>
                  </a:cubicBezTo>
                  <a:cubicBezTo>
                    <a:pt x="251" y="1322"/>
                    <a:pt x="310" y="1024"/>
                    <a:pt x="346" y="727"/>
                  </a:cubicBezTo>
                  <a:cubicBezTo>
                    <a:pt x="370" y="524"/>
                    <a:pt x="358" y="310"/>
                    <a:pt x="370" y="108"/>
                  </a:cubicBezTo>
                  <a:cubicBezTo>
                    <a:pt x="370" y="72"/>
                    <a:pt x="393" y="36"/>
                    <a:pt x="405" y="0"/>
                  </a:cubicBezTo>
                  <a:cubicBezTo>
                    <a:pt x="441" y="12"/>
                    <a:pt x="489" y="24"/>
                    <a:pt x="512" y="48"/>
                  </a:cubicBezTo>
                  <a:cubicBezTo>
                    <a:pt x="763" y="322"/>
                    <a:pt x="1013" y="596"/>
                    <a:pt x="1274" y="858"/>
                  </a:cubicBezTo>
                  <a:cubicBezTo>
                    <a:pt x="1394" y="977"/>
                    <a:pt x="1513" y="1096"/>
                    <a:pt x="1655" y="1203"/>
                  </a:cubicBezTo>
                  <a:cubicBezTo>
                    <a:pt x="1715" y="1251"/>
                    <a:pt x="1810" y="1251"/>
                    <a:pt x="1882" y="1286"/>
                  </a:cubicBezTo>
                  <a:cubicBezTo>
                    <a:pt x="1906" y="1286"/>
                    <a:pt x="1941" y="1298"/>
                    <a:pt x="1953" y="1322"/>
                  </a:cubicBezTo>
                  <a:cubicBezTo>
                    <a:pt x="1953" y="1334"/>
                    <a:pt x="1941" y="1382"/>
                    <a:pt x="1929" y="1393"/>
                  </a:cubicBezTo>
                  <a:cubicBezTo>
                    <a:pt x="1822" y="1441"/>
                    <a:pt x="1715" y="1501"/>
                    <a:pt x="1620" y="1548"/>
                  </a:cubicBezTo>
                  <a:cubicBezTo>
                    <a:pt x="1525" y="1584"/>
                    <a:pt x="1417" y="1620"/>
                    <a:pt x="1322" y="1667"/>
                  </a:cubicBezTo>
                  <a:cubicBezTo>
                    <a:pt x="1251" y="1691"/>
                    <a:pt x="1179" y="1727"/>
                    <a:pt x="1096" y="1751"/>
                  </a:cubicBezTo>
                  <a:cubicBezTo>
                    <a:pt x="1084" y="1763"/>
                    <a:pt x="1048" y="1751"/>
                    <a:pt x="1024" y="1751"/>
                  </a:cubicBezTo>
                  <a:cubicBezTo>
                    <a:pt x="1036" y="1727"/>
                    <a:pt x="1024" y="1691"/>
                    <a:pt x="1036" y="1679"/>
                  </a:cubicBezTo>
                  <a:cubicBezTo>
                    <a:pt x="1072" y="1620"/>
                    <a:pt x="1108" y="1572"/>
                    <a:pt x="1144" y="1536"/>
                  </a:cubicBezTo>
                  <a:cubicBezTo>
                    <a:pt x="1215" y="1465"/>
                    <a:pt x="1191" y="1405"/>
                    <a:pt x="1144" y="1346"/>
                  </a:cubicBezTo>
                  <a:cubicBezTo>
                    <a:pt x="1096" y="1274"/>
                    <a:pt x="1024" y="1203"/>
                    <a:pt x="1001" y="1167"/>
                  </a:cubicBezTo>
                  <a:cubicBezTo>
                    <a:pt x="834" y="1227"/>
                    <a:pt x="703" y="1274"/>
                    <a:pt x="572" y="1310"/>
                  </a:cubicBezTo>
                  <a:cubicBezTo>
                    <a:pt x="560" y="1310"/>
                    <a:pt x="512" y="1251"/>
                    <a:pt x="501" y="1215"/>
                  </a:cubicBezTo>
                  <a:cubicBezTo>
                    <a:pt x="477" y="1155"/>
                    <a:pt x="477" y="1072"/>
                    <a:pt x="560" y="1060"/>
                  </a:cubicBezTo>
                  <a:cubicBezTo>
                    <a:pt x="655" y="1036"/>
                    <a:pt x="751" y="1024"/>
                    <a:pt x="870" y="10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973458" y="3447805"/>
              <a:ext cx="280369" cy="280369"/>
            </a:xfrm>
            <a:custGeom>
              <a:rect b="b" l="l" r="r" t="t"/>
              <a:pathLst>
                <a:path extrusionOk="0" h="1989" w="1989">
                  <a:moveTo>
                    <a:pt x="1191" y="1988"/>
                  </a:moveTo>
                  <a:cubicBezTo>
                    <a:pt x="1203" y="1929"/>
                    <a:pt x="1203" y="1869"/>
                    <a:pt x="1227" y="1822"/>
                  </a:cubicBezTo>
                  <a:cubicBezTo>
                    <a:pt x="1262" y="1726"/>
                    <a:pt x="1262" y="1631"/>
                    <a:pt x="1191" y="1548"/>
                  </a:cubicBezTo>
                  <a:cubicBezTo>
                    <a:pt x="941" y="1262"/>
                    <a:pt x="715" y="976"/>
                    <a:pt x="453" y="703"/>
                  </a:cubicBezTo>
                  <a:cubicBezTo>
                    <a:pt x="369" y="619"/>
                    <a:pt x="262" y="536"/>
                    <a:pt x="119" y="572"/>
                  </a:cubicBezTo>
                  <a:cubicBezTo>
                    <a:pt x="84" y="583"/>
                    <a:pt x="36" y="524"/>
                    <a:pt x="0" y="500"/>
                  </a:cubicBezTo>
                  <a:cubicBezTo>
                    <a:pt x="36" y="464"/>
                    <a:pt x="60" y="417"/>
                    <a:pt x="96" y="393"/>
                  </a:cubicBezTo>
                  <a:cubicBezTo>
                    <a:pt x="262" y="298"/>
                    <a:pt x="429" y="202"/>
                    <a:pt x="596" y="107"/>
                  </a:cubicBezTo>
                  <a:cubicBezTo>
                    <a:pt x="655" y="72"/>
                    <a:pt x="703" y="36"/>
                    <a:pt x="750" y="0"/>
                  </a:cubicBezTo>
                  <a:lnTo>
                    <a:pt x="786" y="24"/>
                  </a:lnTo>
                  <a:cubicBezTo>
                    <a:pt x="774" y="48"/>
                    <a:pt x="774" y="83"/>
                    <a:pt x="762" y="107"/>
                  </a:cubicBezTo>
                  <a:cubicBezTo>
                    <a:pt x="691" y="262"/>
                    <a:pt x="762" y="393"/>
                    <a:pt x="858" y="500"/>
                  </a:cubicBezTo>
                  <a:cubicBezTo>
                    <a:pt x="1072" y="750"/>
                    <a:pt x="1298" y="1000"/>
                    <a:pt x="1524" y="1226"/>
                  </a:cubicBezTo>
                  <a:cubicBezTo>
                    <a:pt x="1608" y="1322"/>
                    <a:pt x="1727" y="1393"/>
                    <a:pt x="1881" y="1381"/>
                  </a:cubicBezTo>
                  <a:cubicBezTo>
                    <a:pt x="1917" y="1381"/>
                    <a:pt x="1953" y="1417"/>
                    <a:pt x="1989" y="1429"/>
                  </a:cubicBezTo>
                  <a:cubicBezTo>
                    <a:pt x="1965" y="1465"/>
                    <a:pt x="1953" y="1500"/>
                    <a:pt x="1929" y="1512"/>
                  </a:cubicBezTo>
                  <a:cubicBezTo>
                    <a:pt x="1715" y="1667"/>
                    <a:pt x="1489" y="1822"/>
                    <a:pt x="1274" y="1965"/>
                  </a:cubicBezTo>
                  <a:cubicBezTo>
                    <a:pt x="1250" y="1977"/>
                    <a:pt x="1227" y="1977"/>
                    <a:pt x="1191" y="19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919272" y="-24445"/>
            <a:ext cx="4765042" cy="2144889"/>
            <a:chOff x="-1117422" y="-119920"/>
            <a:chExt cx="4765042" cy="2144889"/>
          </a:xfrm>
        </p:grpSpPr>
        <p:grpSp>
          <p:nvGrpSpPr>
            <p:cNvPr id="26" name="Google Shape;26;p2"/>
            <p:cNvGrpSpPr/>
            <p:nvPr/>
          </p:nvGrpSpPr>
          <p:grpSpPr>
            <a:xfrm>
              <a:off x="-1117422" y="-119920"/>
              <a:ext cx="4318068" cy="2144889"/>
              <a:chOff x="4499600" y="2605200"/>
              <a:chExt cx="976850" cy="485225"/>
            </a:xfrm>
          </p:grpSpPr>
          <p:sp>
            <p:nvSpPr>
              <p:cNvPr id="27" name="Google Shape;27;p2"/>
              <p:cNvSpPr/>
              <p:nvPr/>
            </p:nvSpPr>
            <p:spPr>
              <a:xfrm>
                <a:off x="4499600" y="2605200"/>
                <a:ext cx="467375" cy="485225"/>
              </a:xfrm>
              <a:custGeom>
                <a:rect b="b" l="l" r="r" t="t"/>
                <a:pathLst>
                  <a:path extrusionOk="0" h="19409" w="18695">
                    <a:moveTo>
                      <a:pt x="3537" y="1"/>
                    </a:moveTo>
                    <a:cubicBezTo>
                      <a:pt x="3501" y="1"/>
                      <a:pt x="3465" y="2"/>
                      <a:pt x="3431" y="4"/>
                    </a:cubicBezTo>
                    <a:cubicBezTo>
                      <a:pt x="2729" y="38"/>
                      <a:pt x="2056" y="390"/>
                      <a:pt x="1376" y="390"/>
                    </a:cubicBezTo>
                    <a:cubicBezTo>
                      <a:pt x="1249" y="390"/>
                      <a:pt x="1122" y="377"/>
                      <a:pt x="995" y="349"/>
                    </a:cubicBezTo>
                    <a:cubicBezTo>
                      <a:pt x="842" y="310"/>
                      <a:pt x="681" y="256"/>
                      <a:pt x="533" y="256"/>
                    </a:cubicBezTo>
                    <a:cubicBezTo>
                      <a:pt x="444" y="256"/>
                      <a:pt x="360" y="275"/>
                      <a:pt x="285" y="328"/>
                    </a:cubicBezTo>
                    <a:cubicBezTo>
                      <a:pt x="0" y="531"/>
                      <a:pt x="183" y="998"/>
                      <a:pt x="427" y="1262"/>
                    </a:cubicBezTo>
                    <a:cubicBezTo>
                      <a:pt x="670" y="1526"/>
                      <a:pt x="934" y="1891"/>
                      <a:pt x="731" y="2196"/>
                    </a:cubicBezTo>
                    <a:cubicBezTo>
                      <a:pt x="1300" y="1952"/>
                      <a:pt x="1929" y="1830"/>
                      <a:pt x="2538" y="1810"/>
                    </a:cubicBezTo>
                    <a:cubicBezTo>
                      <a:pt x="2579" y="1806"/>
                      <a:pt x="2621" y="1803"/>
                      <a:pt x="2663" y="1803"/>
                    </a:cubicBezTo>
                    <a:cubicBezTo>
                      <a:pt x="2809" y="1803"/>
                      <a:pt x="2955" y="1833"/>
                      <a:pt x="3065" y="1912"/>
                    </a:cubicBezTo>
                    <a:cubicBezTo>
                      <a:pt x="3370" y="2115"/>
                      <a:pt x="3329" y="2561"/>
                      <a:pt x="3431" y="2926"/>
                    </a:cubicBezTo>
                    <a:cubicBezTo>
                      <a:pt x="3593" y="3414"/>
                      <a:pt x="4040" y="3718"/>
                      <a:pt x="4446" y="4023"/>
                    </a:cubicBezTo>
                    <a:cubicBezTo>
                      <a:pt x="5664" y="4936"/>
                      <a:pt x="7896" y="7148"/>
                      <a:pt x="8262" y="7636"/>
                    </a:cubicBezTo>
                    <a:cubicBezTo>
                      <a:pt x="8728" y="8265"/>
                      <a:pt x="9398" y="8752"/>
                      <a:pt x="10149" y="8975"/>
                    </a:cubicBezTo>
                    <a:cubicBezTo>
                      <a:pt x="10758" y="9158"/>
                      <a:pt x="11469" y="9239"/>
                      <a:pt x="11814" y="9767"/>
                    </a:cubicBezTo>
                    <a:cubicBezTo>
                      <a:pt x="12057" y="10193"/>
                      <a:pt x="11956" y="10721"/>
                      <a:pt x="12017" y="11208"/>
                    </a:cubicBezTo>
                    <a:cubicBezTo>
                      <a:pt x="12078" y="11959"/>
                      <a:pt x="12504" y="12608"/>
                      <a:pt x="12768" y="13319"/>
                    </a:cubicBezTo>
                    <a:cubicBezTo>
                      <a:pt x="13153" y="14273"/>
                      <a:pt x="13255" y="15349"/>
                      <a:pt x="13052" y="16363"/>
                    </a:cubicBezTo>
                    <a:cubicBezTo>
                      <a:pt x="12950" y="16932"/>
                      <a:pt x="12747" y="17500"/>
                      <a:pt x="12768" y="18089"/>
                    </a:cubicBezTo>
                    <a:cubicBezTo>
                      <a:pt x="12808" y="18677"/>
                      <a:pt x="13153" y="19286"/>
                      <a:pt x="13722" y="19408"/>
                    </a:cubicBezTo>
                    <a:cubicBezTo>
                      <a:pt x="13783" y="18109"/>
                      <a:pt x="14635" y="16972"/>
                      <a:pt x="15589" y="16079"/>
                    </a:cubicBezTo>
                    <a:cubicBezTo>
                      <a:pt x="16543" y="15186"/>
                      <a:pt x="17619" y="14395"/>
                      <a:pt x="18329" y="13299"/>
                    </a:cubicBezTo>
                    <a:cubicBezTo>
                      <a:pt x="18532" y="13014"/>
                      <a:pt x="18695" y="12649"/>
                      <a:pt x="18593" y="12324"/>
                    </a:cubicBezTo>
                    <a:cubicBezTo>
                      <a:pt x="18410" y="11736"/>
                      <a:pt x="17639" y="11675"/>
                      <a:pt x="17091" y="11411"/>
                    </a:cubicBezTo>
                    <a:cubicBezTo>
                      <a:pt x="16949" y="11350"/>
                      <a:pt x="16807" y="11248"/>
                      <a:pt x="16685" y="11147"/>
                    </a:cubicBezTo>
                    <a:cubicBezTo>
                      <a:pt x="16137" y="10700"/>
                      <a:pt x="15731" y="9970"/>
                      <a:pt x="15061" y="9686"/>
                    </a:cubicBezTo>
                    <a:cubicBezTo>
                      <a:pt x="14750" y="9558"/>
                      <a:pt x="14419" y="9533"/>
                      <a:pt x="14080" y="9533"/>
                    </a:cubicBezTo>
                    <a:cubicBezTo>
                      <a:pt x="13862" y="9533"/>
                      <a:pt x="13641" y="9543"/>
                      <a:pt x="13420" y="9543"/>
                    </a:cubicBezTo>
                    <a:cubicBezTo>
                      <a:pt x="13222" y="9543"/>
                      <a:pt x="13024" y="9535"/>
                      <a:pt x="12829" y="9503"/>
                    </a:cubicBezTo>
                    <a:cubicBezTo>
                      <a:pt x="11976" y="9361"/>
                      <a:pt x="11266" y="8752"/>
                      <a:pt x="10596" y="8184"/>
                    </a:cubicBezTo>
                    <a:cubicBezTo>
                      <a:pt x="10352" y="7960"/>
                      <a:pt x="10088" y="7737"/>
                      <a:pt x="9967" y="7412"/>
                    </a:cubicBezTo>
                    <a:cubicBezTo>
                      <a:pt x="9845" y="7108"/>
                      <a:pt x="9906" y="6702"/>
                      <a:pt x="10190" y="6519"/>
                    </a:cubicBezTo>
                    <a:cubicBezTo>
                      <a:pt x="10286" y="6463"/>
                      <a:pt x="10387" y="6440"/>
                      <a:pt x="10490" y="6440"/>
                    </a:cubicBezTo>
                    <a:cubicBezTo>
                      <a:pt x="10927" y="6440"/>
                      <a:pt x="11418" y="6846"/>
                      <a:pt x="11862" y="6846"/>
                    </a:cubicBezTo>
                    <a:cubicBezTo>
                      <a:pt x="11956" y="6846"/>
                      <a:pt x="12049" y="6828"/>
                      <a:pt x="12138" y="6783"/>
                    </a:cubicBezTo>
                    <a:cubicBezTo>
                      <a:pt x="12443" y="6641"/>
                      <a:pt x="12544" y="6276"/>
                      <a:pt x="12687" y="5971"/>
                    </a:cubicBezTo>
                    <a:cubicBezTo>
                      <a:pt x="12930" y="5443"/>
                      <a:pt x="13417" y="5037"/>
                      <a:pt x="13986" y="4855"/>
                    </a:cubicBezTo>
                    <a:cubicBezTo>
                      <a:pt x="14209" y="4794"/>
                      <a:pt x="14452" y="4753"/>
                      <a:pt x="14635" y="4631"/>
                    </a:cubicBezTo>
                    <a:cubicBezTo>
                      <a:pt x="14818" y="4489"/>
                      <a:pt x="14940" y="4205"/>
                      <a:pt x="14777" y="4023"/>
                    </a:cubicBezTo>
                    <a:cubicBezTo>
                      <a:pt x="14696" y="3921"/>
                      <a:pt x="14513" y="3921"/>
                      <a:pt x="14432" y="3820"/>
                    </a:cubicBezTo>
                    <a:cubicBezTo>
                      <a:pt x="14148" y="3353"/>
                      <a:pt x="15000" y="3475"/>
                      <a:pt x="15082" y="3170"/>
                    </a:cubicBezTo>
                    <a:cubicBezTo>
                      <a:pt x="15163" y="2845"/>
                      <a:pt x="15000" y="2521"/>
                      <a:pt x="14757" y="2318"/>
                    </a:cubicBezTo>
                    <a:cubicBezTo>
                      <a:pt x="14513" y="2115"/>
                      <a:pt x="14209" y="1993"/>
                      <a:pt x="13904" y="1891"/>
                    </a:cubicBezTo>
                    <a:cubicBezTo>
                      <a:pt x="13685" y="1822"/>
                      <a:pt x="13446" y="1759"/>
                      <a:pt x="13220" y="1759"/>
                    </a:cubicBezTo>
                    <a:cubicBezTo>
                      <a:pt x="13050" y="1759"/>
                      <a:pt x="12887" y="1795"/>
                      <a:pt x="12747" y="1891"/>
                    </a:cubicBezTo>
                    <a:cubicBezTo>
                      <a:pt x="12463" y="2094"/>
                      <a:pt x="12382" y="2460"/>
                      <a:pt x="12118" y="2683"/>
                    </a:cubicBezTo>
                    <a:cubicBezTo>
                      <a:pt x="11973" y="2804"/>
                      <a:pt x="11778" y="2860"/>
                      <a:pt x="11580" y="2860"/>
                    </a:cubicBezTo>
                    <a:cubicBezTo>
                      <a:pt x="11444" y="2860"/>
                      <a:pt x="11308" y="2834"/>
                      <a:pt x="11184" y="2784"/>
                    </a:cubicBezTo>
                    <a:cubicBezTo>
                      <a:pt x="10880" y="2683"/>
                      <a:pt x="10454" y="2480"/>
                      <a:pt x="10393" y="2257"/>
                    </a:cubicBezTo>
                    <a:cubicBezTo>
                      <a:pt x="10352" y="2054"/>
                      <a:pt x="10616" y="1709"/>
                      <a:pt x="10880" y="1668"/>
                    </a:cubicBezTo>
                    <a:cubicBezTo>
                      <a:pt x="11428" y="1567"/>
                      <a:pt x="11712" y="816"/>
                      <a:pt x="12281" y="755"/>
                    </a:cubicBezTo>
                    <a:cubicBezTo>
                      <a:pt x="12299" y="753"/>
                      <a:pt x="12317" y="753"/>
                      <a:pt x="12335" y="753"/>
                    </a:cubicBezTo>
                    <a:cubicBezTo>
                      <a:pt x="12598" y="753"/>
                      <a:pt x="12843" y="887"/>
                      <a:pt x="13052" y="1039"/>
                    </a:cubicBezTo>
                    <a:cubicBezTo>
                      <a:pt x="13295" y="1201"/>
                      <a:pt x="13539" y="1364"/>
                      <a:pt x="13823" y="1364"/>
                    </a:cubicBezTo>
                    <a:cubicBezTo>
                      <a:pt x="14087" y="1364"/>
                      <a:pt x="14392" y="1100"/>
                      <a:pt x="14290" y="816"/>
                    </a:cubicBezTo>
                    <a:cubicBezTo>
                      <a:pt x="14229" y="613"/>
                      <a:pt x="13986" y="531"/>
                      <a:pt x="13762" y="470"/>
                    </a:cubicBezTo>
                    <a:cubicBezTo>
                      <a:pt x="13174" y="339"/>
                      <a:pt x="12570" y="273"/>
                      <a:pt x="11966" y="273"/>
                    </a:cubicBezTo>
                    <a:cubicBezTo>
                      <a:pt x="11362" y="273"/>
                      <a:pt x="10758" y="339"/>
                      <a:pt x="10170" y="470"/>
                    </a:cubicBezTo>
                    <a:cubicBezTo>
                      <a:pt x="9926" y="531"/>
                      <a:pt x="9682" y="633"/>
                      <a:pt x="9439" y="694"/>
                    </a:cubicBezTo>
                    <a:cubicBezTo>
                      <a:pt x="9396" y="703"/>
                      <a:pt x="9358" y="707"/>
                      <a:pt x="9323" y="707"/>
                    </a:cubicBezTo>
                    <a:cubicBezTo>
                      <a:pt x="9041" y="707"/>
                      <a:pt x="8981" y="443"/>
                      <a:pt x="8728" y="389"/>
                    </a:cubicBezTo>
                    <a:cubicBezTo>
                      <a:pt x="8708" y="385"/>
                      <a:pt x="8687" y="383"/>
                      <a:pt x="8665" y="383"/>
                    </a:cubicBezTo>
                    <a:cubicBezTo>
                      <a:pt x="8286" y="383"/>
                      <a:pt x="7709" y="971"/>
                      <a:pt x="7304" y="971"/>
                    </a:cubicBezTo>
                    <a:cubicBezTo>
                      <a:pt x="7270" y="971"/>
                      <a:pt x="7237" y="967"/>
                      <a:pt x="7206" y="958"/>
                    </a:cubicBezTo>
                    <a:cubicBezTo>
                      <a:pt x="6618" y="801"/>
                      <a:pt x="4573" y="1"/>
                      <a:pt x="35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968975" y="2806725"/>
                <a:ext cx="507475" cy="242575"/>
              </a:xfrm>
              <a:custGeom>
                <a:rect b="b" l="l" r="r" t="t"/>
                <a:pathLst>
                  <a:path extrusionOk="0" h="9703" w="20299">
                    <a:moveTo>
                      <a:pt x="19284" y="1"/>
                    </a:moveTo>
                    <a:lnTo>
                      <a:pt x="19263" y="305"/>
                    </a:lnTo>
                    <a:cubicBezTo>
                      <a:pt x="19588" y="326"/>
                      <a:pt x="19913" y="346"/>
                      <a:pt x="20258" y="407"/>
                    </a:cubicBezTo>
                    <a:lnTo>
                      <a:pt x="20298" y="82"/>
                    </a:lnTo>
                    <a:cubicBezTo>
                      <a:pt x="19953" y="41"/>
                      <a:pt x="19608" y="1"/>
                      <a:pt x="19284" y="1"/>
                    </a:cubicBezTo>
                    <a:close/>
                    <a:moveTo>
                      <a:pt x="17233" y="204"/>
                    </a:moveTo>
                    <a:cubicBezTo>
                      <a:pt x="16888" y="285"/>
                      <a:pt x="16564" y="407"/>
                      <a:pt x="16239" y="549"/>
                    </a:cubicBezTo>
                    <a:lnTo>
                      <a:pt x="16381" y="833"/>
                    </a:lnTo>
                    <a:cubicBezTo>
                      <a:pt x="16665" y="691"/>
                      <a:pt x="16990" y="589"/>
                      <a:pt x="17294" y="508"/>
                    </a:cubicBezTo>
                    <a:lnTo>
                      <a:pt x="17233" y="204"/>
                    </a:lnTo>
                    <a:close/>
                    <a:moveTo>
                      <a:pt x="14534" y="1706"/>
                    </a:moveTo>
                    <a:cubicBezTo>
                      <a:pt x="14290" y="1929"/>
                      <a:pt x="14067" y="2173"/>
                      <a:pt x="13844" y="2457"/>
                    </a:cubicBezTo>
                    <a:lnTo>
                      <a:pt x="14087" y="2660"/>
                    </a:lnTo>
                    <a:cubicBezTo>
                      <a:pt x="14311" y="2396"/>
                      <a:pt x="14534" y="2152"/>
                      <a:pt x="14757" y="1929"/>
                    </a:cubicBezTo>
                    <a:lnTo>
                      <a:pt x="14534" y="1706"/>
                    </a:lnTo>
                    <a:close/>
                    <a:moveTo>
                      <a:pt x="12667" y="4141"/>
                    </a:moveTo>
                    <a:cubicBezTo>
                      <a:pt x="12504" y="4426"/>
                      <a:pt x="12321" y="4710"/>
                      <a:pt x="12159" y="4994"/>
                    </a:cubicBezTo>
                    <a:lnTo>
                      <a:pt x="12139" y="5014"/>
                    </a:lnTo>
                    <a:lnTo>
                      <a:pt x="12423" y="5177"/>
                    </a:lnTo>
                    <a:lnTo>
                      <a:pt x="12443" y="5136"/>
                    </a:lnTo>
                    <a:cubicBezTo>
                      <a:pt x="12606" y="4872"/>
                      <a:pt x="12768" y="4588"/>
                      <a:pt x="12951" y="4304"/>
                    </a:cubicBezTo>
                    <a:lnTo>
                      <a:pt x="12667" y="4141"/>
                    </a:lnTo>
                    <a:close/>
                    <a:moveTo>
                      <a:pt x="244" y="6029"/>
                    </a:moveTo>
                    <a:lnTo>
                      <a:pt x="1" y="6232"/>
                    </a:lnTo>
                    <a:cubicBezTo>
                      <a:pt x="224" y="6496"/>
                      <a:pt x="468" y="6740"/>
                      <a:pt x="711" y="6983"/>
                    </a:cubicBezTo>
                    <a:lnTo>
                      <a:pt x="934" y="6760"/>
                    </a:lnTo>
                    <a:cubicBezTo>
                      <a:pt x="691" y="6516"/>
                      <a:pt x="468" y="6273"/>
                      <a:pt x="244" y="6029"/>
                    </a:cubicBezTo>
                    <a:close/>
                    <a:moveTo>
                      <a:pt x="11083" y="6719"/>
                    </a:moveTo>
                    <a:cubicBezTo>
                      <a:pt x="10880" y="7024"/>
                      <a:pt x="10677" y="7288"/>
                      <a:pt x="10474" y="7531"/>
                    </a:cubicBezTo>
                    <a:lnTo>
                      <a:pt x="10718" y="7734"/>
                    </a:lnTo>
                    <a:cubicBezTo>
                      <a:pt x="10921" y="7491"/>
                      <a:pt x="11124" y="7227"/>
                      <a:pt x="11347" y="6902"/>
                    </a:cubicBezTo>
                    <a:lnTo>
                      <a:pt x="11083" y="6719"/>
                    </a:lnTo>
                    <a:close/>
                    <a:moveTo>
                      <a:pt x="2477" y="8039"/>
                    </a:moveTo>
                    <a:lnTo>
                      <a:pt x="2294" y="8302"/>
                    </a:lnTo>
                    <a:cubicBezTo>
                      <a:pt x="2579" y="8505"/>
                      <a:pt x="2883" y="8688"/>
                      <a:pt x="3167" y="8830"/>
                    </a:cubicBezTo>
                    <a:lnTo>
                      <a:pt x="3330" y="8566"/>
                    </a:lnTo>
                    <a:cubicBezTo>
                      <a:pt x="3045" y="8404"/>
                      <a:pt x="2741" y="8242"/>
                      <a:pt x="2477" y="8039"/>
                    </a:cubicBezTo>
                    <a:close/>
                    <a:moveTo>
                      <a:pt x="8993" y="8790"/>
                    </a:moveTo>
                    <a:cubicBezTo>
                      <a:pt x="8708" y="8952"/>
                      <a:pt x="8404" y="9074"/>
                      <a:pt x="8100" y="9175"/>
                    </a:cubicBezTo>
                    <a:lnTo>
                      <a:pt x="8181" y="9480"/>
                    </a:lnTo>
                    <a:cubicBezTo>
                      <a:pt x="8526" y="9378"/>
                      <a:pt x="8851" y="9236"/>
                      <a:pt x="9155" y="9074"/>
                    </a:cubicBezTo>
                    <a:lnTo>
                      <a:pt x="8993" y="8790"/>
                    </a:lnTo>
                    <a:close/>
                    <a:moveTo>
                      <a:pt x="5177" y="9256"/>
                    </a:moveTo>
                    <a:lnTo>
                      <a:pt x="5095" y="9561"/>
                    </a:lnTo>
                    <a:cubicBezTo>
                      <a:pt x="5441" y="9642"/>
                      <a:pt x="5786" y="9683"/>
                      <a:pt x="6131" y="9703"/>
                    </a:cubicBezTo>
                    <a:lnTo>
                      <a:pt x="6151" y="9378"/>
                    </a:lnTo>
                    <a:cubicBezTo>
                      <a:pt x="5826" y="9358"/>
                      <a:pt x="5501" y="9317"/>
                      <a:pt x="5177" y="925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 name="Google Shape;29;p2"/>
            <p:cNvGrpSpPr/>
            <p:nvPr/>
          </p:nvGrpSpPr>
          <p:grpSpPr>
            <a:xfrm rot="-2700000">
              <a:off x="3270554" y="650426"/>
              <a:ext cx="309410" cy="319523"/>
              <a:chOff x="1378425" y="2400500"/>
              <a:chExt cx="102500" cy="105850"/>
            </a:xfrm>
          </p:grpSpPr>
          <p:sp>
            <p:nvSpPr>
              <p:cNvPr id="30" name="Google Shape;30;p2"/>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 name="Google Shape;32;p2"/>
          <p:cNvSpPr/>
          <p:nvPr/>
        </p:nvSpPr>
        <p:spPr>
          <a:xfrm>
            <a:off x="8863108" y="5458553"/>
            <a:ext cx="1062178" cy="1620357"/>
          </a:xfrm>
          <a:custGeom>
            <a:rect b="b" l="l" r="r" t="t"/>
            <a:pathLst>
              <a:path extrusionOk="0" h="16628" w="10900">
                <a:moveTo>
                  <a:pt x="6719" y="1"/>
                </a:moveTo>
                <a:cubicBezTo>
                  <a:pt x="6373" y="1"/>
                  <a:pt x="5988" y="41"/>
                  <a:pt x="5704" y="285"/>
                </a:cubicBezTo>
                <a:cubicBezTo>
                  <a:pt x="5440" y="508"/>
                  <a:pt x="5298" y="995"/>
                  <a:pt x="5521" y="1300"/>
                </a:cubicBezTo>
                <a:cubicBezTo>
                  <a:pt x="5642" y="1476"/>
                  <a:pt x="5841" y="1545"/>
                  <a:pt x="6053" y="1545"/>
                </a:cubicBezTo>
                <a:cubicBezTo>
                  <a:pt x="6231" y="1545"/>
                  <a:pt x="6419" y="1496"/>
                  <a:pt x="6576" y="1421"/>
                </a:cubicBezTo>
                <a:cubicBezTo>
                  <a:pt x="6857" y="1290"/>
                  <a:pt x="7190" y="930"/>
                  <a:pt x="7469" y="930"/>
                </a:cubicBezTo>
                <a:cubicBezTo>
                  <a:pt x="7533" y="930"/>
                  <a:pt x="7595" y="949"/>
                  <a:pt x="7652" y="995"/>
                </a:cubicBezTo>
                <a:cubicBezTo>
                  <a:pt x="7936" y="1239"/>
                  <a:pt x="8261" y="1604"/>
                  <a:pt x="8160" y="1970"/>
                </a:cubicBezTo>
                <a:cubicBezTo>
                  <a:pt x="8053" y="2439"/>
                  <a:pt x="7704" y="2612"/>
                  <a:pt x="7247" y="2612"/>
                </a:cubicBezTo>
                <a:cubicBezTo>
                  <a:pt x="6401" y="2612"/>
                  <a:pt x="5183" y="2020"/>
                  <a:pt x="4445" y="1624"/>
                </a:cubicBezTo>
                <a:cubicBezTo>
                  <a:pt x="4242" y="1503"/>
                  <a:pt x="4019" y="1361"/>
                  <a:pt x="3796" y="1340"/>
                </a:cubicBezTo>
                <a:cubicBezTo>
                  <a:pt x="3780" y="1339"/>
                  <a:pt x="3765" y="1338"/>
                  <a:pt x="3749" y="1338"/>
                </a:cubicBezTo>
                <a:cubicBezTo>
                  <a:pt x="3520" y="1338"/>
                  <a:pt x="3284" y="1477"/>
                  <a:pt x="3227" y="1706"/>
                </a:cubicBezTo>
                <a:cubicBezTo>
                  <a:pt x="3187" y="1868"/>
                  <a:pt x="3248" y="2030"/>
                  <a:pt x="3248" y="2193"/>
                </a:cubicBezTo>
                <a:cubicBezTo>
                  <a:pt x="3207" y="2619"/>
                  <a:pt x="2781" y="2842"/>
                  <a:pt x="2456" y="3086"/>
                </a:cubicBezTo>
                <a:cubicBezTo>
                  <a:pt x="2131" y="3329"/>
                  <a:pt x="1888" y="3898"/>
                  <a:pt x="2212" y="4121"/>
                </a:cubicBezTo>
                <a:cubicBezTo>
                  <a:pt x="2283" y="4172"/>
                  <a:pt x="2365" y="4192"/>
                  <a:pt x="2448" y="4192"/>
                </a:cubicBezTo>
                <a:cubicBezTo>
                  <a:pt x="2532" y="4192"/>
                  <a:pt x="2618" y="4172"/>
                  <a:pt x="2700" y="4141"/>
                </a:cubicBezTo>
                <a:cubicBezTo>
                  <a:pt x="3231" y="3948"/>
                  <a:pt x="3763" y="3435"/>
                  <a:pt x="4265" y="3435"/>
                </a:cubicBezTo>
                <a:cubicBezTo>
                  <a:pt x="4395" y="3435"/>
                  <a:pt x="4523" y="3469"/>
                  <a:pt x="4648" y="3553"/>
                </a:cubicBezTo>
                <a:cubicBezTo>
                  <a:pt x="5176" y="3918"/>
                  <a:pt x="5135" y="5014"/>
                  <a:pt x="5765" y="5116"/>
                </a:cubicBezTo>
                <a:cubicBezTo>
                  <a:pt x="5793" y="5120"/>
                  <a:pt x="5820" y="5122"/>
                  <a:pt x="5848" y="5122"/>
                </a:cubicBezTo>
                <a:cubicBezTo>
                  <a:pt x="6080" y="5122"/>
                  <a:pt x="6296" y="4979"/>
                  <a:pt x="6495" y="4852"/>
                </a:cubicBezTo>
                <a:cubicBezTo>
                  <a:pt x="6975" y="4570"/>
                  <a:pt x="7533" y="4415"/>
                  <a:pt x="8088" y="4415"/>
                </a:cubicBezTo>
                <a:cubicBezTo>
                  <a:pt x="8331" y="4415"/>
                  <a:pt x="8574" y="4445"/>
                  <a:pt x="8809" y="4507"/>
                </a:cubicBezTo>
                <a:cubicBezTo>
                  <a:pt x="8951" y="4547"/>
                  <a:pt x="9154" y="4649"/>
                  <a:pt x="9134" y="4811"/>
                </a:cubicBezTo>
                <a:cubicBezTo>
                  <a:pt x="9134" y="4997"/>
                  <a:pt x="8982" y="5023"/>
                  <a:pt x="8798" y="5023"/>
                </a:cubicBezTo>
                <a:cubicBezTo>
                  <a:pt x="8724" y="5023"/>
                  <a:pt x="8646" y="5019"/>
                  <a:pt x="8570" y="5019"/>
                </a:cubicBezTo>
                <a:cubicBezTo>
                  <a:pt x="8504" y="5019"/>
                  <a:pt x="8440" y="5022"/>
                  <a:pt x="8383" y="5034"/>
                </a:cubicBezTo>
                <a:cubicBezTo>
                  <a:pt x="8160" y="5095"/>
                  <a:pt x="8018" y="5339"/>
                  <a:pt x="8058" y="5582"/>
                </a:cubicBezTo>
                <a:cubicBezTo>
                  <a:pt x="8099" y="5826"/>
                  <a:pt x="9479" y="5522"/>
                  <a:pt x="9479" y="6090"/>
                </a:cubicBezTo>
                <a:cubicBezTo>
                  <a:pt x="9479" y="6496"/>
                  <a:pt x="8160" y="6638"/>
                  <a:pt x="7794" y="6658"/>
                </a:cubicBezTo>
                <a:cubicBezTo>
                  <a:pt x="7757" y="6662"/>
                  <a:pt x="7721" y="6664"/>
                  <a:pt x="7685" y="6664"/>
                </a:cubicBezTo>
                <a:cubicBezTo>
                  <a:pt x="7343" y="6664"/>
                  <a:pt x="7031" y="6499"/>
                  <a:pt x="6719" y="6333"/>
                </a:cubicBezTo>
                <a:cubicBezTo>
                  <a:pt x="5886" y="5867"/>
                  <a:pt x="5074" y="5339"/>
                  <a:pt x="4181" y="5034"/>
                </a:cubicBezTo>
                <a:cubicBezTo>
                  <a:pt x="3737" y="4886"/>
                  <a:pt x="3268" y="4796"/>
                  <a:pt x="2808" y="4796"/>
                </a:cubicBezTo>
                <a:cubicBezTo>
                  <a:pt x="2323" y="4796"/>
                  <a:pt x="1848" y="4896"/>
                  <a:pt x="1421" y="5136"/>
                </a:cubicBezTo>
                <a:cubicBezTo>
                  <a:pt x="589" y="5603"/>
                  <a:pt x="0" y="6679"/>
                  <a:pt x="264" y="7673"/>
                </a:cubicBezTo>
                <a:cubicBezTo>
                  <a:pt x="507" y="8627"/>
                  <a:pt x="1380" y="9195"/>
                  <a:pt x="2233" y="9500"/>
                </a:cubicBezTo>
                <a:cubicBezTo>
                  <a:pt x="2537" y="9601"/>
                  <a:pt x="2862" y="9703"/>
                  <a:pt x="3085" y="9926"/>
                </a:cubicBezTo>
                <a:cubicBezTo>
                  <a:pt x="3552" y="10373"/>
                  <a:pt x="3532" y="11185"/>
                  <a:pt x="3491" y="11875"/>
                </a:cubicBezTo>
                <a:cubicBezTo>
                  <a:pt x="3430" y="12890"/>
                  <a:pt x="3430" y="13925"/>
                  <a:pt x="3512" y="14960"/>
                </a:cubicBezTo>
                <a:cubicBezTo>
                  <a:pt x="3532" y="15508"/>
                  <a:pt x="3633" y="16097"/>
                  <a:pt x="4019" y="16421"/>
                </a:cubicBezTo>
                <a:cubicBezTo>
                  <a:pt x="4196" y="16564"/>
                  <a:pt x="4404" y="16627"/>
                  <a:pt x="4615" y="16627"/>
                </a:cubicBezTo>
                <a:cubicBezTo>
                  <a:pt x="4915" y="16627"/>
                  <a:pt x="5222" y="16502"/>
                  <a:pt x="5460" y="16300"/>
                </a:cubicBezTo>
                <a:cubicBezTo>
                  <a:pt x="5886" y="15975"/>
                  <a:pt x="6150" y="15467"/>
                  <a:pt x="6455" y="15001"/>
                </a:cubicBezTo>
                <a:cubicBezTo>
                  <a:pt x="7226" y="13742"/>
                  <a:pt x="8200" y="12626"/>
                  <a:pt x="9296" y="11692"/>
                </a:cubicBezTo>
                <a:cubicBezTo>
                  <a:pt x="9418" y="11570"/>
                  <a:pt x="9560" y="11469"/>
                  <a:pt x="9641" y="11306"/>
                </a:cubicBezTo>
                <a:cubicBezTo>
                  <a:pt x="9905" y="10779"/>
                  <a:pt x="9398" y="10210"/>
                  <a:pt x="8951" y="9865"/>
                </a:cubicBezTo>
                <a:cubicBezTo>
                  <a:pt x="8505" y="9500"/>
                  <a:pt x="8018" y="8891"/>
                  <a:pt x="8322" y="8404"/>
                </a:cubicBezTo>
                <a:cubicBezTo>
                  <a:pt x="8344" y="8393"/>
                  <a:pt x="8366" y="8388"/>
                  <a:pt x="8388" y="8388"/>
                </a:cubicBezTo>
                <a:cubicBezTo>
                  <a:pt x="8527" y="8388"/>
                  <a:pt x="8658" y="8591"/>
                  <a:pt x="8728" y="8749"/>
                </a:cubicBezTo>
                <a:cubicBezTo>
                  <a:pt x="8992" y="9277"/>
                  <a:pt x="9479" y="9703"/>
                  <a:pt x="10047" y="9784"/>
                </a:cubicBezTo>
                <a:cubicBezTo>
                  <a:pt x="10076" y="9786"/>
                  <a:pt x="10105" y="9787"/>
                  <a:pt x="10134" y="9787"/>
                </a:cubicBezTo>
                <a:cubicBezTo>
                  <a:pt x="10396" y="9787"/>
                  <a:pt x="10681" y="9705"/>
                  <a:pt x="10900" y="9540"/>
                </a:cubicBezTo>
                <a:lnTo>
                  <a:pt x="10900" y="1198"/>
                </a:lnTo>
                <a:cubicBezTo>
                  <a:pt x="9499" y="731"/>
                  <a:pt x="8160" y="21"/>
                  <a:pt x="67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FFFFFF"/>
        </a:solidFill>
      </p:bgPr>
    </p:bg>
    <p:spTree>
      <p:nvGrpSpPr>
        <p:cNvPr id="332" name="Shape 332"/>
        <p:cNvGrpSpPr/>
        <p:nvPr/>
      </p:nvGrpSpPr>
      <p:grpSpPr>
        <a:xfrm>
          <a:off x="0" y="0"/>
          <a:ext cx="0" cy="0"/>
          <a:chOff x="0" y="0"/>
          <a:chExt cx="0" cy="0"/>
        </a:xfrm>
      </p:grpSpPr>
      <p:grpSp>
        <p:nvGrpSpPr>
          <p:cNvPr id="333" name="Google Shape;333;p11"/>
          <p:cNvGrpSpPr/>
          <p:nvPr/>
        </p:nvGrpSpPr>
        <p:grpSpPr>
          <a:xfrm>
            <a:off x="-29" y="0"/>
            <a:ext cx="10692054" cy="7578965"/>
            <a:chOff x="-29" y="0"/>
            <a:chExt cx="10692054" cy="7578965"/>
          </a:xfrm>
        </p:grpSpPr>
        <p:sp>
          <p:nvSpPr>
            <p:cNvPr id="334" name="Google Shape;334;p11"/>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1"/>
            <p:cNvSpPr/>
            <p:nvPr/>
          </p:nvSpPr>
          <p:spPr>
            <a:xfrm>
              <a:off x="-29"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336" name="Google Shape;336;p11"/>
          <p:cNvSpPr txBox="1"/>
          <p:nvPr>
            <p:ph hasCustomPrompt="1" type="title"/>
          </p:nvPr>
        </p:nvSpPr>
        <p:spPr>
          <a:xfrm>
            <a:off x="364468" y="1625801"/>
            <a:ext cx="9963000" cy="28860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37" name="Google Shape;337;p11"/>
          <p:cNvSpPr txBox="1"/>
          <p:nvPr>
            <p:ph idx="1" type="subTitle"/>
          </p:nvPr>
        </p:nvSpPr>
        <p:spPr>
          <a:xfrm>
            <a:off x="1353600" y="4375766"/>
            <a:ext cx="7984800" cy="57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000">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338" name="Google Shape;338;p11"/>
          <p:cNvGrpSpPr/>
          <p:nvPr/>
        </p:nvGrpSpPr>
        <p:grpSpPr>
          <a:xfrm>
            <a:off x="1457318" y="5775109"/>
            <a:ext cx="1855063" cy="1803871"/>
            <a:chOff x="2078825" y="3242350"/>
            <a:chExt cx="1899318" cy="1846904"/>
          </a:xfrm>
        </p:grpSpPr>
        <p:sp>
          <p:nvSpPr>
            <p:cNvPr id="339" name="Google Shape;339;p11"/>
            <p:cNvSpPr/>
            <p:nvPr/>
          </p:nvSpPr>
          <p:spPr>
            <a:xfrm>
              <a:off x="2078825" y="3242350"/>
              <a:ext cx="1899318" cy="1846904"/>
            </a:xfrm>
            <a:custGeom>
              <a:rect b="b" l="l" r="r" t="t"/>
              <a:pathLst>
                <a:path extrusionOk="0" h="7538" w="7752">
                  <a:moveTo>
                    <a:pt x="5573" y="6906"/>
                  </a:moveTo>
                  <a:cubicBezTo>
                    <a:pt x="5120" y="7382"/>
                    <a:pt x="4489" y="7430"/>
                    <a:pt x="3906" y="7454"/>
                  </a:cubicBezTo>
                  <a:cubicBezTo>
                    <a:pt x="1858" y="7537"/>
                    <a:pt x="108" y="5858"/>
                    <a:pt x="84" y="3858"/>
                  </a:cubicBezTo>
                  <a:cubicBezTo>
                    <a:pt x="60" y="1810"/>
                    <a:pt x="1751" y="120"/>
                    <a:pt x="3823" y="120"/>
                  </a:cubicBezTo>
                  <a:cubicBezTo>
                    <a:pt x="5311" y="120"/>
                    <a:pt x="6799" y="1215"/>
                    <a:pt x="7263" y="2668"/>
                  </a:cubicBezTo>
                  <a:cubicBezTo>
                    <a:pt x="7752" y="4180"/>
                    <a:pt x="7228" y="5847"/>
                    <a:pt x="5978" y="6728"/>
                  </a:cubicBezTo>
                  <a:cubicBezTo>
                    <a:pt x="5858" y="6811"/>
                    <a:pt x="5704" y="6859"/>
                    <a:pt x="5573" y="6918"/>
                  </a:cubicBezTo>
                  <a:cubicBezTo>
                    <a:pt x="5787" y="6728"/>
                    <a:pt x="6001" y="6537"/>
                    <a:pt x="6204" y="6335"/>
                  </a:cubicBezTo>
                  <a:cubicBezTo>
                    <a:pt x="6942" y="5608"/>
                    <a:pt x="7371" y="4704"/>
                    <a:pt x="7311" y="3680"/>
                  </a:cubicBezTo>
                  <a:cubicBezTo>
                    <a:pt x="7228" y="2167"/>
                    <a:pt x="6418" y="1072"/>
                    <a:pt x="5001" y="524"/>
                  </a:cubicBezTo>
                  <a:cubicBezTo>
                    <a:pt x="3632" y="1"/>
                    <a:pt x="2394" y="322"/>
                    <a:pt x="1322" y="1346"/>
                  </a:cubicBezTo>
                  <a:cubicBezTo>
                    <a:pt x="358" y="2263"/>
                    <a:pt x="1" y="3691"/>
                    <a:pt x="477" y="4942"/>
                  </a:cubicBezTo>
                  <a:cubicBezTo>
                    <a:pt x="977" y="6275"/>
                    <a:pt x="2203" y="7180"/>
                    <a:pt x="3513" y="7275"/>
                  </a:cubicBezTo>
                  <a:cubicBezTo>
                    <a:pt x="4239" y="7335"/>
                    <a:pt x="4894" y="7085"/>
                    <a:pt x="5573" y="69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1"/>
            <p:cNvSpPr/>
            <p:nvPr/>
          </p:nvSpPr>
          <p:spPr>
            <a:xfrm>
              <a:off x="2493139" y="3475846"/>
              <a:ext cx="291807" cy="262653"/>
            </a:xfrm>
            <a:custGeom>
              <a:rect b="b" l="l" r="r" t="t"/>
              <a:pathLst>
                <a:path extrusionOk="0" h="1072" w="1191">
                  <a:moveTo>
                    <a:pt x="0" y="953"/>
                  </a:moveTo>
                  <a:cubicBezTo>
                    <a:pt x="36" y="726"/>
                    <a:pt x="72" y="512"/>
                    <a:pt x="119" y="179"/>
                  </a:cubicBezTo>
                  <a:cubicBezTo>
                    <a:pt x="322" y="405"/>
                    <a:pt x="441" y="536"/>
                    <a:pt x="560" y="667"/>
                  </a:cubicBezTo>
                  <a:cubicBezTo>
                    <a:pt x="584" y="655"/>
                    <a:pt x="619" y="643"/>
                    <a:pt x="655" y="631"/>
                  </a:cubicBezTo>
                  <a:cubicBezTo>
                    <a:pt x="596" y="452"/>
                    <a:pt x="536" y="274"/>
                    <a:pt x="477" y="95"/>
                  </a:cubicBezTo>
                  <a:lnTo>
                    <a:pt x="548" y="0"/>
                  </a:lnTo>
                  <a:cubicBezTo>
                    <a:pt x="762" y="131"/>
                    <a:pt x="977" y="274"/>
                    <a:pt x="1191" y="417"/>
                  </a:cubicBezTo>
                  <a:cubicBezTo>
                    <a:pt x="1143" y="464"/>
                    <a:pt x="1108" y="524"/>
                    <a:pt x="1072" y="572"/>
                  </a:cubicBezTo>
                  <a:cubicBezTo>
                    <a:pt x="1000" y="441"/>
                    <a:pt x="941" y="310"/>
                    <a:pt x="846" y="119"/>
                  </a:cubicBezTo>
                  <a:cubicBezTo>
                    <a:pt x="750" y="488"/>
                    <a:pt x="703" y="679"/>
                    <a:pt x="643" y="941"/>
                  </a:cubicBezTo>
                  <a:cubicBezTo>
                    <a:pt x="429" y="774"/>
                    <a:pt x="322" y="679"/>
                    <a:pt x="215" y="583"/>
                  </a:cubicBezTo>
                  <a:cubicBezTo>
                    <a:pt x="179" y="607"/>
                    <a:pt x="143" y="631"/>
                    <a:pt x="119" y="643"/>
                  </a:cubicBezTo>
                  <a:cubicBezTo>
                    <a:pt x="167" y="774"/>
                    <a:pt x="227" y="905"/>
                    <a:pt x="286" y="1072"/>
                  </a:cubicBezTo>
                  <a:cubicBezTo>
                    <a:pt x="215" y="1036"/>
                    <a:pt x="143" y="1012"/>
                    <a:pt x="72" y="988"/>
                  </a:cubicBezTo>
                  <a:cubicBezTo>
                    <a:pt x="36" y="976"/>
                    <a:pt x="12" y="964"/>
                    <a:pt x="0" y="9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1"/>
            <p:cNvSpPr/>
            <p:nvPr/>
          </p:nvSpPr>
          <p:spPr>
            <a:xfrm>
              <a:off x="2603883" y="4196181"/>
              <a:ext cx="157786" cy="207526"/>
            </a:xfrm>
            <a:custGeom>
              <a:rect b="b" l="l" r="r" t="t"/>
              <a:pathLst>
                <a:path extrusionOk="0" h="847" w="644">
                  <a:moveTo>
                    <a:pt x="1" y="72"/>
                  </a:moveTo>
                  <a:cubicBezTo>
                    <a:pt x="382" y="1"/>
                    <a:pt x="644" y="84"/>
                    <a:pt x="632" y="465"/>
                  </a:cubicBezTo>
                  <a:cubicBezTo>
                    <a:pt x="620" y="846"/>
                    <a:pt x="298" y="811"/>
                    <a:pt x="1" y="79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1"/>
            <p:cNvSpPr/>
            <p:nvPr/>
          </p:nvSpPr>
          <p:spPr>
            <a:xfrm>
              <a:off x="3169859" y="3437870"/>
              <a:ext cx="192823" cy="178124"/>
            </a:xfrm>
            <a:custGeom>
              <a:rect b="b" l="l" r="r" t="t"/>
              <a:pathLst>
                <a:path extrusionOk="0" h="727" w="787">
                  <a:moveTo>
                    <a:pt x="286" y="24"/>
                  </a:moveTo>
                  <a:cubicBezTo>
                    <a:pt x="274" y="119"/>
                    <a:pt x="262" y="215"/>
                    <a:pt x="262" y="274"/>
                  </a:cubicBezTo>
                  <a:cubicBezTo>
                    <a:pt x="441" y="310"/>
                    <a:pt x="608" y="334"/>
                    <a:pt x="763" y="405"/>
                  </a:cubicBezTo>
                  <a:cubicBezTo>
                    <a:pt x="786" y="417"/>
                    <a:pt x="751" y="703"/>
                    <a:pt x="727" y="703"/>
                  </a:cubicBezTo>
                  <a:cubicBezTo>
                    <a:pt x="501" y="727"/>
                    <a:pt x="286" y="727"/>
                    <a:pt x="1" y="727"/>
                  </a:cubicBezTo>
                  <a:cubicBezTo>
                    <a:pt x="72" y="417"/>
                    <a:pt x="132" y="203"/>
                    <a:pt x="179" y="0"/>
                  </a:cubicBezTo>
                  <a:cubicBezTo>
                    <a:pt x="215" y="12"/>
                    <a:pt x="251" y="12"/>
                    <a:pt x="286" y="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1"/>
            <p:cNvSpPr/>
            <p:nvPr/>
          </p:nvSpPr>
          <p:spPr>
            <a:xfrm>
              <a:off x="2332656" y="4502691"/>
              <a:ext cx="207278" cy="178124"/>
            </a:xfrm>
            <a:custGeom>
              <a:rect b="b" l="l" r="r" t="t"/>
              <a:pathLst>
                <a:path extrusionOk="0" h="727" w="846">
                  <a:moveTo>
                    <a:pt x="691" y="452"/>
                  </a:moveTo>
                  <a:cubicBezTo>
                    <a:pt x="655" y="381"/>
                    <a:pt x="608" y="298"/>
                    <a:pt x="608" y="310"/>
                  </a:cubicBezTo>
                  <a:cubicBezTo>
                    <a:pt x="524" y="441"/>
                    <a:pt x="429" y="583"/>
                    <a:pt x="334" y="726"/>
                  </a:cubicBezTo>
                  <a:cubicBezTo>
                    <a:pt x="227" y="619"/>
                    <a:pt x="108" y="512"/>
                    <a:pt x="0" y="405"/>
                  </a:cubicBezTo>
                  <a:cubicBezTo>
                    <a:pt x="179" y="274"/>
                    <a:pt x="334" y="107"/>
                    <a:pt x="536" y="24"/>
                  </a:cubicBezTo>
                  <a:cubicBezTo>
                    <a:pt x="584" y="0"/>
                    <a:pt x="739" y="238"/>
                    <a:pt x="846" y="357"/>
                  </a:cubicBezTo>
                  <a:cubicBezTo>
                    <a:pt x="798" y="393"/>
                    <a:pt x="751" y="429"/>
                    <a:pt x="691" y="4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1"/>
            <p:cNvSpPr/>
            <p:nvPr/>
          </p:nvSpPr>
          <p:spPr>
            <a:xfrm>
              <a:off x="2854775" y="3388132"/>
              <a:ext cx="175427" cy="216101"/>
            </a:xfrm>
            <a:custGeom>
              <a:rect b="b" l="l" r="r" t="t"/>
              <a:pathLst>
                <a:path extrusionOk="0" h="882" w="716">
                  <a:moveTo>
                    <a:pt x="1" y="1"/>
                  </a:moveTo>
                  <a:cubicBezTo>
                    <a:pt x="239" y="60"/>
                    <a:pt x="477" y="60"/>
                    <a:pt x="548" y="168"/>
                  </a:cubicBezTo>
                  <a:cubicBezTo>
                    <a:pt x="715" y="418"/>
                    <a:pt x="465" y="465"/>
                    <a:pt x="286" y="549"/>
                  </a:cubicBezTo>
                  <a:cubicBezTo>
                    <a:pt x="227" y="572"/>
                    <a:pt x="203" y="680"/>
                    <a:pt x="96" y="882"/>
                  </a:cubicBezTo>
                  <a:cubicBezTo>
                    <a:pt x="60" y="537"/>
                    <a:pt x="36" y="32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
            <p:cNvSpPr/>
            <p:nvPr/>
          </p:nvSpPr>
          <p:spPr>
            <a:xfrm>
              <a:off x="2379208" y="3709098"/>
              <a:ext cx="160727" cy="140392"/>
            </a:xfrm>
            <a:custGeom>
              <a:rect b="b" l="l" r="r" t="t"/>
              <a:pathLst>
                <a:path extrusionOk="0" h="573" w="656">
                  <a:moveTo>
                    <a:pt x="465" y="1"/>
                  </a:moveTo>
                  <a:cubicBezTo>
                    <a:pt x="477" y="12"/>
                    <a:pt x="501" y="24"/>
                    <a:pt x="537" y="36"/>
                  </a:cubicBezTo>
                  <a:cubicBezTo>
                    <a:pt x="620" y="310"/>
                    <a:pt x="656" y="572"/>
                    <a:pt x="251" y="536"/>
                  </a:cubicBezTo>
                  <a:cubicBezTo>
                    <a:pt x="156" y="536"/>
                    <a:pt x="84" y="346"/>
                    <a:pt x="1" y="227"/>
                  </a:cubicBezTo>
                  <a:cubicBezTo>
                    <a:pt x="156" y="155"/>
                    <a:pt x="311" y="72"/>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
            <p:cNvSpPr/>
            <p:nvPr/>
          </p:nvSpPr>
          <p:spPr>
            <a:xfrm>
              <a:off x="3499399" y="4499751"/>
              <a:ext cx="189883" cy="169304"/>
            </a:xfrm>
            <a:custGeom>
              <a:rect b="b" l="l" r="r" t="t"/>
              <a:pathLst>
                <a:path extrusionOk="0" h="691" w="775">
                  <a:moveTo>
                    <a:pt x="775" y="476"/>
                  </a:moveTo>
                  <a:cubicBezTo>
                    <a:pt x="561" y="572"/>
                    <a:pt x="346" y="691"/>
                    <a:pt x="322" y="667"/>
                  </a:cubicBezTo>
                  <a:cubicBezTo>
                    <a:pt x="191" y="488"/>
                    <a:pt x="96" y="286"/>
                    <a:pt x="1" y="95"/>
                  </a:cubicBezTo>
                  <a:cubicBezTo>
                    <a:pt x="37" y="60"/>
                    <a:pt x="72" y="36"/>
                    <a:pt x="120" y="0"/>
                  </a:cubicBezTo>
                  <a:cubicBezTo>
                    <a:pt x="299" y="143"/>
                    <a:pt x="489" y="274"/>
                    <a:pt x="775" y="4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
            <p:cNvSpPr/>
            <p:nvPr/>
          </p:nvSpPr>
          <p:spPr>
            <a:xfrm>
              <a:off x="2437766" y="4662929"/>
              <a:ext cx="207278" cy="154848"/>
            </a:xfrm>
            <a:custGeom>
              <a:rect b="b" l="l" r="r" t="t"/>
              <a:pathLst>
                <a:path extrusionOk="0" h="632" w="846">
                  <a:moveTo>
                    <a:pt x="405" y="1"/>
                  </a:moveTo>
                  <a:cubicBezTo>
                    <a:pt x="845" y="191"/>
                    <a:pt x="655" y="394"/>
                    <a:pt x="405" y="632"/>
                  </a:cubicBezTo>
                  <a:cubicBezTo>
                    <a:pt x="286" y="549"/>
                    <a:pt x="155" y="465"/>
                    <a:pt x="0" y="346"/>
                  </a:cubicBezTo>
                  <a:cubicBezTo>
                    <a:pt x="167" y="203"/>
                    <a:pt x="286" y="108"/>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a:off x="2787642" y="4213822"/>
              <a:ext cx="125690" cy="178124"/>
            </a:xfrm>
            <a:custGeom>
              <a:rect b="b" l="l" r="r" t="t"/>
              <a:pathLst>
                <a:path extrusionOk="0" h="727" w="513">
                  <a:moveTo>
                    <a:pt x="489" y="0"/>
                  </a:moveTo>
                  <a:cubicBezTo>
                    <a:pt x="322" y="72"/>
                    <a:pt x="239" y="107"/>
                    <a:pt x="60" y="179"/>
                  </a:cubicBezTo>
                  <a:cubicBezTo>
                    <a:pt x="239" y="238"/>
                    <a:pt x="334" y="274"/>
                    <a:pt x="513" y="346"/>
                  </a:cubicBezTo>
                  <a:cubicBezTo>
                    <a:pt x="346" y="393"/>
                    <a:pt x="239" y="429"/>
                    <a:pt x="60" y="500"/>
                  </a:cubicBezTo>
                  <a:cubicBezTo>
                    <a:pt x="251" y="560"/>
                    <a:pt x="382" y="608"/>
                    <a:pt x="501" y="643"/>
                  </a:cubicBezTo>
                  <a:cubicBezTo>
                    <a:pt x="501" y="667"/>
                    <a:pt x="501" y="691"/>
                    <a:pt x="501" y="703"/>
                  </a:cubicBezTo>
                  <a:cubicBezTo>
                    <a:pt x="358" y="715"/>
                    <a:pt x="203" y="727"/>
                    <a:pt x="1" y="727"/>
                  </a:cubicBezTo>
                  <a:lnTo>
                    <a:pt x="1" y="0"/>
                  </a:lnTo>
                  <a:cubicBezTo>
                    <a:pt x="144" y="0"/>
                    <a:pt x="275" y="0"/>
                    <a:pt x="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1"/>
            <p:cNvSpPr/>
            <p:nvPr/>
          </p:nvSpPr>
          <p:spPr>
            <a:xfrm>
              <a:off x="3528800" y="3851940"/>
              <a:ext cx="184003" cy="175429"/>
            </a:xfrm>
            <a:custGeom>
              <a:rect b="b" l="l" r="r" t="t"/>
              <a:pathLst>
                <a:path extrusionOk="0" h="716" w="751">
                  <a:moveTo>
                    <a:pt x="750" y="394"/>
                  </a:moveTo>
                  <a:cubicBezTo>
                    <a:pt x="572" y="489"/>
                    <a:pt x="381" y="596"/>
                    <a:pt x="155" y="715"/>
                  </a:cubicBezTo>
                  <a:cubicBezTo>
                    <a:pt x="214" y="572"/>
                    <a:pt x="262" y="465"/>
                    <a:pt x="321" y="322"/>
                  </a:cubicBezTo>
                  <a:cubicBezTo>
                    <a:pt x="250" y="287"/>
                    <a:pt x="167" y="263"/>
                    <a:pt x="0" y="191"/>
                  </a:cubicBezTo>
                  <a:cubicBezTo>
                    <a:pt x="274" y="108"/>
                    <a:pt x="452" y="49"/>
                    <a:pt x="595" y="1"/>
                  </a:cubicBezTo>
                  <a:cubicBezTo>
                    <a:pt x="667" y="168"/>
                    <a:pt x="714" y="311"/>
                    <a:pt x="750" y="3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1"/>
            <p:cNvSpPr/>
            <p:nvPr/>
          </p:nvSpPr>
          <p:spPr>
            <a:xfrm>
              <a:off x="3266148" y="4753339"/>
              <a:ext cx="140146" cy="160728"/>
            </a:xfrm>
            <a:custGeom>
              <a:rect b="b" l="l" r="r" t="t"/>
              <a:pathLst>
                <a:path extrusionOk="0" h="656" w="572">
                  <a:moveTo>
                    <a:pt x="572" y="453"/>
                  </a:moveTo>
                  <a:cubicBezTo>
                    <a:pt x="381" y="525"/>
                    <a:pt x="262" y="584"/>
                    <a:pt x="84" y="656"/>
                  </a:cubicBezTo>
                  <a:cubicBezTo>
                    <a:pt x="48" y="442"/>
                    <a:pt x="0" y="275"/>
                    <a:pt x="0" y="108"/>
                  </a:cubicBezTo>
                  <a:cubicBezTo>
                    <a:pt x="0" y="84"/>
                    <a:pt x="191" y="1"/>
                    <a:pt x="215" y="25"/>
                  </a:cubicBezTo>
                  <a:cubicBezTo>
                    <a:pt x="346" y="144"/>
                    <a:pt x="441" y="275"/>
                    <a:pt x="572" y="4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1"/>
            <p:cNvSpPr/>
            <p:nvPr/>
          </p:nvSpPr>
          <p:spPr>
            <a:xfrm>
              <a:off x="3452846" y="3697337"/>
              <a:ext cx="204338" cy="169549"/>
            </a:xfrm>
            <a:custGeom>
              <a:rect b="b" l="l" r="r" t="t"/>
              <a:pathLst>
                <a:path extrusionOk="0" h="692" w="834">
                  <a:moveTo>
                    <a:pt x="393" y="691"/>
                  </a:moveTo>
                  <a:cubicBezTo>
                    <a:pt x="358" y="430"/>
                    <a:pt x="393" y="168"/>
                    <a:pt x="0" y="168"/>
                  </a:cubicBezTo>
                  <a:cubicBezTo>
                    <a:pt x="227" y="120"/>
                    <a:pt x="465" y="72"/>
                    <a:pt x="834" y="1"/>
                  </a:cubicBezTo>
                  <a:cubicBezTo>
                    <a:pt x="643" y="310"/>
                    <a:pt x="512" y="501"/>
                    <a:pt x="393" y="6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2913087" y="4811896"/>
              <a:ext cx="137451" cy="143087"/>
            </a:xfrm>
            <a:custGeom>
              <a:rect b="b" l="l" r="r" t="t"/>
              <a:pathLst>
                <a:path extrusionOk="0" h="584" w="561">
                  <a:moveTo>
                    <a:pt x="560" y="584"/>
                  </a:moveTo>
                  <a:cubicBezTo>
                    <a:pt x="298" y="572"/>
                    <a:pt x="179" y="560"/>
                    <a:pt x="13" y="548"/>
                  </a:cubicBezTo>
                  <a:cubicBezTo>
                    <a:pt x="13" y="381"/>
                    <a:pt x="1" y="238"/>
                    <a:pt x="37" y="107"/>
                  </a:cubicBezTo>
                  <a:cubicBezTo>
                    <a:pt x="60" y="48"/>
                    <a:pt x="287" y="0"/>
                    <a:pt x="298" y="24"/>
                  </a:cubicBezTo>
                  <a:cubicBezTo>
                    <a:pt x="394" y="167"/>
                    <a:pt x="453" y="333"/>
                    <a:pt x="560" y="5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1"/>
            <p:cNvSpPr/>
            <p:nvPr/>
          </p:nvSpPr>
          <p:spPr>
            <a:xfrm>
              <a:off x="2939304" y="4205002"/>
              <a:ext cx="131570" cy="184004"/>
            </a:xfrm>
            <a:custGeom>
              <a:rect b="b" l="l" r="r" t="t"/>
              <a:pathLst>
                <a:path extrusionOk="0" h="751" w="537">
                  <a:moveTo>
                    <a:pt x="501" y="96"/>
                  </a:moveTo>
                  <a:cubicBezTo>
                    <a:pt x="382" y="143"/>
                    <a:pt x="239" y="179"/>
                    <a:pt x="144" y="251"/>
                  </a:cubicBezTo>
                  <a:cubicBezTo>
                    <a:pt x="108" y="286"/>
                    <a:pt x="108" y="477"/>
                    <a:pt x="144" y="489"/>
                  </a:cubicBezTo>
                  <a:cubicBezTo>
                    <a:pt x="251" y="560"/>
                    <a:pt x="394" y="584"/>
                    <a:pt x="537" y="703"/>
                  </a:cubicBezTo>
                  <a:cubicBezTo>
                    <a:pt x="406" y="703"/>
                    <a:pt x="180" y="751"/>
                    <a:pt x="144" y="691"/>
                  </a:cubicBezTo>
                  <a:cubicBezTo>
                    <a:pt x="60" y="548"/>
                    <a:pt x="1" y="322"/>
                    <a:pt x="49" y="179"/>
                  </a:cubicBezTo>
                  <a:cubicBezTo>
                    <a:pt x="84" y="72"/>
                    <a:pt x="334" y="60"/>
                    <a:pt x="477" y="1"/>
                  </a:cubicBezTo>
                  <a:cubicBezTo>
                    <a:pt x="489" y="24"/>
                    <a:pt x="489" y="60"/>
                    <a:pt x="50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11"/>
          <p:cNvSpPr/>
          <p:nvPr/>
        </p:nvSpPr>
        <p:spPr>
          <a:xfrm>
            <a:off x="8417153" y="452730"/>
            <a:ext cx="2065984" cy="2144889"/>
          </a:xfrm>
          <a:custGeom>
            <a:rect b="b" l="l" r="r" t="t"/>
            <a:pathLst>
              <a:path extrusionOk="0" h="19409" w="18695">
                <a:moveTo>
                  <a:pt x="3537" y="1"/>
                </a:moveTo>
                <a:cubicBezTo>
                  <a:pt x="3501" y="1"/>
                  <a:pt x="3465" y="2"/>
                  <a:pt x="3431" y="4"/>
                </a:cubicBezTo>
                <a:cubicBezTo>
                  <a:pt x="2729" y="38"/>
                  <a:pt x="2056" y="390"/>
                  <a:pt x="1376" y="390"/>
                </a:cubicBezTo>
                <a:cubicBezTo>
                  <a:pt x="1249" y="390"/>
                  <a:pt x="1122" y="377"/>
                  <a:pt x="995" y="349"/>
                </a:cubicBezTo>
                <a:cubicBezTo>
                  <a:pt x="842" y="310"/>
                  <a:pt x="681" y="256"/>
                  <a:pt x="533" y="256"/>
                </a:cubicBezTo>
                <a:cubicBezTo>
                  <a:pt x="444" y="256"/>
                  <a:pt x="360" y="275"/>
                  <a:pt x="285" y="328"/>
                </a:cubicBezTo>
                <a:cubicBezTo>
                  <a:pt x="0" y="531"/>
                  <a:pt x="183" y="998"/>
                  <a:pt x="427" y="1262"/>
                </a:cubicBezTo>
                <a:cubicBezTo>
                  <a:pt x="670" y="1526"/>
                  <a:pt x="934" y="1891"/>
                  <a:pt x="731" y="2196"/>
                </a:cubicBezTo>
                <a:cubicBezTo>
                  <a:pt x="1300" y="1952"/>
                  <a:pt x="1929" y="1830"/>
                  <a:pt x="2538" y="1810"/>
                </a:cubicBezTo>
                <a:cubicBezTo>
                  <a:pt x="2579" y="1806"/>
                  <a:pt x="2621" y="1803"/>
                  <a:pt x="2663" y="1803"/>
                </a:cubicBezTo>
                <a:cubicBezTo>
                  <a:pt x="2809" y="1803"/>
                  <a:pt x="2955" y="1833"/>
                  <a:pt x="3065" y="1912"/>
                </a:cubicBezTo>
                <a:cubicBezTo>
                  <a:pt x="3370" y="2115"/>
                  <a:pt x="3329" y="2561"/>
                  <a:pt x="3431" y="2926"/>
                </a:cubicBezTo>
                <a:cubicBezTo>
                  <a:pt x="3593" y="3414"/>
                  <a:pt x="4040" y="3718"/>
                  <a:pt x="4446" y="4023"/>
                </a:cubicBezTo>
                <a:cubicBezTo>
                  <a:pt x="5664" y="4936"/>
                  <a:pt x="7896" y="7148"/>
                  <a:pt x="8262" y="7636"/>
                </a:cubicBezTo>
                <a:cubicBezTo>
                  <a:pt x="8728" y="8265"/>
                  <a:pt x="9398" y="8752"/>
                  <a:pt x="10149" y="8975"/>
                </a:cubicBezTo>
                <a:cubicBezTo>
                  <a:pt x="10758" y="9158"/>
                  <a:pt x="11469" y="9239"/>
                  <a:pt x="11814" y="9767"/>
                </a:cubicBezTo>
                <a:cubicBezTo>
                  <a:pt x="12057" y="10193"/>
                  <a:pt x="11956" y="10721"/>
                  <a:pt x="12017" y="11208"/>
                </a:cubicBezTo>
                <a:cubicBezTo>
                  <a:pt x="12078" y="11959"/>
                  <a:pt x="12504" y="12608"/>
                  <a:pt x="12768" y="13319"/>
                </a:cubicBezTo>
                <a:cubicBezTo>
                  <a:pt x="13153" y="14273"/>
                  <a:pt x="13255" y="15349"/>
                  <a:pt x="13052" y="16363"/>
                </a:cubicBezTo>
                <a:cubicBezTo>
                  <a:pt x="12950" y="16932"/>
                  <a:pt x="12747" y="17500"/>
                  <a:pt x="12768" y="18089"/>
                </a:cubicBezTo>
                <a:cubicBezTo>
                  <a:pt x="12808" y="18677"/>
                  <a:pt x="13153" y="19286"/>
                  <a:pt x="13722" y="19408"/>
                </a:cubicBezTo>
                <a:cubicBezTo>
                  <a:pt x="13783" y="18109"/>
                  <a:pt x="14635" y="16972"/>
                  <a:pt x="15589" y="16079"/>
                </a:cubicBezTo>
                <a:cubicBezTo>
                  <a:pt x="16543" y="15186"/>
                  <a:pt x="17619" y="14395"/>
                  <a:pt x="18329" y="13299"/>
                </a:cubicBezTo>
                <a:cubicBezTo>
                  <a:pt x="18532" y="13014"/>
                  <a:pt x="18695" y="12649"/>
                  <a:pt x="18593" y="12324"/>
                </a:cubicBezTo>
                <a:cubicBezTo>
                  <a:pt x="18410" y="11736"/>
                  <a:pt x="17639" y="11675"/>
                  <a:pt x="17091" y="11411"/>
                </a:cubicBezTo>
                <a:cubicBezTo>
                  <a:pt x="16949" y="11350"/>
                  <a:pt x="16807" y="11248"/>
                  <a:pt x="16685" y="11147"/>
                </a:cubicBezTo>
                <a:cubicBezTo>
                  <a:pt x="16137" y="10700"/>
                  <a:pt x="15731" y="9970"/>
                  <a:pt x="15061" y="9686"/>
                </a:cubicBezTo>
                <a:cubicBezTo>
                  <a:pt x="14750" y="9558"/>
                  <a:pt x="14419" y="9533"/>
                  <a:pt x="14080" y="9533"/>
                </a:cubicBezTo>
                <a:cubicBezTo>
                  <a:pt x="13862" y="9533"/>
                  <a:pt x="13641" y="9543"/>
                  <a:pt x="13420" y="9543"/>
                </a:cubicBezTo>
                <a:cubicBezTo>
                  <a:pt x="13222" y="9543"/>
                  <a:pt x="13024" y="9535"/>
                  <a:pt x="12829" y="9503"/>
                </a:cubicBezTo>
                <a:cubicBezTo>
                  <a:pt x="11976" y="9361"/>
                  <a:pt x="11266" y="8752"/>
                  <a:pt x="10596" y="8184"/>
                </a:cubicBezTo>
                <a:cubicBezTo>
                  <a:pt x="10352" y="7960"/>
                  <a:pt x="10088" y="7737"/>
                  <a:pt x="9967" y="7412"/>
                </a:cubicBezTo>
                <a:cubicBezTo>
                  <a:pt x="9845" y="7108"/>
                  <a:pt x="9906" y="6702"/>
                  <a:pt x="10190" y="6519"/>
                </a:cubicBezTo>
                <a:cubicBezTo>
                  <a:pt x="10286" y="6463"/>
                  <a:pt x="10387" y="6440"/>
                  <a:pt x="10490" y="6440"/>
                </a:cubicBezTo>
                <a:cubicBezTo>
                  <a:pt x="10927" y="6440"/>
                  <a:pt x="11418" y="6846"/>
                  <a:pt x="11862" y="6846"/>
                </a:cubicBezTo>
                <a:cubicBezTo>
                  <a:pt x="11956" y="6846"/>
                  <a:pt x="12049" y="6828"/>
                  <a:pt x="12138" y="6783"/>
                </a:cubicBezTo>
                <a:cubicBezTo>
                  <a:pt x="12443" y="6641"/>
                  <a:pt x="12544" y="6276"/>
                  <a:pt x="12687" y="5971"/>
                </a:cubicBezTo>
                <a:cubicBezTo>
                  <a:pt x="12930" y="5443"/>
                  <a:pt x="13417" y="5037"/>
                  <a:pt x="13986" y="4855"/>
                </a:cubicBezTo>
                <a:cubicBezTo>
                  <a:pt x="14209" y="4794"/>
                  <a:pt x="14452" y="4753"/>
                  <a:pt x="14635" y="4631"/>
                </a:cubicBezTo>
                <a:cubicBezTo>
                  <a:pt x="14818" y="4489"/>
                  <a:pt x="14940" y="4205"/>
                  <a:pt x="14777" y="4023"/>
                </a:cubicBezTo>
                <a:cubicBezTo>
                  <a:pt x="14696" y="3921"/>
                  <a:pt x="14513" y="3921"/>
                  <a:pt x="14432" y="3820"/>
                </a:cubicBezTo>
                <a:cubicBezTo>
                  <a:pt x="14148" y="3353"/>
                  <a:pt x="15000" y="3475"/>
                  <a:pt x="15082" y="3170"/>
                </a:cubicBezTo>
                <a:cubicBezTo>
                  <a:pt x="15163" y="2845"/>
                  <a:pt x="15000" y="2521"/>
                  <a:pt x="14757" y="2318"/>
                </a:cubicBezTo>
                <a:cubicBezTo>
                  <a:pt x="14513" y="2115"/>
                  <a:pt x="14209" y="1993"/>
                  <a:pt x="13904" y="1891"/>
                </a:cubicBezTo>
                <a:cubicBezTo>
                  <a:pt x="13685" y="1822"/>
                  <a:pt x="13446" y="1759"/>
                  <a:pt x="13220" y="1759"/>
                </a:cubicBezTo>
                <a:cubicBezTo>
                  <a:pt x="13050" y="1759"/>
                  <a:pt x="12887" y="1795"/>
                  <a:pt x="12747" y="1891"/>
                </a:cubicBezTo>
                <a:cubicBezTo>
                  <a:pt x="12463" y="2094"/>
                  <a:pt x="12382" y="2460"/>
                  <a:pt x="12118" y="2683"/>
                </a:cubicBezTo>
                <a:cubicBezTo>
                  <a:pt x="11973" y="2804"/>
                  <a:pt x="11778" y="2860"/>
                  <a:pt x="11580" y="2860"/>
                </a:cubicBezTo>
                <a:cubicBezTo>
                  <a:pt x="11444" y="2860"/>
                  <a:pt x="11308" y="2834"/>
                  <a:pt x="11184" y="2784"/>
                </a:cubicBezTo>
                <a:cubicBezTo>
                  <a:pt x="10880" y="2683"/>
                  <a:pt x="10454" y="2480"/>
                  <a:pt x="10393" y="2257"/>
                </a:cubicBezTo>
                <a:cubicBezTo>
                  <a:pt x="10352" y="2054"/>
                  <a:pt x="10616" y="1709"/>
                  <a:pt x="10880" y="1668"/>
                </a:cubicBezTo>
                <a:cubicBezTo>
                  <a:pt x="11428" y="1567"/>
                  <a:pt x="11712" y="816"/>
                  <a:pt x="12281" y="755"/>
                </a:cubicBezTo>
                <a:cubicBezTo>
                  <a:pt x="12299" y="753"/>
                  <a:pt x="12317" y="753"/>
                  <a:pt x="12335" y="753"/>
                </a:cubicBezTo>
                <a:cubicBezTo>
                  <a:pt x="12598" y="753"/>
                  <a:pt x="12843" y="887"/>
                  <a:pt x="13052" y="1039"/>
                </a:cubicBezTo>
                <a:cubicBezTo>
                  <a:pt x="13295" y="1201"/>
                  <a:pt x="13539" y="1364"/>
                  <a:pt x="13823" y="1364"/>
                </a:cubicBezTo>
                <a:cubicBezTo>
                  <a:pt x="14087" y="1364"/>
                  <a:pt x="14392" y="1100"/>
                  <a:pt x="14290" y="816"/>
                </a:cubicBezTo>
                <a:cubicBezTo>
                  <a:pt x="14229" y="613"/>
                  <a:pt x="13986" y="531"/>
                  <a:pt x="13762" y="470"/>
                </a:cubicBezTo>
                <a:cubicBezTo>
                  <a:pt x="13174" y="339"/>
                  <a:pt x="12570" y="273"/>
                  <a:pt x="11966" y="273"/>
                </a:cubicBezTo>
                <a:cubicBezTo>
                  <a:pt x="11362" y="273"/>
                  <a:pt x="10758" y="339"/>
                  <a:pt x="10170" y="470"/>
                </a:cubicBezTo>
                <a:cubicBezTo>
                  <a:pt x="9926" y="531"/>
                  <a:pt x="9682" y="633"/>
                  <a:pt x="9439" y="694"/>
                </a:cubicBezTo>
                <a:cubicBezTo>
                  <a:pt x="9396" y="703"/>
                  <a:pt x="9358" y="707"/>
                  <a:pt x="9323" y="707"/>
                </a:cubicBezTo>
                <a:cubicBezTo>
                  <a:pt x="9041" y="707"/>
                  <a:pt x="8981" y="443"/>
                  <a:pt x="8728" y="389"/>
                </a:cubicBezTo>
                <a:cubicBezTo>
                  <a:pt x="8708" y="385"/>
                  <a:pt x="8687" y="383"/>
                  <a:pt x="8665" y="383"/>
                </a:cubicBezTo>
                <a:cubicBezTo>
                  <a:pt x="8286" y="383"/>
                  <a:pt x="7709" y="971"/>
                  <a:pt x="7304" y="971"/>
                </a:cubicBezTo>
                <a:cubicBezTo>
                  <a:pt x="7270" y="971"/>
                  <a:pt x="7237" y="967"/>
                  <a:pt x="7206" y="958"/>
                </a:cubicBezTo>
                <a:cubicBezTo>
                  <a:pt x="6618" y="801"/>
                  <a:pt x="4573" y="1"/>
                  <a:pt x="35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55" name="Shape 3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bg>
      <p:bgPr>
        <a:solidFill>
          <a:srgbClr val="FFFFFF"/>
        </a:solidFill>
      </p:bgPr>
    </p:bg>
    <p:spTree>
      <p:nvGrpSpPr>
        <p:cNvPr id="356" name="Shape 356"/>
        <p:cNvGrpSpPr/>
        <p:nvPr/>
      </p:nvGrpSpPr>
      <p:grpSpPr>
        <a:xfrm>
          <a:off x="0" y="0"/>
          <a:ext cx="0" cy="0"/>
          <a:chOff x="0" y="0"/>
          <a:chExt cx="0" cy="0"/>
        </a:xfrm>
      </p:grpSpPr>
      <p:grpSp>
        <p:nvGrpSpPr>
          <p:cNvPr id="357" name="Google Shape;357;p13"/>
          <p:cNvGrpSpPr/>
          <p:nvPr/>
        </p:nvGrpSpPr>
        <p:grpSpPr>
          <a:xfrm>
            <a:off x="0" y="0"/>
            <a:ext cx="3575075" cy="7578965"/>
            <a:chOff x="0" y="0"/>
            <a:chExt cx="3552693" cy="7578965"/>
          </a:xfrm>
        </p:grpSpPr>
        <p:sp>
          <p:nvSpPr>
            <p:cNvPr id="358" name="Google Shape;358;p13"/>
            <p:cNvSpPr/>
            <p:nvPr/>
          </p:nvSpPr>
          <p:spPr>
            <a:xfrm>
              <a:off x="0" y="0"/>
              <a:ext cx="3552693" cy="7578965"/>
            </a:xfrm>
            <a:custGeom>
              <a:rect b="b" l="l" r="r" t="t"/>
              <a:pathLst>
                <a:path extrusionOk="0" h="132222" w="74562">
                  <a:moveTo>
                    <a:pt x="1" y="1"/>
                  </a:moveTo>
                  <a:lnTo>
                    <a:pt x="1" y="132221"/>
                  </a:lnTo>
                  <a:lnTo>
                    <a:pt x="74562" y="132221"/>
                  </a:lnTo>
                  <a:lnTo>
                    <a:pt x="7456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p:nvPr/>
          </p:nvSpPr>
          <p:spPr>
            <a:xfrm>
              <a:off x="59416" y="101169"/>
              <a:ext cx="3436481"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13"/>
          <p:cNvGrpSpPr/>
          <p:nvPr/>
        </p:nvGrpSpPr>
        <p:grpSpPr>
          <a:xfrm>
            <a:off x="7150525" y="0"/>
            <a:ext cx="3575075" cy="7578965"/>
            <a:chOff x="0" y="0"/>
            <a:chExt cx="3552693" cy="7578965"/>
          </a:xfrm>
        </p:grpSpPr>
        <p:sp>
          <p:nvSpPr>
            <p:cNvPr id="361" name="Google Shape;361;p13"/>
            <p:cNvSpPr/>
            <p:nvPr/>
          </p:nvSpPr>
          <p:spPr>
            <a:xfrm>
              <a:off x="0" y="0"/>
              <a:ext cx="3552693" cy="7578965"/>
            </a:xfrm>
            <a:custGeom>
              <a:rect b="b" l="l" r="r" t="t"/>
              <a:pathLst>
                <a:path extrusionOk="0" h="132222" w="74562">
                  <a:moveTo>
                    <a:pt x="1" y="1"/>
                  </a:moveTo>
                  <a:lnTo>
                    <a:pt x="1" y="132221"/>
                  </a:lnTo>
                  <a:lnTo>
                    <a:pt x="74562" y="132221"/>
                  </a:lnTo>
                  <a:lnTo>
                    <a:pt x="7456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3"/>
            <p:cNvSpPr/>
            <p:nvPr/>
          </p:nvSpPr>
          <p:spPr>
            <a:xfrm>
              <a:off x="59416" y="101169"/>
              <a:ext cx="3436481"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13"/>
          <p:cNvGrpSpPr/>
          <p:nvPr/>
        </p:nvGrpSpPr>
        <p:grpSpPr>
          <a:xfrm>
            <a:off x="3575325" y="0"/>
            <a:ext cx="3575075" cy="7578965"/>
            <a:chOff x="0" y="0"/>
            <a:chExt cx="3552693" cy="7578965"/>
          </a:xfrm>
        </p:grpSpPr>
        <p:sp>
          <p:nvSpPr>
            <p:cNvPr id="364" name="Google Shape;364;p13"/>
            <p:cNvSpPr/>
            <p:nvPr/>
          </p:nvSpPr>
          <p:spPr>
            <a:xfrm>
              <a:off x="0" y="0"/>
              <a:ext cx="3552693" cy="7578965"/>
            </a:xfrm>
            <a:custGeom>
              <a:rect b="b" l="l" r="r" t="t"/>
              <a:pathLst>
                <a:path extrusionOk="0" h="132222" w="74562">
                  <a:moveTo>
                    <a:pt x="1" y="1"/>
                  </a:moveTo>
                  <a:lnTo>
                    <a:pt x="1" y="132221"/>
                  </a:lnTo>
                  <a:lnTo>
                    <a:pt x="74562" y="132221"/>
                  </a:lnTo>
                  <a:lnTo>
                    <a:pt x="7456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3"/>
            <p:cNvSpPr/>
            <p:nvPr/>
          </p:nvSpPr>
          <p:spPr>
            <a:xfrm>
              <a:off x="59416" y="101169"/>
              <a:ext cx="3436481"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 name="Google Shape;366;p13"/>
          <p:cNvSpPr txBox="1"/>
          <p:nvPr>
            <p:ph type="title"/>
          </p:nvPr>
        </p:nvSpPr>
        <p:spPr>
          <a:xfrm>
            <a:off x="3879600" y="492175"/>
            <a:ext cx="2995800" cy="1432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300"/>
              <a:buNone/>
              <a:defRPr sz="3900">
                <a:solidFill>
                  <a:schemeClr val="accent1"/>
                </a:solidFill>
              </a:defRPr>
            </a:lvl1pPr>
            <a:lvl2pPr lvl="1" rtl="0">
              <a:spcBef>
                <a:spcPts val="0"/>
              </a:spcBef>
              <a:spcAft>
                <a:spcPts val="0"/>
              </a:spcAft>
              <a:buClr>
                <a:schemeClr val="accent1"/>
              </a:buClr>
              <a:buSzPts val="3300"/>
              <a:buNone/>
              <a:defRPr>
                <a:solidFill>
                  <a:schemeClr val="accent1"/>
                </a:solidFill>
              </a:defRPr>
            </a:lvl2pPr>
            <a:lvl3pPr lvl="2" rtl="0">
              <a:spcBef>
                <a:spcPts val="0"/>
              </a:spcBef>
              <a:spcAft>
                <a:spcPts val="0"/>
              </a:spcAft>
              <a:buClr>
                <a:schemeClr val="accent1"/>
              </a:buClr>
              <a:buSzPts val="3300"/>
              <a:buNone/>
              <a:defRPr>
                <a:solidFill>
                  <a:schemeClr val="accent1"/>
                </a:solidFill>
              </a:defRPr>
            </a:lvl3pPr>
            <a:lvl4pPr lvl="3" rtl="0">
              <a:spcBef>
                <a:spcPts val="0"/>
              </a:spcBef>
              <a:spcAft>
                <a:spcPts val="0"/>
              </a:spcAft>
              <a:buClr>
                <a:schemeClr val="accent1"/>
              </a:buClr>
              <a:buSzPts val="3300"/>
              <a:buNone/>
              <a:defRPr>
                <a:solidFill>
                  <a:schemeClr val="accent1"/>
                </a:solidFill>
              </a:defRPr>
            </a:lvl4pPr>
            <a:lvl5pPr lvl="4" rtl="0">
              <a:spcBef>
                <a:spcPts val="0"/>
              </a:spcBef>
              <a:spcAft>
                <a:spcPts val="0"/>
              </a:spcAft>
              <a:buClr>
                <a:schemeClr val="accent1"/>
              </a:buClr>
              <a:buSzPts val="3300"/>
              <a:buNone/>
              <a:defRPr>
                <a:solidFill>
                  <a:schemeClr val="accent1"/>
                </a:solidFill>
              </a:defRPr>
            </a:lvl5pPr>
            <a:lvl6pPr lvl="5" rtl="0">
              <a:spcBef>
                <a:spcPts val="0"/>
              </a:spcBef>
              <a:spcAft>
                <a:spcPts val="0"/>
              </a:spcAft>
              <a:buClr>
                <a:schemeClr val="accent1"/>
              </a:buClr>
              <a:buSzPts val="3300"/>
              <a:buNone/>
              <a:defRPr>
                <a:solidFill>
                  <a:schemeClr val="accent1"/>
                </a:solidFill>
              </a:defRPr>
            </a:lvl6pPr>
            <a:lvl7pPr lvl="6" rtl="0">
              <a:spcBef>
                <a:spcPts val="0"/>
              </a:spcBef>
              <a:spcAft>
                <a:spcPts val="0"/>
              </a:spcAft>
              <a:buClr>
                <a:schemeClr val="accent1"/>
              </a:buClr>
              <a:buSzPts val="3300"/>
              <a:buNone/>
              <a:defRPr>
                <a:solidFill>
                  <a:schemeClr val="accent1"/>
                </a:solidFill>
              </a:defRPr>
            </a:lvl7pPr>
            <a:lvl8pPr lvl="7" rtl="0">
              <a:spcBef>
                <a:spcPts val="0"/>
              </a:spcBef>
              <a:spcAft>
                <a:spcPts val="0"/>
              </a:spcAft>
              <a:buClr>
                <a:schemeClr val="accent1"/>
              </a:buClr>
              <a:buSzPts val="3300"/>
              <a:buNone/>
              <a:defRPr>
                <a:solidFill>
                  <a:schemeClr val="accent1"/>
                </a:solidFill>
              </a:defRPr>
            </a:lvl8pPr>
            <a:lvl9pPr lvl="8" rtl="0">
              <a:spcBef>
                <a:spcPts val="0"/>
              </a:spcBef>
              <a:spcAft>
                <a:spcPts val="0"/>
              </a:spcAft>
              <a:buClr>
                <a:schemeClr val="accent1"/>
              </a:buClr>
              <a:buSzPts val="3300"/>
              <a:buNone/>
              <a:defRPr>
                <a:solidFill>
                  <a:schemeClr val="accent1"/>
                </a:solidFill>
              </a:defRPr>
            </a:lvl9pPr>
          </a:lstStyle>
          <a:p/>
        </p:txBody>
      </p:sp>
      <p:sp>
        <p:nvSpPr>
          <p:cNvPr id="367" name="Google Shape;367;p13"/>
          <p:cNvSpPr txBox="1"/>
          <p:nvPr>
            <p:ph idx="2" type="title"/>
          </p:nvPr>
        </p:nvSpPr>
        <p:spPr>
          <a:xfrm>
            <a:off x="420899" y="492175"/>
            <a:ext cx="2813100" cy="593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300"/>
              <a:buNone/>
              <a:defRPr>
                <a:solidFill>
                  <a:schemeClr val="accent1"/>
                </a:solidFill>
              </a:defRPr>
            </a:lvl1pPr>
            <a:lvl2pPr lvl="1" rtl="0">
              <a:spcBef>
                <a:spcPts val="0"/>
              </a:spcBef>
              <a:spcAft>
                <a:spcPts val="0"/>
              </a:spcAft>
              <a:buClr>
                <a:schemeClr val="accent1"/>
              </a:buClr>
              <a:buSzPts val="3300"/>
              <a:buNone/>
              <a:defRPr>
                <a:solidFill>
                  <a:schemeClr val="accent1"/>
                </a:solidFill>
              </a:defRPr>
            </a:lvl2pPr>
            <a:lvl3pPr lvl="2" rtl="0">
              <a:spcBef>
                <a:spcPts val="0"/>
              </a:spcBef>
              <a:spcAft>
                <a:spcPts val="0"/>
              </a:spcAft>
              <a:buClr>
                <a:schemeClr val="accent1"/>
              </a:buClr>
              <a:buSzPts val="3300"/>
              <a:buNone/>
              <a:defRPr>
                <a:solidFill>
                  <a:schemeClr val="accent1"/>
                </a:solidFill>
              </a:defRPr>
            </a:lvl3pPr>
            <a:lvl4pPr lvl="3" rtl="0">
              <a:spcBef>
                <a:spcPts val="0"/>
              </a:spcBef>
              <a:spcAft>
                <a:spcPts val="0"/>
              </a:spcAft>
              <a:buClr>
                <a:schemeClr val="accent1"/>
              </a:buClr>
              <a:buSzPts val="3300"/>
              <a:buNone/>
              <a:defRPr>
                <a:solidFill>
                  <a:schemeClr val="accent1"/>
                </a:solidFill>
              </a:defRPr>
            </a:lvl4pPr>
            <a:lvl5pPr lvl="4" rtl="0">
              <a:spcBef>
                <a:spcPts val="0"/>
              </a:spcBef>
              <a:spcAft>
                <a:spcPts val="0"/>
              </a:spcAft>
              <a:buClr>
                <a:schemeClr val="accent1"/>
              </a:buClr>
              <a:buSzPts val="3300"/>
              <a:buNone/>
              <a:defRPr>
                <a:solidFill>
                  <a:schemeClr val="accent1"/>
                </a:solidFill>
              </a:defRPr>
            </a:lvl5pPr>
            <a:lvl6pPr lvl="5" rtl="0">
              <a:spcBef>
                <a:spcPts val="0"/>
              </a:spcBef>
              <a:spcAft>
                <a:spcPts val="0"/>
              </a:spcAft>
              <a:buClr>
                <a:schemeClr val="accent1"/>
              </a:buClr>
              <a:buSzPts val="3300"/>
              <a:buNone/>
              <a:defRPr>
                <a:solidFill>
                  <a:schemeClr val="accent1"/>
                </a:solidFill>
              </a:defRPr>
            </a:lvl6pPr>
            <a:lvl7pPr lvl="6" rtl="0">
              <a:spcBef>
                <a:spcPts val="0"/>
              </a:spcBef>
              <a:spcAft>
                <a:spcPts val="0"/>
              </a:spcAft>
              <a:buClr>
                <a:schemeClr val="accent1"/>
              </a:buClr>
              <a:buSzPts val="3300"/>
              <a:buNone/>
              <a:defRPr>
                <a:solidFill>
                  <a:schemeClr val="accent1"/>
                </a:solidFill>
              </a:defRPr>
            </a:lvl7pPr>
            <a:lvl8pPr lvl="7" rtl="0">
              <a:spcBef>
                <a:spcPts val="0"/>
              </a:spcBef>
              <a:spcAft>
                <a:spcPts val="0"/>
              </a:spcAft>
              <a:buClr>
                <a:schemeClr val="accent1"/>
              </a:buClr>
              <a:buSzPts val="3300"/>
              <a:buNone/>
              <a:defRPr>
                <a:solidFill>
                  <a:schemeClr val="accent1"/>
                </a:solidFill>
              </a:defRPr>
            </a:lvl8pPr>
            <a:lvl9pPr lvl="8" rtl="0">
              <a:spcBef>
                <a:spcPts val="0"/>
              </a:spcBef>
              <a:spcAft>
                <a:spcPts val="0"/>
              </a:spcAft>
              <a:buClr>
                <a:schemeClr val="accent1"/>
              </a:buClr>
              <a:buSzPts val="3300"/>
              <a:buNone/>
              <a:defRPr>
                <a:solidFill>
                  <a:schemeClr val="accent1"/>
                </a:solidFill>
              </a:defRPr>
            </a:lvl9pPr>
          </a:lstStyle>
          <a:p/>
        </p:txBody>
      </p:sp>
      <p:sp>
        <p:nvSpPr>
          <p:cNvPr id="368" name="Google Shape;368;p13"/>
          <p:cNvSpPr txBox="1"/>
          <p:nvPr>
            <p:ph idx="3" type="title"/>
          </p:nvPr>
        </p:nvSpPr>
        <p:spPr>
          <a:xfrm>
            <a:off x="7488000" y="492175"/>
            <a:ext cx="2841900" cy="593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300"/>
              <a:buNone/>
              <a:defRPr>
                <a:solidFill>
                  <a:schemeClr val="accent1"/>
                </a:solidFill>
              </a:defRPr>
            </a:lvl1pPr>
            <a:lvl2pPr lvl="1" rtl="0">
              <a:spcBef>
                <a:spcPts val="0"/>
              </a:spcBef>
              <a:spcAft>
                <a:spcPts val="0"/>
              </a:spcAft>
              <a:buClr>
                <a:schemeClr val="accent1"/>
              </a:buClr>
              <a:buSzPts val="3300"/>
              <a:buNone/>
              <a:defRPr>
                <a:solidFill>
                  <a:schemeClr val="accent1"/>
                </a:solidFill>
              </a:defRPr>
            </a:lvl2pPr>
            <a:lvl3pPr lvl="2" rtl="0">
              <a:spcBef>
                <a:spcPts val="0"/>
              </a:spcBef>
              <a:spcAft>
                <a:spcPts val="0"/>
              </a:spcAft>
              <a:buClr>
                <a:schemeClr val="accent1"/>
              </a:buClr>
              <a:buSzPts val="3300"/>
              <a:buNone/>
              <a:defRPr>
                <a:solidFill>
                  <a:schemeClr val="accent1"/>
                </a:solidFill>
              </a:defRPr>
            </a:lvl3pPr>
            <a:lvl4pPr lvl="3" rtl="0">
              <a:spcBef>
                <a:spcPts val="0"/>
              </a:spcBef>
              <a:spcAft>
                <a:spcPts val="0"/>
              </a:spcAft>
              <a:buClr>
                <a:schemeClr val="accent1"/>
              </a:buClr>
              <a:buSzPts val="3300"/>
              <a:buNone/>
              <a:defRPr>
                <a:solidFill>
                  <a:schemeClr val="accent1"/>
                </a:solidFill>
              </a:defRPr>
            </a:lvl4pPr>
            <a:lvl5pPr lvl="4" rtl="0">
              <a:spcBef>
                <a:spcPts val="0"/>
              </a:spcBef>
              <a:spcAft>
                <a:spcPts val="0"/>
              </a:spcAft>
              <a:buClr>
                <a:schemeClr val="accent1"/>
              </a:buClr>
              <a:buSzPts val="3300"/>
              <a:buNone/>
              <a:defRPr>
                <a:solidFill>
                  <a:schemeClr val="accent1"/>
                </a:solidFill>
              </a:defRPr>
            </a:lvl5pPr>
            <a:lvl6pPr lvl="5" rtl="0">
              <a:spcBef>
                <a:spcPts val="0"/>
              </a:spcBef>
              <a:spcAft>
                <a:spcPts val="0"/>
              </a:spcAft>
              <a:buClr>
                <a:schemeClr val="accent1"/>
              </a:buClr>
              <a:buSzPts val="3300"/>
              <a:buNone/>
              <a:defRPr>
                <a:solidFill>
                  <a:schemeClr val="accent1"/>
                </a:solidFill>
              </a:defRPr>
            </a:lvl6pPr>
            <a:lvl7pPr lvl="6" rtl="0">
              <a:spcBef>
                <a:spcPts val="0"/>
              </a:spcBef>
              <a:spcAft>
                <a:spcPts val="0"/>
              </a:spcAft>
              <a:buClr>
                <a:schemeClr val="accent1"/>
              </a:buClr>
              <a:buSzPts val="3300"/>
              <a:buNone/>
              <a:defRPr>
                <a:solidFill>
                  <a:schemeClr val="accent1"/>
                </a:solidFill>
              </a:defRPr>
            </a:lvl7pPr>
            <a:lvl8pPr lvl="7" rtl="0">
              <a:spcBef>
                <a:spcPts val="0"/>
              </a:spcBef>
              <a:spcAft>
                <a:spcPts val="0"/>
              </a:spcAft>
              <a:buClr>
                <a:schemeClr val="accent1"/>
              </a:buClr>
              <a:buSzPts val="3300"/>
              <a:buNone/>
              <a:defRPr>
                <a:solidFill>
                  <a:schemeClr val="accent1"/>
                </a:solidFill>
              </a:defRPr>
            </a:lvl8pPr>
            <a:lvl9pPr lvl="8" rtl="0">
              <a:spcBef>
                <a:spcPts val="0"/>
              </a:spcBef>
              <a:spcAft>
                <a:spcPts val="0"/>
              </a:spcAft>
              <a:buClr>
                <a:schemeClr val="accent1"/>
              </a:buClr>
              <a:buSzPts val="3300"/>
              <a:buNone/>
              <a:defRPr>
                <a:solidFill>
                  <a:schemeClr val="accent1"/>
                </a:solidFill>
              </a:defRPr>
            </a:lvl9pPr>
          </a:lstStyle>
          <a:p/>
        </p:txBody>
      </p:sp>
      <p:grpSp>
        <p:nvGrpSpPr>
          <p:cNvPr id="369" name="Google Shape;369;p13"/>
          <p:cNvGrpSpPr/>
          <p:nvPr/>
        </p:nvGrpSpPr>
        <p:grpSpPr>
          <a:xfrm rot="-2700000">
            <a:off x="6875353" y="4405340"/>
            <a:ext cx="828164" cy="3018563"/>
            <a:chOff x="1327600" y="2400500"/>
            <a:chExt cx="274350" cy="999975"/>
          </a:xfrm>
        </p:grpSpPr>
        <p:sp>
          <p:nvSpPr>
            <p:cNvPr id="370" name="Google Shape;370;p13"/>
            <p:cNvSpPr/>
            <p:nvPr/>
          </p:nvSpPr>
          <p:spPr>
            <a:xfrm>
              <a:off x="1498100" y="3289800"/>
              <a:ext cx="13200" cy="14750"/>
            </a:xfrm>
            <a:custGeom>
              <a:rect b="b" l="l" r="r" t="t"/>
              <a:pathLst>
                <a:path extrusionOk="0" h="590" w="528">
                  <a:moveTo>
                    <a:pt x="284" y="1"/>
                  </a:moveTo>
                  <a:lnTo>
                    <a:pt x="0" y="123"/>
                  </a:lnTo>
                  <a:cubicBezTo>
                    <a:pt x="81" y="285"/>
                    <a:pt x="162" y="448"/>
                    <a:pt x="244" y="590"/>
                  </a:cubicBezTo>
                  <a:lnTo>
                    <a:pt x="528" y="427"/>
                  </a:lnTo>
                  <a:cubicBezTo>
                    <a:pt x="447" y="285"/>
                    <a:pt x="365" y="143"/>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3"/>
            <p:cNvSpPr/>
            <p:nvPr/>
          </p:nvSpPr>
          <p:spPr>
            <a:xfrm>
              <a:off x="1327600" y="2570775"/>
              <a:ext cx="175075" cy="671875"/>
            </a:xfrm>
            <a:custGeom>
              <a:rect b="b" l="l" r="r" t="t"/>
              <a:pathLst>
                <a:path extrusionOk="0" h="26875" w="7003">
                  <a:moveTo>
                    <a:pt x="1644" y="0"/>
                  </a:moveTo>
                  <a:cubicBezTo>
                    <a:pt x="1522" y="325"/>
                    <a:pt x="1380" y="650"/>
                    <a:pt x="1279" y="975"/>
                  </a:cubicBezTo>
                  <a:lnTo>
                    <a:pt x="1563" y="1096"/>
                  </a:lnTo>
                  <a:cubicBezTo>
                    <a:pt x="1685" y="772"/>
                    <a:pt x="1806" y="447"/>
                    <a:pt x="1928" y="122"/>
                  </a:cubicBezTo>
                  <a:lnTo>
                    <a:pt x="1644" y="0"/>
                  </a:lnTo>
                  <a:close/>
                  <a:moveTo>
                    <a:pt x="629" y="2964"/>
                  </a:moveTo>
                  <a:cubicBezTo>
                    <a:pt x="528" y="3309"/>
                    <a:pt x="447" y="3634"/>
                    <a:pt x="365" y="3979"/>
                  </a:cubicBezTo>
                  <a:lnTo>
                    <a:pt x="670" y="4040"/>
                  </a:lnTo>
                  <a:cubicBezTo>
                    <a:pt x="751" y="3715"/>
                    <a:pt x="832" y="3390"/>
                    <a:pt x="934" y="3045"/>
                  </a:cubicBezTo>
                  <a:lnTo>
                    <a:pt x="629" y="2964"/>
                  </a:lnTo>
                  <a:close/>
                  <a:moveTo>
                    <a:pt x="20" y="6049"/>
                  </a:moveTo>
                  <a:lnTo>
                    <a:pt x="20" y="6090"/>
                  </a:lnTo>
                  <a:cubicBezTo>
                    <a:pt x="0" y="6252"/>
                    <a:pt x="0" y="6435"/>
                    <a:pt x="0" y="6597"/>
                  </a:cubicBezTo>
                  <a:cubicBezTo>
                    <a:pt x="0" y="6759"/>
                    <a:pt x="0" y="6922"/>
                    <a:pt x="20" y="7105"/>
                  </a:cubicBezTo>
                  <a:lnTo>
                    <a:pt x="345" y="7064"/>
                  </a:lnTo>
                  <a:cubicBezTo>
                    <a:pt x="325" y="6902"/>
                    <a:pt x="325" y="6739"/>
                    <a:pt x="325" y="6597"/>
                  </a:cubicBezTo>
                  <a:cubicBezTo>
                    <a:pt x="325" y="6435"/>
                    <a:pt x="325" y="6272"/>
                    <a:pt x="345" y="6110"/>
                  </a:cubicBezTo>
                  <a:lnTo>
                    <a:pt x="345" y="6069"/>
                  </a:lnTo>
                  <a:lnTo>
                    <a:pt x="20" y="6049"/>
                  </a:lnTo>
                  <a:close/>
                  <a:moveTo>
                    <a:pt x="873" y="8992"/>
                  </a:moveTo>
                  <a:lnTo>
                    <a:pt x="589" y="9134"/>
                  </a:lnTo>
                  <a:cubicBezTo>
                    <a:pt x="731" y="9439"/>
                    <a:pt x="893" y="9743"/>
                    <a:pt x="1076" y="10068"/>
                  </a:cubicBezTo>
                  <a:lnTo>
                    <a:pt x="1360" y="9885"/>
                  </a:lnTo>
                  <a:cubicBezTo>
                    <a:pt x="1157" y="9601"/>
                    <a:pt x="995" y="9297"/>
                    <a:pt x="873" y="8992"/>
                  </a:cubicBezTo>
                  <a:close/>
                  <a:moveTo>
                    <a:pt x="2578" y="11529"/>
                  </a:moveTo>
                  <a:lnTo>
                    <a:pt x="2334" y="11753"/>
                  </a:lnTo>
                  <a:cubicBezTo>
                    <a:pt x="2558" y="12017"/>
                    <a:pt x="2781" y="12280"/>
                    <a:pt x="3004" y="12544"/>
                  </a:cubicBezTo>
                  <a:lnTo>
                    <a:pt x="3248" y="12321"/>
                  </a:lnTo>
                  <a:cubicBezTo>
                    <a:pt x="3024" y="12057"/>
                    <a:pt x="2781" y="11793"/>
                    <a:pt x="2578" y="11529"/>
                  </a:cubicBezTo>
                  <a:close/>
                  <a:moveTo>
                    <a:pt x="4608" y="13904"/>
                  </a:moveTo>
                  <a:lnTo>
                    <a:pt x="4364" y="14107"/>
                  </a:lnTo>
                  <a:cubicBezTo>
                    <a:pt x="4587" y="14391"/>
                    <a:pt x="4790" y="14655"/>
                    <a:pt x="4973" y="14919"/>
                  </a:cubicBezTo>
                  <a:lnTo>
                    <a:pt x="5237" y="14736"/>
                  </a:lnTo>
                  <a:cubicBezTo>
                    <a:pt x="5054" y="14473"/>
                    <a:pt x="4851" y="14209"/>
                    <a:pt x="4608" y="13904"/>
                  </a:cubicBezTo>
                  <a:close/>
                  <a:moveTo>
                    <a:pt x="6292" y="16543"/>
                  </a:moveTo>
                  <a:lnTo>
                    <a:pt x="5988" y="16685"/>
                  </a:lnTo>
                  <a:cubicBezTo>
                    <a:pt x="6130" y="16989"/>
                    <a:pt x="6252" y="17314"/>
                    <a:pt x="6333" y="17639"/>
                  </a:cubicBezTo>
                  <a:lnTo>
                    <a:pt x="6637" y="17537"/>
                  </a:lnTo>
                  <a:cubicBezTo>
                    <a:pt x="6536" y="17213"/>
                    <a:pt x="6414" y="16868"/>
                    <a:pt x="6292" y="16543"/>
                  </a:cubicBezTo>
                  <a:close/>
                  <a:moveTo>
                    <a:pt x="6658" y="19628"/>
                  </a:moveTo>
                  <a:cubicBezTo>
                    <a:pt x="6678" y="19770"/>
                    <a:pt x="6678" y="19912"/>
                    <a:pt x="6678" y="20054"/>
                  </a:cubicBezTo>
                  <a:cubicBezTo>
                    <a:pt x="6678" y="20257"/>
                    <a:pt x="6678" y="20460"/>
                    <a:pt x="6658" y="20663"/>
                  </a:cubicBezTo>
                  <a:lnTo>
                    <a:pt x="6982" y="20684"/>
                  </a:lnTo>
                  <a:cubicBezTo>
                    <a:pt x="6982" y="20460"/>
                    <a:pt x="7003" y="20257"/>
                    <a:pt x="7003" y="20054"/>
                  </a:cubicBezTo>
                  <a:cubicBezTo>
                    <a:pt x="7003" y="19912"/>
                    <a:pt x="6982" y="19770"/>
                    <a:pt x="6982" y="19628"/>
                  </a:cubicBezTo>
                  <a:close/>
                  <a:moveTo>
                    <a:pt x="6414" y="22693"/>
                  </a:moveTo>
                  <a:cubicBezTo>
                    <a:pt x="6373" y="23038"/>
                    <a:pt x="6313" y="23383"/>
                    <a:pt x="6292" y="23728"/>
                  </a:cubicBezTo>
                  <a:lnTo>
                    <a:pt x="6597" y="23769"/>
                  </a:lnTo>
                  <a:cubicBezTo>
                    <a:pt x="6637" y="23424"/>
                    <a:pt x="6678" y="23079"/>
                    <a:pt x="6739" y="22754"/>
                  </a:cubicBezTo>
                  <a:lnTo>
                    <a:pt x="6414" y="22693"/>
                  </a:lnTo>
                  <a:close/>
                  <a:moveTo>
                    <a:pt x="6150" y="25819"/>
                  </a:moveTo>
                  <a:cubicBezTo>
                    <a:pt x="6170" y="26184"/>
                    <a:pt x="6191" y="26529"/>
                    <a:pt x="6231" y="26874"/>
                  </a:cubicBezTo>
                  <a:lnTo>
                    <a:pt x="6556" y="26834"/>
                  </a:lnTo>
                  <a:cubicBezTo>
                    <a:pt x="6516" y="26509"/>
                    <a:pt x="6475" y="26164"/>
                    <a:pt x="6475" y="258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3"/>
            <p:cNvSpPr/>
            <p:nvPr/>
          </p:nvSpPr>
          <p:spPr>
            <a:xfrm>
              <a:off x="1387975" y="2510900"/>
              <a:ext cx="12200" cy="14725"/>
            </a:xfrm>
            <a:custGeom>
              <a:rect b="b" l="l" r="r" t="t"/>
              <a:pathLst>
                <a:path extrusionOk="0" h="589" w="488">
                  <a:moveTo>
                    <a:pt x="203" y="0"/>
                  </a:moveTo>
                  <a:lnTo>
                    <a:pt x="0" y="467"/>
                  </a:lnTo>
                  <a:lnTo>
                    <a:pt x="305" y="589"/>
                  </a:lnTo>
                  <a:lnTo>
                    <a:pt x="488" y="122"/>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3"/>
            <p:cNvSpPr/>
            <p:nvPr/>
          </p:nvSpPr>
          <p:spPr>
            <a:xfrm>
              <a:off x="1489650" y="3332025"/>
              <a:ext cx="112300" cy="25175"/>
            </a:xfrm>
            <a:custGeom>
              <a:rect b="b" l="l" r="r" t="t"/>
              <a:pathLst>
                <a:path extrusionOk="0" h="1007" w="4492">
                  <a:moveTo>
                    <a:pt x="4315" y="1"/>
                  </a:moveTo>
                  <a:cubicBezTo>
                    <a:pt x="4286" y="1"/>
                    <a:pt x="4246" y="6"/>
                    <a:pt x="4195" y="17"/>
                  </a:cubicBezTo>
                  <a:cubicBezTo>
                    <a:pt x="2936" y="261"/>
                    <a:pt x="1678" y="524"/>
                    <a:pt x="399" y="768"/>
                  </a:cubicBezTo>
                  <a:cubicBezTo>
                    <a:pt x="223" y="803"/>
                    <a:pt x="1" y="1007"/>
                    <a:pt x="197" y="1007"/>
                  </a:cubicBezTo>
                  <a:cubicBezTo>
                    <a:pt x="227" y="1007"/>
                    <a:pt x="267" y="1002"/>
                    <a:pt x="318" y="991"/>
                  </a:cubicBezTo>
                  <a:cubicBezTo>
                    <a:pt x="1576" y="727"/>
                    <a:pt x="2835" y="484"/>
                    <a:pt x="4093" y="220"/>
                  </a:cubicBezTo>
                  <a:cubicBezTo>
                    <a:pt x="4285" y="185"/>
                    <a:pt x="4492" y="1"/>
                    <a:pt x="43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3"/>
            <p:cNvSpPr/>
            <p:nvPr/>
          </p:nvSpPr>
          <p:spPr>
            <a:xfrm>
              <a:off x="1537675" y="3288275"/>
              <a:ext cx="16775" cy="112200"/>
            </a:xfrm>
            <a:custGeom>
              <a:rect b="b" l="l" r="r" t="t"/>
              <a:pathLst>
                <a:path extrusionOk="0" h="4488" w="671">
                  <a:moveTo>
                    <a:pt x="332" y="1"/>
                  </a:moveTo>
                  <a:cubicBezTo>
                    <a:pt x="182" y="1"/>
                    <a:pt x="0" y="85"/>
                    <a:pt x="0" y="204"/>
                  </a:cubicBezTo>
                  <a:cubicBezTo>
                    <a:pt x="41" y="1584"/>
                    <a:pt x="81" y="2965"/>
                    <a:pt x="122" y="4345"/>
                  </a:cubicBezTo>
                  <a:cubicBezTo>
                    <a:pt x="130" y="4445"/>
                    <a:pt x="225" y="4487"/>
                    <a:pt x="334" y="4487"/>
                  </a:cubicBezTo>
                  <a:cubicBezTo>
                    <a:pt x="488" y="4487"/>
                    <a:pt x="670" y="4403"/>
                    <a:pt x="670" y="4284"/>
                  </a:cubicBezTo>
                  <a:cubicBezTo>
                    <a:pt x="629" y="2904"/>
                    <a:pt x="589" y="1523"/>
                    <a:pt x="528" y="143"/>
                  </a:cubicBezTo>
                  <a:cubicBezTo>
                    <a:pt x="528" y="43"/>
                    <a:pt x="438" y="1"/>
                    <a:pt x="3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3"/>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3"/>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13"/>
          <p:cNvGrpSpPr/>
          <p:nvPr/>
        </p:nvGrpSpPr>
        <p:grpSpPr>
          <a:xfrm>
            <a:off x="9171743" y="6533969"/>
            <a:ext cx="2505547" cy="1238958"/>
            <a:chOff x="7130625" y="528900"/>
            <a:chExt cx="2873993" cy="1421150"/>
          </a:xfrm>
        </p:grpSpPr>
        <p:sp>
          <p:nvSpPr>
            <p:cNvPr id="378" name="Google Shape;378;p13"/>
            <p:cNvSpPr/>
            <p:nvPr/>
          </p:nvSpPr>
          <p:spPr>
            <a:xfrm>
              <a:off x="8075099" y="1366006"/>
              <a:ext cx="1929519" cy="427921"/>
            </a:xfrm>
            <a:custGeom>
              <a:rect b="b" l="l" r="r" t="t"/>
              <a:pathLst>
                <a:path extrusionOk="0" h="3037" w="13694">
                  <a:moveTo>
                    <a:pt x="13693" y="406"/>
                  </a:moveTo>
                  <a:cubicBezTo>
                    <a:pt x="12264" y="906"/>
                    <a:pt x="10824" y="810"/>
                    <a:pt x="9371" y="501"/>
                  </a:cubicBezTo>
                  <a:cubicBezTo>
                    <a:pt x="8204" y="251"/>
                    <a:pt x="7026" y="239"/>
                    <a:pt x="5847" y="525"/>
                  </a:cubicBezTo>
                  <a:cubicBezTo>
                    <a:pt x="5085" y="703"/>
                    <a:pt x="4287" y="787"/>
                    <a:pt x="3501" y="870"/>
                  </a:cubicBezTo>
                  <a:cubicBezTo>
                    <a:pt x="3132" y="918"/>
                    <a:pt x="2906" y="1061"/>
                    <a:pt x="2763" y="1501"/>
                  </a:cubicBezTo>
                  <a:cubicBezTo>
                    <a:pt x="3144" y="1525"/>
                    <a:pt x="3513" y="1596"/>
                    <a:pt x="3859" y="1549"/>
                  </a:cubicBezTo>
                  <a:cubicBezTo>
                    <a:pt x="4680" y="1453"/>
                    <a:pt x="5490" y="1203"/>
                    <a:pt x="6311" y="1180"/>
                  </a:cubicBezTo>
                  <a:cubicBezTo>
                    <a:pt x="7442" y="1132"/>
                    <a:pt x="8585" y="1239"/>
                    <a:pt x="9716" y="1299"/>
                  </a:cubicBezTo>
                  <a:cubicBezTo>
                    <a:pt x="10157" y="1322"/>
                    <a:pt x="10597" y="1382"/>
                    <a:pt x="11038" y="1442"/>
                  </a:cubicBezTo>
                  <a:cubicBezTo>
                    <a:pt x="11169" y="1453"/>
                    <a:pt x="11300" y="1477"/>
                    <a:pt x="11431" y="1489"/>
                  </a:cubicBezTo>
                  <a:cubicBezTo>
                    <a:pt x="11443" y="1537"/>
                    <a:pt x="11455" y="1584"/>
                    <a:pt x="11455" y="1632"/>
                  </a:cubicBezTo>
                  <a:cubicBezTo>
                    <a:pt x="11288" y="1668"/>
                    <a:pt x="11121" y="1763"/>
                    <a:pt x="10967" y="1751"/>
                  </a:cubicBezTo>
                  <a:cubicBezTo>
                    <a:pt x="10324" y="1680"/>
                    <a:pt x="9693" y="1572"/>
                    <a:pt x="9062" y="1501"/>
                  </a:cubicBezTo>
                  <a:cubicBezTo>
                    <a:pt x="8716" y="1465"/>
                    <a:pt x="8359" y="1501"/>
                    <a:pt x="8026" y="1418"/>
                  </a:cubicBezTo>
                  <a:cubicBezTo>
                    <a:pt x="7014" y="1191"/>
                    <a:pt x="6085" y="1572"/>
                    <a:pt x="5121" y="1703"/>
                  </a:cubicBezTo>
                  <a:cubicBezTo>
                    <a:pt x="4406" y="1811"/>
                    <a:pt x="3692" y="1858"/>
                    <a:pt x="2977" y="1942"/>
                  </a:cubicBezTo>
                  <a:cubicBezTo>
                    <a:pt x="2513" y="1989"/>
                    <a:pt x="2442" y="2049"/>
                    <a:pt x="2132" y="2501"/>
                  </a:cubicBezTo>
                  <a:cubicBezTo>
                    <a:pt x="2835" y="2727"/>
                    <a:pt x="3549" y="2680"/>
                    <a:pt x="4263" y="2596"/>
                  </a:cubicBezTo>
                  <a:cubicBezTo>
                    <a:pt x="4811" y="2537"/>
                    <a:pt x="5359" y="2394"/>
                    <a:pt x="5906" y="2299"/>
                  </a:cubicBezTo>
                  <a:cubicBezTo>
                    <a:pt x="6097" y="2263"/>
                    <a:pt x="6299" y="2275"/>
                    <a:pt x="6490" y="2263"/>
                  </a:cubicBezTo>
                  <a:cubicBezTo>
                    <a:pt x="6502" y="2311"/>
                    <a:pt x="6514" y="2346"/>
                    <a:pt x="6526" y="2394"/>
                  </a:cubicBezTo>
                  <a:cubicBezTo>
                    <a:pt x="6442" y="2442"/>
                    <a:pt x="6359" y="2513"/>
                    <a:pt x="6275" y="2537"/>
                  </a:cubicBezTo>
                  <a:cubicBezTo>
                    <a:pt x="5490" y="2692"/>
                    <a:pt x="4704" y="2882"/>
                    <a:pt x="3906" y="2977"/>
                  </a:cubicBezTo>
                  <a:cubicBezTo>
                    <a:pt x="3382" y="3037"/>
                    <a:pt x="2846" y="2942"/>
                    <a:pt x="2323" y="2930"/>
                  </a:cubicBezTo>
                  <a:cubicBezTo>
                    <a:pt x="2013" y="2930"/>
                    <a:pt x="1703" y="2954"/>
                    <a:pt x="1382" y="2966"/>
                  </a:cubicBezTo>
                  <a:cubicBezTo>
                    <a:pt x="1453" y="2692"/>
                    <a:pt x="1192" y="2656"/>
                    <a:pt x="918" y="2632"/>
                  </a:cubicBezTo>
                  <a:cubicBezTo>
                    <a:pt x="620" y="2608"/>
                    <a:pt x="334" y="2561"/>
                    <a:pt x="37" y="2525"/>
                  </a:cubicBezTo>
                  <a:cubicBezTo>
                    <a:pt x="25" y="2465"/>
                    <a:pt x="13" y="2406"/>
                    <a:pt x="13" y="2346"/>
                  </a:cubicBezTo>
                  <a:cubicBezTo>
                    <a:pt x="132" y="2299"/>
                    <a:pt x="251" y="2192"/>
                    <a:pt x="370" y="2204"/>
                  </a:cubicBezTo>
                  <a:cubicBezTo>
                    <a:pt x="715" y="2239"/>
                    <a:pt x="1049" y="2334"/>
                    <a:pt x="1382" y="2382"/>
                  </a:cubicBezTo>
                  <a:cubicBezTo>
                    <a:pt x="1537" y="2406"/>
                    <a:pt x="1727" y="2430"/>
                    <a:pt x="1858" y="2370"/>
                  </a:cubicBezTo>
                  <a:cubicBezTo>
                    <a:pt x="1977" y="2323"/>
                    <a:pt x="2084" y="2168"/>
                    <a:pt x="2132" y="2025"/>
                  </a:cubicBezTo>
                  <a:cubicBezTo>
                    <a:pt x="2156" y="1989"/>
                    <a:pt x="1965" y="1811"/>
                    <a:pt x="1858" y="1787"/>
                  </a:cubicBezTo>
                  <a:cubicBezTo>
                    <a:pt x="1442" y="1703"/>
                    <a:pt x="1013" y="1632"/>
                    <a:pt x="584" y="1572"/>
                  </a:cubicBezTo>
                  <a:cubicBezTo>
                    <a:pt x="239" y="1513"/>
                    <a:pt x="179" y="1477"/>
                    <a:pt x="1" y="1084"/>
                  </a:cubicBezTo>
                  <a:cubicBezTo>
                    <a:pt x="430" y="1144"/>
                    <a:pt x="822" y="1191"/>
                    <a:pt x="1203" y="1263"/>
                  </a:cubicBezTo>
                  <a:cubicBezTo>
                    <a:pt x="1465" y="1299"/>
                    <a:pt x="1727" y="1382"/>
                    <a:pt x="2001" y="1430"/>
                  </a:cubicBezTo>
                  <a:cubicBezTo>
                    <a:pt x="2442" y="1525"/>
                    <a:pt x="2585" y="1418"/>
                    <a:pt x="2680" y="882"/>
                  </a:cubicBezTo>
                  <a:cubicBezTo>
                    <a:pt x="2049" y="775"/>
                    <a:pt x="1430" y="668"/>
                    <a:pt x="799" y="560"/>
                  </a:cubicBezTo>
                  <a:cubicBezTo>
                    <a:pt x="608" y="525"/>
                    <a:pt x="418" y="525"/>
                    <a:pt x="251" y="465"/>
                  </a:cubicBezTo>
                  <a:cubicBezTo>
                    <a:pt x="156" y="429"/>
                    <a:pt x="84" y="322"/>
                    <a:pt x="13" y="239"/>
                  </a:cubicBezTo>
                  <a:cubicBezTo>
                    <a:pt x="120" y="179"/>
                    <a:pt x="251" y="48"/>
                    <a:pt x="358" y="60"/>
                  </a:cubicBezTo>
                  <a:cubicBezTo>
                    <a:pt x="941" y="144"/>
                    <a:pt x="1525" y="275"/>
                    <a:pt x="2096" y="382"/>
                  </a:cubicBezTo>
                  <a:cubicBezTo>
                    <a:pt x="2168" y="394"/>
                    <a:pt x="2227" y="418"/>
                    <a:pt x="2287" y="418"/>
                  </a:cubicBezTo>
                  <a:cubicBezTo>
                    <a:pt x="3478" y="465"/>
                    <a:pt x="4656" y="429"/>
                    <a:pt x="5847" y="191"/>
                  </a:cubicBezTo>
                  <a:cubicBezTo>
                    <a:pt x="6787" y="1"/>
                    <a:pt x="7799" y="25"/>
                    <a:pt x="8764" y="72"/>
                  </a:cubicBezTo>
                  <a:cubicBezTo>
                    <a:pt x="9752" y="120"/>
                    <a:pt x="10728" y="346"/>
                    <a:pt x="11717" y="418"/>
                  </a:cubicBezTo>
                  <a:cubicBezTo>
                    <a:pt x="12169" y="453"/>
                    <a:pt x="12645" y="299"/>
                    <a:pt x="13110" y="251"/>
                  </a:cubicBezTo>
                  <a:cubicBezTo>
                    <a:pt x="13300" y="227"/>
                    <a:pt x="13503" y="251"/>
                    <a:pt x="13693" y="251"/>
                  </a:cubicBezTo>
                  <a:cubicBezTo>
                    <a:pt x="13693" y="310"/>
                    <a:pt x="13693" y="358"/>
                    <a:pt x="13693" y="4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3"/>
            <p:cNvSpPr/>
            <p:nvPr/>
          </p:nvSpPr>
          <p:spPr>
            <a:xfrm>
              <a:off x="7130625" y="528900"/>
              <a:ext cx="2862152" cy="1395921"/>
            </a:xfrm>
            <a:custGeom>
              <a:rect b="b" l="l" r="r" t="t"/>
              <a:pathLst>
                <a:path extrusionOk="0" h="9907" w="20313">
                  <a:moveTo>
                    <a:pt x="3846" y="9907"/>
                  </a:moveTo>
                  <a:cubicBezTo>
                    <a:pt x="3704" y="9895"/>
                    <a:pt x="3561" y="9895"/>
                    <a:pt x="3418" y="9859"/>
                  </a:cubicBezTo>
                  <a:cubicBezTo>
                    <a:pt x="2525" y="9633"/>
                    <a:pt x="1787" y="9157"/>
                    <a:pt x="1263" y="8395"/>
                  </a:cubicBezTo>
                  <a:cubicBezTo>
                    <a:pt x="501" y="7263"/>
                    <a:pt x="1" y="6049"/>
                    <a:pt x="191" y="4656"/>
                  </a:cubicBezTo>
                  <a:cubicBezTo>
                    <a:pt x="465" y="2763"/>
                    <a:pt x="1406" y="1346"/>
                    <a:pt x="3215" y="536"/>
                  </a:cubicBezTo>
                  <a:cubicBezTo>
                    <a:pt x="4204" y="96"/>
                    <a:pt x="5216" y="1"/>
                    <a:pt x="6263" y="179"/>
                  </a:cubicBezTo>
                  <a:cubicBezTo>
                    <a:pt x="6585" y="239"/>
                    <a:pt x="6894" y="370"/>
                    <a:pt x="7204" y="501"/>
                  </a:cubicBezTo>
                  <a:cubicBezTo>
                    <a:pt x="8121" y="894"/>
                    <a:pt x="8883" y="1513"/>
                    <a:pt x="9466" y="2310"/>
                  </a:cubicBezTo>
                  <a:cubicBezTo>
                    <a:pt x="9704" y="2644"/>
                    <a:pt x="9740" y="3144"/>
                    <a:pt x="9871" y="3561"/>
                  </a:cubicBezTo>
                  <a:cubicBezTo>
                    <a:pt x="9930" y="3739"/>
                    <a:pt x="10002" y="3906"/>
                    <a:pt x="10050" y="4084"/>
                  </a:cubicBezTo>
                  <a:cubicBezTo>
                    <a:pt x="10133" y="4370"/>
                    <a:pt x="10323" y="4418"/>
                    <a:pt x="10597" y="4370"/>
                  </a:cubicBezTo>
                  <a:cubicBezTo>
                    <a:pt x="11454" y="4204"/>
                    <a:pt x="12324" y="4025"/>
                    <a:pt x="13193" y="3894"/>
                  </a:cubicBezTo>
                  <a:cubicBezTo>
                    <a:pt x="14312" y="3715"/>
                    <a:pt x="15443" y="3846"/>
                    <a:pt x="16550" y="4049"/>
                  </a:cubicBezTo>
                  <a:cubicBezTo>
                    <a:pt x="17598" y="4251"/>
                    <a:pt x="18646" y="4251"/>
                    <a:pt x="19694" y="4096"/>
                  </a:cubicBezTo>
                  <a:cubicBezTo>
                    <a:pt x="19872" y="4061"/>
                    <a:pt x="20063" y="4073"/>
                    <a:pt x="20253" y="4061"/>
                  </a:cubicBezTo>
                  <a:cubicBezTo>
                    <a:pt x="20265" y="4108"/>
                    <a:pt x="20265" y="4144"/>
                    <a:pt x="20277" y="4180"/>
                  </a:cubicBezTo>
                  <a:cubicBezTo>
                    <a:pt x="20182" y="4239"/>
                    <a:pt x="20087" y="4323"/>
                    <a:pt x="19979" y="4346"/>
                  </a:cubicBezTo>
                  <a:cubicBezTo>
                    <a:pt x="19015" y="4596"/>
                    <a:pt x="18027" y="4656"/>
                    <a:pt x="17039" y="4537"/>
                  </a:cubicBezTo>
                  <a:cubicBezTo>
                    <a:pt x="16265" y="4442"/>
                    <a:pt x="15503" y="4287"/>
                    <a:pt x="14729" y="4204"/>
                  </a:cubicBezTo>
                  <a:cubicBezTo>
                    <a:pt x="13586" y="4061"/>
                    <a:pt x="12490" y="4346"/>
                    <a:pt x="11383" y="4573"/>
                  </a:cubicBezTo>
                  <a:cubicBezTo>
                    <a:pt x="11121" y="4632"/>
                    <a:pt x="10847" y="4668"/>
                    <a:pt x="10573" y="4692"/>
                  </a:cubicBezTo>
                  <a:cubicBezTo>
                    <a:pt x="10061" y="4751"/>
                    <a:pt x="10038" y="4775"/>
                    <a:pt x="10109" y="5418"/>
                  </a:cubicBezTo>
                  <a:cubicBezTo>
                    <a:pt x="10740" y="5323"/>
                    <a:pt x="11359" y="5204"/>
                    <a:pt x="11990" y="5132"/>
                  </a:cubicBezTo>
                  <a:cubicBezTo>
                    <a:pt x="13002" y="5025"/>
                    <a:pt x="14002" y="4906"/>
                    <a:pt x="15014" y="4870"/>
                  </a:cubicBezTo>
                  <a:cubicBezTo>
                    <a:pt x="15491" y="4846"/>
                    <a:pt x="15979" y="4966"/>
                    <a:pt x="16443" y="5073"/>
                  </a:cubicBezTo>
                  <a:cubicBezTo>
                    <a:pt x="17574" y="5323"/>
                    <a:pt x="18705" y="5335"/>
                    <a:pt x="19825" y="5085"/>
                  </a:cubicBezTo>
                  <a:cubicBezTo>
                    <a:pt x="19884" y="5073"/>
                    <a:pt x="19956" y="5049"/>
                    <a:pt x="20015" y="5061"/>
                  </a:cubicBezTo>
                  <a:cubicBezTo>
                    <a:pt x="20110" y="5097"/>
                    <a:pt x="20206" y="5156"/>
                    <a:pt x="20313" y="5204"/>
                  </a:cubicBezTo>
                  <a:cubicBezTo>
                    <a:pt x="20241" y="5287"/>
                    <a:pt x="20182" y="5394"/>
                    <a:pt x="20098" y="5418"/>
                  </a:cubicBezTo>
                  <a:cubicBezTo>
                    <a:pt x="19884" y="5478"/>
                    <a:pt x="19658" y="5501"/>
                    <a:pt x="19432" y="5537"/>
                  </a:cubicBezTo>
                  <a:cubicBezTo>
                    <a:pt x="18384" y="5704"/>
                    <a:pt x="17360" y="5644"/>
                    <a:pt x="16312" y="5418"/>
                  </a:cubicBezTo>
                  <a:cubicBezTo>
                    <a:pt x="14824" y="5108"/>
                    <a:pt x="13324" y="5168"/>
                    <a:pt x="11824" y="5561"/>
                  </a:cubicBezTo>
                  <a:cubicBezTo>
                    <a:pt x="10823" y="5823"/>
                    <a:pt x="9800" y="5823"/>
                    <a:pt x="8764" y="5644"/>
                  </a:cubicBezTo>
                  <a:cubicBezTo>
                    <a:pt x="8204" y="5549"/>
                    <a:pt x="7644" y="5478"/>
                    <a:pt x="7085" y="5382"/>
                  </a:cubicBezTo>
                  <a:cubicBezTo>
                    <a:pt x="6930" y="5358"/>
                    <a:pt x="6787" y="5299"/>
                    <a:pt x="6644" y="5263"/>
                  </a:cubicBezTo>
                  <a:cubicBezTo>
                    <a:pt x="6632" y="5216"/>
                    <a:pt x="6632" y="5168"/>
                    <a:pt x="6621" y="5120"/>
                  </a:cubicBezTo>
                  <a:cubicBezTo>
                    <a:pt x="6752" y="5073"/>
                    <a:pt x="6882" y="4966"/>
                    <a:pt x="7002" y="4977"/>
                  </a:cubicBezTo>
                  <a:cubicBezTo>
                    <a:pt x="7478" y="5025"/>
                    <a:pt x="7954" y="5108"/>
                    <a:pt x="8418" y="5180"/>
                  </a:cubicBezTo>
                  <a:cubicBezTo>
                    <a:pt x="8883" y="5263"/>
                    <a:pt x="9347" y="5335"/>
                    <a:pt x="9800" y="5418"/>
                  </a:cubicBezTo>
                  <a:cubicBezTo>
                    <a:pt x="9907" y="4763"/>
                    <a:pt x="9847" y="4751"/>
                    <a:pt x="9264" y="4680"/>
                  </a:cubicBezTo>
                  <a:cubicBezTo>
                    <a:pt x="8454" y="4596"/>
                    <a:pt x="7656" y="4418"/>
                    <a:pt x="6859" y="4263"/>
                  </a:cubicBezTo>
                  <a:cubicBezTo>
                    <a:pt x="6775" y="4251"/>
                    <a:pt x="6716" y="4120"/>
                    <a:pt x="6656" y="4049"/>
                  </a:cubicBezTo>
                  <a:cubicBezTo>
                    <a:pt x="6763" y="4001"/>
                    <a:pt x="6882" y="3894"/>
                    <a:pt x="6990" y="3906"/>
                  </a:cubicBezTo>
                  <a:cubicBezTo>
                    <a:pt x="7728" y="4025"/>
                    <a:pt x="8478" y="4168"/>
                    <a:pt x="9216" y="4287"/>
                  </a:cubicBezTo>
                  <a:cubicBezTo>
                    <a:pt x="9430" y="4323"/>
                    <a:pt x="9645" y="4299"/>
                    <a:pt x="9871" y="4299"/>
                  </a:cubicBezTo>
                  <a:cubicBezTo>
                    <a:pt x="9800" y="3775"/>
                    <a:pt x="9502" y="3656"/>
                    <a:pt x="9097" y="3596"/>
                  </a:cubicBezTo>
                  <a:cubicBezTo>
                    <a:pt x="8383" y="3489"/>
                    <a:pt x="7656" y="3334"/>
                    <a:pt x="6942" y="3192"/>
                  </a:cubicBezTo>
                  <a:cubicBezTo>
                    <a:pt x="6823" y="3168"/>
                    <a:pt x="6716" y="3049"/>
                    <a:pt x="6621" y="2918"/>
                  </a:cubicBezTo>
                  <a:cubicBezTo>
                    <a:pt x="7561" y="2751"/>
                    <a:pt x="8430" y="3120"/>
                    <a:pt x="9359" y="3168"/>
                  </a:cubicBezTo>
                  <a:cubicBezTo>
                    <a:pt x="9383" y="2822"/>
                    <a:pt x="9311" y="2596"/>
                    <a:pt x="8954" y="2501"/>
                  </a:cubicBezTo>
                  <a:cubicBezTo>
                    <a:pt x="8228" y="2299"/>
                    <a:pt x="7490" y="2156"/>
                    <a:pt x="6716" y="2239"/>
                  </a:cubicBezTo>
                  <a:cubicBezTo>
                    <a:pt x="6621" y="2251"/>
                    <a:pt x="6525" y="2156"/>
                    <a:pt x="6323" y="2060"/>
                  </a:cubicBezTo>
                  <a:cubicBezTo>
                    <a:pt x="7263" y="1632"/>
                    <a:pt x="8061" y="2060"/>
                    <a:pt x="9002" y="2132"/>
                  </a:cubicBezTo>
                  <a:cubicBezTo>
                    <a:pt x="8764" y="1882"/>
                    <a:pt x="8609" y="1703"/>
                    <a:pt x="8418" y="1548"/>
                  </a:cubicBezTo>
                  <a:cubicBezTo>
                    <a:pt x="7002" y="405"/>
                    <a:pt x="5382" y="263"/>
                    <a:pt x="3692" y="691"/>
                  </a:cubicBezTo>
                  <a:cubicBezTo>
                    <a:pt x="2358" y="1036"/>
                    <a:pt x="1346" y="1870"/>
                    <a:pt x="846" y="3108"/>
                  </a:cubicBezTo>
                  <a:cubicBezTo>
                    <a:pt x="263" y="4525"/>
                    <a:pt x="239" y="6013"/>
                    <a:pt x="1060" y="7430"/>
                  </a:cubicBezTo>
                  <a:cubicBezTo>
                    <a:pt x="1668" y="8478"/>
                    <a:pt x="2465" y="9240"/>
                    <a:pt x="3620" y="9597"/>
                  </a:cubicBezTo>
                  <a:cubicBezTo>
                    <a:pt x="3727" y="9633"/>
                    <a:pt x="3811" y="9716"/>
                    <a:pt x="3894" y="9776"/>
                  </a:cubicBezTo>
                  <a:cubicBezTo>
                    <a:pt x="3882" y="9823"/>
                    <a:pt x="3870" y="9859"/>
                    <a:pt x="3846" y="99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3"/>
            <p:cNvSpPr/>
            <p:nvPr/>
          </p:nvSpPr>
          <p:spPr>
            <a:xfrm>
              <a:off x="8558257" y="906380"/>
              <a:ext cx="1298698" cy="146116"/>
            </a:xfrm>
            <a:custGeom>
              <a:rect b="b" l="l" r="r" t="t"/>
              <a:pathLst>
                <a:path extrusionOk="0" h="1037" w="9217">
                  <a:moveTo>
                    <a:pt x="1" y="965"/>
                  </a:moveTo>
                  <a:cubicBezTo>
                    <a:pt x="96" y="620"/>
                    <a:pt x="370" y="620"/>
                    <a:pt x="620" y="560"/>
                  </a:cubicBezTo>
                  <a:cubicBezTo>
                    <a:pt x="1144" y="453"/>
                    <a:pt x="1668" y="322"/>
                    <a:pt x="2192" y="215"/>
                  </a:cubicBezTo>
                  <a:cubicBezTo>
                    <a:pt x="2323" y="191"/>
                    <a:pt x="2442" y="155"/>
                    <a:pt x="2561" y="155"/>
                  </a:cubicBezTo>
                  <a:cubicBezTo>
                    <a:pt x="3954" y="60"/>
                    <a:pt x="5347" y="1"/>
                    <a:pt x="6728" y="334"/>
                  </a:cubicBezTo>
                  <a:cubicBezTo>
                    <a:pt x="7335" y="489"/>
                    <a:pt x="7990" y="429"/>
                    <a:pt x="8621" y="465"/>
                  </a:cubicBezTo>
                  <a:cubicBezTo>
                    <a:pt x="8812" y="477"/>
                    <a:pt x="9002" y="501"/>
                    <a:pt x="9193" y="524"/>
                  </a:cubicBezTo>
                  <a:lnTo>
                    <a:pt x="9216" y="643"/>
                  </a:lnTo>
                  <a:cubicBezTo>
                    <a:pt x="9085" y="691"/>
                    <a:pt x="8954" y="774"/>
                    <a:pt x="8823" y="786"/>
                  </a:cubicBezTo>
                  <a:cubicBezTo>
                    <a:pt x="7811" y="917"/>
                    <a:pt x="6799" y="846"/>
                    <a:pt x="5799" y="608"/>
                  </a:cubicBezTo>
                  <a:cubicBezTo>
                    <a:pt x="4549" y="298"/>
                    <a:pt x="3311" y="358"/>
                    <a:pt x="2061" y="679"/>
                  </a:cubicBezTo>
                  <a:cubicBezTo>
                    <a:pt x="1465" y="834"/>
                    <a:pt x="858" y="917"/>
                    <a:pt x="251" y="1024"/>
                  </a:cubicBezTo>
                  <a:cubicBezTo>
                    <a:pt x="179" y="1036"/>
                    <a:pt x="96" y="989"/>
                    <a:pt x="1" y="9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3"/>
            <p:cNvSpPr/>
            <p:nvPr/>
          </p:nvSpPr>
          <p:spPr>
            <a:xfrm>
              <a:off x="9538098" y="819161"/>
              <a:ext cx="372546" cy="52134"/>
            </a:xfrm>
            <a:custGeom>
              <a:rect b="b" l="l" r="r" t="t"/>
              <a:pathLst>
                <a:path extrusionOk="0" h="370" w="2644">
                  <a:moveTo>
                    <a:pt x="0" y="215"/>
                  </a:moveTo>
                  <a:cubicBezTo>
                    <a:pt x="119" y="179"/>
                    <a:pt x="226" y="119"/>
                    <a:pt x="345" y="108"/>
                  </a:cubicBezTo>
                  <a:cubicBezTo>
                    <a:pt x="810" y="96"/>
                    <a:pt x="1262" y="96"/>
                    <a:pt x="1715" y="72"/>
                  </a:cubicBezTo>
                  <a:cubicBezTo>
                    <a:pt x="1917" y="60"/>
                    <a:pt x="2108" y="12"/>
                    <a:pt x="2298" y="0"/>
                  </a:cubicBezTo>
                  <a:cubicBezTo>
                    <a:pt x="2417" y="0"/>
                    <a:pt x="2524" y="48"/>
                    <a:pt x="2643" y="84"/>
                  </a:cubicBezTo>
                  <a:cubicBezTo>
                    <a:pt x="2560" y="155"/>
                    <a:pt x="2477" y="262"/>
                    <a:pt x="2381" y="286"/>
                  </a:cubicBezTo>
                  <a:cubicBezTo>
                    <a:pt x="2167" y="334"/>
                    <a:pt x="1941" y="346"/>
                    <a:pt x="1727" y="346"/>
                  </a:cubicBezTo>
                  <a:cubicBezTo>
                    <a:pt x="1274" y="370"/>
                    <a:pt x="834" y="370"/>
                    <a:pt x="393" y="370"/>
                  </a:cubicBezTo>
                  <a:cubicBezTo>
                    <a:pt x="262" y="370"/>
                    <a:pt x="143" y="334"/>
                    <a:pt x="12" y="322"/>
                  </a:cubicBezTo>
                  <a:cubicBezTo>
                    <a:pt x="12" y="286"/>
                    <a:pt x="12" y="250"/>
                    <a:pt x="0"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3"/>
            <p:cNvSpPr/>
            <p:nvPr/>
          </p:nvSpPr>
          <p:spPr>
            <a:xfrm>
              <a:off x="9271368" y="778862"/>
              <a:ext cx="250102" cy="94123"/>
            </a:xfrm>
            <a:custGeom>
              <a:rect b="b" l="l" r="r" t="t"/>
              <a:pathLst>
                <a:path extrusionOk="0" h="668" w="1775">
                  <a:moveTo>
                    <a:pt x="1774" y="370"/>
                  </a:moveTo>
                  <a:cubicBezTo>
                    <a:pt x="1143" y="667"/>
                    <a:pt x="607" y="275"/>
                    <a:pt x="0" y="417"/>
                  </a:cubicBezTo>
                  <a:cubicBezTo>
                    <a:pt x="250" y="1"/>
                    <a:pt x="1310" y="1"/>
                    <a:pt x="1774" y="3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3"/>
            <p:cNvSpPr/>
            <p:nvPr/>
          </p:nvSpPr>
          <p:spPr>
            <a:xfrm>
              <a:off x="9155545" y="1669653"/>
              <a:ext cx="243339" cy="60588"/>
            </a:xfrm>
            <a:custGeom>
              <a:rect b="b" l="l" r="r" t="t"/>
              <a:pathLst>
                <a:path extrusionOk="0" h="430" w="1727">
                  <a:moveTo>
                    <a:pt x="1" y="96"/>
                  </a:moveTo>
                  <a:cubicBezTo>
                    <a:pt x="131" y="72"/>
                    <a:pt x="262" y="1"/>
                    <a:pt x="393" y="13"/>
                  </a:cubicBezTo>
                  <a:cubicBezTo>
                    <a:pt x="786" y="25"/>
                    <a:pt x="1179" y="72"/>
                    <a:pt x="1560" y="108"/>
                  </a:cubicBezTo>
                  <a:cubicBezTo>
                    <a:pt x="1620" y="120"/>
                    <a:pt x="1667" y="191"/>
                    <a:pt x="1727" y="239"/>
                  </a:cubicBezTo>
                  <a:cubicBezTo>
                    <a:pt x="1667" y="299"/>
                    <a:pt x="1632" y="382"/>
                    <a:pt x="1572" y="406"/>
                  </a:cubicBezTo>
                  <a:cubicBezTo>
                    <a:pt x="1465" y="430"/>
                    <a:pt x="1358" y="430"/>
                    <a:pt x="1239" y="418"/>
                  </a:cubicBezTo>
                  <a:cubicBezTo>
                    <a:pt x="905" y="394"/>
                    <a:pt x="572" y="358"/>
                    <a:pt x="239" y="322"/>
                  </a:cubicBezTo>
                  <a:cubicBezTo>
                    <a:pt x="155" y="310"/>
                    <a:pt x="72" y="239"/>
                    <a:pt x="1" y="191"/>
                  </a:cubicBezTo>
                  <a:cubicBezTo>
                    <a:pt x="1" y="168"/>
                    <a:pt x="1" y="132"/>
                    <a:pt x="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3"/>
            <p:cNvSpPr/>
            <p:nvPr/>
          </p:nvSpPr>
          <p:spPr>
            <a:xfrm>
              <a:off x="8709305" y="777171"/>
              <a:ext cx="248411" cy="90741"/>
            </a:xfrm>
            <a:custGeom>
              <a:rect b="b" l="l" r="r" t="t"/>
              <a:pathLst>
                <a:path extrusionOk="0" h="644" w="1763">
                  <a:moveTo>
                    <a:pt x="1763" y="298"/>
                  </a:moveTo>
                  <a:cubicBezTo>
                    <a:pt x="1203" y="406"/>
                    <a:pt x="643" y="513"/>
                    <a:pt x="0" y="644"/>
                  </a:cubicBezTo>
                  <a:cubicBezTo>
                    <a:pt x="262" y="239"/>
                    <a:pt x="1453" y="1"/>
                    <a:pt x="1763" y="2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3"/>
            <p:cNvSpPr/>
            <p:nvPr/>
          </p:nvSpPr>
          <p:spPr>
            <a:xfrm>
              <a:off x="8974344" y="747018"/>
              <a:ext cx="198109" cy="65520"/>
            </a:xfrm>
            <a:custGeom>
              <a:rect b="b" l="l" r="r" t="t"/>
              <a:pathLst>
                <a:path extrusionOk="0" h="465" w="1406">
                  <a:moveTo>
                    <a:pt x="1406" y="405"/>
                  </a:moveTo>
                  <a:cubicBezTo>
                    <a:pt x="929" y="429"/>
                    <a:pt x="501" y="441"/>
                    <a:pt x="1" y="465"/>
                  </a:cubicBezTo>
                  <a:cubicBezTo>
                    <a:pt x="322" y="36"/>
                    <a:pt x="1120" y="0"/>
                    <a:pt x="1406" y="4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3"/>
            <p:cNvSpPr/>
            <p:nvPr/>
          </p:nvSpPr>
          <p:spPr>
            <a:xfrm>
              <a:off x="8034942" y="1829014"/>
              <a:ext cx="169506" cy="100886"/>
            </a:xfrm>
            <a:custGeom>
              <a:rect b="b" l="l" r="r" t="t"/>
              <a:pathLst>
                <a:path extrusionOk="0" h="716" w="1203">
                  <a:moveTo>
                    <a:pt x="1203" y="72"/>
                  </a:moveTo>
                  <a:cubicBezTo>
                    <a:pt x="905" y="275"/>
                    <a:pt x="619" y="489"/>
                    <a:pt x="298" y="680"/>
                  </a:cubicBezTo>
                  <a:cubicBezTo>
                    <a:pt x="238" y="715"/>
                    <a:pt x="107" y="632"/>
                    <a:pt x="0" y="596"/>
                  </a:cubicBezTo>
                  <a:cubicBezTo>
                    <a:pt x="48" y="513"/>
                    <a:pt x="83" y="370"/>
                    <a:pt x="167" y="334"/>
                  </a:cubicBezTo>
                  <a:cubicBezTo>
                    <a:pt x="488" y="203"/>
                    <a:pt x="810" y="108"/>
                    <a:pt x="1131" y="1"/>
                  </a:cubicBezTo>
                  <a:cubicBezTo>
                    <a:pt x="1155" y="25"/>
                    <a:pt x="1179" y="49"/>
                    <a:pt x="1203" y="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3"/>
            <p:cNvSpPr/>
            <p:nvPr/>
          </p:nvSpPr>
          <p:spPr>
            <a:xfrm>
              <a:off x="9846676" y="1547208"/>
              <a:ext cx="146116" cy="60588"/>
            </a:xfrm>
            <a:custGeom>
              <a:rect b="b" l="l" r="r" t="t"/>
              <a:pathLst>
                <a:path extrusionOk="0" h="430" w="1037">
                  <a:moveTo>
                    <a:pt x="1037" y="96"/>
                  </a:moveTo>
                  <a:cubicBezTo>
                    <a:pt x="691" y="394"/>
                    <a:pt x="287" y="429"/>
                    <a:pt x="1" y="108"/>
                  </a:cubicBezTo>
                  <a:cubicBezTo>
                    <a:pt x="382" y="72"/>
                    <a:pt x="691" y="36"/>
                    <a:pt x="1013" y="1"/>
                  </a:cubicBezTo>
                  <a:cubicBezTo>
                    <a:pt x="1025" y="36"/>
                    <a:pt x="1037" y="60"/>
                    <a:pt x="1037"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3"/>
            <p:cNvSpPr/>
            <p:nvPr/>
          </p:nvSpPr>
          <p:spPr>
            <a:xfrm>
              <a:off x="9581637" y="1720096"/>
              <a:ext cx="102436" cy="62138"/>
            </a:xfrm>
            <a:custGeom>
              <a:rect b="b" l="l" r="r" t="t"/>
              <a:pathLst>
                <a:path extrusionOk="0" h="441" w="727">
                  <a:moveTo>
                    <a:pt x="394" y="441"/>
                  </a:moveTo>
                  <a:cubicBezTo>
                    <a:pt x="251" y="345"/>
                    <a:pt x="132" y="262"/>
                    <a:pt x="1" y="167"/>
                  </a:cubicBezTo>
                  <a:cubicBezTo>
                    <a:pt x="84" y="119"/>
                    <a:pt x="167" y="0"/>
                    <a:pt x="227" y="24"/>
                  </a:cubicBezTo>
                  <a:cubicBezTo>
                    <a:pt x="394" y="72"/>
                    <a:pt x="560" y="167"/>
                    <a:pt x="727" y="250"/>
                  </a:cubicBezTo>
                  <a:cubicBezTo>
                    <a:pt x="632" y="310"/>
                    <a:pt x="536" y="357"/>
                    <a:pt x="394"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3"/>
            <p:cNvSpPr/>
            <p:nvPr/>
          </p:nvSpPr>
          <p:spPr>
            <a:xfrm>
              <a:off x="9888665" y="926529"/>
              <a:ext cx="99054" cy="70592"/>
            </a:xfrm>
            <a:custGeom>
              <a:rect b="b" l="l" r="r" t="t"/>
              <a:pathLst>
                <a:path extrusionOk="0" h="501" w="703">
                  <a:moveTo>
                    <a:pt x="1" y="346"/>
                  </a:moveTo>
                  <a:cubicBezTo>
                    <a:pt x="191" y="167"/>
                    <a:pt x="393" y="0"/>
                    <a:pt x="667" y="155"/>
                  </a:cubicBezTo>
                  <a:cubicBezTo>
                    <a:pt x="679" y="203"/>
                    <a:pt x="691" y="250"/>
                    <a:pt x="703" y="310"/>
                  </a:cubicBezTo>
                  <a:cubicBezTo>
                    <a:pt x="489" y="370"/>
                    <a:pt x="274" y="441"/>
                    <a:pt x="48" y="500"/>
                  </a:cubicBezTo>
                  <a:cubicBezTo>
                    <a:pt x="36" y="453"/>
                    <a:pt x="24" y="393"/>
                    <a:pt x="1" y="3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3"/>
            <p:cNvSpPr/>
            <p:nvPr/>
          </p:nvSpPr>
          <p:spPr>
            <a:xfrm>
              <a:off x="8501332" y="857768"/>
              <a:ext cx="90600" cy="43680"/>
            </a:xfrm>
            <a:custGeom>
              <a:rect b="b" l="l" r="r" t="t"/>
              <a:pathLst>
                <a:path extrusionOk="0" h="310" w="643">
                  <a:moveTo>
                    <a:pt x="0" y="96"/>
                  </a:moveTo>
                  <a:cubicBezTo>
                    <a:pt x="191" y="60"/>
                    <a:pt x="381" y="24"/>
                    <a:pt x="572" y="0"/>
                  </a:cubicBezTo>
                  <a:cubicBezTo>
                    <a:pt x="583" y="0"/>
                    <a:pt x="619" y="119"/>
                    <a:pt x="643" y="191"/>
                  </a:cubicBezTo>
                  <a:lnTo>
                    <a:pt x="48" y="310"/>
                  </a:lnTo>
                  <a:cubicBezTo>
                    <a:pt x="36" y="238"/>
                    <a:pt x="12" y="167"/>
                    <a:pt x="0"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
            <p:cNvSpPr/>
            <p:nvPr/>
          </p:nvSpPr>
          <p:spPr>
            <a:xfrm>
              <a:off x="7737918" y="1928069"/>
              <a:ext cx="125967" cy="21981"/>
            </a:xfrm>
            <a:custGeom>
              <a:rect b="b" l="l" r="r" t="t"/>
              <a:pathLst>
                <a:path extrusionOk="0" h="156" w="894">
                  <a:moveTo>
                    <a:pt x="1" y="0"/>
                  </a:moveTo>
                  <a:cubicBezTo>
                    <a:pt x="298" y="12"/>
                    <a:pt x="596" y="24"/>
                    <a:pt x="894" y="48"/>
                  </a:cubicBezTo>
                  <a:cubicBezTo>
                    <a:pt x="894" y="84"/>
                    <a:pt x="894" y="120"/>
                    <a:pt x="894" y="155"/>
                  </a:cubicBezTo>
                  <a:lnTo>
                    <a:pt x="1" y="15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3"/>
            <p:cNvSpPr/>
            <p:nvPr/>
          </p:nvSpPr>
          <p:spPr>
            <a:xfrm>
              <a:off x="9725922" y="1569048"/>
              <a:ext cx="92432" cy="52134"/>
            </a:xfrm>
            <a:custGeom>
              <a:rect b="b" l="l" r="r" t="t"/>
              <a:pathLst>
                <a:path extrusionOk="0" h="370" w="656">
                  <a:moveTo>
                    <a:pt x="1" y="48"/>
                  </a:moveTo>
                  <a:cubicBezTo>
                    <a:pt x="227" y="24"/>
                    <a:pt x="417" y="12"/>
                    <a:pt x="655" y="1"/>
                  </a:cubicBezTo>
                  <a:cubicBezTo>
                    <a:pt x="370" y="346"/>
                    <a:pt x="191" y="370"/>
                    <a:pt x="1"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3"/>
          <p:cNvGrpSpPr/>
          <p:nvPr/>
        </p:nvGrpSpPr>
        <p:grpSpPr>
          <a:xfrm rot="777384">
            <a:off x="254346" y="5972008"/>
            <a:ext cx="2994252" cy="1415478"/>
            <a:chOff x="406408" y="5819957"/>
            <a:chExt cx="2994378" cy="1415537"/>
          </a:xfrm>
        </p:grpSpPr>
        <p:sp>
          <p:nvSpPr>
            <p:cNvPr id="394" name="Google Shape;394;p13"/>
            <p:cNvSpPr/>
            <p:nvPr/>
          </p:nvSpPr>
          <p:spPr>
            <a:xfrm rot="-907006">
              <a:off x="2435881" y="5904882"/>
              <a:ext cx="816600" cy="1245687"/>
            </a:xfrm>
            <a:custGeom>
              <a:rect b="b" l="l" r="r" t="t"/>
              <a:pathLst>
                <a:path extrusionOk="0" h="16628" w="10900">
                  <a:moveTo>
                    <a:pt x="6719" y="1"/>
                  </a:moveTo>
                  <a:cubicBezTo>
                    <a:pt x="6373" y="1"/>
                    <a:pt x="5988" y="41"/>
                    <a:pt x="5704" y="285"/>
                  </a:cubicBezTo>
                  <a:cubicBezTo>
                    <a:pt x="5440" y="508"/>
                    <a:pt x="5298" y="995"/>
                    <a:pt x="5521" y="1300"/>
                  </a:cubicBezTo>
                  <a:cubicBezTo>
                    <a:pt x="5642" y="1476"/>
                    <a:pt x="5841" y="1545"/>
                    <a:pt x="6053" y="1545"/>
                  </a:cubicBezTo>
                  <a:cubicBezTo>
                    <a:pt x="6231" y="1545"/>
                    <a:pt x="6419" y="1496"/>
                    <a:pt x="6576" y="1421"/>
                  </a:cubicBezTo>
                  <a:cubicBezTo>
                    <a:pt x="6857" y="1290"/>
                    <a:pt x="7190" y="930"/>
                    <a:pt x="7469" y="930"/>
                  </a:cubicBezTo>
                  <a:cubicBezTo>
                    <a:pt x="7533" y="930"/>
                    <a:pt x="7595" y="949"/>
                    <a:pt x="7652" y="995"/>
                  </a:cubicBezTo>
                  <a:cubicBezTo>
                    <a:pt x="7936" y="1239"/>
                    <a:pt x="8261" y="1604"/>
                    <a:pt x="8160" y="1970"/>
                  </a:cubicBezTo>
                  <a:cubicBezTo>
                    <a:pt x="8053" y="2439"/>
                    <a:pt x="7704" y="2612"/>
                    <a:pt x="7247" y="2612"/>
                  </a:cubicBezTo>
                  <a:cubicBezTo>
                    <a:pt x="6401" y="2612"/>
                    <a:pt x="5183" y="2020"/>
                    <a:pt x="4445" y="1624"/>
                  </a:cubicBezTo>
                  <a:cubicBezTo>
                    <a:pt x="4242" y="1503"/>
                    <a:pt x="4019" y="1361"/>
                    <a:pt x="3796" y="1340"/>
                  </a:cubicBezTo>
                  <a:cubicBezTo>
                    <a:pt x="3780" y="1339"/>
                    <a:pt x="3765" y="1338"/>
                    <a:pt x="3749" y="1338"/>
                  </a:cubicBezTo>
                  <a:cubicBezTo>
                    <a:pt x="3520" y="1338"/>
                    <a:pt x="3284" y="1477"/>
                    <a:pt x="3227" y="1706"/>
                  </a:cubicBezTo>
                  <a:cubicBezTo>
                    <a:pt x="3187" y="1868"/>
                    <a:pt x="3248" y="2030"/>
                    <a:pt x="3248" y="2193"/>
                  </a:cubicBezTo>
                  <a:cubicBezTo>
                    <a:pt x="3207" y="2619"/>
                    <a:pt x="2781" y="2842"/>
                    <a:pt x="2456" y="3086"/>
                  </a:cubicBezTo>
                  <a:cubicBezTo>
                    <a:pt x="2131" y="3329"/>
                    <a:pt x="1888" y="3898"/>
                    <a:pt x="2212" y="4121"/>
                  </a:cubicBezTo>
                  <a:cubicBezTo>
                    <a:pt x="2283" y="4172"/>
                    <a:pt x="2365" y="4192"/>
                    <a:pt x="2448" y="4192"/>
                  </a:cubicBezTo>
                  <a:cubicBezTo>
                    <a:pt x="2532" y="4192"/>
                    <a:pt x="2618" y="4172"/>
                    <a:pt x="2700" y="4141"/>
                  </a:cubicBezTo>
                  <a:cubicBezTo>
                    <a:pt x="3231" y="3948"/>
                    <a:pt x="3763" y="3435"/>
                    <a:pt x="4265" y="3435"/>
                  </a:cubicBezTo>
                  <a:cubicBezTo>
                    <a:pt x="4395" y="3435"/>
                    <a:pt x="4523" y="3469"/>
                    <a:pt x="4648" y="3553"/>
                  </a:cubicBezTo>
                  <a:cubicBezTo>
                    <a:pt x="5176" y="3918"/>
                    <a:pt x="5135" y="5014"/>
                    <a:pt x="5765" y="5116"/>
                  </a:cubicBezTo>
                  <a:cubicBezTo>
                    <a:pt x="5793" y="5120"/>
                    <a:pt x="5820" y="5122"/>
                    <a:pt x="5848" y="5122"/>
                  </a:cubicBezTo>
                  <a:cubicBezTo>
                    <a:pt x="6080" y="5122"/>
                    <a:pt x="6296" y="4979"/>
                    <a:pt x="6495" y="4852"/>
                  </a:cubicBezTo>
                  <a:cubicBezTo>
                    <a:pt x="6975" y="4570"/>
                    <a:pt x="7533" y="4415"/>
                    <a:pt x="8088" y="4415"/>
                  </a:cubicBezTo>
                  <a:cubicBezTo>
                    <a:pt x="8331" y="4415"/>
                    <a:pt x="8574" y="4445"/>
                    <a:pt x="8809" y="4507"/>
                  </a:cubicBezTo>
                  <a:cubicBezTo>
                    <a:pt x="8951" y="4547"/>
                    <a:pt x="9154" y="4649"/>
                    <a:pt x="9134" y="4811"/>
                  </a:cubicBezTo>
                  <a:cubicBezTo>
                    <a:pt x="9134" y="4997"/>
                    <a:pt x="8982" y="5023"/>
                    <a:pt x="8798" y="5023"/>
                  </a:cubicBezTo>
                  <a:cubicBezTo>
                    <a:pt x="8724" y="5023"/>
                    <a:pt x="8646" y="5019"/>
                    <a:pt x="8570" y="5019"/>
                  </a:cubicBezTo>
                  <a:cubicBezTo>
                    <a:pt x="8504" y="5019"/>
                    <a:pt x="8440" y="5022"/>
                    <a:pt x="8383" y="5034"/>
                  </a:cubicBezTo>
                  <a:cubicBezTo>
                    <a:pt x="8160" y="5095"/>
                    <a:pt x="8018" y="5339"/>
                    <a:pt x="8058" y="5582"/>
                  </a:cubicBezTo>
                  <a:cubicBezTo>
                    <a:pt x="8099" y="5826"/>
                    <a:pt x="9479" y="5522"/>
                    <a:pt x="9479" y="6090"/>
                  </a:cubicBezTo>
                  <a:cubicBezTo>
                    <a:pt x="9479" y="6496"/>
                    <a:pt x="8160" y="6638"/>
                    <a:pt x="7794" y="6658"/>
                  </a:cubicBezTo>
                  <a:cubicBezTo>
                    <a:pt x="7757" y="6662"/>
                    <a:pt x="7721" y="6664"/>
                    <a:pt x="7685" y="6664"/>
                  </a:cubicBezTo>
                  <a:cubicBezTo>
                    <a:pt x="7343" y="6664"/>
                    <a:pt x="7031" y="6499"/>
                    <a:pt x="6719" y="6333"/>
                  </a:cubicBezTo>
                  <a:cubicBezTo>
                    <a:pt x="5886" y="5867"/>
                    <a:pt x="5074" y="5339"/>
                    <a:pt x="4181" y="5034"/>
                  </a:cubicBezTo>
                  <a:cubicBezTo>
                    <a:pt x="3737" y="4886"/>
                    <a:pt x="3268" y="4796"/>
                    <a:pt x="2808" y="4796"/>
                  </a:cubicBezTo>
                  <a:cubicBezTo>
                    <a:pt x="2323" y="4796"/>
                    <a:pt x="1848" y="4896"/>
                    <a:pt x="1421" y="5136"/>
                  </a:cubicBezTo>
                  <a:cubicBezTo>
                    <a:pt x="589" y="5603"/>
                    <a:pt x="0" y="6679"/>
                    <a:pt x="264" y="7673"/>
                  </a:cubicBezTo>
                  <a:cubicBezTo>
                    <a:pt x="507" y="8627"/>
                    <a:pt x="1380" y="9195"/>
                    <a:pt x="2233" y="9500"/>
                  </a:cubicBezTo>
                  <a:cubicBezTo>
                    <a:pt x="2537" y="9601"/>
                    <a:pt x="2862" y="9703"/>
                    <a:pt x="3085" y="9926"/>
                  </a:cubicBezTo>
                  <a:cubicBezTo>
                    <a:pt x="3552" y="10373"/>
                    <a:pt x="3532" y="11185"/>
                    <a:pt x="3491" y="11875"/>
                  </a:cubicBezTo>
                  <a:cubicBezTo>
                    <a:pt x="3430" y="12890"/>
                    <a:pt x="3430" y="13925"/>
                    <a:pt x="3512" y="14960"/>
                  </a:cubicBezTo>
                  <a:cubicBezTo>
                    <a:pt x="3532" y="15508"/>
                    <a:pt x="3633" y="16097"/>
                    <a:pt x="4019" y="16421"/>
                  </a:cubicBezTo>
                  <a:cubicBezTo>
                    <a:pt x="4196" y="16564"/>
                    <a:pt x="4404" y="16627"/>
                    <a:pt x="4615" y="16627"/>
                  </a:cubicBezTo>
                  <a:cubicBezTo>
                    <a:pt x="4915" y="16627"/>
                    <a:pt x="5222" y="16502"/>
                    <a:pt x="5460" y="16300"/>
                  </a:cubicBezTo>
                  <a:cubicBezTo>
                    <a:pt x="5886" y="15975"/>
                    <a:pt x="6150" y="15467"/>
                    <a:pt x="6455" y="15001"/>
                  </a:cubicBezTo>
                  <a:cubicBezTo>
                    <a:pt x="7226" y="13742"/>
                    <a:pt x="8200" y="12626"/>
                    <a:pt x="9296" y="11692"/>
                  </a:cubicBezTo>
                  <a:cubicBezTo>
                    <a:pt x="9418" y="11570"/>
                    <a:pt x="9560" y="11469"/>
                    <a:pt x="9641" y="11306"/>
                  </a:cubicBezTo>
                  <a:cubicBezTo>
                    <a:pt x="9905" y="10779"/>
                    <a:pt x="9398" y="10210"/>
                    <a:pt x="8951" y="9865"/>
                  </a:cubicBezTo>
                  <a:cubicBezTo>
                    <a:pt x="8505" y="9500"/>
                    <a:pt x="8018" y="8891"/>
                    <a:pt x="8322" y="8404"/>
                  </a:cubicBezTo>
                  <a:cubicBezTo>
                    <a:pt x="8344" y="8393"/>
                    <a:pt x="8366" y="8388"/>
                    <a:pt x="8388" y="8388"/>
                  </a:cubicBezTo>
                  <a:cubicBezTo>
                    <a:pt x="8527" y="8388"/>
                    <a:pt x="8658" y="8591"/>
                    <a:pt x="8728" y="8749"/>
                  </a:cubicBezTo>
                  <a:cubicBezTo>
                    <a:pt x="8992" y="9277"/>
                    <a:pt x="9479" y="9703"/>
                    <a:pt x="10047" y="9784"/>
                  </a:cubicBezTo>
                  <a:cubicBezTo>
                    <a:pt x="10076" y="9786"/>
                    <a:pt x="10105" y="9787"/>
                    <a:pt x="10134" y="9787"/>
                  </a:cubicBezTo>
                  <a:cubicBezTo>
                    <a:pt x="10396" y="9787"/>
                    <a:pt x="10681" y="9705"/>
                    <a:pt x="10900" y="9540"/>
                  </a:cubicBezTo>
                  <a:lnTo>
                    <a:pt x="10900" y="1198"/>
                  </a:lnTo>
                  <a:cubicBezTo>
                    <a:pt x="9499" y="731"/>
                    <a:pt x="8160" y="21"/>
                    <a:pt x="67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13"/>
            <p:cNvGrpSpPr/>
            <p:nvPr/>
          </p:nvGrpSpPr>
          <p:grpSpPr>
            <a:xfrm rot="-6228428">
              <a:off x="1393687" y="5230386"/>
              <a:ext cx="752164" cy="2623001"/>
              <a:chOff x="1327600" y="2400500"/>
              <a:chExt cx="274350" cy="956700"/>
            </a:xfrm>
          </p:grpSpPr>
          <p:sp>
            <p:nvSpPr>
              <p:cNvPr id="396" name="Google Shape;396;p13"/>
              <p:cNvSpPr/>
              <p:nvPr/>
            </p:nvSpPr>
            <p:spPr>
              <a:xfrm>
                <a:off x="1498100" y="3289800"/>
                <a:ext cx="13200" cy="14750"/>
              </a:xfrm>
              <a:custGeom>
                <a:rect b="b" l="l" r="r" t="t"/>
                <a:pathLst>
                  <a:path extrusionOk="0" h="590" w="528">
                    <a:moveTo>
                      <a:pt x="284" y="1"/>
                    </a:moveTo>
                    <a:lnTo>
                      <a:pt x="0" y="123"/>
                    </a:lnTo>
                    <a:cubicBezTo>
                      <a:pt x="81" y="285"/>
                      <a:pt x="162" y="448"/>
                      <a:pt x="244" y="590"/>
                    </a:cubicBezTo>
                    <a:lnTo>
                      <a:pt x="528" y="427"/>
                    </a:lnTo>
                    <a:cubicBezTo>
                      <a:pt x="447" y="285"/>
                      <a:pt x="365" y="143"/>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3"/>
              <p:cNvSpPr/>
              <p:nvPr/>
            </p:nvSpPr>
            <p:spPr>
              <a:xfrm>
                <a:off x="1327600" y="2570775"/>
                <a:ext cx="175075" cy="671875"/>
              </a:xfrm>
              <a:custGeom>
                <a:rect b="b" l="l" r="r" t="t"/>
                <a:pathLst>
                  <a:path extrusionOk="0" h="26875" w="7003">
                    <a:moveTo>
                      <a:pt x="1644" y="0"/>
                    </a:moveTo>
                    <a:cubicBezTo>
                      <a:pt x="1522" y="325"/>
                      <a:pt x="1380" y="650"/>
                      <a:pt x="1279" y="975"/>
                    </a:cubicBezTo>
                    <a:lnTo>
                      <a:pt x="1563" y="1096"/>
                    </a:lnTo>
                    <a:cubicBezTo>
                      <a:pt x="1685" y="772"/>
                      <a:pt x="1806" y="447"/>
                      <a:pt x="1928" y="122"/>
                    </a:cubicBezTo>
                    <a:lnTo>
                      <a:pt x="1644" y="0"/>
                    </a:lnTo>
                    <a:close/>
                    <a:moveTo>
                      <a:pt x="629" y="2964"/>
                    </a:moveTo>
                    <a:cubicBezTo>
                      <a:pt x="528" y="3309"/>
                      <a:pt x="447" y="3634"/>
                      <a:pt x="365" y="3979"/>
                    </a:cubicBezTo>
                    <a:lnTo>
                      <a:pt x="670" y="4040"/>
                    </a:lnTo>
                    <a:cubicBezTo>
                      <a:pt x="751" y="3715"/>
                      <a:pt x="832" y="3390"/>
                      <a:pt x="934" y="3045"/>
                    </a:cubicBezTo>
                    <a:lnTo>
                      <a:pt x="629" y="2964"/>
                    </a:lnTo>
                    <a:close/>
                    <a:moveTo>
                      <a:pt x="20" y="6049"/>
                    </a:moveTo>
                    <a:lnTo>
                      <a:pt x="20" y="6090"/>
                    </a:lnTo>
                    <a:cubicBezTo>
                      <a:pt x="0" y="6252"/>
                      <a:pt x="0" y="6435"/>
                      <a:pt x="0" y="6597"/>
                    </a:cubicBezTo>
                    <a:cubicBezTo>
                      <a:pt x="0" y="6759"/>
                      <a:pt x="0" y="6922"/>
                      <a:pt x="20" y="7105"/>
                    </a:cubicBezTo>
                    <a:lnTo>
                      <a:pt x="345" y="7064"/>
                    </a:lnTo>
                    <a:cubicBezTo>
                      <a:pt x="325" y="6902"/>
                      <a:pt x="325" y="6739"/>
                      <a:pt x="325" y="6597"/>
                    </a:cubicBezTo>
                    <a:cubicBezTo>
                      <a:pt x="325" y="6435"/>
                      <a:pt x="325" y="6272"/>
                      <a:pt x="345" y="6110"/>
                    </a:cubicBezTo>
                    <a:lnTo>
                      <a:pt x="345" y="6069"/>
                    </a:lnTo>
                    <a:lnTo>
                      <a:pt x="20" y="6049"/>
                    </a:lnTo>
                    <a:close/>
                    <a:moveTo>
                      <a:pt x="873" y="8992"/>
                    </a:moveTo>
                    <a:lnTo>
                      <a:pt x="589" y="9134"/>
                    </a:lnTo>
                    <a:cubicBezTo>
                      <a:pt x="731" y="9439"/>
                      <a:pt x="893" y="9743"/>
                      <a:pt x="1076" y="10068"/>
                    </a:cubicBezTo>
                    <a:lnTo>
                      <a:pt x="1360" y="9885"/>
                    </a:lnTo>
                    <a:cubicBezTo>
                      <a:pt x="1157" y="9601"/>
                      <a:pt x="995" y="9297"/>
                      <a:pt x="873" y="8992"/>
                    </a:cubicBezTo>
                    <a:close/>
                    <a:moveTo>
                      <a:pt x="2578" y="11529"/>
                    </a:moveTo>
                    <a:lnTo>
                      <a:pt x="2334" y="11753"/>
                    </a:lnTo>
                    <a:cubicBezTo>
                      <a:pt x="2558" y="12017"/>
                      <a:pt x="2781" y="12280"/>
                      <a:pt x="3004" y="12544"/>
                    </a:cubicBezTo>
                    <a:lnTo>
                      <a:pt x="3248" y="12321"/>
                    </a:lnTo>
                    <a:cubicBezTo>
                      <a:pt x="3024" y="12057"/>
                      <a:pt x="2781" y="11793"/>
                      <a:pt x="2578" y="11529"/>
                    </a:cubicBezTo>
                    <a:close/>
                    <a:moveTo>
                      <a:pt x="4608" y="13904"/>
                    </a:moveTo>
                    <a:lnTo>
                      <a:pt x="4364" y="14107"/>
                    </a:lnTo>
                    <a:cubicBezTo>
                      <a:pt x="4587" y="14391"/>
                      <a:pt x="4790" y="14655"/>
                      <a:pt x="4973" y="14919"/>
                    </a:cubicBezTo>
                    <a:lnTo>
                      <a:pt x="5237" y="14736"/>
                    </a:lnTo>
                    <a:cubicBezTo>
                      <a:pt x="5054" y="14473"/>
                      <a:pt x="4851" y="14209"/>
                      <a:pt x="4608" y="13904"/>
                    </a:cubicBezTo>
                    <a:close/>
                    <a:moveTo>
                      <a:pt x="6292" y="16543"/>
                    </a:moveTo>
                    <a:lnTo>
                      <a:pt x="5988" y="16685"/>
                    </a:lnTo>
                    <a:cubicBezTo>
                      <a:pt x="6130" y="16989"/>
                      <a:pt x="6252" y="17314"/>
                      <a:pt x="6333" y="17639"/>
                    </a:cubicBezTo>
                    <a:lnTo>
                      <a:pt x="6637" y="17537"/>
                    </a:lnTo>
                    <a:cubicBezTo>
                      <a:pt x="6536" y="17213"/>
                      <a:pt x="6414" y="16868"/>
                      <a:pt x="6292" y="16543"/>
                    </a:cubicBezTo>
                    <a:close/>
                    <a:moveTo>
                      <a:pt x="6658" y="19628"/>
                    </a:moveTo>
                    <a:cubicBezTo>
                      <a:pt x="6678" y="19770"/>
                      <a:pt x="6678" y="19912"/>
                      <a:pt x="6678" y="20054"/>
                    </a:cubicBezTo>
                    <a:cubicBezTo>
                      <a:pt x="6678" y="20257"/>
                      <a:pt x="6678" y="20460"/>
                      <a:pt x="6658" y="20663"/>
                    </a:cubicBezTo>
                    <a:lnTo>
                      <a:pt x="6982" y="20684"/>
                    </a:lnTo>
                    <a:cubicBezTo>
                      <a:pt x="6982" y="20460"/>
                      <a:pt x="7003" y="20257"/>
                      <a:pt x="7003" y="20054"/>
                    </a:cubicBezTo>
                    <a:cubicBezTo>
                      <a:pt x="7003" y="19912"/>
                      <a:pt x="6982" y="19770"/>
                      <a:pt x="6982" y="19628"/>
                    </a:cubicBezTo>
                    <a:close/>
                    <a:moveTo>
                      <a:pt x="6414" y="22693"/>
                    </a:moveTo>
                    <a:cubicBezTo>
                      <a:pt x="6373" y="23038"/>
                      <a:pt x="6313" y="23383"/>
                      <a:pt x="6292" y="23728"/>
                    </a:cubicBezTo>
                    <a:lnTo>
                      <a:pt x="6597" y="23769"/>
                    </a:lnTo>
                    <a:cubicBezTo>
                      <a:pt x="6637" y="23424"/>
                      <a:pt x="6678" y="23079"/>
                      <a:pt x="6739" y="22754"/>
                    </a:cubicBezTo>
                    <a:lnTo>
                      <a:pt x="6414" y="22693"/>
                    </a:lnTo>
                    <a:close/>
                    <a:moveTo>
                      <a:pt x="6150" y="25819"/>
                    </a:moveTo>
                    <a:cubicBezTo>
                      <a:pt x="6170" y="26184"/>
                      <a:pt x="6191" y="26529"/>
                      <a:pt x="6231" y="26874"/>
                    </a:cubicBezTo>
                    <a:lnTo>
                      <a:pt x="6556" y="26834"/>
                    </a:lnTo>
                    <a:cubicBezTo>
                      <a:pt x="6516" y="26509"/>
                      <a:pt x="6475" y="26164"/>
                      <a:pt x="6475" y="258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3"/>
              <p:cNvSpPr/>
              <p:nvPr/>
            </p:nvSpPr>
            <p:spPr>
              <a:xfrm>
                <a:off x="1387975" y="2510900"/>
                <a:ext cx="12200" cy="14725"/>
              </a:xfrm>
              <a:custGeom>
                <a:rect b="b" l="l" r="r" t="t"/>
                <a:pathLst>
                  <a:path extrusionOk="0" h="589" w="488">
                    <a:moveTo>
                      <a:pt x="203" y="0"/>
                    </a:moveTo>
                    <a:lnTo>
                      <a:pt x="0" y="467"/>
                    </a:lnTo>
                    <a:lnTo>
                      <a:pt x="305" y="589"/>
                    </a:lnTo>
                    <a:lnTo>
                      <a:pt x="488" y="122"/>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3"/>
              <p:cNvSpPr/>
              <p:nvPr/>
            </p:nvSpPr>
            <p:spPr>
              <a:xfrm>
                <a:off x="1489650" y="3332025"/>
                <a:ext cx="112300" cy="25175"/>
              </a:xfrm>
              <a:custGeom>
                <a:rect b="b" l="l" r="r" t="t"/>
                <a:pathLst>
                  <a:path extrusionOk="0" h="1007" w="4492">
                    <a:moveTo>
                      <a:pt x="4315" y="1"/>
                    </a:moveTo>
                    <a:cubicBezTo>
                      <a:pt x="4286" y="1"/>
                      <a:pt x="4246" y="6"/>
                      <a:pt x="4195" y="17"/>
                    </a:cubicBezTo>
                    <a:cubicBezTo>
                      <a:pt x="2936" y="261"/>
                      <a:pt x="1678" y="524"/>
                      <a:pt x="399" y="768"/>
                    </a:cubicBezTo>
                    <a:cubicBezTo>
                      <a:pt x="223" y="803"/>
                      <a:pt x="1" y="1007"/>
                      <a:pt x="197" y="1007"/>
                    </a:cubicBezTo>
                    <a:cubicBezTo>
                      <a:pt x="227" y="1007"/>
                      <a:pt x="267" y="1002"/>
                      <a:pt x="318" y="991"/>
                    </a:cubicBezTo>
                    <a:cubicBezTo>
                      <a:pt x="1576" y="727"/>
                      <a:pt x="2835" y="484"/>
                      <a:pt x="4093" y="220"/>
                    </a:cubicBezTo>
                    <a:cubicBezTo>
                      <a:pt x="4285" y="185"/>
                      <a:pt x="4492" y="1"/>
                      <a:pt x="43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3"/>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3"/>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
    <p:bg>
      <p:bgPr>
        <a:solidFill>
          <a:srgbClr val="FFFFFF"/>
        </a:solidFill>
      </p:bgPr>
    </p:bg>
    <p:spTree>
      <p:nvGrpSpPr>
        <p:cNvPr id="402" name="Shape 402"/>
        <p:cNvGrpSpPr/>
        <p:nvPr/>
      </p:nvGrpSpPr>
      <p:grpSpPr>
        <a:xfrm>
          <a:off x="0" y="0"/>
          <a:ext cx="0" cy="0"/>
          <a:chOff x="0" y="0"/>
          <a:chExt cx="0" cy="0"/>
        </a:xfrm>
      </p:grpSpPr>
      <p:grpSp>
        <p:nvGrpSpPr>
          <p:cNvPr id="403" name="Google Shape;403;p14"/>
          <p:cNvGrpSpPr/>
          <p:nvPr/>
        </p:nvGrpSpPr>
        <p:grpSpPr>
          <a:xfrm>
            <a:off x="-29" y="0"/>
            <a:ext cx="10692054" cy="7578965"/>
            <a:chOff x="-29" y="0"/>
            <a:chExt cx="10692054" cy="7578965"/>
          </a:xfrm>
        </p:grpSpPr>
        <p:sp>
          <p:nvSpPr>
            <p:cNvPr id="404" name="Google Shape;404;p14"/>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4"/>
            <p:cNvSpPr/>
            <p:nvPr/>
          </p:nvSpPr>
          <p:spPr>
            <a:xfrm>
              <a:off x="-29"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406" name="Google Shape;406;p14"/>
          <p:cNvSpPr txBox="1"/>
          <p:nvPr>
            <p:ph type="title"/>
          </p:nvPr>
        </p:nvSpPr>
        <p:spPr>
          <a:xfrm>
            <a:off x="362100" y="492175"/>
            <a:ext cx="9990000" cy="788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300"/>
              <a:buNone/>
              <a:defRPr sz="4300">
                <a:solidFill>
                  <a:srgbClr val="513F31"/>
                </a:solidFill>
              </a:defRPr>
            </a:lvl1pPr>
            <a:lvl2pPr lvl="1" rtl="0" algn="ctr">
              <a:spcBef>
                <a:spcPts val="0"/>
              </a:spcBef>
              <a:spcAft>
                <a:spcPts val="0"/>
              </a:spcAft>
              <a:buClr>
                <a:schemeClr val="accent1"/>
              </a:buClr>
              <a:buSzPts val="3300"/>
              <a:buNone/>
              <a:defRPr>
                <a:solidFill>
                  <a:schemeClr val="accent1"/>
                </a:solidFill>
              </a:defRPr>
            </a:lvl2pPr>
            <a:lvl3pPr lvl="2" rtl="0" algn="ctr">
              <a:spcBef>
                <a:spcPts val="0"/>
              </a:spcBef>
              <a:spcAft>
                <a:spcPts val="0"/>
              </a:spcAft>
              <a:buClr>
                <a:schemeClr val="accent1"/>
              </a:buClr>
              <a:buSzPts val="3300"/>
              <a:buNone/>
              <a:defRPr>
                <a:solidFill>
                  <a:schemeClr val="accent1"/>
                </a:solidFill>
              </a:defRPr>
            </a:lvl3pPr>
            <a:lvl4pPr lvl="3" rtl="0" algn="ctr">
              <a:spcBef>
                <a:spcPts val="0"/>
              </a:spcBef>
              <a:spcAft>
                <a:spcPts val="0"/>
              </a:spcAft>
              <a:buClr>
                <a:schemeClr val="accent1"/>
              </a:buClr>
              <a:buSzPts val="3300"/>
              <a:buNone/>
              <a:defRPr>
                <a:solidFill>
                  <a:schemeClr val="accent1"/>
                </a:solidFill>
              </a:defRPr>
            </a:lvl4pPr>
            <a:lvl5pPr lvl="4" rtl="0" algn="ctr">
              <a:spcBef>
                <a:spcPts val="0"/>
              </a:spcBef>
              <a:spcAft>
                <a:spcPts val="0"/>
              </a:spcAft>
              <a:buClr>
                <a:schemeClr val="accent1"/>
              </a:buClr>
              <a:buSzPts val="3300"/>
              <a:buNone/>
              <a:defRPr>
                <a:solidFill>
                  <a:schemeClr val="accent1"/>
                </a:solidFill>
              </a:defRPr>
            </a:lvl5pPr>
            <a:lvl6pPr lvl="5" rtl="0" algn="ctr">
              <a:spcBef>
                <a:spcPts val="0"/>
              </a:spcBef>
              <a:spcAft>
                <a:spcPts val="0"/>
              </a:spcAft>
              <a:buClr>
                <a:schemeClr val="accent1"/>
              </a:buClr>
              <a:buSzPts val="3300"/>
              <a:buNone/>
              <a:defRPr>
                <a:solidFill>
                  <a:schemeClr val="accent1"/>
                </a:solidFill>
              </a:defRPr>
            </a:lvl6pPr>
            <a:lvl7pPr lvl="6" rtl="0" algn="ctr">
              <a:spcBef>
                <a:spcPts val="0"/>
              </a:spcBef>
              <a:spcAft>
                <a:spcPts val="0"/>
              </a:spcAft>
              <a:buClr>
                <a:schemeClr val="accent1"/>
              </a:buClr>
              <a:buSzPts val="3300"/>
              <a:buNone/>
              <a:defRPr>
                <a:solidFill>
                  <a:schemeClr val="accent1"/>
                </a:solidFill>
              </a:defRPr>
            </a:lvl7pPr>
            <a:lvl8pPr lvl="7" rtl="0" algn="ctr">
              <a:spcBef>
                <a:spcPts val="0"/>
              </a:spcBef>
              <a:spcAft>
                <a:spcPts val="0"/>
              </a:spcAft>
              <a:buClr>
                <a:schemeClr val="accent1"/>
              </a:buClr>
              <a:buSzPts val="3300"/>
              <a:buNone/>
              <a:defRPr>
                <a:solidFill>
                  <a:schemeClr val="accent1"/>
                </a:solidFill>
              </a:defRPr>
            </a:lvl8pPr>
            <a:lvl9pPr lvl="8" rtl="0" algn="ctr">
              <a:spcBef>
                <a:spcPts val="0"/>
              </a:spcBef>
              <a:spcAft>
                <a:spcPts val="0"/>
              </a:spcAft>
              <a:buClr>
                <a:schemeClr val="accent1"/>
              </a:buClr>
              <a:buSzPts val="3300"/>
              <a:buNone/>
              <a:defRPr>
                <a:solidFill>
                  <a:schemeClr val="accent1"/>
                </a:solidFill>
              </a:defRPr>
            </a:lvl9pPr>
          </a:lstStyle>
          <a:p/>
        </p:txBody>
      </p:sp>
      <p:grpSp>
        <p:nvGrpSpPr>
          <p:cNvPr id="407" name="Google Shape;407;p14"/>
          <p:cNvGrpSpPr/>
          <p:nvPr/>
        </p:nvGrpSpPr>
        <p:grpSpPr>
          <a:xfrm>
            <a:off x="139929" y="378201"/>
            <a:ext cx="2690217" cy="1255353"/>
            <a:chOff x="957404" y="587826"/>
            <a:chExt cx="2690217" cy="1255353"/>
          </a:xfrm>
        </p:grpSpPr>
        <p:sp>
          <p:nvSpPr>
            <p:cNvPr id="408" name="Google Shape;408;p14"/>
            <p:cNvSpPr/>
            <p:nvPr/>
          </p:nvSpPr>
          <p:spPr>
            <a:xfrm>
              <a:off x="957404" y="770901"/>
              <a:ext cx="2243242" cy="1072279"/>
            </a:xfrm>
            <a:custGeom>
              <a:rect b="b" l="l" r="r" t="t"/>
              <a:pathLst>
                <a:path extrusionOk="0" h="9703" w="20299">
                  <a:moveTo>
                    <a:pt x="19284" y="1"/>
                  </a:moveTo>
                  <a:lnTo>
                    <a:pt x="19263" y="305"/>
                  </a:lnTo>
                  <a:cubicBezTo>
                    <a:pt x="19588" y="326"/>
                    <a:pt x="19913" y="346"/>
                    <a:pt x="20258" y="407"/>
                  </a:cubicBezTo>
                  <a:lnTo>
                    <a:pt x="20298" y="82"/>
                  </a:lnTo>
                  <a:cubicBezTo>
                    <a:pt x="19953" y="41"/>
                    <a:pt x="19608" y="1"/>
                    <a:pt x="19284" y="1"/>
                  </a:cubicBezTo>
                  <a:close/>
                  <a:moveTo>
                    <a:pt x="17233" y="204"/>
                  </a:moveTo>
                  <a:cubicBezTo>
                    <a:pt x="16888" y="285"/>
                    <a:pt x="16564" y="407"/>
                    <a:pt x="16239" y="549"/>
                  </a:cubicBezTo>
                  <a:lnTo>
                    <a:pt x="16381" y="833"/>
                  </a:lnTo>
                  <a:cubicBezTo>
                    <a:pt x="16665" y="691"/>
                    <a:pt x="16990" y="589"/>
                    <a:pt x="17294" y="508"/>
                  </a:cubicBezTo>
                  <a:lnTo>
                    <a:pt x="17233" y="204"/>
                  </a:lnTo>
                  <a:close/>
                  <a:moveTo>
                    <a:pt x="14534" y="1706"/>
                  </a:moveTo>
                  <a:cubicBezTo>
                    <a:pt x="14290" y="1929"/>
                    <a:pt x="14067" y="2173"/>
                    <a:pt x="13844" y="2457"/>
                  </a:cubicBezTo>
                  <a:lnTo>
                    <a:pt x="14087" y="2660"/>
                  </a:lnTo>
                  <a:cubicBezTo>
                    <a:pt x="14311" y="2396"/>
                    <a:pt x="14534" y="2152"/>
                    <a:pt x="14757" y="1929"/>
                  </a:cubicBezTo>
                  <a:lnTo>
                    <a:pt x="14534" y="1706"/>
                  </a:lnTo>
                  <a:close/>
                  <a:moveTo>
                    <a:pt x="12667" y="4141"/>
                  </a:moveTo>
                  <a:cubicBezTo>
                    <a:pt x="12504" y="4426"/>
                    <a:pt x="12321" y="4710"/>
                    <a:pt x="12159" y="4994"/>
                  </a:cubicBezTo>
                  <a:lnTo>
                    <a:pt x="12139" y="5014"/>
                  </a:lnTo>
                  <a:lnTo>
                    <a:pt x="12423" y="5177"/>
                  </a:lnTo>
                  <a:lnTo>
                    <a:pt x="12443" y="5136"/>
                  </a:lnTo>
                  <a:cubicBezTo>
                    <a:pt x="12606" y="4872"/>
                    <a:pt x="12768" y="4588"/>
                    <a:pt x="12951" y="4304"/>
                  </a:cubicBezTo>
                  <a:lnTo>
                    <a:pt x="12667" y="4141"/>
                  </a:lnTo>
                  <a:close/>
                  <a:moveTo>
                    <a:pt x="244" y="6029"/>
                  </a:moveTo>
                  <a:lnTo>
                    <a:pt x="1" y="6232"/>
                  </a:lnTo>
                  <a:cubicBezTo>
                    <a:pt x="224" y="6496"/>
                    <a:pt x="468" y="6740"/>
                    <a:pt x="711" y="6983"/>
                  </a:cubicBezTo>
                  <a:lnTo>
                    <a:pt x="934" y="6760"/>
                  </a:lnTo>
                  <a:cubicBezTo>
                    <a:pt x="691" y="6516"/>
                    <a:pt x="468" y="6273"/>
                    <a:pt x="244" y="6029"/>
                  </a:cubicBezTo>
                  <a:close/>
                  <a:moveTo>
                    <a:pt x="11083" y="6719"/>
                  </a:moveTo>
                  <a:cubicBezTo>
                    <a:pt x="10880" y="7024"/>
                    <a:pt x="10677" y="7288"/>
                    <a:pt x="10474" y="7531"/>
                  </a:cubicBezTo>
                  <a:lnTo>
                    <a:pt x="10718" y="7734"/>
                  </a:lnTo>
                  <a:cubicBezTo>
                    <a:pt x="10921" y="7491"/>
                    <a:pt x="11124" y="7227"/>
                    <a:pt x="11347" y="6902"/>
                  </a:cubicBezTo>
                  <a:lnTo>
                    <a:pt x="11083" y="6719"/>
                  </a:lnTo>
                  <a:close/>
                  <a:moveTo>
                    <a:pt x="2477" y="8039"/>
                  </a:moveTo>
                  <a:lnTo>
                    <a:pt x="2294" y="8302"/>
                  </a:lnTo>
                  <a:cubicBezTo>
                    <a:pt x="2579" y="8505"/>
                    <a:pt x="2883" y="8688"/>
                    <a:pt x="3167" y="8830"/>
                  </a:cubicBezTo>
                  <a:lnTo>
                    <a:pt x="3330" y="8566"/>
                  </a:lnTo>
                  <a:cubicBezTo>
                    <a:pt x="3045" y="8404"/>
                    <a:pt x="2741" y="8242"/>
                    <a:pt x="2477" y="8039"/>
                  </a:cubicBezTo>
                  <a:close/>
                  <a:moveTo>
                    <a:pt x="8993" y="8790"/>
                  </a:moveTo>
                  <a:cubicBezTo>
                    <a:pt x="8708" y="8952"/>
                    <a:pt x="8404" y="9074"/>
                    <a:pt x="8100" y="9175"/>
                  </a:cubicBezTo>
                  <a:lnTo>
                    <a:pt x="8181" y="9480"/>
                  </a:lnTo>
                  <a:cubicBezTo>
                    <a:pt x="8526" y="9378"/>
                    <a:pt x="8851" y="9236"/>
                    <a:pt x="9155" y="9074"/>
                  </a:cubicBezTo>
                  <a:lnTo>
                    <a:pt x="8993" y="8790"/>
                  </a:lnTo>
                  <a:close/>
                  <a:moveTo>
                    <a:pt x="5177" y="9256"/>
                  </a:moveTo>
                  <a:lnTo>
                    <a:pt x="5095" y="9561"/>
                  </a:lnTo>
                  <a:cubicBezTo>
                    <a:pt x="5441" y="9642"/>
                    <a:pt x="5786" y="9683"/>
                    <a:pt x="6131" y="9703"/>
                  </a:cubicBezTo>
                  <a:lnTo>
                    <a:pt x="6151" y="9378"/>
                  </a:lnTo>
                  <a:cubicBezTo>
                    <a:pt x="5826" y="9358"/>
                    <a:pt x="5501" y="9317"/>
                    <a:pt x="5177" y="925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14"/>
            <p:cNvGrpSpPr/>
            <p:nvPr/>
          </p:nvGrpSpPr>
          <p:grpSpPr>
            <a:xfrm rot="-2700000">
              <a:off x="3270554" y="650426"/>
              <a:ext cx="309410" cy="319523"/>
              <a:chOff x="1378425" y="2400500"/>
              <a:chExt cx="102500" cy="105850"/>
            </a:xfrm>
          </p:grpSpPr>
          <p:sp>
            <p:nvSpPr>
              <p:cNvPr id="410" name="Google Shape;410;p14"/>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4"/>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 name="Google Shape;412;p14"/>
          <p:cNvGrpSpPr/>
          <p:nvPr/>
        </p:nvGrpSpPr>
        <p:grpSpPr>
          <a:xfrm>
            <a:off x="4650825" y="6451488"/>
            <a:ext cx="1450206" cy="1374731"/>
            <a:chOff x="7337625" y="835175"/>
            <a:chExt cx="1450206" cy="1374731"/>
          </a:xfrm>
        </p:grpSpPr>
        <p:sp>
          <p:nvSpPr>
            <p:cNvPr id="413" name="Google Shape;413;p14"/>
            <p:cNvSpPr/>
            <p:nvPr/>
          </p:nvSpPr>
          <p:spPr>
            <a:xfrm>
              <a:off x="7338795" y="835175"/>
              <a:ext cx="1449036" cy="1374731"/>
            </a:xfrm>
            <a:custGeom>
              <a:rect b="b" l="l" r="r" t="t"/>
              <a:pathLst>
                <a:path extrusionOk="0" h="14098" w="14860">
                  <a:moveTo>
                    <a:pt x="7049" y="14086"/>
                  </a:moveTo>
                  <a:cubicBezTo>
                    <a:pt x="6442" y="14086"/>
                    <a:pt x="5859" y="13978"/>
                    <a:pt x="5275" y="13788"/>
                  </a:cubicBezTo>
                  <a:cubicBezTo>
                    <a:pt x="5037" y="13717"/>
                    <a:pt x="4787" y="13645"/>
                    <a:pt x="4549" y="13538"/>
                  </a:cubicBezTo>
                  <a:cubicBezTo>
                    <a:pt x="4168" y="13371"/>
                    <a:pt x="3787" y="13193"/>
                    <a:pt x="3418" y="12990"/>
                  </a:cubicBezTo>
                  <a:cubicBezTo>
                    <a:pt x="3096" y="12824"/>
                    <a:pt x="2799" y="12645"/>
                    <a:pt x="2501" y="12454"/>
                  </a:cubicBezTo>
                  <a:cubicBezTo>
                    <a:pt x="2120" y="12204"/>
                    <a:pt x="1799" y="11883"/>
                    <a:pt x="1489" y="11550"/>
                  </a:cubicBezTo>
                  <a:cubicBezTo>
                    <a:pt x="1227" y="11252"/>
                    <a:pt x="1001" y="10930"/>
                    <a:pt x="822" y="10585"/>
                  </a:cubicBezTo>
                  <a:cubicBezTo>
                    <a:pt x="644" y="10240"/>
                    <a:pt x="489" y="9895"/>
                    <a:pt x="346" y="9549"/>
                  </a:cubicBezTo>
                  <a:cubicBezTo>
                    <a:pt x="239" y="9299"/>
                    <a:pt x="168" y="9025"/>
                    <a:pt x="96" y="8764"/>
                  </a:cubicBezTo>
                  <a:cubicBezTo>
                    <a:pt x="60" y="8585"/>
                    <a:pt x="48" y="8394"/>
                    <a:pt x="48" y="8204"/>
                  </a:cubicBezTo>
                  <a:cubicBezTo>
                    <a:pt x="37" y="7978"/>
                    <a:pt x="37" y="7751"/>
                    <a:pt x="37" y="7525"/>
                  </a:cubicBezTo>
                  <a:cubicBezTo>
                    <a:pt x="25" y="7347"/>
                    <a:pt x="1" y="7168"/>
                    <a:pt x="13" y="7001"/>
                  </a:cubicBezTo>
                  <a:cubicBezTo>
                    <a:pt x="37" y="6549"/>
                    <a:pt x="48" y="6108"/>
                    <a:pt x="84" y="5668"/>
                  </a:cubicBezTo>
                  <a:cubicBezTo>
                    <a:pt x="144" y="5108"/>
                    <a:pt x="299" y="4584"/>
                    <a:pt x="537" y="4084"/>
                  </a:cubicBezTo>
                  <a:cubicBezTo>
                    <a:pt x="680" y="3787"/>
                    <a:pt x="810" y="3489"/>
                    <a:pt x="977" y="3215"/>
                  </a:cubicBezTo>
                  <a:cubicBezTo>
                    <a:pt x="1144" y="2941"/>
                    <a:pt x="1358" y="2691"/>
                    <a:pt x="1572" y="2465"/>
                  </a:cubicBezTo>
                  <a:cubicBezTo>
                    <a:pt x="1846" y="2179"/>
                    <a:pt x="2120" y="1906"/>
                    <a:pt x="2430" y="1655"/>
                  </a:cubicBezTo>
                  <a:cubicBezTo>
                    <a:pt x="2680" y="1465"/>
                    <a:pt x="2954" y="1322"/>
                    <a:pt x="3227" y="1167"/>
                  </a:cubicBezTo>
                  <a:cubicBezTo>
                    <a:pt x="3430" y="1048"/>
                    <a:pt x="3644" y="965"/>
                    <a:pt x="3835" y="834"/>
                  </a:cubicBezTo>
                  <a:cubicBezTo>
                    <a:pt x="4180" y="596"/>
                    <a:pt x="4573" y="465"/>
                    <a:pt x="4966" y="346"/>
                  </a:cubicBezTo>
                  <a:cubicBezTo>
                    <a:pt x="5275" y="262"/>
                    <a:pt x="5585" y="179"/>
                    <a:pt x="5894" y="84"/>
                  </a:cubicBezTo>
                  <a:cubicBezTo>
                    <a:pt x="6014" y="48"/>
                    <a:pt x="6109" y="48"/>
                    <a:pt x="6228" y="108"/>
                  </a:cubicBezTo>
                  <a:cubicBezTo>
                    <a:pt x="6264" y="132"/>
                    <a:pt x="6347" y="143"/>
                    <a:pt x="6383" y="120"/>
                  </a:cubicBezTo>
                  <a:cubicBezTo>
                    <a:pt x="6514" y="36"/>
                    <a:pt x="6656" y="12"/>
                    <a:pt x="6799" y="12"/>
                  </a:cubicBezTo>
                  <a:cubicBezTo>
                    <a:pt x="7121" y="1"/>
                    <a:pt x="7454" y="1"/>
                    <a:pt x="7776" y="24"/>
                  </a:cubicBezTo>
                  <a:cubicBezTo>
                    <a:pt x="8085" y="48"/>
                    <a:pt x="8395" y="72"/>
                    <a:pt x="8692" y="143"/>
                  </a:cubicBezTo>
                  <a:cubicBezTo>
                    <a:pt x="9109" y="227"/>
                    <a:pt x="9526" y="298"/>
                    <a:pt x="9895" y="524"/>
                  </a:cubicBezTo>
                  <a:cubicBezTo>
                    <a:pt x="10109" y="643"/>
                    <a:pt x="10347" y="715"/>
                    <a:pt x="10562" y="822"/>
                  </a:cubicBezTo>
                  <a:cubicBezTo>
                    <a:pt x="10931" y="1013"/>
                    <a:pt x="11276" y="1227"/>
                    <a:pt x="11586" y="1489"/>
                  </a:cubicBezTo>
                  <a:cubicBezTo>
                    <a:pt x="11740" y="1608"/>
                    <a:pt x="11895" y="1644"/>
                    <a:pt x="12074" y="1596"/>
                  </a:cubicBezTo>
                  <a:cubicBezTo>
                    <a:pt x="12145" y="1584"/>
                    <a:pt x="12169" y="1632"/>
                    <a:pt x="12169" y="1691"/>
                  </a:cubicBezTo>
                  <a:cubicBezTo>
                    <a:pt x="12181" y="1751"/>
                    <a:pt x="12205" y="1786"/>
                    <a:pt x="12276" y="1810"/>
                  </a:cubicBezTo>
                  <a:cubicBezTo>
                    <a:pt x="12324" y="1822"/>
                    <a:pt x="12371" y="1870"/>
                    <a:pt x="12407" y="1906"/>
                  </a:cubicBezTo>
                  <a:cubicBezTo>
                    <a:pt x="12645" y="2072"/>
                    <a:pt x="12883" y="2227"/>
                    <a:pt x="13110" y="2406"/>
                  </a:cubicBezTo>
                  <a:cubicBezTo>
                    <a:pt x="13312" y="2548"/>
                    <a:pt x="13491" y="2727"/>
                    <a:pt x="13669" y="2882"/>
                  </a:cubicBezTo>
                  <a:cubicBezTo>
                    <a:pt x="13776" y="2977"/>
                    <a:pt x="13884" y="3049"/>
                    <a:pt x="14015" y="3060"/>
                  </a:cubicBezTo>
                  <a:cubicBezTo>
                    <a:pt x="14265" y="3072"/>
                    <a:pt x="14431" y="3227"/>
                    <a:pt x="14562" y="3406"/>
                  </a:cubicBezTo>
                  <a:cubicBezTo>
                    <a:pt x="14741" y="3632"/>
                    <a:pt x="14812" y="3882"/>
                    <a:pt x="14753" y="4180"/>
                  </a:cubicBezTo>
                  <a:cubicBezTo>
                    <a:pt x="14717" y="4406"/>
                    <a:pt x="14741" y="4632"/>
                    <a:pt x="14741" y="4870"/>
                  </a:cubicBezTo>
                  <a:cubicBezTo>
                    <a:pt x="14741" y="5049"/>
                    <a:pt x="14765" y="5227"/>
                    <a:pt x="14765" y="5406"/>
                  </a:cubicBezTo>
                  <a:cubicBezTo>
                    <a:pt x="14788" y="5930"/>
                    <a:pt x="14812" y="6466"/>
                    <a:pt x="14824" y="7001"/>
                  </a:cubicBezTo>
                  <a:cubicBezTo>
                    <a:pt x="14836" y="7287"/>
                    <a:pt x="14860" y="7573"/>
                    <a:pt x="14848" y="7859"/>
                  </a:cubicBezTo>
                  <a:cubicBezTo>
                    <a:pt x="14836" y="8121"/>
                    <a:pt x="14788" y="8383"/>
                    <a:pt x="14741" y="8644"/>
                  </a:cubicBezTo>
                  <a:cubicBezTo>
                    <a:pt x="14681" y="8966"/>
                    <a:pt x="14610" y="9299"/>
                    <a:pt x="14503" y="9621"/>
                  </a:cubicBezTo>
                  <a:cubicBezTo>
                    <a:pt x="14431" y="9847"/>
                    <a:pt x="14312" y="10061"/>
                    <a:pt x="14193" y="10264"/>
                  </a:cubicBezTo>
                  <a:cubicBezTo>
                    <a:pt x="14038" y="10526"/>
                    <a:pt x="13872" y="10788"/>
                    <a:pt x="13693" y="11038"/>
                  </a:cubicBezTo>
                  <a:cubicBezTo>
                    <a:pt x="13514" y="11300"/>
                    <a:pt x="13276" y="11502"/>
                    <a:pt x="13026" y="11681"/>
                  </a:cubicBezTo>
                  <a:cubicBezTo>
                    <a:pt x="12717" y="11907"/>
                    <a:pt x="12395" y="12145"/>
                    <a:pt x="12074" y="12347"/>
                  </a:cubicBezTo>
                  <a:cubicBezTo>
                    <a:pt x="11693" y="12597"/>
                    <a:pt x="11324" y="12835"/>
                    <a:pt x="10931" y="13038"/>
                  </a:cubicBezTo>
                  <a:cubicBezTo>
                    <a:pt x="10466" y="13276"/>
                    <a:pt x="10002" y="13490"/>
                    <a:pt x="9526" y="13693"/>
                  </a:cubicBezTo>
                  <a:cubicBezTo>
                    <a:pt x="9145" y="13847"/>
                    <a:pt x="8752" y="13931"/>
                    <a:pt x="8335" y="13978"/>
                  </a:cubicBezTo>
                  <a:cubicBezTo>
                    <a:pt x="7978" y="14014"/>
                    <a:pt x="7609" y="14050"/>
                    <a:pt x="7240" y="14086"/>
                  </a:cubicBezTo>
                  <a:cubicBezTo>
                    <a:pt x="7180" y="14098"/>
                    <a:pt x="7121" y="14086"/>
                    <a:pt x="7049" y="14086"/>
                  </a:cubicBezTo>
                  <a:close/>
                  <a:moveTo>
                    <a:pt x="3144" y="2013"/>
                  </a:moveTo>
                  <a:cubicBezTo>
                    <a:pt x="3394" y="1894"/>
                    <a:pt x="3632" y="1786"/>
                    <a:pt x="3870" y="1667"/>
                  </a:cubicBezTo>
                  <a:cubicBezTo>
                    <a:pt x="4144" y="1536"/>
                    <a:pt x="4180" y="1548"/>
                    <a:pt x="4275" y="1846"/>
                  </a:cubicBezTo>
                  <a:cubicBezTo>
                    <a:pt x="4275" y="1858"/>
                    <a:pt x="4287" y="1870"/>
                    <a:pt x="4287" y="1894"/>
                  </a:cubicBezTo>
                  <a:cubicBezTo>
                    <a:pt x="4323" y="2036"/>
                    <a:pt x="4287" y="2120"/>
                    <a:pt x="4144" y="2167"/>
                  </a:cubicBezTo>
                  <a:cubicBezTo>
                    <a:pt x="4061" y="2191"/>
                    <a:pt x="4049" y="2227"/>
                    <a:pt x="4085" y="2298"/>
                  </a:cubicBezTo>
                  <a:cubicBezTo>
                    <a:pt x="4156" y="2406"/>
                    <a:pt x="4228" y="2525"/>
                    <a:pt x="4287" y="2644"/>
                  </a:cubicBezTo>
                  <a:cubicBezTo>
                    <a:pt x="4359" y="2775"/>
                    <a:pt x="4442" y="2894"/>
                    <a:pt x="4490" y="3037"/>
                  </a:cubicBezTo>
                  <a:cubicBezTo>
                    <a:pt x="4537" y="3144"/>
                    <a:pt x="4490" y="3179"/>
                    <a:pt x="4382" y="3168"/>
                  </a:cubicBezTo>
                  <a:cubicBezTo>
                    <a:pt x="4335" y="3168"/>
                    <a:pt x="4287" y="3168"/>
                    <a:pt x="4251" y="3179"/>
                  </a:cubicBezTo>
                  <a:cubicBezTo>
                    <a:pt x="4168" y="3227"/>
                    <a:pt x="4097" y="3203"/>
                    <a:pt x="4025" y="3168"/>
                  </a:cubicBezTo>
                  <a:cubicBezTo>
                    <a:pt x="3978" y="3144"/>
                    <a:pt x="3930" y="3132"/>
                    <a:pt x="3882" y="3108"/>
                  </a:cubicBezTo>
                  <a:cubicBezTo>
                    <a:pt x="3811" y="3084"/>
                    <a:pt x="3775" y="3120"/>
                    <a:pt x="3799" y="3179"/>
                  </a:cubicBezTo>
                  <a:cubicBezTo>
                    <a:pt x="3811" y="3239"/>
                    <a:pt x="3858" y="3287"/>
                    <a:pt x="3882" y="3346"/>
                  </a:cubicBezTo>
                  <a:cubicBezTo>
                    <a:pt x="3978" y="3513"/>
                    <a:pt x="4001" y="3727"/>
                    <a:pt x="3716" y="3751"/>
                  </a:cubicBezTo>
                  <a:cubicBezTo>
                    <a:pt x="3644" y="3751"/>
                    <a:pt x="3573" y="3751"/>
                    <a:pt x="3501" y="3751"/>
                  </a:cubicBezTo>
                  <a:cubicBezTo>
                    <a:pt x="3442" y="3751"/>
                    <a:pt x="3382" y="3751"/>
                    <a:pt x="3311" y="3751"/>
                  </a:cubicBezTo>
                  <a:cubicBezTo>
                    <a:pt x="3311" y="3870"/>
                    <a:pt x="3323" y="3977"/>
                    <a:pt x="3311" y="4084"/>
                  </a:cubicBezTo>
                  <a:cubicBezTo>
                    <a:pt x="3311" y="4156"/>
                    <a:pt x="3299" y="4227"/>
                    <a:pt x="3275" y="4299"/>
                  </a:cubicBezTo>
                  <a:cubicBezTo>
                    <a:pt x="3263" y="4382"/>
                    <a:pt x="3204" y="4442"/>
                    <a:pt x="3132" y="4442"/>
                  </a:cubicBezTo>
                  <a:cubicBezTo>
                    <a:pt x="3073" y="4430"/>
                    <a:pt x="2989" y="4394"/>
                    <a:pt x="2954" y="4346"/>
                  </a:cubicBezTo>
                  <a:cubicBezTo>
                    <a:pt x="2811" y="4096"/>
                    <a:pt x="2680" y="3846"/>
                    <a:pt x="2549" y="3596"/>
                  </a:cubicBezTo>
                  <a:cubicBezTo>
                    <a:pt x="2477" y="3489"/>
                    <a:pt x="2418" y="3358"/>
                    <a:pt x="2311" y="3287"/>
                  </a:cubicBezTo>
                  <a:cubicBezTo>
                    <a:pt x="2168" y="3191"/>
                    <a:pt x="1989" y="3144"/>
                    <a:pt x="1823" y="3084"/>
                  </a:cubicBezTo>
                  <a:cubicBezTo>
                    <a:pt x="1763" y="3168"/>
                    <a:pt x="1692" y="3263"/>
                    <a:pt x="1620" y="3346"/>
                  </a:cubicBezTo>
                  <a:cubicBezTo>
                    <a:pt x="1334" y="3715"/>
                    <a:pt x="1084" y="4084"/>
                    <a:pt x="930" y="4513"/>
                  </a:cubicBezTo>
                  <a:cubicBezTo>
                    <a:pt x="894" y="4632"/>
                    <a:pt x="822" y="4715"/>
                    <a:pt x="703" y="4763"/>
                  </a:cubicBezTo>
                  <a:cubicBezTo>
                    <a:pt x="584" y="4823"/>
                    <a:pt x="489" y="4930"/>
                    <a:pt x="429" y="5061"/>
                  </a:cubicBezTo>
                  <a:cubicBezTo>
                    <a:pt x="394" y="5144"/>
                    <a:pt x="358" y="5227"/>
                    <a:pt x="334" y="5323"/>
                  </a:cubicBezTo>
                  <a:cubicBezTo>
                    <a:pt x="263" y="5537"/>
                    <a:pt x="263" y="5751"/>
                    <a:pt x="382" y="5942"/>
                  </a:cubicBezTo>
                  <a:cubicBezTo>
                    <a:pt x="501" y="6132"/>
                    <a:pt x="501" y="6216"/>
                    <a:pt x="358" y="6382"/>
                  </a:cubicBezTo>
                  <a:cubicBezTo>
                    <a:pt x="299" y="6466"/>
                    <a:pt x="263" y="6632"/>
                    <a:pt x="299" y="6692"/>
                  </a:cubicBezTo>
                  <a:cubicBezTo>
                    <a:pt x="346" y="6751"/>
                    <a:pt x="382" y="6823"/>
                    <a:pt x="394" y="6882"/>
                  </a:cubicBezTo>
                  <a:cubicBezTo>
                    <a:pt x="394" y="7037"/>
                    <a:pt x="394" y="7204"/>
                    <a:pt x="382" y="7359"/>
                  </a:cubicBezTo>
                  <a:cubicBezTo>
                    <a:pt x="382" y="7382"/>
                    <a:pt x="370" y="7418"/>
                    <a:pt x="346" y="7430"/>
                  </a:cubicBezTo>
                  <a:cubicBezTo>
                    <a:pt x="263" y="7478"/>
                    <a:pt x="275" y="7561"/>
                    <a:pt x="310" y="7632"/>
                  </a:cubicBezTo>
                  <a:cubicBezTo>
                    <a:pt x="346" y="7704"/>
                    <a:pt x="394" y="7775"/>
                    <a:pt x="418" y="7847"/>
                  </a:cubicBezTo>
                  <a:cubicBezTo>
                    <a:pt x="465" y="7954"/>
                    <a:pt x="513" y="8049"/>
                    <a:pt x="525" y="8156"/>
                  </a:cubicBezTo>
                  <a:cubicBezTo>
                    <a:pt x="525" y="8216"/>
                    <a:pt x="501" y="8323"/>
                    <a:pt x="453" y="8347"/>
                  </a:cubicBezTo>
                  <a:cubicBezTo>
                    <a:pt x="334" y="8418"/>
                    <a:pt x="346" y="8502"/>
                    <a:pt x="370" y="8597"/>
                  </a:cubicBezTo>
                  <a:cubicBezTo>
                    <a:pt x="441" y="8811"/>
                    <a:pt x="525" y="9014"/>
                    <a:pt x="596" y="9216"/>
                  </a:cubicBezTo>
                  <a:cubicBezTo>
                    <a:pt x="608" y="9240"/>
                    <a:pt x="620" y="9275"/>
                    <a:pt x="632" y="9275"/>
                  </a:cubicBezTo>
                  <a:cubicBezTo>
                    <a:pt x="751" y="9287"/>
                    <a:pt x="799" y="9383"/>
                    <a:pt x="846" y="9466"/>
                  </a:cubicBezTo>
                  <a:cubicBezTo>
                    <a:pt x="894" y="9597"/>
                    <a:pt x="918" y="9740"/>
                    <a:pt x="1061" y="9811"/>
                  </a:cubicBezTo>
                  <a:cubicBezTo>
                    <a:pt x="1061" y="9823"/>
                    <a:pt x="1061" y="9823"/>
                    <a:pt x="1072" y="9835"/>
                  </a:cubicBezTo>
                  <a:cubicBezTo>
                    <a:pt x="1156" y="10026"/>
                    <a:pt x="1227" y="10216"/>
                    <a:pt x="1322" y="10395"/>
                  </a:cubicBezTo>
                  <a:cubicBezTo>
                    <a:pt x="1477" y="10692"/>
                    <a:pt x="1644" y="10966"/>
                    <a:pt x="1823" y="11252"/>
                  </a:cubicBezTo>
                  <a:cubicBezTo>
                    <a:pt x="1823" y="11276"/>
                    <a:pt x="1846" y="11276"/>
                    <a:pt x="1858" y="11300"/>
                  </a:cubicBezTo>
                  <a:cubicBezTo>
                    <a:pt x="1989" y="11395"/>
                    <a:pt x="2120" y="11490"/>
                    <a:pt x="2227" y="11609"/>
                  </a:cubicBezTo>
                  <a:cubicBezTo>
                    <a:pt x="2537" y="11919"/>
                    <a:pt x="2846" y="12216"/>
                    <a:pt x="3192" y="12466"/>
                  </a:cubicBezTo>
                  <a:cubicBezTo>
                    <a:pt x="3644" y="12788"/>
                    <a:pt x="4097" y="13097"/>
                    <a:pt x="4609" y="13312"/>
                  </a:cubicBezTo>
                  <a:cubicBezTo>
                    <a:pt x="5204" y="13562"/>
                    <a:pt x="5823" y="13728"/>
                    <a:pt x="6478" y="13776"/>
                  </a:cubicBezTo>
                  <a:cubicBezTo>
                    <a:pt x="6942" y="13812"/>
                    <a:pt x="7418" y="13812"/>
                    <a:pt x="7895" y="13740"/>
                  </a:cubicBezTo>
                  <a:cubicBezTo>
                    <a:pt x="8240" y="13681"/>
                    <a:pt x="8585" y="13609"/>
                    <a:pt x="8931" y="13550"/>
                  </a:cubicBezTo>
                  <a:cubicBezTo>
                    <a:pt x="9419" y="13466"/>
                    <a:pt x="9883" y="13288"/>
                    <a:pt x="10335" y="13074"/>
                  </a:cubicBezTo>
                  <a:cubicBezTo>
                    <a:pt x="10574" y="12955"/>
                    <a:pt x="10812" y="12835"/>
                    <a:pt x="11050" y="12716"/>
                  </a:cubicBezTo>
                  <a:cubicBezTo>
                    <a:pt x="11348" y="12574"/>
                    <a:pt x="11621" y="12395"/>
                    <a:pt x="11859" y="12169"/>
                  </a:cubicBezTo>
                  <a:cubicBezTo>
                    <a:pt x="12324" y="11704"/>
                    <a:pt x="12788" y="11240"/>
                    <a:pt x="13181" y="10728"/>
                  </a:cubicBezTo>
                  <a:cubicBezTo>
                    <a:pt x="13360" y="10502"/>
                    <a:pt x="13526" y="10288"/>
                    <a:pt x="13669" y="10049"/>
                  </a:cubicBezTo>
                  <a:cubicBezTo>
                    <a:pt x="13872" y="9716"/>
                    <a:pt x="13967" y="9323"/>
                    <a:pt x="14062" y="8942"/>
                  </a:cubicBezTo>
                  <a:cubicBezTo>
                    <a:pt x="14134" y="8656"/>
                    <a:pt x="14181" y="8383"/>
                    <a:pt x="14086" y="8097"/>
                  </a:cubicBezTo>
                  <a:cubicBezTo>
                    <a:pt x="14050" y="7978"/>
                    <a:pt x="14050" y="7882"/>
                    <a:pt x="14145" y="7787"/>
                  </a:cubicBezTo>
                  <a:cubicBezTo>
                    <a:pt x="14205" y="7716"/>
                    <a:pt x="14181" y="7656"/>
                    <a:pt x="14074" y="7632"/>
                  </a:cubicBezTo>
                  <a:cubicBezTo>
                    <a:pt x="14050" y="7621"/>
                    <a:pt x="14003" y="7609"/>
                    <a:pt x="13991" y="7573"/>
                  </a:cubicBezTo>
                  <a:cubicBezTo>
                    <a:pt x="13919" y="7454"/>
                    <a:pt x="13895" y="7323"/>
                    <a:pt x="13907" y="7180"/>
                  </a:cubicBezTo>
                  <a:cubicBezTo>
                    <a:pt x="13919" y="7073"/>
                    <a:pt x="14026" y="7049"/>
                    <a:pt x="14098" y="7001"/>
                  </a:cubicBezTo>
                  <a:cubicBezTo>
                    <a:pt x="14169" y="6966"/>
                    <a:pt x="14205" y="6918"/>
                    <a:pt x="14193" y="6847"/>
                  </a:cubicBezTo>
                  <a:cubicBezTo>
                    <a:pt x="14193" y="6775"/>
                    <a:pt x="14193" y="6716"/>
                    <a:pt x="14205" y="6644"/>
                  </a:cubicBezTo>
                  <a:cubicBezTo>
                    <a:pt x="14205" y="6585"/>
                    <a:pt x="14241" y="6525"/>
                    <a:pt x="14241" y="6466"/>
                  </a:cubicBezTo>
                  <a:cubicBezTo>
                    <a:pt x="14241" y="6347"/>
                    <a:pt x="14241" y="6227"/>
                    <a:pt x="14217" y="6108"/>
                  </a:cubicBezTo>
                  <a:cubicBezTo>
                    <a:pt x="14169" y="5811"/>
                    <a:pt x="14134" y="5501"/>
                    <a:pt x="14074" y="5204"/>
                  </a:cubicBezTo>
                  <a:cubicBezTo>
                    <a:pt x="13979" y="4834"/>
                    <a:pt x="13812" y="4489"/>
                    <a:pt x="13610" y="4168"/>
                  </a:cubicBezTo>
                  <a:cubicBezTo>
                    <a:pt x="13395" y="3834"/>
                    <a:pt x="13181" y="3477"/>
                    <a:pt x="12943" y="3156"/>
                  </a:cubicBezTo>
                  <a:cubicBezTo>
                    <a:pt x="12741" y="2870"/>
                    <a:pt x="12514" y="2608"/>
                    <a:pt x="12300" y="2346"/>
                  </a:cubicBezTo>
                  <a:cubicBezTo>
                    <a:pt x="12229" y="2263"/>
                    <a:pt x="12121" y="2191"/>
                    <a:pt x="12026" y="2120"/>
                  </a:cubicBezTo>
                  <a:cubicBezTo>
                    <a:pt x="11931" y="2048"/>
                    <a:pt x="11836" y="1989"/>
                    <a:pt x="11740" y="1917"/>
                  </a:cubicBezTo>
                  <a:cubicBezTo>
                    <a:pt x="11657" y="1858"/>
                    <a:pt x="11586" y="1798"/>
                    <a:pt x="11502" y="1739"/>
                  </a:cubicBezTo>
                  <a:cubicBezTo>
                    <a:pt x="11455" y="1703"/>
                    <a:pt x="11407" y="1679"/>
                    <a:pt x="11359" y="1644"/>
                  </a:cubicBezTo>
                  <a:cubicBezTo>
                    <a:pt x="11181" y="1513"/>
                    <a:pt x="11026" y="1346"/>
                    <a:pt x="10800" y="1298"/>
                  </a:cubicBezTo>
                  <a:cubicBezTo>
                    <a:pt x="10776" y="1286"/>
                    <a:pt x="10752" y="1275"/>
                    <a:pt x="10740" y="1263"/>
                  </a:cubicBezTo>
                  <a:cubicBezTo>
                    <a:pt x="10657" y="1215"/>
                    <a:pt x="10586" y="1155"/>
                    <a:pt x="10514" y="1120"/>
                  </a:cubicBezTo>
                  <a:cubicBezTo>
                    <a:pt x="10157" y="965"/>
                    <a:pt x="9800" y="834"/>
                    <a:pt x="9454" y="679"/>
                  </a:cubicBezTo>
                  <a:cubicBezTo>
                    <a:pt x="9228" y="584"/>
                    <a:pt x="9014" y="477"/>
                    <a:pt x="8776" y="453"/>
                  </a:cubicBezTo>
                  <a:cubicBezTo>
                    <a:pt x="8526" y="441"/>
                    <a:pt x="8300" y="393"/>
                    <a:pt x="8073" y="286"/>
                  </a:cubicBezTo>
                  <a:cubicBezTo>
                    <a:pt x="7954" y="239"/>
                    <a:pt x="7823" y="239"/>
                    <a:pt x="7692" y="251"/>
                  </a:cubicBezTo>
                  <a:cubicBezTo>
                    <a:pt x="7573" y="251"/>
                    <a:pt x="7466" y="251"/>
                    <a:pt x="7359" y="251"/>
                  </a:cubicBezTo>
                  <a:cubicBezTo>
                    <a:pt x="7180" y="239"/>
                    <a:pt x="7002" y="227"/>
                    <a:pt x="6823" y="239"/>
                  </a:cubicBezTo>
                  <a:cubicBezTo>
                    <a:pt x="6371" y="286"/>
                    <a:pt x="5930" y="370"/>
                    <a:pt x="5502" y="501"/>
                  </a:cubicBezTo>
                  <a:cubicBezTo>
                    <a:pt x="5228" y="584"/>
                    <a:pt x="4954" y="679"/>
                    <a:pt x="4728" y="858"/>
                  </a:cubicBezTo>
                  <a:cubicBezTo>
                    <a:pt x="4668" y="905"/>
                    <a:pt x="4585" y="941"/>
                    <a:pt x="4513" y="965"/>
                  </a:cubicBezTo>
                  <a:cubicBezTo>
                    <a:pt x="4359" y="1024"/>
                    <a:pt x="4311" y="1167"/>
                    <a:pt x="4406" y="1286"/>
                  </a:cubicBezTo>
                  <a:cubicBezTo>
                    <a:pt x="4442" y="1322"/>
                    <a:pt x="4466" y="1370"/>
                    <a:pt x="4406" y="1417"/>
                  </a:cubicBezTo>
                  <a:cubicBezTo>
                    <a:pt x="4394" y="1405"/>
                    <a:pt x="4382" y="1405"/>
                    <a:pt x="4370" y="1394"/>
                  </a:cubicBezTo>
                  <a:cubicBezTo>
                    <a:pt x="4204" y="1227"/>
                    <a:pt x="4109" y="1227"/>
                    <a:pt x="3954" y="1394"/>
                  </a:cubicBezTo>
                  <a:cubicBezTo>
                    <a:pt x="3906" y="1441"/>
                    <a:pt x="3870" y="1441"/>
                    <a:pt x="3835" y="1394"/>
                  </a:cubicBezTo>
                  <a:cubicBezTo>
                    <a:pt x="3811" y="1370"/>
                    <a:pt x="3787" y="1346"/>
                    <a:pt x="3763" y="1322"/>
                  </a:cubicBezTo>
                  <a:cubicBezTo>
                    <a:pt x="3716" y="1275"/>
                    <a:pt x="3680" y="1191"/>
                    <a:pt x="3597" y="1227"/>
                  </a:cubicBezTo>
                  <a:cubicBezTo>
                    <a:pt x="3537" y="1251"/>
                    <a:pt x="3477" y="1298"/>
                    <a:pt x="3466" y="1358"/>
                  </a:cubicBezTo>
                  <a:cubicBezTo>
                    <a:pt x="3430" y="1453"/>
                    <a:pt x="3418" y="1560"/>
                    <a:pt x="3406" y="1667"/>
                  </a:cubicBezTo>
                  <a:cubicBezTo>
                    <a:pt x="3394" y="1727"/>
                    <a:pt x="3370" y="1751"/>
                    <a:pt x="3311" y="1727"/>
                  </a:cubicBezTo>
                  <a:cubicBezTo>
                    <a:pt x="3239" y="1703"/>
                    <a:pt x="3192" y="1715"/>
                    <a:pt x="3144" y="1786"/>
                  </a:cubicBezTo>
                  <a:cubicBezTo>
                    <a:pt x="3108" y="1846"/>
                    <a:pt x="3096" y="1917"/>
                    <a:pt x="3144" y="2013"/>
                  </a:cubicBezTo>
                  <a:close/>
                  <a:moveTo>
                    <a:pt x="2811" y="3430"/>
                  </a:moveTo>
                  <a:cubicBezTo>
                    <a:pt x="2799" y="3430"/>
                    <a:pt x="2787" y="3441"/>
                    <a:pt x="2775" y="3453"/>
                  </a:cubicBezTo>
                  <a:cubicBezTo>
                    <a:pt x="2799" y="3513"/>
                    <a:pt x="2811" y="3584"/>
                    <a:pt x="2846" y="3644"/>
                  </a:cubicBezTo>
                  <a:cubicBezTo>
                    <a:pt x="2858" y="3668"/>
                    <a:pt x="2894" y="3680"/>
                    <a:pt x="2930" y="3691"/>
                  </a:cubicBezTo>
                  <a:cubicBezTo>
                    <a:pt x="2942" y="3656"/>
                    <a:pt x="2977" y="3608"/>
                    <a:pt x="2966" y="3596"/>
                  </a:cubicBezTo>
                  <a:cubicBezTo>
                    <a:pt x="2918" y="3537"/>
                    <a:pt x="2858" y="3489"/>
                    <a:pt x="2811" y="34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4"/>
            <p:cNvSpPr/>
            <p:nvPr/>
          </p:nvSpPr>
          <p:spPr>
            <a:xfrm>
              <a:off x="7337625" y="1211377"/>
              <a:ext cx="23403" cy="43003"/>
            </a:xfrm>
            <a:custGeom>
              <a:rect b="b" l="l" r="r" t="t"/>
              <a:pathLst>
                <a:path extrusionOk="0" h="441" w="240">
                  <a:moveTo>
                    <a:pt x="96" y="441"/>
                  </a:moveTo>
                  <a:cubicBezTo>
                    <a:pt x="1" y="322"/>
                    <a:pt x="1" y="131"/>
                    <a:pt x="84" y="36"/>
                  </a:cubicBezTo>
                  <a:cubicBezTo>
                    <a:pt x="96" y="12"/>
                    <a:pt x="156" y="0"/>
                    <a:pt x="191" y="0"/>
                  </a:cubicBezTo>
                  <a:cubicBezTo>
                    <a:pt x="215" y="12"/>
                    <a:pt x="239" y="72"/>
                    <a:pt x="239" y="95"/>
                  </a:cubicBezTo>
                  <a:cubicBezTo>
                    <a:pt x="191" y="214"/>
                    <a:pt x="144" y="334"/>
                    <a:pt x="96"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4"/>
            <p:cNvSpPr/>
            <p:nvPr/>
          </p:nvSpPr>
          <p:spPr>
            <a:xfrm>
              <a:off x="8279202" y="1011672"/>
              <a:ext cx="276448" cy="164894"/>
            </a:xfrm>
            <a:custGeom>
              <a:rect b="b" l="l" r="r" t="t"/>
              <a:pathLst>
                <a:path extrusionOk="0" h="1691" w="2835">
                  <a:moveTo>
                    <a:pt x="513" y="1691"/>
                  </a:moveTo>
                  <a:cubicBezTo>
                    <a:pt x="501" y="1512"/>
                    <a:pt x="382" y="1453"/>
                    <a:pt x="263" y="1393"/>
                  </a:cubicBezTo>
                  <a:cubicBezTo>
                    <a:pt x="1" y="1250"/>
                    <a:pt x="1" y="1048"/>
                    <a:pt x="144" y="834"/>
                  </a:cubicBezTo>
                  <a:cubicBezTo>
                    <a:pt x="191" y="762"/>
                    <a:pt x="215" y="655"/>
                    <a:pt x="334" y="667"/>
                  </a:cubicBezTo>
                  <a:cubicBezTo>
                    <a:pt x="418" y="691"/>
                    <a:pt x="537" y="858"/>
                    <a:pt x="549" y="965"/>
                  </a:cubicBezTo>
                  <a:cubicBezTo>
                    <a:pt x="561" y="1036"/>
                    <a:pt x="572" y="1108"/>
                    <a:pt x="596" y="1167"/>
                  </a:cubicBezTo>
                  <a:cubicBezTo>
                    <a:pt x="596" y="1191"/>
                    <a:pt x="632" y="1227"/>
                    <a:pt x="644" y="1227"/>
                  </a:cubicBezTo>
                  <a:cubicBezTo>
                    <a:pt x="703" y="1239"/>
                    <a:pt x="763" y="1227"/>
                    <a:pt x="822" y="1227"/>
                  </a:cubicBezTo>
                  <a:cubicBezTo>
                    <a:pt x="822" y="1191"/>
                    <a:pt x="822" y="1131"/>
                    <a:pt x="811" y="1096"/>
                  </a:cubicBezTo>
                  <a:cubicBezTo>
                    <a:pt x="775" y="1000"/>
                    <a:pt x="715" y="905"/>
                    <a:pt x="668" y="822"/>
                  </a:cubicBezTo>
                  <a:cubicBezTo>
                    <a:pt x="584" y="667"/>
                    <a:pt x="501" y="488"/>
                    <a:pt x="608" y="322"/>
                  </a:cubicBezTo>
                  <a:cubicBezTo>
                    <a:pt x="715" y="143"/>
                    <a:pt x="870" y="0"/>
                    <a:pt x="1096" y="12"/>
                  </a:cubicBezTo>
                  <a:cubicBezTo>
                    <a:pt x="1180" y="24"/>
                    <a:pt x="1275" y="72"/>
                    <a:pt x="1334" y="119"/>
                  </a:cubicBezTo>
                  <a:cubicBezTo>
                    <a:pt x="1525" y="262"/>
                    <a:pt x="1692" y="417"/>
                    <a:pt x="1918" y="500"/>
                  </a:cubicBezTo>
                  <a:cubicBezTo>
                    <a:pt x="1965" y="524"/>
                    <a:pt x="1989" y="607"/>
                    <a:pt x="2037" y="655"/>
                  </a:cubicBezTo>
                  <a:cubicBezTo>
                    <a:pt x="2073" y="703"/>
                    <a:pt x="2108" y="750"/>
                    <a:pt x="2156" y="774"/>
                  </a:cubicBezTo>
                  <a:cubicBezTo>
                    <a:pt x="2370" y="869"/>
                    <a:pt x="2537" y="1012"/>
                    <a:pt x="2644" y="1239"/>
                  </a:cubicBezTo>
                  <a:cubicBezTo>
                    <a:pt x="2668" y="1286"/>
                    <a:pt x="2704" y="1334"/>
                    <a:pt x="2739" y="1369"/>
                  </a:cubicBezTo>
                  <a:cubicBezTo>
                    <a:pt x="2811" y="1429"/>
                    <a:pt x="2835" y="1500"/>
                    <a:pt x="2775" y="1596"/>
                  </a:cubicBezTo>
                  <a:cubicBezTo>
                    <a:pt x="2739" y="1536"/>
                    <a:pt x="2704" y="1477"/>
                    <a:pt x="2680" y="1417"/>
                  </a:cubicBezTo>
                  <a:cubicBezTo>
                    <a:pt x="2632" y="1346"/>
                    <a:pt x="2573" y="1322"/>
                    <a:pt x="2489" y="1334"/>
                  </a:cubicBezTo>
                  <a:cubicBezTo>
                    <a:pt x="2382" y="1358"/>
                    <a:pt x="2275" y="1369"/>
                    <a:pt x="2204" y="1465"/>
                  </a:cubicBezTo>
                  <a:cubicBezTo>
                    <a:pt x="2192" y="1489"/>
                    <a:pt x="2156" y="1477"/>
                    <a:pt x="2132" y="1489"/>
                  </a:cubicBezTo>
                  <a:cubicBezTo>
                    <a:pt x="2132" y="1465"/>
                    <a:pt x="2120" y="1441"/>
                    <a:pt x="2120" y="1429"/>
                  </a:cubicBezTo>
                  <a:cubicBezTo>
                    <a:pt x="2156" y="1358"/>
                    <a:pt x="2108" y="1310"/>
                    <a:pt x="2061" y="1298"/>
                  </a:cubicBezTo>
                  <a:cubicBezTo>
                    <a:pt x="1942" y="1262"/>
                    <a:pt x="1930" y="1179"/>
                    <a:pt x="1930" y="1072"/>
                  </a:cubicBezTo>
                  <a:cubicBezTo>
                    <a:pt x="1930" y="977"/>
                    <a:pt x="1930" y="881"/>
                    <a:pt x="1894" y="786"/>
                  </a:cubicBezTo>
                  <a:cubicBezTo>
                    <a:pt x="1870" y="691"/>
                    <a:pt x="1787" y="691"/>
                    <a:pt x="1739" y="774"/>
                  </a:cubicBezTo>
                  <a:cubicBezTo>
                    <a:pt x="1704" y="834"/>
                    <a:pt x="1680" y="893"/>
                    <a:pt x="1644" y="941"/>
                  </a:cubicBezTo>
                  <a:cubicBezTo>
                    <a:pt x="1584" y="1024"/>
                    <a:pt x="1513" y="1036"/>
                    <a:pt x="1442" y="977"/>
                  </a:cubicBezTo>
                  <a:cubicBezTo>
                    <a:pt x="1323" y="881"/>
                    <a:pt x="1275" y="750"/>
                    <a:pt x="1263" y="607"/>
                  </a:cubicBezTo>
                  <a:cubicBezTo>
                    <a:pt x="1251" y="536"/>
                    <a:pt x="1251" y="465"/>
                    <a:pt x="1156" y="441"/>
                  </a:cubicBezTo>
                  <a:cubicBezTo>
                    <a:pt x="1144" y="500"/>
                    <a:pt x="1120" y="572"/>
                    <a:pt x="1132" y="631"/>
                  </a:cubicBezTo>
                  <a:cubicBezTo>
                    <a:pt x="1168" y="738"/>
                    <a:pt x="1215" y="846"/>
                    <a:pt x="1263" y="953"/>
                  </a:cubicBezTo>
                  <a:cubicBezTo>
                    <a:pt x="1382" y="1215"/>
                    <a:pt x="1287" y="1369"/>
                    <a:pt x="1084" y="1500"/>
                  </a:cubicBezTo>
                  <a:cubicBezTo>
                    <a:pt x="1037" y="1524"/>
                    <a:pt x="953" y="1536"/>
                    <a:pt x="894" y="1524"/>
                  </a:cubicBezTo>
                  <a:cubicBezTo>
                    <a:pt x="787" y="1512"/>
                    <a:pt x="703" y="1524"/>
                    <a:pt x="632" y="1620"/>
                  </a:cubicBezTo>
                  <a:cubicBezTo>
                    <a:pt x="608" y="1643"/>
                    <a:pt x="572" y="1655"/>
                    <a:pt x="513" y="16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8499872" y="1505083"/>
              <a:ext cx="192782" cy="159140"/>
            </a:xfrm>
            <a:custGeom>
              <a:rect b="b" l="l" r="r" t="t"/>
              <a:pathLst>
                <a:path extrusionOk="0" h="1632" w="1977">
                  <a:moveTo>
                    <a:pt x="1298" y="881"/>
                  </a:moveTo>
                  <a:cubicBezTo>
                    <a:pt x="1238" y="977"/>
                    <a:pt x="1167" y="1060"/>
                    <a:pt x="1119" y="1167"/>
                  </a:cubicBezTo>
                  <a:cubicBezTo>
                    <a:pt x="1072" y="1310"/>
                    <a:pt x="953" y="1382"/>
                    <a:pt x="834" y="1429"/>
                  </a:cubicBezTo>
                  <a:cubicBezTo>
                    <a:pt x="524" y="1572"/>
                    <a:pt x="155" y="1429"/>
                    <a:pt x="24" y="1120"/>
                  </a:cubicBezTo>
                  <a:cubicBezTo>
                    <a:pt x="0" y="1060"/>
                    <a:pt x="12" y="965"/>
                    <a:pt x="24" y="893"/>
                  </a:cubicBezTo>
                  <a:cubicBezTo>
                    <a:pt x="83" y="655"/>
                    <a:pt x="155" y="417"/>
                    <a:pt x="214" y="167"/>
                  </a:cubicBezTo>
                  <a:cubicBezTo>
                    <a:pt x="238" y="108"/>
                    <a:pt x="262" y="60"/>
                    <a:pt x="286" y="0"/>
                  </a:cubicBezTo>
                  <a:lnTo>
                    <a:pt x="322" y="0"/>
                  </a:lnTo>
                  <a:cubicBezTo>
                    <a:pt x="345" y="48"/>
                    <a:pt x="369" y="96"/>
                    <a:pt x="369" y="131"/>
                  </a:cubicBezTo>
                  <a:cubicBezTo>
                    <a:pt x="381" y="227"/>
                    <a:pt x="429" y="250"/>
                    <a:pt x="524" y="274"/>
                  </a:cubicBezTo>
                  <a:cubicBezTo>
                    <a:pt x="595" y="298"/>
                    <a:pt x="679" y="346"/>
                    <a:pt x="738" y="405"/>
                  </a:cubicBezTo>
                  <a:cubicBezTo>
                    <a:pt x="786" y="441"/>
                    <a:pt x="786" y="512"/>
                    <a:pt x="726" y="560"/>
                  </a:cubicBezTo>
                  <a:cubicBezTo>
                    <a:pt x="643" y="643"/>
                    <a:pt x="548" y="715"/>
                    <a:pt x="464" y="786"/>
                  </a:cubicBezTo>
                  <a:cubicBezTo>
                    <a:pt x="429" y="834"/>
                    <a:pt x="393" y="881"/>
                    <a:pt x="357" y="929"/>
                  </a:cubicBezTo>
                  <a:cubicBezTo>
                    <a:pt x="429" y="977"/>
                    <a:pt x="476" y="1024"/>
                    <a:pt x="536" y="1060"/>
                  </a:cubicBezTo>
                  <a:cubicBezTo>
                    <a:pt x="595" y="1096"/>
                    <a:pt x="643" y="1096"/>
                    <a:pt x="691" y="1048"/>
                  </a:cubicBezTo>
                  <a:cubicBezTo>
                    <a:pt x="750" y="965"/>
                    <a:pt x="810" y="893"/>
                    <a:pt x="845" y="798"/>
                  </a:cubicBezTo>
                  <a:cubicBezTo>
                    <a:pt x="881" y="679"/>
                    <a:pt x="953" y="608"/>
                    <a:pt x="1048" y="548"/>
                  </a:cubicBezTo>
                  <a:cubicBezTo>
                    <a:pt x="1107" y="512"/>
                    <a:pt x="1167" y="489"/>
                    <a:pt x="1226" y="441"/>
                  </a:cubicBezTo>
                  <a:cubicBezTo>
                    <a:pt x="1310" y="393"/>
                    <a:pt x="1381" y="393"/>
                    <a:pt x="1465" y="441"/>
                  </a:cubicBezTo>
                  <a:cubicBezTo>
                    <a:pt x="1548" y="489"/>
                    <a:pt x="1643" y="524"/>
                    <a:pt x="1727" y="572"/>
                  </a:cubicBezTo>
                  <a:cubicBezTo>
                    <a:pt x="1905" y="667"/>
                    <a:pt x="1977" y="858"/>
                    <a:pt x="1929" y="1084"/>
                  </a:cubicBezTo>
                  <a:cubicBezTo>
                    <a:pt x="1917" y="1096"/>
                    <a:pt x="1917" y="1096"/>
                    <a:pt x="1917" y="1108"/>
                  </a:cubicBezTo>
                  <a:cubicBezTo>
                    <a:pt x="1929" y="1417"/>
                    <a:pt x="1715" y="1524"/>
                    <a:pt x="1465" y="1596"/>
                  </a:cubicBezTo>
                  <a:cubicBezTo>
                    <a:pt x="1369" y="1632"/>
                    <a:pt x="1298" y="1596"/>
                    <a:pt x="1238" y="1513"/>
                  </a:cubicBezTo>
                  <a:cubicBezTo>
                    <a:pt x="1179" y="1441"/>
                    <a:pt x="1191" y="1382"/>
                    <a:pt x="1238" y="1310"/>
                  </a:cubicBezTo>
                  <a:cubicBezTo>
                    <a:pt x="1286" y="1239"/>
                    <a:pt x="1334" y="1167"/>
                    <a:pt x="1369" y="1084"/>
                  </a:cubicBezTo>
                  <a:cubicBezTo>
                    <a:pt x="1381" y="1024"/>
                    <a:pt x="1369" y="953"/>
                    <a:pt x="1369" y="893"/>
                  </a:cubicBezTo>
                  <a:cubicBezTo>
                    <a:pt x="1346" y="893"/>
                    <a:pt x="1322" y="881"/>
                    <a:pt x="1298" y="88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4"/>
            <p:cNvSpPr/>
            <p:nvPr/>
          </p:nvSpPr>
          <p:spPr>
            <a:xfrm>
              <a:off x="8196804" y="1801129"/>
              <a:ext cx="306579" cy="236955"/>
            </a:xfrm>
            <a:custGeom>
              <a:rect b="b" l="l" r="r" t="t"/>
              <a:pathLst>
                <a:path extrusionOk="0" h="2430" w="3144">
                  <a:moveTo>
                    <a:pt x="1" y="2167"/>
                  </a:moveTo>
                  <a:cubicBezTo>
                    <a:pt x="36" y="2144"/>
                    <a:pt x="60" y="2096"/>
                    <a:pt x="108" y="2084"/>
                  </a:cubicBezTo>
                  <a:cubicBezTo>
                    <a:pt x="405" y="1929"/>
                    <a:pt x="703" y="1763"/>
                    <a:pt x="1001" y="1620"/>
                  </a:cubicBezTo>
                  <a:cubicBezTo>
                    <a:pt x="1155" y="1548"/>
                    <a:pt x="1310" y="1501"/>
                    <a:pt x="1453" y="1429"/>
                  </a:cubicBezTo>
                  <a:cubicBezTo>
                    <a:pt x="1477" y="1417"/>
                    <a:pt x="1513" y="1405"/>
                    <a:pt x="1525" y="1382"/>
                  </a:cubicBezTo>
                  <a:cubicBezTo>
                    <a:pt x="1715" y="1179"/>
                    <a:pt x="1882" y="965"/>
                    <a:pt x="2072" y="763"/>
                  </a:cubicBezTo>
                  <a:cubicBezTo>
                    <a:pt x="2298" y="512"/>
                    <a:pt x="2537" y="286"/>
                    <a:pt x="2775" y="48"/>
                  </a:cubicBezTo>
                  <a:cubicBezTo>
                    <a:pt x="2822" y="1"/>
                    <a:pt x="2846" y="1"/>
                    <a:pt x="2906" y="36"/>
                  </a:cubicBezTo>
                  <a:cubicBezTo>
                    <a:pt x="2953" y="72"/>
                    <a:pt x="3013" y="108"/>
                    <a:pt x="3060" y="155"/>
                  </a:cubicBezTo>
                  <a:cubicBezTo>
                    <a:pt x="3144" y="239"/>
                    <a:pt x="3144" y="274"/>
                    <a:pt x="3072" y="382"/>
                  </a:cubicBezTo>
                  <a:cubicBezTo>
                    <a:pt x="2918" y="608"/>
                    <a:pt x="2727" y="798"/>
                    <a:pt x="2501" y="965"/>
                  </a:cubicBezTo>
                  <a:cubicBezTo>
                    <a:pt x="2287" y="1132"/>
                    <a:pt x="2084" y="1334"/>
                    <a:pt x="1858" y="1501"/>
                  </a:cubicBezTo>
                  <a:cubicBezTo>
                    <a:pt x="1679" y="1632"/>
                    <a:pt x="1489" y="1763"/>
                    <a:pt x="1286" y="1858"/>
                  </a:cubicBezTo>
                  <a:cubicBezTo>
                    <a:pt x="929" y="2048"/>
                    <a:pt x="560" y="2203"/>
                    <a:pt x="203" y="2382"/>
                  </a:cubicBezTo>
                  <a:cubicBezTo>
                    <a:pt x="108" y="2429"/>
                    <a:pt x="84" y="2358"/>
                    <a:pt x="60" y="2298"/>
                  </a:cubicBezTo>
                  <a:cubicBezTo>
                    <a:pt x="36" y="2275"/>
                    <a:pt x="24" y="2227"/>
                    <a:pt x="1" y="2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4"/>
            <p:cNvSpPr/>
            <p:nvPr/>
          </p:nvSpPr>
          <p:spPr>
            <a:xfrm>
              <a:off x="8108556" y="1227564"/>
              <a:ext cx="169574" cy="148707"/>
            </a:xfrm>
            <a:custGeom>
              <a:rect b="b" l="l" r="r" t="t"/>
              <a:pathLst>
                <a:path extrusionOk="0" h="1525" w="1739">
                  <a:moveTo>
                    <a:pt x="917" y="1013"/>
                  </a:moveTo>
                  <a:cubicBezTo>
                    <a:pt x="989" y="846"/>
                    <a:pt x="965" y="715"/>
                    <a:pt x="965" y="584"/>
                  </a:cubicBezTo>
                  <a:cubicBezTo>
                    <a:pt x="953" y="441"/>
                    <a:pt x="965" y="298"/>
                    <a:pt x="977" y="168"/>
                  </a:cubicBezTo>
                  <a:cubicBezTo>
                    <a:pt x="989" y="72"/>
                    <a:pt x="1048" y="60"/>
                    <a:pt x="1120" y="96"/>
                  </a:cubicBezTo>
                  <a:cubicBezTo>
                    <a:pt x="1203" y="156"/>
                    <a:pt x="1275" y="215"/>
                    <a:pt x="1358" y="287"/>
                  </a:cubicBezTo>
                  <a:cubicBezTo>
                    <a:pt x="1429" y="358"/>
                    <a:pt x="1501" y="382"/>
                    <a:pt x="1584" y="310"/>
                  </a:cubicBezTo>
                  <a:cubicBezTo>
                    <a:pt x="1584" y="310"/>
                    <a:pt x="1584" y="310"/>
                    <a:pt x="1596" y="298"/>
                  </a:cubicBezTo>
                  <a:lnTo>
                    <a:pt x="1739" y="275"/>
                  </a:lnTo>
                  <a:cubicBezTo>
                    <a:pt x="1727" y="334"/>
                    <a:pt x="1715" y="406"/>
                    <a:pt x="1691" y="465"/>
                  </a:cubicBezTo>
                  <a:cubicBezTo>
                    <a:pt x="1679" y="501"/>
                    <a:pt x="1632" y="525"/>
                    <a:pt x="1596" y="537"/>
                  </a:cubicBezTo>
                  <a:cubicBezTo>
                    <a:pt x="1429" y="644"/>
                    <a:pt x="1346" y="810"/>
                    <a:pt x="1310" y="1001"/>
                  </a:cubicBezTo>
                  <a:cubicBezTo>
                    <a:pt x="1275" y="1203"/>
                    <a:pt x="1168" y="1334"/>
                    <a:pt x="977" y="1430"/>
                  </a:cubicBezTo>
                  <a:cubicBezTo>
                    <a:pt x="917" y="1453"/>
                    <a:pt x="858" y="1489"/>
                    <a:pt x="787" y="1525"/>
                  </a:cubicBezTo>
                  <a:cubicBezTo>
                    <a:pt x="715" y="1441"/>
                    <a:pt x="644" y="1358"/>
                    <a:pt x="572" y="1287"/>
                  </a:cubicBezTo>
                  <a:cubicBezTo>
                    <a:pt x="441" y="1156"/>
                    <a:pt x="358" y="1180"/>
                    <a:pt x="286" y="1358"/>
                  </a:cubicBezTo>
                  <a:cubicBezTo>
                    <a:pt x="275" y="1406"/>
                    <a:pt x="215" y="1453"/>
                    <a:pt x="167" y="1477"/>
                  </a:cubicBezTo>
                  <a:cubicBezTo>
                    <a:pt x="72" y="1525"/>
                    <a:pt x="1" y="1477"/>
                    <a:pt x="13" y="1370"/>
                  </a:cubicBezTo>
                  <a:cubicBezTo>
                    <a:pt x="60" y="1120"/>
                    <a:pt x="96" y="870"/>
                    <a:pt x="155" y="632"/>
                  </a:cubicBezTo>
                  <a:cubicBezTo>
                    <a:pt x="203" y="453"/>
                    <a:pt x="263" y="287"/>
                    <a:pt x="322" y="120"/>
                  </a:cubicBezTo>
                  <a:cubicBezTo>
                    <a:pt x="370" y="13"/>
                    <a:pt x="477" y="1"/>
                    <a:pt x="548" y="96"/>
                  </a:cubicBezTo>
                  <a:cubicBezTo>
                    <a:pt x="608" y="179"/>
                    <a:pt x="656" y="275"/>
                    <a:pt x="691" y="370"/>
                  </a:cubicBezTo>
                  <a:cubicBezTo>
                    <a:pt x="751" y="537"/>
                    <a:pt x="787" y="703"/>
                    <a:pt x="846" y="870"/>
                  </a:cubicBezTo>
                  <a:cubicBezTo>
                    <a:pt x="858" y="906"/>
                    <a:pt x="882" y="941"/>
                    <a:pt x="917" y="10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4"/>
            <p:cNvSpPr/>
            <p:nvPr/>
          </p:nvSpPr>
          <p:spPr>
            <a:xfrm>
              <a:off x="8492851" y="1370419"/>
              <a:ext cx="199803" cy="128912"/>
            </a:xfrm>
            <a:custGeom>
              <a:rect b="b" l="l" r="r" t="t"/>
              <a:pathLst>
                <a:path extrusionOk="0" h="1322" w="2049">
                  <a:moveTo>
                    <a:pt x="1001" y="310"/>
                  </a:moveTo>
                  <a:cubicBezTo>
                    <a:pt x="882" y="369"/>
                    <a:pt x="775" y="417"/>
                    <a:pt x="679" y="477"/>
                  </a:cubicBezTo>
                  <a:cubicBezTo>
                    <a:pt x="513" y="572"/>
                    <a:pt x="453" y="774"/>
                    <a:pt x="572" y="893"/>
                  </a:cubicBezTo>
                  <a:cubicBezTo>
                    <a:pt x="620" y="953"/>
                    <a:pt x="703" y="977"/>
                    <a:pt x="775" y="989"/>
                  </a:cubicBezTo>
                  <a:cubicBezTo>
                    <a:pt x="941" y="1000"/>
                    <a:pt x="1096" y="965"/>
                    <a:pt x="1251" y="893"/>
                  </a:cubicBezTo>
                  <a:cubicBezTo>
                    <a:pt x="1441" y="798"/>
                    <a:pt x="1453" y="715"/>
                    <a:pt x="1322" y="560"/>
                  </a:cubicBezTo>
                  <a:cubicBezTo>
                    <a:pt x="1251" y="465"/>
                    <a:pt x="1203" y="369"/>
                    <a:pt x="1156" y="274"/>
                  </a:cubicBezTo>
                  <a:cubicBezTo>
                    <a:pt x="1144" y="262"/>
                    <a:pt x="1144" y="238"/>
                    <a:pt x="1144" y="227"/>
                  </a:cubicBezTo>
                  <a:cubicBezTo>
                    <a:pt x="1096" y="60"/>
                    <a:pt x="1144" y="0"/>
                    <a:pt x="1310" y="60"/>
                  </a:cubicBezTo>
                  <a:cubicBezTo>
                    <a:pt x="1501" y="119"/>
                    <a:pt x="1679" y="203"/>
                    <a:pt x="1822" y="346"/>
                  </a:cubicBezTo>
                  <a:cubicBezTo>
                    <a:pt x="1989" y="512"/>
                    <a:pt x="2049" y="703"/>
                    <a:pt x="1989" y="941"/>
                  </a:cubicBezTo>
                  <a:cubicBezTo>
                    <a:pt x="1977" y="953"/>
                    <a:pt x="1977" y="965"/>
                    <a:pt x="1977" y="977"/>
                  </a:cubicBezTo>
                  <a:cubicBezTo>
                    <a:pt x="1894" y="1250"/>
                    <a:pt x="1858" y="1286"/>
                    <a:pt x="1560" y="1286"/>
                  </a:cubicBezTo>
                  <a:cubicBezTo>
                    <a:pt x="1334" y="1298"/>
                    <a:pt x="1108" y="1322"/>
                    <a:pt x="882" y="1310"/>
                  </a:cubicBezTo>
                  <a:cubicBezTo>
                    <a:pt x="584" y="1310"/>
                    <a:pt x="322" y="1179"/>
                    <a:pt x="132" y="941"/>
                  </a:cubicBezTo>
                  <a:cubicBezTo>
                    <a:pt x="1" y="786"/>
                    <a:pt x="13" y="667"/>
                    <a:pt x="144" y="524"/>
                  </a:cubicBezTo>
                  <a:cubicBezTo>
                    <a:pt x="239" y="429"/>
                    <a:pt x="346" y="346"/>
                    <a:pt x="489" y="334"/>
                  </a:cubicBezTo>
                  <a:cubicBezTo>
                    <a:pt x="513" y="334"/>
                    <a:pt x="536" y="322"/>
                    <a:pt x="560" y="310"/>
                  </a:cubicBezTo>
                  <a:cubicBezTo>
                    <a:pt x="656" y="250"/>
                    <a:pt x="882" y="238"/>
                    <a:pt x="1001" y="3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4"/>
            <p:cNvSpPr/>
            <p:nvPr/>
          </p:nvSpPr>
          <p:spPr>
            <a:xfrm>
              <a:off x="8445265" y="1218300"/>
              <a:ext cx="209067" cy="126669"/>
            </a:xfrm>
            <a:custGeom>
              <a:rect b="b" l="l" r="r" t="t"/>
              <a:pathLst>
                <a:path extrusionOk="0" h="1299" w="2144">
                  <a:moveTo>
                    <a:pt x="1405" y="1298"/>
                  </a:moveTo>
                  <a:cubicBezTo>
                    <a:pt x="1370" y="1298"/>
                    <a:pt x="1334" y="1298"/>
                    <a:pt x="1298" y="1298"/>
                  </a:cubicBezTo>
                  <a:cubicBezTo>
                    <a:pt x="1167" y="1298"/>
                    <a:pt x="1132" y="1263"/>
                    <a:pt x="1084" y="1132"/>
                  </a:cubicBezTo>
                  <a:cubicBezTo>
                    <a:pt x="1060" y="1072"/>
                    <a:pt x="1036" y="1013"/>
                    <a:pt x="953" y="1013"/>
                  </a:cubicBezTo>
                  <a:cubicBezTo>
                    <a:pt x="917" y="1013"/>
                    <a:pt x="882" y="953"/>
                    <a:pt x="858" y="917"/>
                  </a:cubicBezTo>
                  <a:cubicBezTo>
                    <a:pt x="810" y="763"/>
                    <a:pt x="751" y="739"/>
                    <a:pt x="608" y="798"/>
                  </a:cubicBezTo>
                  <a:cubicBezTo>
                    <a:pt x="489" y="858"/>
                    <a:pt x="370" y="917"/>
                    <a:pt x="251" y="965"/>
                  </a:cubicBezTo>
                  <a:cubicBezTo>
                    <a:pt x="155" y="1013"/>
                    <a:pt x="96" y="965"/>
                    <a:pt x="48" y="894"/>
                  </a:cubicBezTo>
                  <a:cubicBezTo>
                    <a:pt x="1" y="834"/>
                    <a:pt x="24" y="763"/>
                    <a:pt x="84" y="727"/>
                  </a:cubicBezTo>
                  <a:cubicBezTo>
                    <a:pt x="227" y="632"/>
                    <a:pt x="382" y="548"/>
                    <a:pt x="548" y="477"/>
                  </a:cubicBezTo>
                  <a:cubicBezTo>
                    <a:pt x="655" y="429"/>
                    <a:pt x="786" y="429"/>
                    <a:pt x="893" y="382"/>
                  </a:cubicBezTo>
                  <a:cubicBezTo>
                    <a:pt x="1048" y="310"/>
                    <a:pt x="1191" y="215"/>
                    <a:pt x="1346" y="132"/>
                  </a:cubicBezTo>
                  <a:cubicBezTo>
                    <a:pt x="1358" y="132"/>
                    <a:pt x="1370" y="120"/>
                    <a:pt x="1370" y="120"/>
                  </a:cubicBezTo>
                  <a:cubicBezTo>
                    <a:pt x="1560" y="1"/>
                    <a:pt x="1667" y="12"/>
                    <a:pt x="1786" y="179"/>
                  </a:cubicBezTo>
                  <a:cubicBezTo>
                    <a:pt x="1882" y="322"/>
                    <a:pt x="1965" y="465"/>
                    <a:pt x="2025" y="632"/>
                  </a:cubicBezTo>
                  <a:cubicBezTo>
                    <a:pt x="2144" y="953"/>
                    <a:pt x="1965" y="1227"/>
                    <a:pt x="1620" y="1275"/>
                  </a:cubicBezTo>
                  <a:cubicBezTo>
                    <a:pt x="1584" y="1286"/>
                    <a:pt x="1548" y="1298"/>
                    <a:pt x="1501" y="1298"/>
                  </a:cubicBezTo>
                  <a:cubicBezTo>
                    <a:pt x="1477" y="1298"/>
                    <a:pt x="1441" y="1298"/>
                    <a:pt x="1405" y="1298"/>
                  </a:cubicBezTo>
                  <a:close/>
                  <a:moveTo>
                    <a:pt x="1477" y="774"/>
                  </a:moveTo>
                  <a:cubicBezTo>
                    <a:pt x="1477" y="667"/>
                    <a:pt x="1417" y="584"/>
                    <a:pt x="1298" y="548"/>
                  </a:cubicBezTo>
                  <a:cubicBezTo>
                    <a:pt x="1227" y="524"/>
                    <a:pt x="1191" y="548"/>
                    <a:pt x="1203" y="620"/>
                  </a:cubicBezTo>
                  <a:cubicBezTo>
                    <a:pt x="1215" y="691"/>
                    <a:pt x="1251" y="774"/>
                    <a:pt x="1286" y="846"/>
                  </a:cubicBezTo>
                  <a:cubicBezTo>
                    <a:pt x="1310" y="894"/>
                    <a:pt x="1346" y="929"/>
                    <a:pt x="1382" y="965"/>
                  </a:cubicBezTo>
                  <a:cubicBezTo>
                    <a:pt x="1417" y="917"/>
                    <a:pt x="1441" y="858"/>
                    <a:pt x="1477" y="810"/>
                  </a:cubicBezTo>
                  <a:cubicBezTo>
                    <a:pt x="1477" y="798"/>
                    <a:pt x="1477" y="786"/>
                    <a:pt x="1477" y="77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4"/>
            <p:cNvSpPr/>
            <p:nvPr/>
          </p:nvSpPr>
          <p:spPr>
            <a:xfrm>
              <a:off x="7786961" y="950142"/>
              <a:ext cx="132422" cy="156800"/>
            </a:xfrm>
            <a:custGeom>
              <a:rect b="b" l="l" r="r" t="t"/>
              <a:pathLst>
                <a:path extrusionOk="0" h="1608" w="1358">
                  <a:moveTo>
                    <a:pt x="667" y="0"/>
                  </a:moveTo>
                  <a:cubicBezTo>
                    <a:pt x="763" y="12"/>
                    <a:pt x="858" y="12"/>
                    <a:pt x="941" y="36"/>
                  </a:cubicBezTo>
                  <a:cubicBezTo>
                    <a:pt x="1156" y="96"/>
                    <a:pt x="1239" y="262"/>
                    <a:pt x="1275" y="453"/>
                  </a:cubicBezTo>
                  <a:cubicBezTo>
                    <a:pt x="1310" y="607"/>
                    <a:pt x="1322" y="762"/>
                    <a:pt x="1334" y="929"/>
                  </a:cubicBezTo>
                  <a:cubicBezTo>
                    <a:pt x="1358" y="1203"/>
                    <a:pt x="1239" y="1369"/>
                    <a:pt x="977" y="1477"/>
                  </a:cubicBezTo>
                  <a:cubicBezTo>
                    <a:pt x="644" y="1608"/>
                    <a:pt x="286" y="1465"/>
                    <a:pt x="132" y="1119"/>
                  </a:cubicBezTo>
                  <a:cubicBezTo>
                    <a:pt x="48" y="917"/>
                    <a:pt x="1" y="703"/>
                    <a:pt x="36" y="465"/>
                  </a:cubicBezTo>
                  <a:cubicBezTo>
                    <a:pt x="72" y="155"/>
                    <a:pt x="263" y="36"/>
                    <a:pt x="548" y="12"/>
                  </a:cubicBezTo>
                  <a:cubicBezTo>
                    <a:pt x="584" y="12"/>
                    <a:pt x="632" y="12"/>
                    <a:pt x="667" y="12"/>
                  </a:cubicBezTo>
                  <a:close/>
                  <a:moveTo>
                    <a:pt x="977" y="762"/>
                  </a:moveTo>
                  <a:cubicBezTo>
                    <a:pt x="977" y="762"/>
                    <a:pt x="977" y="762"/>
                    <a:pt x="965" y="762"/>
                  </a:cubicBezTo>
                  <a:cubicBezTo>
                    <a:pt x="965" y="727"/>
                    <a:pt x="977" y="703"/>
                    <a:pt x="965" y="667"/>
                  </a:cubicBezTo>
                  <a:cubicBezTo>
                    <a:pt x="965" y="655"/>
                    <a:pt x="965" y="643"/>
                    <a:pt x="953" y="631"/>
                  </a:cubicBezTo>
                  <a:cubicBezTo>
                    <a:pt x="894" y="393"/>
                    <a:pt x="727" y="286"/>
                    <a:pt x="501" y="226"/>
                  </a:cubicBezTo>
                  <a:cubicBezTo>
                    <a:pt x="405" y="203"/>
                    <a:pt x="370" y="226"/>
                    <a:pt x="370" y="322"/>
                  </a:cubicBezTo>
                  <a:cubicBezTo>
                    <a:pt x="382" y="560"/>
                    <a:pt x="417" y="786"/>
                    <a:pt x="560" y="977"/>
                  </a:cubicBezTo>
                  <a:cubicBezTo>
                    <a:pt x="620" y="1036"/>
                    <a:pt x="727" y="1084"/>
                    <a:pt x="810" y="1096"/>
                  </a:cubicBezTo>
                  <a:cubicBezTo>
                    <a:pt x="846" y="1096"/>
                    <a:pt x="917" y="1012"/>
                    <a:pt x="941" y="953"/>
                  </a:cubicBezTo>
                  <a:cubicBezTo>
                    <a:pt x="965" y="893"/>
                    <a:pt x="965" y="822"/>
                    <a:pt x="977" y="7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4"/>
            <p:cNvSpPr/>
            <p:nvPr/>
          </p:nvSpPr>
          <p:spPr>
            <a:xfrm>
              <a:off x="7608221" y="1829018"/>
              <a:ext cx="233445" cy="187029"/>
            </a:xfrm>
            <a:custGeom>
              <a:rect b="b" l="l" r="r" t="t"/>
              <a:pathLst>
                <a:path extrusionOk="0" h="1918" w="2394">
                  <a:moveTo>
                    <a:pt x="226" y="0"/>
                  </a:moveTo>
                  <a:cubicBezTo>
                    <a:pt x="310" y="60"/>
                    <a:pt x="393" y="107"/>
                    <a:pt x="453" y="167"/>
                  </a:cubicBezTo>
                  <a:cubicBezTo>
                    <a:pt x="893" y="607"/>
                    <a:pt x="1369" y="988"/>
                    <a:pt x="1869" y="1346"/>
                  </a:cubicBezTo>
                  <a:cubicBezTo>
                    <a:pt x="2000" y="1441"/>
                    <a:pt x="2131" y="1512"/>
                    <a:pt x="2262" y="1596"/>
                  </a:cubicBezTo>
                  <a:cubicBezTo>
                    <a:pt x="2369" y="1667"/>
                    <a:pt x="2393" y="1774"/>
                    <a:pt x="2322" y="1881"/>
                  </a:cubicBezTo>
                  <a:cubicBezTo>
                    <a:pt x="2310" y="1905"/>
                    <a:pt x="2250" y="1917"/>
                    <a:pt x="2227" y="1917"/>
                  </a:cubicBezTo>
                  <a:cubicBezTo>
                    <a:pt x="2108" y="1881"/>
                    <a:pt x="1988" y="1858"/>
                    <a:pt x="1893" y="1798"/>
                  </a:cubicBezTo>
                  <a:cubicBezTo>
                    <a:pt x="1453" y="1560"/>
                    <a:pt x="1024" y="1310"/>
                    <a:pt x="643" y="988"/>
                  </a:cubicBezTo>
                  <a:cubicBezTo>
                    <a:pt x="417" y="798"/>
                    <a:pt x="203" y="584"/>
                    <a:pt x="72" y="322"/>
                  </a:cubicBezTo>
                  <a:cubicBezTo>
                    <a:pt x="36" y="274"/>
                    <a:pt x="0" y="191"/>
                    <a:pt x="24" y="167"/>
                  </a:cubicBezTo>
                  <a:cubicBezTo>
                    <a:pt x="72" y="96"/>
                    <a:pt x="155" y="60"/>
                    <a:pt x="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4"/>
            <p:cNvSpPr/>
            <p:nvPr/>
          </p:nvSpPr>
          <p:spPr>
            <a:xfrm>
              <a:off x="8466133" y="1682750"/>
              <a:ext cx="192880" cy="127741"/>
            </a:xfrm>
            <a:custGeom>
              <a:rect b="b" l="l" r="r" t="t"/>
              <a:pathLst>
                <a:path extrusionOk="0" h="1310" w="1978">
                  <a:moveTo>
                    <a:pt x="179" y="0"/>
                  </a:moveTo>
                  <a:cubicBezTo>
                    <a:pt x="346" y="48"/>
                    <a:pt x="501" y="83"/>
                    <a:pt x="644" y="131"/>
                  </a:cubicBezTo>
                  <a:cubicBezTo>
                    <a:pt x="846" y="202"/>
                    <a:pt x="1049" y="286"/>
                    <a:pt x="1251" y="369"/>
                  </a:cubicBezTo>
                  <a:cubicBezTo>
                    <a:pt x="1322" y="393"/>
                    <a:pt x="1358" y="369"/>
                    <a:pt x="1394" y="310"/>
                  </a:cubicBezTo>
                  <a:cubicBezTo>
                    <a:pt x="1501" y="143"/>
                    <a:pt x="1668" y="95"/>
                    <a:pt x="1846" y="179"/>
                  </a:cubicBezTo>
                  <a:cubicBezTo>
                    <a:pt x="1942" y="238"/>
                    <a:pt x="1977" y="298"/>
                    <a:pt x="1953" y="417"/>
                  </a:cubicBezTo>
                  <a:cubicBezTo>
                    <a:pt x="1882" y="750"/>
                    <a:pt x="1703" y="1036"/>
                    <a:pt x="1453" y="1274"/>
                  </a:cubicBezTo>
                  <a:cubicBezTo>
                    <a:pt x="1430" y="1298"/>
                    <a:pt x="1370" y="1310"/>
                    <a:pt x="1334" y="1298"/>
                  </a:cubicBezTo>
                  <a:cubicBezTo>
                    <a:pt x="1120" y="1191"/>
                    <a:pt x="1096" y="1167"/>
                    <a:pt x="1156" y="964"/>
                  </a:cubicBezTo>
                  <a:cubicBezTo>
                    <a:pt x="1168" y="953"/>
                    <a:pt x="1168" y="929"/>
                    <a:pt x="1180" y="905"/>
                  </a:cubicBezTo>
                  <a:cubicBezTo>
                    <a:pt x="1215" y="774"/>
                    <a:pt x="1203" y="738"/>
                    <a:pt x="1072" y="691"/>
                  </a:cubicBezTo>
                  <a:cubicBezTo>
                    <a:pt x="858" y="619"/>
                    <a:pt x="632" y="548"/>
                    <a:pt x="418" y="464"/>
                  </a:cubicBezTo>
                  <a:cubicBezTo>
                    <a:pt x="298" y="417"/>
                    <a:pt x="191" y="345"/>
                    <a:pt x="96" y="286"/>
                  </a:cubicBezTo>
                  <a:cubicBezTo>
                    <a:pt x="37" y="238"/>
                    <a:pt x="1" y="167"/>
                    <a:pt x="37" y="95"/>
                  </a:cubicBezTo>
                  <a:cubicBezTo>
                    <a:pt x="72" y="60"/>
                    <a:pt x="132" y="36"/>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4"/>
            <p:cNvSpPr/>
            <p:nvPr/>
          </p:nvSpPr>
          <p:spPr>
            <a:xfrm>
              <a:off x="8136444" y="948972"/>
              <a:ext cx="117308" cy="163821"/>
            </a:xfrm>
            <a:custGeom>
              <a:rect b="b" l="l" r="r" t="t"/>
              <a:pathLst>
                <a:path extrusionOk="0" h="1680" w="1203">
                  <a:moveTo>
                    <a:pt x="1120" y="0"/>
                  </a:moveTo>
                  <a:cubicBezTo>
                    <a:pt x="1132" y="131"/>
                    <a:pt x="1167" y="250"/>
                    <a:pt x="1167" y="369"/>
                  </a:cubicBezTo>
                  <a:cubicBezTo>
                    <a:pt x="1191" y="667"/>
                    <a:pt x="1203" y="965"/>
                    <a:pt x="1203" y="1262"/>
                  </a:cubicBezTo>
                  <a:cubicBezTo>
                    <a:pt x="1203" y="1381"/>
                    <a:pt x="1191" y="1512"/>
                    <a:pt x="1084" y="1608"/>
                  </a:cubicBezTo>
                  <a:cubicBezTo>
                    <a:pt x="989" y="1679"/>
                    <a:pt x="941" y="1667"/>
                    <a:pt x="893" y="1560"/>
                  </a:cubicBezTo>
                  <a:cubicBezTo>
                    <a:pt x="870" y="1489"/>
                    <a:pt x="858" y="1417"/>
                    <a:pt x="834" y="1358"/>
                  </a:cubicBezTo>
                  <a:cubicBezTo>
                    <a:pt x="751" y="1120"/>
                    <a:pt x="596" y="1072"/>
                    <a:pt x="381" y="1203"/>
                  </a:cubicBezTo>
                  <a:cubicBezTo>
                    <a:pt x="334" y="1239"/>
                    <a:pt x="274" y="1274"/>
                    <a:pt x="203" y="1286"/>
                  </a:cubicBezTo>
                  <a:cubicBezTo>
                    <a:pt x="155" y="1298"/>
                    <a:pt x="72" y="1286"/>
                    <a:pt x="36" y="1262"/>
                  </a:cubicBezTo>
                  <a:cubicBezTo>
                    <a:pt x="12" y="1227"/>
                    <a:pt x="0" y="1155"/>
                    <a:pt x="12" y="1108"/>
                  </a:cubicBezTo>
                  <a:cubicBezTo>
                    <a:pt x="72" y="917"/>
                    <a:pt x="191" y="774"/>
                    <a:pt x="334" y="655"/>
                  </a:cubicBezTo>
                  <a:cubicBezTo>
                    <a:pt x="548" y="453"/>
                    <a:pt x="774" y="262"/>
                    <a:pt x="1001" y="72"/>
                  </a:cubicBezTo>
                  <a:cubicBezTo>
                    <a:pt x="1024" y="36"/>
                    <a:pt x="1060" y="24"/>
                    <a:pt x="1120" y="0"/>
                  </a:cubicBezTo>
                  <a:close/>
                  <a:moveTo>
                    <a:pt x="798" y="869"/>
                  </a:moveTo>
                  <a:cubicBezTo>
                    <a:pt x="822" y="858"/>
                    <a:pt x="834" y="858"/>
                    <a:pt x="846" y="858"/>
                  </a:cubicBezTo>
                  <a:cubicBezTo>
                    <a:pt x="846" y="810"/>
                    <a:pt x="858" y="750"/>
                    <a:pt x="858" y="691"/>
                  </a:cubicBezTo>
                  <a:cubicBezTo>
                    <a:pt x="846" y="667"/>
                    <a:pt x="822" y="655"/>
                    <a:pt x="810" y="643"/>
                  </a:cubicBezTo>
                  <a:cubicBezTo>
                    <a:pt x="798" y="655"/>
                    <a:pt x="762" y="679"/>
                    <a:pt x="762" y="691"/>
                  </a:cubicBezTo>
                  <a:cubicBezTo>
                    <a:pt x="774" y="750"/>
                    <a:pt x="786" y="810"/>
                    <a:pt x="798" y="86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4"/>
            <p:cNvSpPr/>
            <p:nvPr/>
          </p:nvSpPr>
          <p:spPr>
            <a:xfrm>
              <a:off x="8167746" y="1636237"/>
              <a:ext cx="108141" cy="161481"/>
            </a:xfrm>
            <a:custGeom>
              <a:rect b="b" l="l" r="r" t="t"/>
              <a:pathLst>
                <a:path extrusionOk="0" h="1656" w="1109">
                  <a:moveTo>
                    <a:pt x="501" y="1"/>
                  </a:moveTo>
                  <a:cubicBezTo>
                    <a:pt x="644" y="13"/>
                    <a:pt x="763" y="13"/>
                    <a:pt x="882" y="37"/>
                  </a:cubicBezTo>
                  <a:cubicBezTo>
                    <a:pt x="930" y="48"/>
                    <a:pt x="989" y="84"/>
                    <a:pt x="1013" y="120"/>
                  </a:cubicBezTo>
                  <a:cubicBezTo>
                    <a:pt x="1025" y="156"/>
                    <a:pt x="1013" y="239"/>
                    <a:pt x="977" y="251"/>
                  </a:cubicBezTo>
                  <a:cubicBezTo>
                    <a:pt x="930" y="275"/>
                    <a:pt x="870" y="275"/>
                    <a:pt x="811" y="275"/>
                  </a:cubicBezTo>
                  <a:cubicBezTo>
                    <a:pt x="751" y="263"/>
                    <a:pt x="691" y="215"/>
                    <a:pt x="632" y="203"/>
                  </a:cubicBezTo>
                  <a:cubicBezTo>
                    <a:pt x="525" y="168"/>
                    <a:pt x="406" y="215"/>
                    <a:pt x="346" y="310"/>
                  </a:cubicBezTo>
                  <a:cubicBezTo>
                    <a:pt x="310" y="370"/>
                    <a:pt x="322" y="429"/>
                    <a:pt x="394" y="453"/>
                  </a:cubicBezTo>
                  <a:cubicBezTo>
                    <a:pt x="477" y="489"/>
                    <a:pt x="561" y="513"/>
                    <a:pt x="644" y="537"/>
                  </a:cubicBezTo>
                  <a:cubicBezTo>
                    <a:pt x="918" y="632"/>
                    <a:pt x="1108" y="918"/>
                    <a:pt x="1096" y="1203"/>
                  </a:cubicBezTo>
                  <a:cubicBezTo>
                    <a:pt x="1084" y="1394"/>
                    <a:pt x="906" y="1572"/>
                    <a:pt x="691" y="1608"/>
                  </a:cubicBezTo>
                  <a:cubicBezTo>
                    <a:pt x="501" y="1656"/>
                    <a:pt x="287" y="1561"/>
                    <a:pt x="215" y="1394"/>
                  </a:cubicBezTo>
                  <a:cubicBezTo>
                    <a:pt x="168" y="1299"/>
                    <a:pt x="191" y="1239"/>
                    <a:pt x="299" y="1227"/>
                  </a:cubicBezTo>
                  <a:cubicBezTo>
                    <a:pt x="394" y="1215"/>
                    <a:pt x="489" y="1227"/>
                    <a:pt x="584" y="1227"/>
                  </a:cubicBezTo>
                  <a:cubicBezTo>
                    <a:pt x="656" y="1227"/>
                    <a:pt x="691" y="1191"/>
                    <a:pt x="691" y="1120"/>
                  </a:cubicBezTo>
                  <a:cubicBezTo>
                    <a:pt x="703" y="906"/>
                    <a:pt x="691" y="894"/>
                    <a:pt x="477" y="858"/>
                  </a:cubicBezTo>
                  <a:cubicBezTo>
                    <a:pt x="406" y="846"/>
                    <a:pt x="346" y="834"/>
                    <a:pt x="275" y="822"/>
                  </a:cubicBezTo>
                  <a:cubicBezTo>
                    <a:pt x="84" y="787"/>
                    <a:pt x="37" y="751"/>
                    <a:pt x="13" y="560"/>
                  </a:cubicBezTo>
                  <a:cubicBezTo>
                    <a:pt x="1" y="441"/>
                    <a:pt x="13" y="310"/>
                    <a:pt x="1" y="191"/>
                  </a:cubicBezTo>
                  <a:cubicBezTo>
                    <a:pt x="1" y="84"/>
                    <a:pt x="60" y="48"/>
                    <a:pt x="156" y="37"/>
                  </a:cubicBezTo>
                  <a:cubicBezTo>
                    <a:pt x="215" y="25"/>
                    <a:pt x="287" y="25"/>
                    <a:pt x="346" y="25"/>
                  </a:cubicBezTo>
                  <a:cubicBezTo>
                    <a:pt x="406" y="25"/>
                    <a:pt x="465" y="13"/>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4"/>
            <p:cNvSpPr/>
            <p:nvPr/>
          </p:nvSpPr>
          <p:spPr>
            <a:xfrm>
              <a:off x="7784620" y="1229904"/>
              <a:ext cx="97610" cy="152217"/>
            </a:xfrm>
            <a:custGeom>
              <a:rect b="b" l="l" r="r" t="t"/>
              <a:pathLst>
                <a:path extrusionOk="0" h="1561" w="1001">
                  <a:moveTo>
                    <a:pt x="1001" y="667"/>
                  </a:moveTo>
                  <a:cubicBezTo>
                    <a:pt x="989" y="906"/>
                    <a:pt x="941" y="1120"/>
                    <a:pt x="810" y="1322"/>
                  </a:cubicBezTo>
                  <a:cubicBezTo>
                    <a:pt x="715" y="1489"/>
                    <a:pt x="370" y="1560"/>
                    <a:pt x="203" y="1489"/>
                  </a:cubicBezTo>
                  <a:cubicBezTo>
                    <a:pt x="168" y="1465"/>
                    <a:pt x="120" y="1394"/>
                    <a:pt x="120" y="1346"/>
                  </a:cubicBezTo>
                  <a:cubicBezTo>
                    <a:pt x="120" y="1310"/>
                    <a:pt x="179" y="1251"/>
                    <a:pt x="215" y="1239"/>
                  </a:cubicBezTo>
                  <a:cubicBezTo>
                    <a:pt x="299" y="1203"/>
                    <a:pt x="394" y="1191"/>
                    <a:pt x="477" y="1156"/>
                  </a:cubicBezTo>
                  <a:cubicBezTo>
                    <a:pt x="513" y="1144"/>
                    <a:pt x="537" y="1096"/>
                    <a:pt x="572" y="1072"/>
                  </a:cubicBezTo>
                  <a:cubicBezTo>
                    <a:pt x="537" y="1036"/>
                    <a:pt x="513" y="1001"/>
                    <a:pt x="465" y="977"/>
                  </a:cubicBezTo>
                  <a:cubicBezTo>
                    <a:pt x="370" y="906"/>
                    <a:pt x="251" y="858"/>
                    <a:pt x="168" y="775"/>
                  </a:cubicBezTo>
                  <a:cubicBezTo>
                    <a:pt x="25" y="644"/>
                    <a:pt x="1" y="429"/>
                    <a:pt x="84" y="286"/>
                  </a:cubicBezTo>
                  <a:cubicBezTo>
                    <a:pt x="179" y="155"/>
                    <a:pt x="370" y="1"/>
                    <a:pt x="584" y="60"/>
                  </a:cubicBezTo>
                  <a:cubicBezTo>
                    <a:pt x="799" y="108"/>
                    <a:pt x="1001" y="394"/>
                    <a:pt x="1001" y="6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4"/>
            <p:cNvSpPr/>
            <p:nvPr/>
          </p:nvSpPr>
          <p:spPr>
            <a:xfrm>
              <a:off x="8019137" y="916403"/>
              <a:ext cx="110384" cy="153387"/>
            </a:xfrm>
            <a:custGeom>
              <a:rect b="b" l="l" r="r" t="t"/>
              <a:pathLst>
                <a:path extrusionOk="0" h="1573" w="1132">
                  <a:moveTo>
                    <a:pt x="1" y="1025"/>
                  </a:moveTo>
                  <a:cubicBezTo>
                    <a:pt x="49" y="727"/>
                    <a:pt x="84" y="442"/>
                    <a:pt x="132" y="156"/>
                  </a:cubicBezTo>
                  <a:cubicBezTo>
                    <a:pt x="144" y="49"/>
                    <a:pt x="191" y="1"/>
                    <a:pt x="310" y="1"/>
                  </a:cubicBezTo>
                  <a:cubicBezTo>
                    <a:pt x="501" y="13"/>
                    <a:pt x="691" y="1"/>
                    <a:pt x="882" y="13"/>
                  </a:cubicBezTo>
                  <a:cubicBezTo>
                    <a:pt x="930" y="13"/>
                    <a:pt x="977" y="25"/>
                    <a:pt x="1025" y="49"/>
                  </a:cubicBezTo>
                  <a:cubicBezTo>
                    <a:pt x="1084" y="72"/>
                    <a:pt x="1132" y="120"/>
                    <a:pt x="1108" y="180"/>
                  </a:cubicBezTo>
                  <a:cubicBezTo>
                    <a:pt x="1084" y="215"/>
                    <a:pt x="1025" y="251"/>
                    <a:pt x="989" y="263"/>
                  </a:cubicBezTo>
                  <a:cubicBezTo>
                    <a:pt x="870" y="263"/>
                    <a:pt x="763" y="251"/>
                    <a:pt x="644" y="263"/>
                  </a:cubicBezTo>
                  <a:cubicBezTo>
                    <a:pt x="584" y="275"/>
                    <a:pt x="501" y="299"/>
                    <a:pt x="477" y="346"/>
                  </a:cubicBezTo>
                  <a:cubicBezTo>
                    <a:pt x="441" y="430"/>
                    <a:pt x="525" y="489"/>
                    <a:pt x="596" y="525"/>
                  </a:cubicBezTo>
                  <a:cubicBezTo>
                    <a:pt x="668" y="549"/>
                    <a:pt x="739" y="549"/>
                    <a:pt x="822" y="561"/>
                  </a:cubicBezTo>
                  <a:cubicBezTo>
                    <a:pt x="894" y="572"/>
                    <a:pt x="965" y="584"/>
                    <a:pt x="977" y="680"/>
                  </a:cubicBezTo>
                  <a:cubicBezTo>
                    <a:pt x="1001" y="763"/>
                    <a:pt x="930" y="870"/>
                    <a:pt x="846" y="894"/>
                  </a:cubicBezTo>
                  <a:cubicBezTo>
                    <a:pt x="775" y="906"/>
                    <a:pt x="691" y="918"/>
                    <a:pt x="620" y="918"/>
                  </a:cubicBezTo>
                  <a:cubicBezTo>
                    <a:pt x="453" y="942"/>
                    <a:pt x="406" y="1013"/>
                    <a:pt x="394" y="1180"/>
                  </a:cubicBezTo>
                  <a:cubicBezTo>
                    <a:pt x="382" y="1263"/>
                    <a:pt x="370" y="1358"/>
                    <a:pt x="358" y="1442"/>
                  </a:cubicBezTo>
                  <a:cubicBezTo>
                    <a:pt x="346" y="1525"/>
                    <a:pt x="287" y="1573"/>
                    <a:pt x="215" y="1573"/>
                  </a:cubicBezTo>
                  <a:cubicBezTo>
                    <a:pt x="132" y="1573"/>
                    <a:pt x="72" y="1525"/>
                    <a:pt x="60" y="1430"/>
                  </a:cubicBezTo>
                  <a:cubicBezTo>
                    <a:pt x="49" y="1299"/>
                    <a:pt x="37" y="1168"/>
                    <a:pt x="25" y="1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4"/>
            <p:cNvSpPr/>
            <p:nvPr/>
          </p:nvSpPr>
          <p:spPr>
            <a:xfrm>
              <a:off x="8036592" y="1636237"/>
              <a:ext cx="103461" cy="156898"/>
            </a:xfrm>
            <a:custGeom>
              <a:rect b="b" l="l" r="r" t="t"/>
              <a:pathLst>
                <a:path extrusionOk="0" h="1609" w="1061">
                  <a:moveTo>
                    <a:pt x="1013" y="953"/>
                  </a:moveTo>
                  <a:cubicBezTo>
                    <a:pt x="1060" y="1239"/>
                    <a:pt x="941" y="1418"/>
                    <a:pt x="691" y="1525"/>
                  </a:cubicBezTo>
                  <a:cubicBezTo>
                    <a:pt x="453" y="1608"/>
                    <a:pt x="227" y="1537"/>
                    <a:pt x="167" y="1287"/>
                  </a:cubicBezTo>
                  <a:cubicBezTo>
                    <a:pt x="155" y="1251"/>
                    <a:pt x="179" y="1203"/>
                    <a:pt x="191" y="1156"/>
                  </a:cubicBezTo>
                  <a:cubicBezTo>
                    <a:pt x="227" y="1168"/>
                    <a:pt x="274" y="1180"/>
                    <a:pt x="298" y="1203"/>
                  </a:cubicBezTo>
                  <a:cubicBezTo>
                    <a:pt x="358" y="1263"/>
                    <a:pt x="429" y="1287"/>
                    <a:pt x="512" y="1263"/>
                  </a:cubicBezTo>
                  <a:cubicBezTo>
                    <a:pt x="620" y="1227"/>
                    <a:pt x="691" y="1168"/>
                    <a:pt x="715" y="1060"/>
                  </a:cubicBezTo>
                  <a:cubicBezTo>
                    <a:pt x="727" y="1025"/>
                    <a:pt x="703" y="965"/>
                    <a:pt x="667" y="965"/>
                  </a:cubicBezTo>
                  <a:cubicBezTo>
                    <a:pt x="536" y="894"/>
                    <a:pt x="393" y="834"/>
                    <a:pt x="239" y="787"/>
                  </a:cubicBezTo>
                  <a:cubicBezTo>
                    <a:pt x="96" y="739"/>
                    <a:pt x="84" y="739"/>
                    <a:pt x="60" y="584"/>
                  </a:cubicBezTo>
                  <a:cubicBezTo>
                    <a:pt x="1" y="322"/>
                    <a:pt x="131" y="156"/>
                    <a:pt x="322" y="25"/>
                  </a:cubicBezTo>
                  <a:cubicBezTo>
                    <a:pt x="370" y="1"/>
                    <a:pt x="453" y="1"/>
                    <a:pt x="512" y="13"/>
                  </a:cubicBezTo>
                  <a:cubicBezTo>
                    <a:pt x="596" y="25"/>
                    <a:pt x="667" y="72"/>
                    <a:pt x="739" y="84"/>
                  </a:cubicBezTo>
                  <a:cubicBezTo>
                    <a:pt x="858" y="120"/>
                    <a:pt x="905" y="191"/>
                    <a:pt x="929" y="298"/>
                  </a:cubicBezTo>
                  <a:cubicBezTo>
                    <a:pt x="965" y="525"/>
                    <a:pt x="1001" y="739"/>
                    <a:pt x="1048" y="953"/>
                  </a:cubicBezTo>
                  <a:close/>
                  <a:moveTo>
                    <a:pt x="501" y="275"/>
                  </a:moveTo>
                  <a:cubicBezTo>
                    <a:pt x="358" y="263"/>
                    <a:pt x="286" y="322"/>
                    <a:pt x="286" y="441"/>
                  </a:cubicBezTo>
                  <a:cubicBezTo>
                    <a:pt x="274" y="572"/>
                    <a:pt x="358" y="668"/>
                    <a:pt x="477" y="668"/>
                  </a:cubicBezTo>
                  <a:cubicBezTo>
                    <a:pt x="596" y="668"/>
                    <a:pt x="691" y="572"/>
                    <a:pt x="703" y="453"/>
                  </a:cubicBezTo>
                  <a:cubicBezTo>
                    <a:pt x="703" y="346"/>
                    <a:pt x="620" y="275"/>
                    <a:pt x="501" y="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4"/>
            <p:cNvSpPr/>
            <p:nvPr/>
          </p:nvSpPr>
          <p:spPr>
            <a:xfrm>
              <a:off x="7898417" y="1639747"/>
              <a:ext cx="101120" cy="149877"/>
            </a:xfrm>
            <a:custGeom>
              <a:rect b="b" l="l" r="r" t="t"/>
              <a:pathLst>
                <a:path extrusionOk="0" h="1537" w="1037">
                  <a:moveTo>
                    <a:pt x="1013" y="965"/>
                  </a:moveTo>
                  <a:cubicBezTo>
                    <a:pt x="1013" y="989"/>
                    <a:pt x="1013" y="1001"/>
                    <a:pt x="1013" y="1024"/>
                  </a:cubicBezTo>
                  <a:cubicBezTo>
                    <a:pt x="1037" y="1310"/>
                    <a:pt x="870" y="1453"/>
                    <a:pt x="596" y="1501"/>
                  </a:cubicBezTo>
                  <a:cubicBezTo>
                    <a:pt x="417" y="1536"/>
                    <a:pt x="263" y="1501"/>
                    <a:pt x="167" y="1346"/>
                  </a:cubicBezTo>
                  <a:cubicBezTo>
                    <a:pt x="155" y="1310"/>
                    <a:pt x="155" y="1251"/>
                    <a:pt x="144" y="1203"/>
                  </a:cubicBezTo>
                  <a:cubicBezTo>
                    <a:pt x="191" y="1203"/>
                    <a:pt x="227" y="1191"/>
                    <a:pt x="275" y="1203"/>
                  </a:cubicBezTo>
                  <a:cubicBezTo>
                    <a:pt x="322" y="1215"/>
                    <a:pt x="370" y="1239"/>
                    <a:pt x="417" y="1263"/>
                  </a:cubicBezTo>
                  <a:cubicBezTo>
                    <a:pt x="525" y="1310"/>
                    <a:pt x="644" y="1251"/>
                    <a:pt x="679" y="1132"/>
                  </a:cubicBezTo>
                  <a:cubicBezTo>
                    <a:pt x="727" y="1001"/>
                    <a:pt x="679" y="917"/>
                    <a:pt x="548" y="882"/>
                  </a:cubicBezTo>
                  <a:cubicBezTo>
                    <a:pt x="465" y="858"/>
                    <a:pt x="382" y="846"/>
                    <a:pt x="298" y="822"/>
                  </a:cubicBezTo>
                  <a:cubicBezTo>
                    <a:pt x="167" y="774"/>
                    <a:pt x="36" y="727"/>
                    <a:pt x="13" y="560"/>
                  </a:cubicBezTo>
                  <a:cubicBezTo>
                    <a:pt x="1" y="370"/>
                    <a:pt x="60" y="215"/>
                    <a:pt x="239" y="132"/>
                  </a:cubicBezTo>
                  <a:cubicBezTo>
                    <a:pt x="358" y="72"/>
                    <a:pt x="489" y="36"/>
                    <a:pt x="620" y="24"/>
                  </a:cubicBezTo>
                  <a:cubicBezTo>
                    <a:pt x="798" y="1"/>
                    <a:pt x="906" y="72"/>
                    <a:pt x="941" y="251"/>
                  </a:cubicBezTo>
                  <a:cubicBezTo>
                    <a:pt x="977" y="489"/>
                    <a:pt x="1001" y="727"/>
                    <a:pt x="1025" y="965"/>
                  </a:cubicBezTo>
                  <a:cubicBezTo>
                    <a:pt x="1025" y="965"/>
                    <a:pt x="1025" y="965"/>
                    <a:pt x="1013" y="965"/>
                  </a:cubicBezTo>
                  <a:close/>
                  <a:moveTo>
                    <a:pt x="489" y="215"/>
                  </a:moveTo>
                  <a:cubicBezTo>
                    <a:pt x="382" y="215"/>
                    <a:pt x="251" y="370"/>
                    <a:pt x="251" y="489"/>
                  </a:cubicBezTo>
                  <a:cubicBezTo>
                    <a:pt x="251" y="560"/>
                    <a:pt x="465" y="715"/>
                    <a:pt x="560" y="715"/>
                  </a:cubicBezTo>
                  <a:cubicBezTo>
                    <a:pt x="632" y="715"/>
                    <a:pt x="739" y="548"/>
                    <a:pt x="739" y="453"/>
                  </a:cubicBezTo>
                  <a:cubicBezTo>
                    <a:pt x="739" y="322"/>
                    <a:pt x="620" y="215"/>
                    <a:pt x="489"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4"/>
            <p:cNvSpPr/>
            <p:nvPr/>
          </p:nvSpPr>
          <p:spPr>
            <a:xfrm>
              <a:off x="7493254" y="1656032"/>
              <a:ext cx="119648" cy="144026"/>
            </a:xfrm>
            <a:custGeom>
              <a:rect b="b" l="l" r="r" t="t"/>
              <a:pathLst>
                <a:path extrusionOk="0" h="1477" w="1227">
                  <a:moveTo>
                    <a:pt x="667" y="155"/>
                  </a:moveTo>
                  <a:cubicBezTo>
                    <a:pt x="727" y="107"/>
                    <a:pt x="774" y="48"/>
                    <a:pt x="834" y="24"/>
                  </a:cubicBezTo>
                  <a:cubicBezTo>
                    <a:pt x="870" y="0"/>
                    <a:pt x="929" y="12"/>
                    <a:pt x="977" y="12"/>
                  </a:cubicBezTo>
                  <a:cubicBezTo>
                    <a:pt x="989" y="60"/>
                    <a:pt x="1001" y="119"/>
                    <a:pt x="977" y="155"/>
                  </a:cubicBezTo>
                  <a:cubicBezTo>
                    <a:pt x="917" y="250"/>
                    <a:pt x="846" y="334"/>
                    <a:pt x="774" y="417"/>
                  </a:cubicBezTo>
                  <a:cubicBezTo>
                    <a:pt x="750" y="441"/>
                    <a:pt x="739" y="476"/>
                    <a:pt x="715" y="500"/>
                  </a:cubicBezTo>
                  <a:cubicBezTo>
                    <a:pt x="798" y="584"/>
                    <a:pt x="905" y="560"/>
                    <a:pt x="1001" y="548"/>
                  </a:cubicBezTo>
                  <a:cubicBezTo>
                    <a:pt x="1155" y="536"/>
                    <a:pt x="1179" y="572"/>
                    <a:pt x="1215" y="738"/>
                  </a:cubicBezTo>
                  <a:cubicBezTo>
                    <a:pt x="1227" y="774"/>
                    <a:pt x="1191" y="822"/>
                    <a:pt x="1167" y="846"/>
                  </a:cubicBezTo>
                  <a:cubicBezTo>
                    <a:pt x="1036" y="953"/>
                    <a:pt x="917" y="1060"/>
                    <a:pt x="774" y="1143"/>
                  </a:cubicBezTo>
                  <a:cubicBezTo>
                    <a:pt x="584" y="1250"/>
                    <a:pt x="393" y="1358"/>
                    <a:pt x="191" y="1453"/>
                  </a:cubicBezTo>
                  <a:cubicBezTo>
                    <a:pt x="143" y="1477"/>
                    <a:pt x="72" y="1477"/>
                    <a:pt x="12" y="1477"/>
                  </a:cubicBezTo>
                  <a:cubicBezTo>
                    <a:pt x="0" y="1477"/>
                    <a:pt x="0" y="1465"/>
                    <a:pt x="0" y="1453"/>
                  </a:cubicBezTo>
                  <a:cubicBezTo>
                    <a:pt x="60" y="1393"/>
                    <a:pt x="119" y="1334"/>
                    <a:pt x="179" y="1274"/>
                  </a:cubicBezTo>
                  <a:cubicBezTo>
                    <a:pt x="203" y="1250"/>
                    <a:pt x="227" y="1238"/>
                    <a:pt x="239" y="1215"/>
                  </a:cubicBezTo>
                  <a:cubicBezTo>
                    <a:pt x="381" y="1084"/>
                    <a:pt x="381" y="1084"/>
                    <a:pt x="262" y="929"/>
                  </a:cubicBezTo>
                  <a:cubicBezTo>
                    <a:pt x="191" y="857"/>
                    <a:pt x="191" y="786"/>
                    <a:pt x="286" y="738"/>
                  </a:cubicBezTo>
                  <a:cubicBezTo>
                    <a:pt x="358" y="691"/>
                    <a:pt x="381" y="643"/>
                    <a:pt x="358" y="560"/>
                  </a:cubicBezTo>
                  <a:cubicBezTo>
                    <a:pt x="334" y="465"/>
                    <a:pt x="358" y="405"/>
                    <a:pt x="465" y="393"/>
                  </a:cubicBezTo>
                  <a:cubicBezTo>
                    <a:pt x="500" y="393"/>
                    <a:pt x="548" y="346"/>
                    <a:pt x="548" y="322"/>
                  </a:cubicBezTo>
                  <a:cubicBezTo>
                    <a:pt x="548" y="286"/>
                    <a:pt x="500" y="262"/>
                    <a:pt x="477" y="226"/>
                  </a:cubicBezTo>
                  <a:cubicBezTo>
                    <a:pt x="453" y="191"/>
                    <a:pt x="393" y="167"/>
                    <a:pt x="393" y="131"/>
                  </a:cubicBezTo>
                  <a:cubicBezTo>
                    <a:pt x="393" y="95"/>
                    <a:pt x="429" y="36"/>
                    <a:pt x="453" y="24"/>
                  </a:cubicBezTo>
                  <a:cubicBezTo>
                    <a:pt x="489" y="12"/>
                    <a:pt x="536" y="36"/>
                    <a:pt x="572" y="60"/>
                  </a:cubicBezTo>
                  <a:cubicBezTo>
                    <a:pt x="620" y="95"/>
                    <a:pt x="643" y="131"/>
                    <a:pt x="667" y="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4"/>
            <p:cNvSpPr/>
            <p:nvPr/>
          </p:nvSpPr>
          <p:spPr>
            <a:xfrm>
              <a:off x="7997099" y="1430779"/>
              <a:ext cx="88346" cy="138273"/>
            </a:xfrm>
            <a:custGeom>
              <a:rect b="b" l="l" r="r" t="t"/>
              <a:pathLst>
                <a:path extrusionOk="0" h="1418" w="906">
                  <a:moveTo>
                    <a:pt x="906" y="739"/>
                  </a:moveTo>
                  <a:cubicBezTo>
                    <a:pt x="906" y="941"/>
                    <a:pt x="858" y="1120"/>
                    <a:pt x="691" y="1262"/>
                  </a:cubicBezTo>
                  <a:cubicBezTo>
                    <a:pt x="584" y="1358"/>
                    <a:pt x="406" y="1417"/>
                    <a:pt x="263" y="1346"/>
                  </a:cubicBezTo>
                  <a:cubicBezTo>
                    <a:pt x="48" y="1227"/>
                    <a:pt x="1" y="1155"/>
                    <a:pt x="13" y="893"/>
                  </a:cubicBezTo>
                  <a:cubicBezTo>
                    <a:pt x="25" y="715"/>
                    <a:pt x="13" y="536"/>
                    <a:pt x="25" y="358"/>
                  </a:cubicBezTo>
                  <a:cubicBezTo>
                    <a:pt x="25" y="322"/>
                    <a:pt x="25" y="274"/>
                    <a:pt x="36" y="239"/>
                  </a:cubicBezTo>
                  <a:cubicBezTo>
                    <a:pt x="72" y="0"/>
                    <a:pt x="155" y="36"/>
                    <a:pt x="310" y="36"/>
                  </a:cubicBezTo>
                  <a:cubicBezTo>
                    <a:pt x="370" y="36"/>
                    <a:pt x="429" y="60"/>
                    <a:pt x="489" y="72"/>
                  </a:cubicBezTo>
                  <a:cubicBezTo>
                    <a:pt x="763" y="119"/>
                    <a:pt x="846" y="334"/>
                    <a:pt x="894" y="560"/>
                  </a:cubicBezTo>
                  <a:cubicBezTo>
                    <a:pt x="906" y="620"/>
                    <a:pt x="906" y="679"/>
                    <a:pt x="906" y="739"/>
                  </a:cubicBezTo>
                  <a:close/>
                  <a:moveTo>
                    <a:pt x="358" y="1167"/>
                  </a:moveTo>
                  <a:cubicBezTo>
                    <a:pt x="501" y="1108"/>
                    <a:pt x="620" y="1036"/>
                    <a:pt x="632" y="893"/>
                  </a:cubicBezTo>
                  <a:cubicBezTo>
                    <a:pt x="644" y="774"/>
                    <a:pt x="644" y="655"/>
                    <a:pt x="620" y="536"/>
                  </a:cubicBezTo>
                  <a:cubicBezTo>
                    <a:pt x="596" y="453"/>
                    <a:pt x="548" y="381"/>
                    <a:pt x="501" y="310"/>
                  </a:cubicBezTo>
                  <a:cubicBezTo>
                    <a:pt x="489" y="286"/>
                    <a:pt x="429" y="262"/>
                    <a:pt x="394" y="274"/>
                  </a:cubicBezTo>
                  <a:cubicBezTo>
                    <a:pt x="370" y="274"/>
                    <a:pt x="346" y="334"/>
                    <a:pt x="334" y="370"/>
                  </a:cubicBezTo>
                  <a:cubicBezTo>
                    <a:pt x="334" y="548"/>
                    <a:pt x="322" y="715"/>
                    <a:pt x="322" y="893"/>
                  </a:cubicBezTo>
                  <a:cubicBezTo>
                    <a:pt x="322" y="977"/>
                    <a:pt x="346" y="1072"/>
                    <a:pt x="358" y="1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4"/>
            <p:cNvSpPr/>
            <p:nvPr/>
          </p:nvSpPr>
          <p:spPr>
            <a:xfrm>
              <a:off x="7423631" y="1492309"/>
              <a:ext cx="153290" cy="116235"/>
            </a:xfrm>
            <a:custGeom>
              <a:rect b="b" l="l" r="r" t="t"/>
              <a:pathLst>
                <a:path extrusionOk="0" h="1192" w="1572">
                  <a:moveTo>
                    <a:pt x="1334" y="0"/>
                  </a:moveTo>
                  <a:cubicBezTo>
                    <a:pt x="1369" y="12"/>
                    <a:pt x="1393" y="12"/>
                    <a:pt x="1429" y="12"/>
                  </a:cubicBezTo>
                  <a:cubicBezTo>
                    <a:pt x="1488" y="36"/>
                    <a:pt x="1512" y="72"/>
                    <a:pt x="1464" y="131"/>
                  </a:cubicBezTo>
                  <a:cubicBezTo>
                    <a:pt x="1405" y="215"/>
                    <a:pt x="1334" y="286"/>
                    <a:pt x="1274" y="370"/>
                  </a:cubicBezTo>
                  <a:cubicBezTo>
                    <a:pt x="1191" y="465"/>
                    <a:pt x="1131" y="596"/>
                    <a:pt x="1167" y="727"/>
                  </a:cubicBezTo>
                  <a:cubicBezTo>
                    <a:pt x="1179" y="774"/>
                    <a:pt x="1226" y="822"/>
                    <a:pt x="1274" y="858"/>
                  </a:cubicBezTo>
                  <a:cubicBezTo>
                    <a:pt x="1334" y="905"/>
                    <a:pt x="1417" y="929"/>
                    <a:pt x="1488" y="977"/>
                  </a:cubicBezTo>
                  <a:cubicBezTo>
                    <a:pt x="1548" y="1012"/>
                    <a:pt x="1572" y="1072"/>
                    <a:pt x="1524" y="1143"/>
                  </a:cubicBezTo>
                  <a:cubicBezTo>
                    <a:pt x="1476" y="1191"/>
                    <a:pt x="1357" y="1179"/>
                    <a:pt x="1345" y="1108"/>
                  </a:cubicBezTo>
                  <a:cubicBezTo>
                    <a:pt x="1274" y="870"/>
                    <a:pt x="1072" y="941"/>
                    <a:pt x="917" y="917"/>
                  </a:cubicBezTo>
                  <a:cubicBezTo>
                    <a:pt x="726" y="893"/>
                    <a:pt x="524" y="893"/>
                    <a:pt x="333" y="858"/>
                  </a:cubicBezTo>
                  <a:cubicBezTo>
                    <a:pt x="238" y="834"/>
                    <a:pt x="143" y="762"/>
                    <a:pt x="60" y="703"/>
                  </a:cubicBezTo>
                  <a:cubicBezTo>
                    <a:pt x="0" y="655"/>
                    <a:pt x="0" y="596"/>
                    <a:pt x="71" y="548"/>
                  </a:cubicBezTo>
                  <a:cubicBezTo>
                    <a:pt x="238" y="429"/>
                    <a:pt x="417" y="310"/>
                    <a:pt x="631" y="310"/>
                  </a:cubicBezTo>
                  <a:cubicBezTo>
                    <a:pt x="667" y="298"/>
                    <a:pt x="714" y="262"/>
                    <a:pt x="750" y="239"/>
                  </a:cubicBezTo>
                  <a:cubicBezTo>
                    <a:pt x="929" y="96"/>
                    <a:pt x="1131" y="36"/>
                    <a:pt x="1334" y="0"/>
                  </a:cubicBezTo>
                  <a:close/>
                  <a:moveTo>
                    <a:pt x="881" y="572"/>
                  </a:moveTo>
                  <a:cubicBezTo>
                    <a:pt x="869" y="536"/>
                    <a:pt x="869" y="489"/>
                    <a:pt x="857" y="441"/>
                  </a:cubicBezTo>
                  <a:cubicBezTo>
                    <a:pt x="845" y="370"/>
                    <a:pt x="798" y="334"/>
                    <a:pt x="750" y="393"/>
                  </a:cubicBezTo>
                  <a:cubicBezTo>
                    <a:pt x="691" y="453"/>
                    <a:pt x="631" y="512"/>
                    <a:pt x="595" y="584"/>
                  </a:cubicBezTo>
                  <a:cubicBezTo>
                    <a:pt x="548" y="655"/>
                    <a:pt x="595" y="739"/>
                    <a:pt x="655" y="751"/>
                  </a:cubicBezTo>
                  <a:cubicBezTo>
                    <a:pt x="786" y="786"/>
                    <a:pt x="881" y="727"/>
                    <a:pt x="881" y="5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4"/>
            <p:cNvSpPr/>
            <p:nvPr/>
          </p:nvSpPr>
          <p:spPr>
            <a:xfrm>
              <a:off x="8050536" y="1986890"/>
              <a:ext cx="94100" cy="151047"/>
            </a:xfrm>
            <a:custGeom>
              <a:rect b="b" l="l" r="r" t="t"/>
              <a:pathLst>
                <a:path extrusionOk="0" h="1549" w="965">
                  <a:moveTo>
                    <a:pt x="0" y="1501"/>
                  </a:moveTo>
                  <a:cubicBezTo>
                    <a:pt x="119" y="1203"/>
                    <a:pt x="227" y="929"/>
                    <a:pt x="334" y="655"/>
                  </a:cubicBezTo>
                  <a:cubicBezTo>
                    <a:pt x="369" y="560"/>
                    <a:pt x="405" y="465"/>
                    <a:pt x="429" y="370"/>
                  </a:cubicBezTo>
                  <a:cubicBezTo>
                    <a:pt x="441" y="322"/>
                    <a:pt x="429" y="262"/>
                    <a:pt x="429" y="203"/>
                  </a:cubicBezTo>
                  <a:cubicBezTo>
                    <a:pt x="417" y="167"/>
                    <a:pt x="417" y="131"/>
                    <a:pt x="429" y="108"/>
                  </a:cubicBezTo>
                  <a:cubicBezTo>
                    <a:pt x="465" y="36"/>
                    <a:pt x="584" y="1"/>
                    <a:pt x="679" y="24"/>
                  </a:cubicBezTo>
                  <a:cubicBezTo>
                    <a:pt x="762" y="48"/>
                    <a:pt x="774" y="120"/>
                    <a:pt x="762" y="191"/>
                  </a:cubicBezTo>
                  <a:cubicBezTo>
                    <a:pt x="750" y="286"/>
                    <a:pt x="727" y="382"/>
                    <a:pt x="691" y="477"/>
                  </a:cubicBezTo>
                  <a:cubicBezTo>
                    <a:pt x="655" y="596"/>
                    <a:pt x="655" y="691"/>
                    <a:pt x="691" y="798"/>
                  </a:cubicBezTo>
                  <a:cubicBezTo>
                    <a:pt x="703" y="822"/>
                    <a:pt x="715" y="858"/>
                    <a:pt x="715" y="882"/>
                  </a:cubicBezTo>
                  <a:cubicBezTo>
                    <a:pt x="739" y="1013"/>
                    <a:pt x="667" y="1084"/>
                    <a:pt x="536" y="1072"/>
                  </a:cubicBezTo>
                  <a:cubicBezTo>
                    <a:pt x="512" y="1072"/>
                    <a:pt x="477" y="1084"/>
                    <a:pt x="441" y="1096"/>
                  </a:cubicBezTo>
                  <a:cubicBezTo>
                    <a:pt x="453" y="1120"/>
                    <a:pt x="453" y="1179"/>
                    <a:pt x="477" y="1191"/>
                  </a:cubicBezTo>
                  <a:cubicBezTo>
                    <a:pt x="572" y="1239"/>
                    <a:pt x="667" y="1286"/>
                    <a:pt x="762" y="1322"/>
                  </a:cubicBezTo>
                  <a:cubicBezTo>
                    <a:pt x="774" y="1334"/>
                    <a:pt x="798" y="1322"/>
                    <a:pt x="798" y="1334"/>
                  </a:cubicBezTo>
                  <a:cubicBezTo>
                    <a:pt x="858" y="1370"/>
                    <a:pt x="941" y="1405"/>
                    <a:pt x="953" y="1441"/>
                  </a:cubicBezTo>
                  <a:cubicBezTo>
                    <a:pt x="965" y="1548"/>
                    <a:pt x="858" y="1525"/>
                    <a:pt x="798" y="1525"/>
                  </a:cubicBezTo>
                  <a:cubicBezTo>
                    <a:pt x="584" y="1525"/>
                    <a:pt x="358" y="1525"/>
                    <a:pt x="143" y="1525"/>
                  </a:cubicBezTo>
                  <a:cubicBezTo>
                    <a:pt x="96" y="1525"/>
                    <a:pt x="60" y="1513"/>
                    <a:pt x="0" y="150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4"/>
            <p:cNvSpPr/>
            <p:nvPr/>
          </p:nvSpPr>
          <p:spPr>
            <a:xfrm>
              <a:off x="7756830" y="1431949"/>
              <a:ext cx="55777" cy="148707"/>
            </a:xfrm>
            <a:custGeom>
              <a:rect b="b" l="l" r="r" t="t"/>
              <a:pathLst>
                <a:path extrusionOk="0" h="1525" w="572">
                  <a:moveTo>
                    <a:pt x="560" y="1108"/>
                  </a:moveTo>
                  <a:cubicBezTo>
                    <a:pt x="548" y="1239"/>
                    <a:pt x="572" y="1370"/>
                    <a:pt x="453" y="1465"/>
                  </a:cubicBezTo>
                  <a:cubicBezTo>
                    <a:pt x="393" y="1501"/>
                    <a:pt x="345" y="1524"/>
                    <a:pt x="322" y="1453"/>
                  </a:cubicBezTo>
                  <a:cubicBezTo>
                    <a:pt x="286" y="1334"/>
                    <a:pt x="238" y="1203"/>
                    <a:pt x="226" y="1072"/>
                  </a:cubicBezTo>
                  <a:cubicBezTo>
                    <a:pt x="203" y="917"/>
                    <a:pt x="214" y="762"/>
                    <a:pt x="191" y="608"/>
                  </a:cubicBezTo>
                  <a:cubicBezTo>
                    <a:pt x="179" y="548"/>
                    <a:pt x="143" y="500"/>
                    <a:pt x="95" y="453"/>
                  </a:cubicBezTo>
                  <a:cubicBezTo>
                    <a:pt x="24" y="393"/>
                    <a:pt x="0" y="322"/>
                    <a:pt x="72" y="250"/>
                  </a:cubicBezTo>
                  <a:cubicBezTo>
                    <a:pt x="131" y="179"/>
                    <a:pt x="203" y="119"/>
                    <a:pt x="286" y="60"/>
                  </a:cubicBezTo>
                  <a:cubicBezTo>
                    <a:pt x="357" y="0"/>
                    <a:pt x="429" y="36"/>
                    <a:pt x="453" y="143"/>
                  </a:cubicBezTo>
                  <a:cubicBezTo>
                    <a:pt x="476" y="346"/>
                    <a:pt x="512" y="560"/>
                    <a:pt x="536" y="774"/>
                  </a:cubicBezTo>
                  <a:cubicBezTo>
                    <a:pt x="548" y="881"/>
                    <a:pt x="548" y="1000"/>
                    <a:pt x="560" y="11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4"/>
            <p:cNvSpPr/>
            <p:nvPr/>
          </p:nvSpPr>
          <p:spPr>
            <a:xfrm>
              <a:off x="7842738" y="1434289"/>
              <a:ext cx="88346" cy="137103"/>
            </a:xfrm>
            <a:custGeom>
              <a:rect b="b" l="l" r="r" t="t"/>
              <a:pathLst>
                <a:path extrusionOk="0" h="1406" w="906">
                  <a:moveTo>
                    <a:pt x="0" y="119"/>
                  </a:moveTo>
                  <a:cubicBezTo>
                    <a:pt x="95" y="95"/>
                    <a:pt x="191" y="60"/>
                    <a:pt x="286" y="48"/>
                  </a:cubicBezTo>
                  <a:cubicBezTo>
                    <a:pt x="429" y="24"/>
                    <a:pt x="572" y="12"/>
                    <a:pt x="726" y="0"/>
                  </a:cubicBezTo>
                  <a:cubicBezTo>
                    <a:pt x="857" y="0"/>
                    <a:pt x="905" y="72"/>
                    <a:pt x="857" y="191"/>
                  </a:cubicBezTo>
                  <a:cubicBezTo>
                    <a:pt x="822" y="310"/>
                    <a:pt x="750" y="429"/>
                    <a:pt x="691" y="536"/>
                  </a:cubicBezTo>
                  <a:cubicBezTo>
                    <a:pt x="643" y="619"/>
                    <a:pt x="584" y="691"/>
                    <a:pt x="536" y="786"/>
                  </a:cubicBezTo>
                  <a:cubicBezTo>
                    <a:pt x="488" y="869"/>
                    <a:pt x="441" y="965"/>
                    <a:pt x="476" y="1084"/>
                  </a:cubicBezTo>
                  <a:cubicBezTo>
                    <a:pt x="488" y="1167"/>
                    <a:pt x="465" y="1250"/>
                    <a:pt x="441" y="1334"/>
                  </a:cubicBezTo>
                  <a:cubicBezTo>
                    <a:pt x="441" y="1369"/>
                    <a:pt x="393" y="1405"/>
                    <a:pt x="369" y="1405"/>
                  </a:cubicBezTo>
                  <a:cubicBezTo>
                    <a:pt x="345" y="1405"/>
                    <a:pt x="310" y="1369"/>
                    <a:pt x="298" y="1334"/>
                  </a:cubicBezTo>
                  <a:cubicBezTo>
                    <a:pt x="238" y="1203"/>
                    <a:pt x="238" y="1060"/>
                    <a:pt x="286" y="929"/>
                  </a:cubicBezTo>
                  <a:cubicBezTo>
                    <a:pt x="345" y="762"/>
                    <a:pt x="405" y="584"/>
                    <a:pt x="476" y="417"/>
                  </a:cubicBezTo>
                  <a:cubicBezTo>
                    <a:pt x="536" y="250"/>
                    <a:pt x="512" y="214"/>
                    <a:pt x="334" y="203"/>
                  </a:cubicBezTo>
                  <a:cubicBezTo>
                    <a:pt x="238" y="203"/>
                    <a:pt x="143" y="191"/>
                    <a:pt x="48" y="191"/>
                  </a:cubicBezTo>
                  <a:cubicBezTo>
                    <a:pt x="36" y="179"/>
                    <a:pt x="12" y="167"/>
                    <a:pt x="0" y="155"/>
                  </a:cubicBezTo>
                  <a:cubicBezTo>
                    <a:pt x="0" y="143"/>
                    <a:pt x="0" y="131"/>
                    <a:pt x="0" y="1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4"/>
            <p:cNvSpPr/>
            <p:nvPr/>
          </p:nvSpPr>
          <p:spPr>
            <a:xfrm>
              <a:off x="7878720" y="1981039"/>
              <a:ext cx="55777" cy="141783"/>
            </a:xfrm>
            <a:custGeom>
              <a:rect b="b" l="l" r="r" t="t"/>
              <a:pathLst>
                <a:path extrusionOk="0" h="1454" w="572">
                  <a:moveTo>
                    <a:pt x="0" y="1275"/>
                  </a:moveTo>
                  <a:cubicBezTo>
                    <a:pt x="48" y="918"/>
                    <a:pt x="84" y="549"/>
                    <a:pt x="143" y="191"/>
                  </a:cubicBezTo>
                  <a:cubicBezTo>
                    <a:pt x="155" y="108"/>
                    <a:pt x="215" y="37"/>
                    <a:pt x="310" y="13"/>
                  </a:cubicBezTo>
                  <a:cubicBezTo>
                    <a:pt x="393" y="1"/>
                    <a:pt x="441" y="72"/>
                    <a:pt x="488" y="132"/>
                  </a:cubicBezTo>
                  <a:cubicBezTo>
                    <a:pt x="572" y="275"/>
                    <a:pt x="572" y="465"/>
                    <a:pt x="453" y="572"/>
                  </a:cubicBezTo>
                  <a:cubicBezTo>
                    <a:pt x="286" y="715"/>
                    <a:pt x="274" y="906"/>
                    <a:pt x="262" y="1096"/>
                  </a:cubicBezTo>
                  <a:cubicBezTo>
                    <a:pt x="262" y="1180"/>
                    <a:pt x="250" y="1251"/>
                    <a:pt x="238" y="1323"/>
                  </a:cubicBezTo>
                  <a:cubicBezTo>
                    <a:pt x="226" y="1406"/>
                    <a:pt x="167" y="1454"/>
                    <a:pt x="84" y="1454"/>
                  </a:cubicBezTo>
                  <a:cubicBezTo>
                    <a:pt x="12" y="1442"/>
                    <a:pt x="12" y="1370"/>
                    <a:pt x="12" y="1311"/>
                  </a:cubicBezTo>
                  <a:lnTo>
                    <a:pt x="12" y="1275"/>
                  </a:lnTo>
                  <a:cubicBezTo>
                    <a:pt x="12" y="1275"/>
                    <a:pt x="0" y="1275"/>
                    <a:pt x="0" y="1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4"/>
            <p:cNvSpPr/>
            <p:nvPr/>
          </p:nvSpPr>
          <p:spPr>
            <a:xfrm>
              <a:off x="8112066" y="1430779"/>
              <a:ext cx="73232" cy="135932"/>
            </a:xfrm>
            <a:custGeom>
              <a:rect b="b" l="l" r="r" t="t"/>
              <a:pathLst>
                <a:path extrusionOk="0" h="1394" w="751">
                  <a:moveTo>
                    <a:pt x="96" y="1382"/>
                  </a:moveTo>
                  <a:cubicBezTo>
                    <a:pt x="0" y="929"/>
                    <a:pt x="96" y="477"/>
                    <a:pt x="84" y="0"/>
                  </a:cubicBezTo>
                  <a:cubicBezTo>
                    <a:pt x="227" y="96"/>
                    <a:pt x="310" y="203"/>
                    <a:pt x="334" y="346"/>
                  </a:cubicBezTo>
                  <a:cubicBezTo>
                    <a:pt x="381" y="536"/>
                    <a:pt x="465" y="608"/>
                    <a:pt x="667" y="572"/>
                  </a:cubicBezTo>
                  <a:cubicBezTo>
                    <a:pt x="691" y="572"/>
                    <a:pt x="727" y="584"/>
                    <a:pt x="751" y="596"/>
                  </a:cubicBezTo>
                  <a:cubicBezTo>
                    <a:pt x="739" y="631"/>
                    <a:pt x="739" y="667"/>
                    <a:pt x="727" y="691"/>
                  </a:cubicBezTo>
                  <a:cubicBezTo>
                    <a:pt x="679" y="739"/>
                    <a:pt x="620" y="786"/>
                    <a:pt x="560" y="810"/>
                  </a:cubicBezTo>
                  <a:cubicBezTo>
                    <a:pt x="358" y="893"/>
                    <a:pt x="250" y="1036"/>
                    <a:pt x="215" y="1251"/>
                  </a:cubicBezTo>
                  <a:cubicBezTo>
                    <a:pt x="203" y="1298"/>
                    <a:pt x="167" y="1346"/>
                    <a:pt x="143" y="1393"/>
                  </a:cubicBezTo>
                  <a:cubicBezTo>
                    <a:pt x="131" y="1382"/>
                    <a:pt x="108" y="1382"/>
                    <a:pt x="96" y="138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4"/>
            <p:cNvSpPr/>
            <p:nvPr/>
          </p:nvSpPr>
          <p:spPr>
            <a:xfrm>
              <a:off x="7473459" y="1278660"/>
              <a:ext cx="151047" cy="59288"/>
            </a:xfrm>
            <a:custGeom>
              <a:rect b="b" l="l" r="r" t="t"/>
              <a:pathLst>
                <a:path extrusionOk="0" h="608" w="1549">
                  <a:moveTo>
                    <a:pt x="799" y="608"/>
                  </a:moveTo>
                  <a:cubicBezTo>
                    <a:pt x="727" y="608"/>
                    <a:pt x="656" y="608"/>
                    <a:pt x="584" y="608"/>
                  </a:cubicBezTo>
                  <a:cubicBezTo>
                    <a:pt x="370" y="596"/>
                    <a:pt x="251" y="429"/>
                    <a:pt x="132" y="298"/>
                  </a:cubicBezTo>
                  <a:cubicBezTo>
                    <a:pt x="72" y="239"/>
                    <a:pt x="49" y="167"/>
                    <a:pt x="13" y="96"/>
                  </a:cubicBezTo>
                  <a:cubicBezTo>
                    <a:pt x="1" y="72"/>
                    <a:pt x="13" y="36"/>
                    <a:pt x="13" y="13"/>
                  </a:cubicBezTo>
                  <a:cubicBezTo>
                    <a:pt x="37" y="13"/>
                    <a:pt x="72" y="1"/>
                    <a:pt x="96" y="13"/>
                  </a:cubicBezTo>
                  <a:cubicBezTo>
                    <a:pt x="227" y="108"/>
                    <a:pt x="358" y="191"/>
                    <a:pt x="465" y="310"/>
                  </a:cubicBezTo>
                  <a:cubicBezTo>
                    <a:pt x="549" y="394"/>
                    <a:pt x="620" y="417"/>
                    <a:pt x="727" y="394"/>
                  </a:cubicBezTo>
                  <a:cubicBezTo>
                    <a:pt x="942" y="334"/>
                    <a:pt x="1168" y="298"/>
                    <a:pt x="1382" y="251"/>
                  </a:cubicBezTo>
                  <a:cubicBezTo>
                    <a:pt x="1454" y="239"/>
                    <a:pt x="1513" y="251"/>
                    <a:pt x="1537" y="334"/>
                  </a:cubicBezTo>
                  <a:cubicBezTo>
                    <a:pt x="1549" y="429"/>
                    <a:pt x="1525" y="513"/>
                    <a:pt x="1430" y="525"/>
                  </a:cubicBezTo>
                  <a:cubicBezTo>
                    <a:pt x="1275" y="560"/>
                    <a:pt x="1108" y="584"/>
                    <a:pt x="942" y="608"/>
                  </a:cubicBezTo>
                  <a:cubicBezTo>
                    <a:pt x="894" y="608"/>
                    <a:pt x="846" y="608"/>
                    <a:pt x="799" y="6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4"/>
            <p:cNvSpPr/>
            <p:nvPr/>
          </p:nvSpPr>
          <p:spPr>
            <a:xfrm>
              <a:off x="7422461" y="1421515"/>
              <a:ext cx="152120" cy="38420"/>
            </a:xfrm>
            <a:custGeom>
              <a:rect b="b" l="l" r="r" t="t"/>
              <a:pathLst>
                <a:path extrusionOk="0" h="394" w="1560">
                  <a:moveTo>
                    <a:pt x="381" y="0"/>
                  </a:moveTo>
                  <a:cubicBezTo>
                    <a:pt x="679" y="24"/>
                    <a:pt x="976" y="48"/>
                    <a:pt x="1274" y="72"/>
                  </a:cubicBezTo>
                  <a:cubicBezTo>
                    <a:pt x="1381" y="84"/>
                    <a:pt x="1476" y="119"/>
                    <a:pt x="1536" y="214"/>
                  </a:cubicBezTo>
                  <a:cubicBezTo>
                    <a:pt x="1548" y="250"/>
                    <a:pt x="1560" y="310"/>
                    <a:pt x="1548" y="345"/>
                  </a:cubicBezTo>
                  <a:cubicBezTo>
                    <a:pt x="1536" y="369"/>
                    <a:pt x="1476" y="393"/>
                    <a:pt x="1441" y="393"/>
                  </a:cubicBezTo>
                  <a:cubicBezTo>
                    <a:pt x="1167" y="369"/>
                    <a:pt x="881" y="334"/>
                    <a:pt x="607" y="298"/>
                  </a:cubicBezTo>
                  <a:cubicBezTo>
                    <a:pt x="441" y="262"/>
                    <a:pt x="274" y="226"/>
                    <a:pt x="95" y="179"/>
                  </a:cubicBezTo>
                  <a:cubicBezTo>
                    <a:pt x="60" y="167"/>
                    <a:pt x="36" y="119"/>
                    <a:pt x="0" y="84"/>
                  </a:cubicBezTo>
                  <a:cubicBezTo>
                    <a:pt x="48" y="60"/>
                    <a:pt x="83" y="36"/>
                    <a:pt x="131" y="24"/>
                  </a:cubicBezTo>
                  <a:cubicBezTo>
                    <a:pt x="203" y="12"/>
                    <a:pt x="286" y="12"/>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4"/>
            <p:cNvSpPr/>
            <p:nvPr/>
          </p:nvSpPr>
          <p:spPr>
            <a:xfrm>
              <a:off x="7822943" y="1639747"/>
              <a:ext cx="30326" cy="149877"/>
            </a:xfrm>
            <a:custGeom>
              <a:rect b="b" l="l" r="r" t="t"/>
              <a:pathLst>
                <a:path extrusionOk="0" h="1537" w="311">
                  <a:moveTo>
                    <a:pt x="310" y="786"/>
                  </a:moveTo>
                  <a:cubicBezTo>
                    <a:pt x="298" y="965"/>
                    <a:pt x="275" y="1155"/>
                    <a:pt x="263" y="1334"/>
                  </a:cubicBezTo>
                  <a:cubicBezTo>
                    <a:pt x="251" y="1382"/>
                    <a:pt x="239" y="1429"/>
                    <a:pt x="215" y="1465"/>
                  </a:cubicBezTo>
                  <a:cubicBezTo>
                    <a:pt x="191" y="1501"/>
                    <a:pt x="144" y="1536"/>
                    <a:pt x="120" y="1525"/>
                  </a:cubicBezTo>
                  <a:cubicBezTo>
                    <a:pt x="84" y="1513"/>
                    <a:pt x="36" y="1477"/>
                    <a:pt x="36" y="1441"/>
                  </a:cubicBezTo>
                  <a:cubicBezTo>
                    <a:pt x="25" y="1203"/>
                    <a:pt x="13" y="953"/>
                    <a:pt x="13" y="715"/>
                  </a:cubicBezTo>
                  <a:cubicBezTo>
                    <a:pt x="1" y="560"/>
                    <a:pt x="25" y="405"/>
                    <a:pt x="36" y="251"/>
                  </a:cubicBezTo>
                  <a:cubicBezTo>
                    <a:pt x="36" y="179"/>
                    <a:pt x="48" y="120"/>
                    <a:pt x="60" y="60"/>
                  </a:cubicBezTo>
                  <a:cubicBezTo>
                    <a:pt x="60" y="36"/>
                    <a:pt x="84" y="1"/>
                    <a:pt x="108" y="1"/>
                  </a:cubicBezTo>
                  <a:cubicBezTo>
                    <a:pt x="132" y="1"/>
                    <a:pt x="191" y="12"/>
                    <a:pt x="191" y="36"/>
                  </a:cubicBezTo>
                  <a:cubicBezTo>
                    <a:pt x="227" y="155"/>
                    <a:pt x="275" y="286"/>
                    <a:pt x="287" y="405"/>
                  </a:cubicBezTo>
                  <a:cubicBezTo>
                    <a:pt x="298" y="536"/>
                    <a:pt x="287" y="655"/>
                    <a:pt x="287" y="7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4"/>
            <p:cNvSpPr/>
            <p:nvPr/>
          </p:nvSpPr>
          <p:spPr>
            <a:xfrm>
              <a:off x="8392998" y="1179978"/>
              <a:ext cx="72062" cy="63968"/>
            </a:xfrm>
            <a:custGeom>
              <a:rect b="b" l="l" r="r" t="t"/>
              <a:pathLst>
                <a:path extrusionOk="0" h="656" w="739">
                  <a:moveTo>
                    <a:pt x="739" y="203"/>
                  </a:moveTo>
                  <a:cubicBezTo>
                    <a:pt x="727" y="227"/>
                    <a:pt x="703" y="263"/>
                    <a:pt x="679" y="286"/>
                  </a:cubicBezTo>
                  <a:cubicBezTo>
                    <a:pt x="537" y="405"/>
                    <a:pt x="394" y="525"/>
                    <a:pt x="251" y="644"/>
                  </a:cubicBezTo>
                  <a:cubicBezTo>
                    <a:pt x="251" y="656"/>
                    <a:pt x="227" y="656"/>
                    <a:pt x="215" y="656"/>
                  </a:cubicBezTo>
                  <a:cubicBezTo>
                    <a:pt x="144" y="596"/>
                    <a:pt x="72" y="548"/>
                    <a:pt x="13" y="477"/>
                  </a:cubicBezTo>
                  <a:cubicBezTo>
                    <a:pt x="1" y="453"/>
                    <a:pt x="25" y="370"/>
                    <a:pt x="48" y="334"/>
                  </a:cubicBezTo>
                  <a:cubicBezTo>
                    <a:pt x="179" y="191"/>
                    <a:pt x="334" y="84"/>
                    <a:pt x="525" y="24"/>
                  </a:cubicBezTo>
                  <a:cubicBezTo>
                    <a:pt x="608" y="1"/>
                    <a:pt x="739" y="108"/>
                    <a:pt x="739" y="2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4"/>
            <p:cNvSpPr/>
            <p:nvPr/>
          </p:nvSpPr>
          <p:spPr>
            <a:xfrm>
              <a:off x="7980912" y="1283340"/>
              <a:ext cx="92929" cy="31399"/>
            </a:xfrm>
            <a:custGeom>
              <a:rect b="b" l="l" r="r" t="t"/>
              <a:pathLst>
                <a:path extrusionOk="0" h="322" w="953">
                  <a:moveTo>
                    <a:pt x="452" y="322"/>
                  </a:moveTo>
                  <a:cubicBezTo>
                    <a:pt x="369" y="322"/>
                    <a:pt x="262" y="310"/>
                    <a:pt x="167" y="298"/>
                  </a:cubicBezTo>
                  <a:cubicBezTo>
                    <a:pt x="131" y="298"/>
                    <a:pt x="83" y="274"/>
                    <a:pt x="48" y="250"/>
                  </a:cubicBezTo>
                  <a:cubicBezTo>
                    <a:pt x="0" y="203"/>
                    <a:pt x="0" y="131"/>
                    <a:pt x="71" y="107"/>
                  </a:cubicBezTo>
                  <a:cubicBezTo>
                    <a:pt x="321" y="24"/>
                    <a:pt x="583" y="0"/>
                    <a:pt x="833" y="72"/>
                  </a:cubicBezTo>
                  <a:cubicBezTo>
                    <a:pt x="893" y="84"/>
                    <a:pt x="953" y="96"/>
                    <a:pt x="941" y="179"/>
                  </a:cubicBezTo>
                  <a:cubicBezTo>
                    <a:pt x="941" y="274"/>
                    <a:pt x="869" y="286"/>
                    <a:pt x="810" y="298"/>
                  </a:cubicBezTo>
                  <a:cubicBezTo>
                    <a:pt x="702" y="310"/>
                    <a:pt x="583" y="310"/>
                    <a:pt x="452" y="3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4"/>
            <p:cNvSpPr/>
            <p:nvPr/>
          </p:nvSpPr>
          <p:spPr>
            <a:xfrm>
              <a:off x="7529236" y="1361155"/>
              <a:ext cx="65138" cy="40663"/>
            </a:xfrm>
            <a:custGeom>
              <a:rect b="b" l="l" r="r" t="t"/>
              <a:pathLst>
                <a:path extrusionOk="0" h="417" w="668">
                  <a:moveTo>
                    <a:pt x="489" y="417"/>
                  </a:moveTo>
                  <a:cubicBezTo>
                    <a:pt x="465" y="417"/>
                    <a:pt x="441" y="417"/>
                    <a:pt x="417" y="393"/>
                  </a:cubicBezTo>
                  <a:cubicBezTo>
                    <a:pt x="298" y="322"/>
                    <a:pt x="167" y="238"/>
                    <a:pt x="48" y="155"/>
                  </a:cubicBezTo>
                  <a:cubicBezTo>
                    <a:pt x="24" y="143"/>
                    <a:pt x="0" y="60"/>
                    <a:pt x="12" y="60"/>
                  </a:cubicBezTo>
                  <a:cubicBezTo>
                    <a:pt x="48" y="24"/>
                    <a:pt x="108" y="0"/>
                    <a:pt x="143" y="0"/>
                  </a:cubicBezTo>
                  <a:cubicBezTo>
                    <a:pt x="286" y="48"/>
                    <a:pt x="429" y="95"/>
                    <a:pt x="560" y="155"/>
                  </a:cubicBezTo>
                  <a:cubicBezTo>
                    <a:pt x="608" y="179"/>
                    <a:pt x="667" y="250"/>
                    <a:pt x="655" y="298"/>
                  </a:cubicBezTo>
                  <a:cubicBezTo>
                    <a:pt x="655" y="369"/>
                    <a:pt x="572" y="405"/>
                    <a:pt x="489" y="4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4"/>
            <p:cNvSpPr/>
            <p:nvPr/>
          </p:nvSpPr>
          <p:spPr>
            <a:xfrm>
              <a:off x="8233956" y="1486458"/>
              <a:ext cx="45343" cy="62798"/>
            </a:xfrm>
            <a:custGeom>
              <a:rect b="b" l="l" r="r" t="t"/>
              <a:pathLst>
                <a:path extrusionOk="0" h="644" w="465">
                  <a:moveTo>
                    <a:pt x="1" y="1"/>
                  </a:moveTo>
                  <a:cubicBezTo>
                    <a:pt x="167" y="37"/>
                    <a:pt x="263" y="108"/>
                    <a:pt x="322" y="227"/>
                  </a:cubicBezTo>
                  <a:cubicBezTo>
                    <a:pt x="370" y="346"/>
                    <a:pt x="417" y="453"/>
                    <a:pt x="465" y="572"/>
                  </a:cubicBezTo>
                  <a:cubicBezTo>
                    <a:pt x="465" y="584"/>
                    <a:pt x="465" y="596"/>
                    <a:pt x="465" y="620"/>
                  </a:cubicBezTo>
                  <a:cubicBezTo>
                    <a:pt x="393" y="644"/>
                    <a:pt x="322" y="632"/>
                    <a:pt x="251" y="584"/>
                  </a:cubicBezTo>
                  <a:cubicBezTo>
                    <a:pt x="215" y="561"/>
                    <a:pt x="155" y="561"/>
                    <a:pt x="96" y="549"/>
                  </a:cubicBezTo>
                  <a:cubicBezTo>
                    <a:pt x="108" y="477"/>
                    <a:pt x="120" y="382"/>
                    <a:pt x="108" y="299"/>
                  </a:cubicBezTo>
                  <a:cubicBezTo>
                    <a:pt x="96" y="203"/>
                    <a:pt x="48" y="12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4"/>
            <p:cNvSpPr/>
            <p:nvPr/>
          </p:nvSpPr>
          <p:spPr>
            <a:xfrm>
              <a:off x="7968138" y="1994983"/>
              <a:ext cx="31399" cy="59385"/>
            </a:xfrm>
            <a:custGeom>
              <a:rect b="b" l="l" r="r" t="t"/>
              <a:pathLst>
                <a:path extrusionOk="0" h="609" w="322">
                  <a:moveTo>
                    <a:pt x="155" y="1"/>
                  </a:moveTo>
                  <a:cubicBezTo>
                    <a:pt x="298" y="120"/>
                    <a:pt x="322" y="429"/>
                    <a:pt x="202" y="560"/>
                  </a:cubicBezTo>
                  <a:cubicBezTo>
                    <a:pt x="155" y="608"/>
                    <a:pt x="131" y="572"/>
                    <a:pt x="95" y="537"/>
                  </a:cubicBezTo>
                  <a:cubicBezTo>
                    <a:pt x="24" y="429"/>
                    <a:pt x="0" y="132"/>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4"/>
            <p:cNvSpPr/>
            <p:nvPr/>
          </p:nvSpPr>
          <p:spPr>
            <a:xfrm>
              <a:off x="8247900" y="1443553"/>
              <a:ext cx="50024" cy="29156"/>
            </a:xfrm>
            <a:custGeom>
              <a:rect b="b" l="l" r="r" t="t"/>
              <a:pathLst>
                <a:path extrusionOk="0" h="299" w="513">
                  <a:moveTo>
                    <a:pt x="512" y="36"/>
                  </a:moveTo>
                  <a:cubicBezTo>
                    <a:pt x="417" y="167"/>
                    <a:pt x="286" y="250"/>
                    <a:pt x="155" y="286"/>
                  </a:cubicBezTo>
                  <a:cubicBezTo>
                    <a:pt x="120" y="298"/>
                    <a:pt x="48" y="215"/>
                    <a:pt x="0" y="167"/>
                  </a:cubicBezTo>
                  <a:cubicBezTo>
                    <a:pt x="0" y="167"/>
                    <a:pt x="36" y="96"/>
                    <a:pt x="60" y="84"/>
                  </a:cubicBezTo>
                  <a:cubicBezTo>
                    <a:pt x="203" y="12"/>
                    <a:pt x="346" y="0"/>
                    <a:pt x="512" y="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4"/>
            <p:cNvSpPr/>
            <p:nvPr/>
          </p:nvSpPr>
          <p:spPr>
            <a:xfrm>
              <a:off x="7443328" y="1672219"/>
              <a:ext cx="44173" cy="21063"/>
            </a:xfrm>
            <a:custGeom>
              <a:rect b="b" l="l" r="r" t="t"/>
              <a:pathLst>
                <a:path extrusionOk="0" h="216" w="453">
                  <a:moveTo>
                    <a:pt x="155" y="215"/>
                  </a:moveTo>
                  <a:cubicBezTo>
                    <a:pt x="131" y="215"/>
                    <a:pt x="119" y="215"/>
                    <a:pt x="108" y="215"/>
                  </a:cubicBezTo>
                  <a:cubicBezTo>
                    <a:pt x="72" y="191"/>
                    <a:pt x="36" y="168"/>
                    <a:pt x="0" y="144"/>
                  </a:cubicBezTo>
                  <a:cubicBezTo>
                    <a:pt x="36" y="108"/>
                    <a:pt x="48" y="49"/>
                    <a:pt x="84" y="37"/>
                  </a:cubicBezTo>
                  <a:cubicBezTo>
                    <a:pt x="203" y="1"/>
                    <a:pt x="310" y="60"/>
                    <a:pt x="417" y="108"/>
                  </a:cubicBezTo>
                  <a:cubicBezTo>
                    <a:pt x="429" y="108"/>
                    <a:pt x="453" y="144"/>
                    <a:pt x="441" y="144"/>
                  </a:cubicBezTo>
                  <a:cubicBezTo>
                    <a:pt x="441" y="168"/>
                    <a:pt x="417" y="180"/>
                    <a:pt x="393" y="180"/>
                  </a:cubicBezTo>
                  <a:cubicBezTo>
                    <a:pt x="322" y="191"/>
                    <a:pt x="239" y="203"/>
                    <a:pt x="155" y="215"/>
                  </a:cubicBezTo>
                  <a:cubicBezTo>
                    <a:pt x="155" y="215"/>
                    <a:pt x="155" y="215"/>
                    <a:pt x="155"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4"/>
            <p:cNvSpPr/>
            <p:nvPr/>
          </p:nvSpPr>
          <p:spPr>
            <a:xfrm>
              <a:off x="8040102" y="2003174"/>
              <a:ext cx="44173" cy="17455"/>
            </a:xfrm>
            <a:custGeom>
              <a:rect b="b" l="l" r="r" t="t"/>
              <a:pathLst>
                <a:path extrusionOk="0" h="179" w="453">
                  <a:moveTo>
                    <a:pt x="453" y="167"/>
                  </a:moveTo>
                  <a:cubicBezTo>
                    <a:pt x="322" y="167"/>
                    <a:pt x="191" y="179"/>
                    <a:pt x="60" y="179"/>
                  </a:cubicBezTo>
                  <a:cubicBezTo>
                    <a:pt x="36" y="179"/>
                    <a:pt x="0" y="107"/>
                    <a:pt x="12" y="84"/>
                  </a:cubicBezTo>
                  <a:cubicBezTo>
                    <a:pt x="24" y="48"/>
                    <a:pt x="72" y="0"/>
                    <a:pt x="107" y="0"/>
                  </a:cubicBezTo>
                  <a:cubicBezTo>
                    <a:pt x="226" y="0"/>
                    <a:pt x="357" y="36"/>
                    <a:pt x="453" y="119"/>
                  </a:cubicBezTo>
                  <a:cubicBezTo>
                    <a:pt x="453" y="131"/>
                    <a:pt x="453" y="155"/>
                    <a:pt x="453" y="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4"/>
            <p:cNvSpPr/>
            <p:nvPr/>
          </p:nvSpPr>
          <p:spPr>
            <a:xfrm>
              <a:off x="8151559" y="1436532"/>
              <a:ext cx="39590" cy="19893"/>
            </a:xfrm>
            <a:custGeom>
              <a:rect b="b" l="l" r="r" t="t"/>
              <a:pathLst>
                <a:path extrusionOk="0" h="204" w="406">
                  <a:moveTo>
                    <a:pt x="405" y="84"/>
                  </a:moveTo>
                  <a:cubicBezTo>
                    <a:pt x="310" y="203"/>
                    <a:pt x="191" y="191"/>
                    <a:pt x="72" y="180"/>
                  </a:cubicBezTo>
                  <a:cubicBezTo>
                    <a:pt x="48" y="180"/>
                    <a:pt x="24" y="144"/>
                    <a:pt x="12" y="108"/>
                  </a:cubicBezTo>
                  <a:cubicBezTo>
                    <a:pt x="0" y="96"/>
                    <a:pt x="24" y="60"/>
                    <a:pt x="36" y="49"/>
                  </a:cubicBezTo>
                  <a:cubicBezTo>
                    <a:pt x="95" y="1"/>
                    <a:pt x="346" y="25"/>
                    <a:pt x="405"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4"/>
            <p:cNvSpPr/>
            <p:nvPr/>
          </p:nvSpPr>
          <p:spPr>
            <a:xfrm>
              <a:off x="7466536" y="1729166"/>
              <a:ext cx="19795" cy="24476"/>
            </a:xfrm>
            <a:custGeom>
              <a:rect b="b" l="l" r="r" t="t"/>
              <a:pathLst>
                <a:path extrusionOk="0" h="251" w="203">
                  <a:moveTo>
                    <a:pt x="203" y="191"/>
                  </a:moveTo>
                  <a:cubicBezTo>
                    <a:pt x="191" y="203"/>
                    <a:pt x="155" y="238"/>
                    <a:pt x="120" y="250"/>
                  </a:cubicBezTo>
                  <a:cubicBezTo>
                    <a:pt x="36" y="250"/>
                    <a:pt x="1" y="179"/>
                    <a:pt x="1" y="107"/>
                  </a:cubicBezTo>
                  <a:cubicBezTo>
                    <a:pt x="1" y="84"/>
                    <a:pt x="48" y="24"/>
                    <a:pt x="84" y="24"/>
                  </a:cubicBezTo>
                  <a:cubicBezTo>
                    <a:pt x="143" y="0"/>
                    <a:pt x="203" y="72"/>
                    <a:pt x="203" y="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4"/>
            <p:cNvSpPr/>
            <p:nvPr/>
          </p:nvSpPr>
          <p:spPr>
            <a:xfrm>
              <a:off x="8303580" y="1443553"/>
              <a:ext cx="17552" cy="33739"/>
            </a:xfrm>
            <a:custGeom>
              <a:rect b="b" l="l" r="r" t="t"/>
              <a:pathLst>
                <a:path extrusionOk="0" h="346" w="180">
                  <a:moveTo>
                    <a:pt x="132" y="0"/>
                  </a:moveTo>
                  <a:cubicBezTo>
                    <a:pt x="180" y="108"/>
                    <a:pt x="180" y="203"/>
                    <a:pt x="144" y="298"/>
                  </a:cubicBezTo>
                  <a:cubicBezTo>
                    <a:pt x="132" y="322"/>
                    <a:pt x="96" y="346"/>
                    <a:pt x="72" y="346"/>
                  </a:cubicBezTo>
                  <a:cubicBezTo>
                    <a:pt x="60" y="334"/>
                    <a:pt x="37" y="310"/>
                    <a:pt x="37" y="286"/>
                  </a:cubicBezTo>
                  <a:cubicBezTo>
                    <a:pt x="1" y="191"/>
                    <a:pt x="49" y="72"/>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4"/>
            <p:cNvSpPr/>
            <p:nvPr/>
          </p:nvSpPr>
          <p:spPr>
            <a:xfrm>
              <a:off x="8571836" y="1363398"/>
              <a:ext cx="17455" cy="19893"/>
            </a:xfrm>
            <a:custGeom>
              <a:rect b="b" l="l" r="r" t="t"/>
              <a:pathLst>
                <a:path extrusionOk="0" h="204" w="179">
                  <a:moveTo>
                    <a:pt x="84" y="203"/>
                  </a:moveTo>
                  <a:cubicBezTo>
                    <a:pt x="48" y="144"/>
                    <a:pt x="0" y="108"/>
                    <a:pt x="0" y="84"/>
                  </a:cubicBezTo>
                  <a:cubicBezTo>
                    <a:pt x="12" y="48"/>
                    <a:pt x="60" y="1"/>
                    <a:pt x="96" y="1"/>
                  </a:cubicBezTo>
                  <a:cubicBezTo>
                    <a:pt x="119" y="1"/>
                    <a:pt x="179" y="48"/>
                    <a:pt x="179" y="72"/>
                  </a:cubicBezTo>
                  <a:cubicBezTo>
                    <a:pt x="167" y="108"/>
                    <a:pt x="131" y="144"/>
                    <a:pt x="84" y="2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4"/>
            <p:cNvSpPr/>
            <p:nvPr/>
          </p:nvSpPr>
          <p:spPr>
            <a:xfrm>
              <a:off x="7501348" y="1674559"/>
              <a:ext cx="17552" cy="19893"/>
            </a:xfrm>
            <a:custGeom>
              <a:rect b="b" l="l" r="r" t="t"/>
              <a:pathLst>
                <a:path extrusionOk="0" h="204" w="180">
                  <a:moveTo>
                    <a:pt x="179" y="84"/>
                  </a:moveTo>
                  <a:cubicBezTo>
                    <a:pt x="132" y="132"/>
                    <a:pt x="96" y="167"/>
                    <a:pt x="60" y="203"/>
                  </a:cubicBezTo>
                  <a:cubicBezTo>
                    <a:pt x="48" y="179"/>
                    <a:pt x="1" y="144"/>
                    <a:pt x="13" y="132"/>
                  </a:cubicBezTo>
                  <a:cubicBezTo>
                    <a:pt x="25" y="84"/>
                    <a:pt x="60" y="48"/>
                    <a:pt x="96" y="1"/>
                  </a:cubicBezTo>
                  <a:cubicBezTo>
                    <a:pt x="120" y="25"/>
                    <a:pt x="144" y="48"/>
                    <a:pt x="179"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4"/>
            <p:cNvSpPr/>
            <p:nvPr/>
          </p:nvSpPr>
          <p:spPr>
            <a:xfrm>
              <a:off x="8267598" y="1286851"/>
              <a:ext cx="21063" cy="15114"/>
            </a:xfrm>
            <a:custGeom>
              <a:rect b="b" l="l" r="r" t="t"/>
              <a:pathLst>
                <a:path extrusionOk="0" h="155" w="216">
                  <a:moveTo>
                    <a:pt x="215" y="60"/>
                  </a:moveTo>
                  <a:cubicBezTo>
                    <a:pt x="156" y="107"/>
                    <a:pt x="120" y="155"/>
                    <a:pt x="84" y="143"/>
                  </a:cubicBezTo>
                  <a:cubicBezTo>
                    <a:pt x="60" y="143"/>
                    <a:pt x="37" y="95"/>
                    <a:pt x="1" y="60"/>
                  </a:cubicBezTo>
                  <a:cubicBezTo>
                    <a:pt x="37" y="36"/>
                    <a:pt x="60" y="0"/>
                    <a:pt x="96" y="0"/>
                  </a:cubicBezTo>
                  <a:cubicBezTo>
                    <a:pt x="120" y="0"/>
                    <a:pt x="156" y="36"/>
                    <a:pt x="215"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4"/>
            <p:cNvSpPr/>
            <p:nvPr/>
          </p:nvSpPr>
          <p:spPr>
            <a:xfrm>
              <a:off x="8090028" y="1046484"/>
              <a:ext cx="17455" cy="17552"/>
            </a:xfrm>
            <a:custGeom>
              <a:rect b="b" l="l" r="r" t="t"/>
              <a:pathLst>
                <a:path extrusionOk="0" h="180" w="179">
                  <a:moveTo>
                    <a:pt x="179" y="96"/>
                  </a:moveTo>
                  <a:cubicBezTo>
                    <a:pt x="131" y="131"/>
                    <a:pt x="107" y="179"/>
                    <a:pt x="84" y="167"/>
                  </a:cubicBezTo>
                  <a:cubicBezTo>
                    <a:pt x="48" y="167"/>
                    <a:pt x="0" y="120"/>
                    <a:pt x="0" y="108"/>
                  </a:cubicBezTo>
                  <a:cubicBezTo>
                    <a:pt x="12" y="72"/>
                    <a:pt x="48" y="24"/>
                    <a:pt x="72" y="12"/>
                  </a:cubicBezTo>
                  <a:cubicBezTo>
                    <a:pt x="95" y="0"/>
                    <a:pt x="131" y="48"/>
                    <a:pt x="179"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4"/>
            <p:cNvSpPr/>
            <p:nvPr/>
          </p:nvSpPr>
          <p:spPr>
            <a:xfrm>
              <a:off x="7386479" y="1332096"/>
              <a:ext cx="15114" cy="12872"/>
            </a:xfrm>
            <a:custGeom>
              <a:rect b="b" l="l" r="r" t="t"/>
              <a:pathLst>
                <a:path extrusionOk="0" h="132" w="155">
                  <a:moveTo>
                    <a:pt x="155" y="84"/>
                  </a:moveTo>
                  <a:cubicBezTo>
                    <a:pt x="131" y="96"/>
                    <a:pt x="95" y="131"/>
                    <a:pt x="71" y="131"/>
                  </a:cubicBezTo>
                  <a:cubicBezTo>
                    <a:pt x="48" y="131"/>
                    <a:pt x="24" y="96"/>
                    <a:pt x="0" y="84"/>
                  </a:cubicBezTo>
                  <a:cubicBezTo>
                    <a:pt x="24" y="60"/>
                    <a:pt x="36" y="24"/>
                    <a:pt x="71" y="12"/>
                  </a:cubicBezTo>
                  <a:cubicBezTo>
                    <a:pt x="95" y="0"/>
                    <a:pt x="131" y="36"/>
                    <a:pt x="155" y="48"/>
                  </a:cubicBezTo>
                  <a:cubicBezTo>
                    <a:pt x="155" y="60"/>
                    <a:pt x="155" y="72"/>
                    <a:pt x="155"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4"/>
            <p:cNvSpPr/>
            <p:nvPr/>
          </p:nvSpPr>
          <p:spPr>
            <a:xfrm>
              <a:off x="8548628" y="1181148"/>
              <a:ext cx="16285" cy="12872"/>
            </a:xfrm>
            <a:custGeom>
              <a:rect b="b" l="l" r="r" t="t"/>
              <a:pathLst>
                <a:path extrusionOk="0" h="132" w="167">
                  <a:moveTo>
                    <a:pt x="95" y="132"/>
                  </a:moveTo>
                  <a:cubicBezTo>
                    <a:pt x="60" y="108"/>
                    <a:pt x="36" y="84"/>
                    <a:pt x="0" y="60"/>
                  </a:cubicBezTo>
                  <a:cubicBezTo>
                    <a:pt x="36" y="36"/>
                    <a:pt x="60" y="1"/>
                    <a:pt x="95" y="1"/>
                  </a:cubicBezTo>
                  <a:cubicBezTo>
                    <a:pt x="119" y="1"/>
                    <a:pt x="143" y="36"/>
                    <a:pt x="167" y="60"/>
                  </a:cubicBezTo>
                  <a:cubicBezTo>
                    <a:pt x="143" y="84"/>
                    <a:pt x="131" y="108"/>
                    <a:pt x="95" y="1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4"/>
            <p:cNvSpPr/>
            <p:nvPr/>
          </p:nvSpPr>
          <p:spPr>
            <a:xfrm>
              <a:off x="7461855" y="1327416"/>
              <a:ext cx="9459" cy="21063"/>
            </a:xfrm>
            <a:custGeom>
              <a:rect b="b" l="l" r="r" t="t"/>
              <a:pathLst>
                <a:path extrusionOk="0" h="216" w="97">
                  <a:moveTo>
                    <a:pt x="49" y="215"/>
                  </a:moveTo>
                  <a:cubicBezTo>
                    <a:pt x="25" y="167"/>
                    <a:pt x="13" y="120"/>
                    <a:pt x="1" y="72"/>
                  </a:cubicBezTo>
                  <a:cubicBezTo>
                    <a:pt x="1" y="48"/>
                    <a:pt x="25" y="25"/>
                    <a:pt x="37" y="1"/>
                  </a:cubicBezTo>
                  <a:cubicBezTo>
                    <a:pt x="60" y="25"/>
                    <a:pt x="84" y="36"/>
                    <a:pt x="84" y="60"/>
                  </a:cubicBezTo>
                  <a:cubicBezTo>
                    <a:pt x="96" y="108"/>
                    <a:pt x="84" y="167"/>
                    <a:pt x="72"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4"/>
            <p:cNvSpPr/>
            <p:nvPr/>
          </p:nvSpPr>
          <p:spPr>
            <a:xfrm>
              <a:off x="8470813" y="1176467"/>
              <a:ext cx="10531" cy="16382"/>
            </a:xfrm>
            <a:custGeom>
              <a:rect b="b" l="l" r="r" t="t"/>
              <a:pathLst>
                <a:path extrusionOk="0" h="168" w="108">
                  <a:moveTo>
                    <a:pt x="96" y="168"/>
                  </a:moveTo>
                  <a:cubicBezTo>
                    <a:pt x="0" y="108"/>
                    <a:pt x="12" y="49"/>
                    <a:pt x="48" y="1"/>
                  </a:cubicBezTo>
                  <a:cubicBezTo>
                    <a:pt x="60" y="1"/>
                    <a:pt x="96" y="1"/>
                    <a:pt x="108" y="1"/>
                  </a:cubicBezTo>
                  <a:cubicBezTo>
                    <a:pt x="108" y="49"/>
                    <a:pt x="108" y="96"/>
                    <a:pt x="96" y="1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4"/>
            <p:cNvSpPr/>
            <p:nvPr/>
          </p:nvSpPr>
          <p:spPr>
            <a:xfrm>
              <a:off x="7963458" y="2122724"/>
              <a:ext cx="14042" cy="14042"/>
            </a:xfrm>
            <a:custGeom>
              <a:rect b="b" l="l" r="r" t="t"/>
              <a:pathLst>
                <a:path extrusionOk="0" h="144" w="144">
                  <a:moveTo>
                    <a:pt x="143" y="60"/>
                  </a:moveTo>
                  <a:cubicBezTo>
                    <a:pt x="96" y="96"/>
                    <a:pt x="72" y="120"/>
                    <a:pt x="48" y="143"/>
                  </a:cubicBezTo>
                  <a:cubicBezTo>
                    <a:pt x="24" y="132"/>
                    <a:pt x="0" y="108"/>
                    <a:pt x="0" y="96"/>
                  </a:cubicBezTo>
                  <a:cubicBezTo>
                    <a:pt x="12" y="60"/>
                    <a:pt x="36" y="24"/>
                    <a:pt x="60" y="12"/>
                  </a:cubicBezTo>
                  <a:cubicBezTo>
                    <a:pt x="72" y="1"/>
                    <a:pt x="108" y="36"/>
                    <a:pt x="143"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4"/>
            <p:cNvSpPr/>
            <p:nvPr/>
          </p:nvSpPr>
          <p:spPr>
            <a:xfrm>
              <a:off x="7476970" y="1354134"/>
              <a:ext cx="7118" cy="14042"/>
            </a:xfrm>
            <a:custGeom>
              <a:rect b="b" l="l" r="r" t="t"/>
              <a:pathLst>
                <a:path extrusionOk="0" h="144" w="73">
                  <a:moveTo>
                    <a:pt x="13" y="143"/>
                  </a:moveTo>
                  <a:cubicBezTo>
                    <a:pt x="13" y="108"/>
                    <a:pt x="1" y="60"/>
                    <a:pt x="1" y="24"/>
                  </a:cubicBezTo>
                  <a:cubicBezTo>
                    <a:pt x="1" y="13"/>
                    <a:pt x="25" y="1"/>
                    <a:pt x="48" y="1"/>
                  </a:cubicBezTo>
                  <a:cubicBezTo>
                    <a:pt x="60" y="48"/>
                    <a:pt x="60" y="84"/>
                    <a:pt x="72" y="132"/>
                  </a:cubicBezTo>
                  <a:cubicBezTo>
                    <a:pt x="60" y="132"/>
                    <a:pt x="36" y="143"/>
                    <a:pt x="13"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4"/>
            <p:cNvSpPr/>
            <p:nvPr/>
          </p:nvSpPr>
          <p:spPr>
            <a:xfrm>
              <a:off x="7942590" y="952482"/>
              <a:ext cx="10531" cy="10531"/>
            </a:xfrm>
            <a:custGeom>
              <a:rect b="b" l="l" r="r" t="t"/>
              <a:pathLst>
                <a:path extrusionOk="0" h="108" w="108">
                  <a:moveTo>
                    <a:pt x="36" y="0"/>
                  </a:moveTo>
                  <a:cubicBezTo>
                    <a:pt x="60" y="24"/>
                    <a:pt x="83" y="36"/>
                    <a:pt x="107" y="60"/>
                  </a:cubicBezTo>
                  <a:lnTo>
                    <a:pt x="107" y="95"/>
                  </a:lnTo>
                  <a:cubicBezTo>
                    <a:pt x="72" y="95"/>
                    <a:pt x="36" y="95"/>
                    <a:pt x="0" y="107"/>
                  </a:cubicBezTo>
                  <a:lnTo>
                    <a:pt x="0" y="0"/>
                  </a:lnTo>
                  <a:cubicBezTo>
                    <a:pt x="12" y="0"/>
                    <a:pt x="24" y="0"/>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14"/>
          <p:cNvSpPr/>
          <p:nvPr/>
        </p:nvSpPr>
        <p:spPr>
          <a:xfrm>
            <a:off x="-875672" y="652080"/>
            <a:ext cx="2065984" cy="2144889"/>
          </a:xfrm>
          <a:custGeom>
            <a:rect b="b" l="l" r="r" t="t"/>
            <a:pathLst>
              <a:path extrusionOk="0" h="19409" w="18695">
                <a:moveTo>
                  <a:pt x="3537" y="1"/>
                </a:moveTo>
                <a:cubicBezTo>
                  <a:pt x="3501" y="1"/>
                  <a:pt x="3465" y="2"/>
                  <a:pt x="3431" y="4"/>
                </a:cubicBezTo>
                <a:cubicBezTo>
                  <a:pt x="2729" y="38"/>
                  <a:pt x="2056" y="390"/>
                  <a:pt x="1376" y="390"/>
                </a:cubicBezTo>
                <a:cubicBezTo>
                  <a:pt x="1249" y="390"/>
                  <a:pt x="1122" y="377"/>
                  <a:pt x="995" y="349"/>
                </a:cubicBezTo>
                <a:cubicBezTo>
                  <a:pt x="842" y="310"/>
                  <a:pt x="681" y="256"/>
                  <a:pt x="533" y="256"/>
                </a:cubicBezTo>
                <a:cubicBezTo>
                  <a:pt x="444" y="256"/>
                  <a:pt x="360" y="275"/>
                  <a:pt x="285" y="328"/>
                </a:cubicBezTo>
                <a:cubicBezTo>
                  <a:pt x="0" y="531"/>
                  <a:pt x="183" y="998"/>
                  <a:pt x="427" y="1262"/>
                </a:cubicBezTo>
                <a:cubicBezTo>
                  <a:pt x="670" y="1526"/>
                  <a:pt x="934" y="1891"/>
                  <a:pt x="731" y="2196"/>
                </a:cubicBezTo>
                <a:cubicBezTo>
                  <a:pt x="1300" y="1952"/>
                  <a:pt x="1929" y="1830"/>
                  <a:pt x="2538" y="1810"/>
                </a:cubicBezTo>
                <a:cubicBezTo>
                  <a:pt x="2579" y="1806"/>
                  <a:pt x="2621" y="1803"/>
                  <a:pt x="2663" y="1803"/>
                </a:cubicBezTo>
                <a:cubicBezTo>
                  <a:pt x="2809" y="1803"/>
                  <a:pt x="2955" y="1833"/>
                  <a:pt x="3065" y="1912"/>
                </a:cubicBezTo>
                <a:cubicBezTo>
                  <a:pt x="3370" y="2115"/>
                  <a:pt x="3329" y="2561"/>
                  <a:pt x="3431" y="2926"/>
                </a:cubicBezTo>
                <a:cubicBezTo>
                  <a:pt x="3593" y="3414"/>
                  <a:pt x="4040" y="3718"/>
                  <a:pt x="4446" y="4023"/>
                </a:cubicBezTo>
                <a:cubicBezTo>
                  <a:pt x="5664" y="4936"/>
                  <a:pt x="7896" y="7148"/>
                  <a:pt x="8262" y="7636"/>
                </a:cubicBezTo>
                <a:cubicBezTo>
                  <a:pt x="8728" y="8265"/>
                  <a:pt x="9398" y="8752"/>
                  <a:pt x="10149" y="8975"/>
                </a:cubicBezTo>
                <a:cubicBezTo>
                  <a:pt x="10758" y="9158"/>
                  <a:pt x="11469" y="9239"/>
                  <a:pt x="11814" y="9767"/>
                </a:cubicBezTo>
                <a:cubicBezTo>
                  <a:pt x="12057" y="10193"/>
                  <a:pt x="11956" y="10721"/>
                  <a:pt x="12017" y="11208"/>
                </a:cubicBezTo>
                <a:cubicBezTo>
                  <a:pt x="12078" y="11959"/>
                  <a:pt x="12504" y="12608"/>
                  <a:pt x="12768" y="13319"/>
                </a:cubicBezTo>
                <a:cubicBezTo>
                  <a:pt x="13153" y="14273"/>
                  <a:pt x="13255" y="15349"/>
                  <a:pt x="13052" y="16363"/>
                </a:cubicBezTo>
                <a:cubicBezTo>
                  <a:pt x="12950" y="16932"/>
                  <a:pt x="12747" y="17500"/>
                  <a:pt x="12768" y="18089"/>
                </a:cubicBezTo>
                <a:cubicBezTo>
                  <a:pt x="12808" y="18677"/>
                  <a:pt x="13153" y="19286"/>
                  <a:pt x="13722" y="19408"/>
                </a:cubicBezTo>
                <a:cubicBezTo>
                  <a:pt x="13783" y="18109"/>
                  <a:pt x="14635" y="16972"/>
                  <a:pt x="15589" y="16079"/>
                </a:cubicBezTo>
                <a:cubicBezTo>
                  <a:pt x="16543" y="15186"/>
                  <a:pt x="17619" y="14395"/>
                  <a:pt x="18329" y="13299"/>
                </a:cubicBezTo>
                <a:cubicBezTo>
                  <a:pt x="18532" y="13014"/>
                  <a:pt x="18695" y="12649"/>
                  <a:pt x="18593" y="12324"/>
                </a:cubicBezTo>
                <a:cubicBezTo>
                  <a:pt x="18410" y="11736"/>
                  <a:pt x="17639" y="11675"/>
                  <a:pt x="17091" y="11411"/>
                </a:cubicBezTo>
                <a:cubicBezTo>
                  <a:pt x="16949" y="11350"/>
                  <a:pt x="16807" y="11248"/>
                  <a:pt x="16685" y="11147"/>
                </a:cubicBezTo>
                <a:cubicBezTo>
                  <a:pt x="16137" y="10700"/>
                  <a:pt x="15731" y="9970"/>
                  <a:pt x="15061" y="9686"/>
                </a:cubicBezTo>
                <a:cubicBezTo>
                  <a:pt x="14750" y="9558"/>
                  <a:pt x="14419" y="9533"/>
                  <a:pt x="14080" y="9533"/>
                </a:cubicBezTo>
                <a:cubicBezTo>
                  <a:pt x="13862" y="9533"/>
                  <a:pt x="13641" y="9543"/>
                  <a:pt x="13420" y="9543"/>
                </a:cubicBezTo>
                <a:cubicBezTo>
                  <a:pt x="13222" y="9543"/>
                  <a:pt x="13024" y="9535"/>
                  <a:pt x="12829" y="9503"/>
                </a:cubicBezTo>
                <a:cubicBezTo>
                  <a:pt x="11976" y="9361"/>
                  <a:pt x="11266" y="8752"/>
                  <a:pt x="10596" y="8184"/>
                </a:cubicBezTo>
                <a:cubicBezTo>
                  <a:pt x="10352" y="7960"/>
                  <a:pt x="10088" y="7737"/>
                  <a:pt x="9967" y="7412"/>
                </a:cubicBezTo>
                <a:cubicBezTo>
                  <a:pt x="9845" y="7108"/>
                  <a:pt x="9906" y="6702"/>
                  <a:pt x="10190" y="6519"/>
                </a:cubicBezTo>
                <a:cubicBezTo>
                  <a:pt x="10286" y="6463"/>
                  <a:pt x="10387" y="6440"/>
                  <a:pt x="10490" y="6440"/>
                </a:cubicBezTo>
                <a:cubicBezTo>
                  <a:pt x="10927" y="6440"/>
                  <a:pt x="11418" y="6846"/>
                  <a:pt x="11862" y="6846"/>
                </a:cubicBezTo>
                <a:cubicBezTo>
                  <a:pt x="11956" y="6846"/>
                  <a:pt x="12049" y="6828"/>
                  <a:pt x="12138" y="6783"/>
                </a:cubicBezTo>
                <a:cubicBezTo>
                  <a:pt x="12443" y="6641"/>
                  <a:pt x="12544" y="6276"/>
                  <a:pt x="12687" y="5971"/>
                </a:cubicBezTo>
                <a:cubicBezTo>
                  <a:pt x="12930" y="5443"/>
                  <a:pt x="13417" y="5037"/>
                  <a:pt x="13986" y="4855"/>
                </a:cubicBezTo>
                <a:cubicBezTo>
                  <a:pt x="14209" y="4794"/>
                  <a:pt x="14452" y="4753"/>
                  <a:pt x="14635" y="4631"/>
                </a:cubicBezTo>
                <a:cubicBezTo>
                  <a:pt x="14818" y="4489"/>
                  <a:pt x="14940" y="4205"/>
                  <a:pt x="14777" y="4023"/>
                </a:cubicBezTo>
                <a:cubicBezTo>
                  <a:pt x="14696" y="3921"/>
                  <a:pt x="14513" y="3921"/>
                  <a:pt x="14432" y="3820"/>
                </a:cubicBezTo>
                <a:cubicBezTo>
                  <a:pt x="14148" y="3353"/>
                  <a:pt x="15000" y="3475"/>
                  <a:pt x="15082" y="3170"/>
                </a:cubicBezTo>
                <a:cubicBezTo>
                  <a:pt x="15163" y="2845"/>
                  <a:pt x="15000" y="2521"/>
                  <a:pt x="14757" y="2318"/>
                </a:cubicBezTo>
                <a:cubicBezTo>
                  <a:pt x="14513" y="2115"/>
                  <a:pt x="14209" y="1993"/>
                  <a:pt x="13904" y="1891"/>
                </a:cubicBezTo>
                <a:cubicBezTo>
                  <a:pt x="13685" y="1822"/>
                  <a:pt x="13446" y="1759"/>
                  <a:pt x="13220" y="1759"/>
                </a:cubicBezTo>
                <a:cubicBezTo>
                  <a:pt x="13050" y="1759"/>
                  <a:pt x="12887" y="1795"/>
                  <a:pt x="12747" y="1891"/>
                </a:cubicBezTo>
                <a:cubicBezTo>
                  <a:pt x="12463" y="2094"/>
                  <a:pt x="12382" y="2460"/>
                  <a:pt x="12118" y="2683"/>
                </a:cubicBezTo>
                <a:cubicBezTo>
                  <a:pt x="11973" y="2804"/>
                  <a:pt x="11778" y="2860"/>
                  <a:pt x="11580" y="2860"/>
                </a:cubicBezTo>
                <a:cubicBezTo>
                  <a:pt x="11444" y="2860"/>
                  <a:pt x="11308" y="2834"/>
                  <a:pt x="11184" y="2784"/>
                </a:cubicBezTo>
                <a:cubicBezTo>
                  <a:pt x="10880" y="2683"/>
                  <a:pt x="10454" y="2480"/>
                  <a:pt x="10393" y="2257"/>
                </a:cubicBezTo>
                <a:cubicBezTo>
                  <a:pt x="10352" y="2054"/>
                  <a:pt x="10616" y="1709"/>
                  <a:pt x="10880" y="1668"/>
                </a:cubicBezTo>
                <a:cubicBezTo>
                  <a:pt x="11428" y="1567"/>
                  <a:pt x="11712" y="816"/>
                  <a:pt x="12281" y="755"/>
                </a:cubicBezTo>
                <a:cubicBezTo>
                  <a:pt x="12299" y="753"/>
                  <a:pt x="12317" y="753"/>
                  <a:pt x="12335" y="753"/>
                </a:cubicBezTo>
                <a:cubicBezTo>
                  <a:pt x="12598" y="753"/>
                  <a:pt x="12843" y="887"/>
                  <a:pt x="13052" y="1039"/>
                </a:cubicBezTo>
                <a:cubicBezTo>
                  <a:pt x="13295" y="1201"/>
                  <a:pt x="13539" y="1364"/>
                  <a:pt x="13823" y="1364"/>
                </a:cubicBezTo>
                <a:cubicBezTo>
                  <a:pt x="14087" y="1364"/>
                  <a:pt x="14392" y="1100"/>
                  <a:pt x="14290" y="816"/>
                </a:cubicBezTo>
                <a:cubicBezTo>
                  <a:pt x="14229" y="613"/>
                  <a:pt x="13986" y="531"/>
                  <a:pt x="13762" y="470"/>
                </a:cubicBezTo>
                <a:cubicBezTo>
                  <a:pt x="13174" y="339"/>
                  <a:pt x="12570" y="273"/>
                  <a:pt x="11966" y="273"/>
                </a:cubicBezTo>
                <a:cubicBezTo>
                  <a:pt x="11362" y="273"/>
                  <a:pt x="10758" y="339"/>
                  <a:pt x="10170" y="470"/>
                </a:cubicBezTo>
                <a:cubicBezTo>
                  <a:pt x="9926" y="531"/>
                  <a:pt x="9682" y="633"/>
                  <a:pt x="9439" y="694"/>
                </a:cubicBezTo>
                <a:cubicBezTo>
                  <a:pt x="9396" y="703"/>
                  <a:pt x="9358" y="707"/>
                  <a:pt x="9323" y="707"/>
                </a:cubicBezTo>
                <a:cubicBezTo>
                  <a:pt x="9041" y="707"/>
                  <a:pt x="8981" y="443"/>
                  <a:pt x="8728" y="389"/>
                </a:cubicBezTo>
                <a:cubicBezTo>
                  <a:pt x="8708" y="385"/>
                  <a:pt x="8687" y="383"/>
                  <a:pt x="8665" y="383"/>
                </a:cubicBezTo>
                <a:cubicBezTo>
                  <a:pt x="8286" y="383"/>
                  <a:pt x="7709" y="971"/>
                  <a:pt x="7304" y="971"/>
                </a:cubicBezTo>
                <a:cubicBezTo>
                  <a:pt x="7270" y="971"/>
                  <a:pt x="7237" y="967"/>
                  <a:pt x="7206" y="958"/>
                </a:cubicBezTo>
                <a:cubicBezTo>
                  <a:pt x="6618" y="801"/>
                  <a:pt x="4573" y="1"/>
                  <a:pt x="35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_2">
    <p:bg>
      <p:bgPr>
        <a:solidFill>
          <a:srgbClr val="FFFFFF"/>
        </a:solidFill>
      </p:bgPr>
    </p:bg>
    <p:spTree>
      <p:nvGrpSpPr>
        <p:cNvPr id="464" name="Shape 464"/>
        <p:cNvGrpSpPr/>
        <p:nvPr/>
      </p:nvGrpSpPr>
      <p:grpSpPr>
        <a:xfrm>
          <a:off x="0" y="0"/>
          <a:ext cx="0" cy="0"/>
          <a:chOff x="0" y="0"/>
          <a:chExt cx="0" cy="0"/>
        </a:xfrm>
      </p:grpSpPr>
      <p:grpSp>
        <p:nvGrpSpPr>
          <p:cNvPr id="465" name="Google Shape;465;p15"/>
          <p:cNvGrpSpPr/>
          <p:nvPr/>
        </p:nvGrpSpPr>
        <p:grpSpPr>
          <a:xfrm>
            <a:off x="-29" y="0"/>
            <a:ext cx="10692054" cy="7578965"/>
            <a:chOff x="-29" y="0"/>
            <a:chExt cx="10692054" cy="7578965"/>
          </a:xfrm>
        </p:grpSpPr>
        <p:sp>
          <p:nvSpPr>
            <p:cNvPr id="466" name="Google Shape;466;p15"/>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5"/>
            <p:cNvSpPr/>
            <p:nvPr/>
          </p:nvSpPr>
          <p:spPr>
            <a:xfrm>
              <a:off x="-29"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468" name="Google Shape;468;p15"/>
          <p:cNvSpPr txBox="1"/>
          <p:nvPr>
            <p:ph type="title"/>
          </p:nvPr>
        </p:nvSpPr>
        <p:spPr>
          <a:xfrm>
            <a:off x="362100" y="492175"/>
            <a:ext cx="9990000" cy="72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sz="4300">
                <a:solidFill>
                  <a:schemeClr val="accent1"/>
                </a:solidFill>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grpSp>
        <p:nvGrpSpPr>
          <p:cNvPr id="469" name="Google Shape;469;p15"/>
          <p:cNvGrpSpPr/>
          <p:nvPr/>
        </p:nvGrpSpPr>
        <p:grpSpPr>
          <a:xfrm rot="-3970380">
            <a:off x="5576166" y="5380044"/>
            <a:ext cx="646807" cy="3183203"/>
            <a:chOff x="1327600" y="2400500"/>
            <a:chExt cx="183700" cy="904050"/>
          </a:xfrm>
        </p:grpSpPr>
        <p:sp>
          <p:nvSpPr>
            <p:cNvPr id="470" name="Google Shape;470;p15"/>
            <p:cNvSpPr/>
            <p:nvPr/>
          </p:nvSpPr>
          <p:spPr>
            <a:xfrm>
              <a:off x="1498100" y="3289800"/>
              <a:ext cx="13200" cy="14750"/>
            </a:xfrm>
            <a:custGeom>
              <a:rect b="b" l="l" r="r" t="t"/>
              <a:pathLst>
                <a:path extrusionOk="0" h="590" w="528">
                  <a:moveTo>
                    <a:pt x="284" y="1"/>
                  </a:moveTo>
                  <a:lnTo>
                    <a:pt x="0" y="123"/>
                  </a:lnTo>
                  <a:cubicBezTo>
                    <a:pt x="81" y="285"/>
                    <a:pt x="162" y="448"/>
                    <a:pt x="244" y="590"/>
                  </a:cubicBezTo>
                  <a:lnTo>
                    <a:pt x="528" y="427"/>
                  </a:lnTo>
                  <a:cubicBezTo>
                    <a:pt x="447" y="285"/>
                    <a:pt x="365" y="143"/>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5"/>
            <p:cNvSpPr/>
            <p:nvPr/>
          </p:nvSpPr>
          <p:spPr>
            <a:xfrm>
              <a:off x="1327600" y="2570775"/>
              <a:ext cx="175075" cy="671875"/>
            </a:xfrm>
            <a:custGeom>
              <a:rect b="b" l="l" r="r" t="t"/>
              <a:pathLst>
                <a:path extrusionOk="0" h="26875" w="7003">
                  <a:moveTo>
                    <a:pt x="1644" y="0"/>
                  </a:moveTo>
                  <a:cubicBezTo>
                    <a:pt x="1522" y="325"/>
                    <a:pt x="1380" y="650"/>
                    <a:pt x="1279" y="975"/>
                  </a:cubicBezTo>
                  <a:lnTo>
                    <a:pt x="1563" y="1096"/>
                  </a:lnTo>
                  <a:cubicBezTo>
                    <a:pt x="1685" y="772"/>
                    <a:pt x="1806" y="447"/>
                    <a:pt x="1928" y="122"/>
                  </a:cubicBezTo>
                  <a:lnTo>
                    <a:pt x="1644" y="0"/>
                  </a:lnTo>
                  <a:close/>
                  <a:moveTo>
                    <a:pt x="629" y="2964"/>
                  </a:moveTo>
                  <a:cubicBezTo>
                    <a:pt x="528" y="3309"/>
                    <a:pt x="447" y="3634"/>
                    <a:pt x="365" y="3979"/>
                  </a:cubicBezTo>
                  <a:lnTo>
                    <a:pt x="670" y="4040"/>
                  </a:lnTo>
                  <a:cubicBezTo>
                    <a:pt x="751" y="3715"/>
                    <a:pt x="832" y="3390"/>
                    <a:pt x="934" y="3045"/>
                  </a:cubicBezTo>
                  <a:lnTo>
                    <a:pt x="629" y="2964"/>
                  </a:lnTo>
                  <a:close/>
                  <a:moveTo>
                    <a:pt x="20" y="6049"/>
                  </a:moveTo>
                  <a:lnTo>
                    <a:pt x="20" y="6090"/>
                  </a:lnTo>
                  <a:cubicBezTo>
                    <a:pt x="0" y="6252"/>
                    <a:pt x="0" y="6435"/>
                    <a:pt x="0" y="6597"/>
                  </a:cubicBezTo>
                  <a:cubicBezTo>
                    <a:pt x="0" y="6759"/>
                    <a:pt x="0" y="6922"/>
                    <a:pt x="20" y="7105"/>
                  </a:cubicBezTo>
                  <a:lnTo>
                    <a:pt x="345" y="7064"/>
                  </a:lnTo>
                  <a:cubicBezTo>
                    <a:pt x="325" y="6902"/>
                    <a:pt x="325" y="6739"/>
                    <a:pt x="325" y="6597"/>
                  </a:cubicBezTo>
                  <a:cubicBezTo>
                    <a:pt x="325" y="6435"/>
                    <a:pt x="325" y="6272"/>
                    <a:pt x="345" y="6110"/>
                  </a:cubicBezTo>
                  <a:lnTo>
                    <a:pt x="345" y="6069"/>
                  </a:lnTo>
                  <a:lnTo>
                    <a:pt x="20" y="6049"/>
                  </a:lnTo>
                  <a:close/>
                  <a:moveTo>
                    <a:pt x="873" y="8992"/>
                  </a:moveTo>
                  <a:lnTo>
                    <a:pt x="589" y="9134"/>
                  </a:lnTo>
                  <a:cubicBezTo>
                    <a:pt x="731" y="9439"/>
                    <a:pt x="893" y="9743"/>
                    <a:pt x="1076" y="10068"/>
                  </a:cubicBezTo>
                  <a:lnTo>
                    <a:pt x="1360" y="9885"/>
                  </a:lnTo>
                  <a:cubicBezTo>
                    <a:pt x="1157" y="9601"/>
                    <a:pt x="995" y="9297"/>
                    <a:pt x="873" y="8992"/>
                  </a:cubicBezTo>
                  <a:close/>
                  <a:moveTo>
                    <a:pt x="2578" y="11529"/>
                  </a:moveTo>
                  <a:lnTo>
                    <a:pt x="2334" y="11753"/>
                  </a:lnTo>
                  <a:cubicBezTo>
                    <a:pt x="2558" y="12017"/>
                    <a:pt x="2781" y="12280"/>
                    <a:pt x="3004" y="12544"/>
                  </a:cubicBezTo>
                  <a:lnTo>
                    <a:pt x="3248" y="12321"/>
                  </a:lnTo>
                  <a:cubicBezTo>
                    <a:pt x="3024" y="12057"/>
                    <a:pt x="2781" y="11793"/>
                    <a:pt x="2578" y="11529"/>
                  </a:cubicBezTo>
                  <a:close/>
                  <a:moveTo>
                    <a:pt x="4608" y="13904"/>
                  </a:moveTo>
                  <a:lnTo>
                    <a:pt x="4364" y="14107"/>
                  </a:lnTo>
                  <a:cubicBezTo>
                    <a:pt x="4587" y="14391"/>
                    <a:pt x="4790" y="14655"/>
                    <a:pt x="4973" y="14919"/>
                  </a:cubicBezTo>
                  <a:lnTo>
                    <a:pt x="5237" y="14736"/>
                  </a:lnTo>
                  <a:cubicBezTo>
                    <a:pt x="5054" y="14473"/>
                    <a:pt x="4851" y="14209"/>
                    <a:pt x="4608" y="13904"/>
                  </a:cubicBezTo>
                  <a:close/>
                  <a:moveTo>
                    <a:pt x="6292" y="16543"/>
                  </a:moveTo>
                  <a:lnTo>
                    <a:pt x="5988" y="16685"/>
                  </a:lnTo>
                  <a:cubicBezTo>
                    <a:pt x="6130" y="16989"/>
                    <a:pt x="6252" y="17314"/>
                    <a:pt x="6333" y="17639"/>
                  </a:cubicBezTo>
                  <a:lnTo>
                    <a:pt x="6637" y="17537"/>
                  </a:lnTo>
                  <a:cubicBezTo>
                    <a:pt x="6536" y="17213"/>
                    <a:pt x="6414" y="16868"/>
                    <a:pt x="6292" y="16543"/>
                  </a:cubicBezTo>
                  <a:close/>
                  <a:moveTo>
                    <a:pt x="6658" y="19628"/>
                  </a:moveTo>
                  <a:cubicBezTo>
                    <a:pt x="6678" y="19770"/>
                    <a:pt x="6678" y="19912"/>
                    <a:pt x="6678" y="20054"/>
                  </a:cubicBezTo>
                  <a:cubicBezTo>
                    <a:pt x="6678" y="20257"/>
                    <a:pt x="6678" y="20460"/>
                    <a:pt x="6658" y="20663"/>
                  </a:cubicBezTo>
                  <a:lnTo>
                    <a:pt x="6982" y="20684"/>
                  </a:lnTo>
                  <a:cubicBezTo>
                    <a:pt x="6982" y="20460"/>
                    <a:pt x="7003" y="20257"/>
                    <a:pt x="7003" y="20054"/>
                  </a:cubicBezTo>
                  <a:cubicBezTo>
                    <a:pt x="7003" y="19912"/>
                    <a:pt x="6982" y="19770"/>
                    <a:pt x="6982" y="19628"/>
                  </a:cubicBezTo>
                  <a:close/>
                  <a:moveTo>
                    <a:pt x="6414" y="22693"/>
                  </a:moveTo>
                  <a:cubicBezTo>
                    <a:pt x="6373" y="23038"/>
                    <a:pt x="6313" y="23383"/>
                    <a:pt x="6292" y="23728"/>
                  </a:cubicBezTo>
                  <a:lnTo>
                    <a:pt x="6597" y="23769"/>
                  </a:lnTo>
                  <a:cubicBezTo>
                    <a:pt x="6637" y="23424"/>
                    <a:pt x="6678" y="23079"/>
                    <a:pt x="6739" y="22754"/>
                  </a:cubicBezTo>
                  <a:lnTo>
                    <a:pt x="6414" y="22693"/>
                  </a:lnTo>
                  <a:close/>
                  <a:moveTo>
                    <a:pt x="6150" y="25819"/>
                  </a:moveTo>
                  <a:cubicBezTo>
                    <a:pt x="6170" y="26184"/>
                    <a:pt x="6191" y="26529"/>
                    <a:pt x="6231" y="26874"/>
                  </a:cubicBezTo>
                  <a:lnTo>
                    <a:pt x="6556" y="26834"/>
                  </a:lnTo>
                  <a:cubicBezTo>
                    <a:pt x="6516" y="26509"/>
                    <a:pt x="6475" y="26164"/>
                    <a:pt x="6475" y="258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5"/>
            <p:cNvSpPr/>
            <p:nvPr/>
          </p:nvSpPr>
          <p:spPr>
            <a:xfrm>
              <a:off x="1387975" y="2510900"/>
              <a:ext cx="12200" cy="14725"/>
            </a:xfrm>
            <a:custGeom>
              <a:rect b="b" l="l" r="r" t="t"/>
              <a:pathLst>
                <a:path extrusionOk="0" h="589" w="488">
                  <a:moveTo>
                    <a:pt x="203" y="0"/>
                  </a:moveTo>
                  <a:lnTo>
                    <a:pt x="0" y="467"/>
                  </a:lnTo>
                  <a:lnTo>
                    <a:pt x="305" y="589"/>
                  </a:lnTo>
                  <a:lnTo>
                    <a:pt x="488" y="122"/>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5"/>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5"/>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15"/>
          <p:cNvGrpSpPr/>
          <p:nvPr/>
        </p:nvGrpSpPr>
        <p:grpSpPr>
          <a:xfrm rot="7087999">
            <a:off x="1012624" y="-243532"/>
            <a:ext cx="531319" cy="2614875"/>
            <a:chOff x="1327600" y="2400500"/>
            <a:chExt cx="183700" cy="904050"/>
          </a:xfrm>
        </p:grpSpPr>
        <p:sp>
          <p:nvSpPr>
            <p:cNvPr id="476" name="Google Shape;476;p15"/>
            <p:cNvSpPr/>
            <p:nvPr/>
          </p:nvSpPr>
          <p:spPr>
            <a:xfrm>
              <a:off x="1498100" y="3289800"/>
              <a:ext cx="13200" cy="14750"/>
            </a:xfrm>
            <a:custGeom>
              <a:rect b="b" l="l" r="r" t="t"/>
              <a:pathLst>
                <a:path extrusionOk="0" h="590" w="528">
                  <a:moveTo>
                    <a:pt x="284" y="1"/>
                  </a:moveTo>
                  <a:lnTo>
                    <a:pt x="0" y="123"/>
                  </a:lnTo>
                  <a:cubicBezTo>
                    <a:pt x="81" y="285"/>
                    <a:pt x="162" y="448"/>
                    <a:pt x="244" y="590"/>
                  </a:cubicBezTo>
                  <a:lnTo>
                    <a:pt x="528" y="427"/>
                  </a:lnTo>
                  <a:cubicBezTo>
                    <a:pt x="447" y="285"/>
                    <a:pt x="365" y="143"/>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5"/>
            <p:cNvSpPr/>
            <p:nvPr/>
          </p:nvSpPr>
          <p:spPr>
            <a:xfrm>
              <a:off x="1327600" y="2570775"/>
              <a:ext cx="175075" cy="671875"/>
            </a:xfrm>
            <a:custGeom>
              <a:rect b="b" l="l" r="r" t="t"/>
              <a:pathLst>
                <a:path extrusionOk="0" h="26875" w="7003">
                  <a:moveTo>
                    <a:pt x="1644" y="0"/>
                  </a:moveTo>
                  <a:cubicBezTo>
                    <a:pt x="1522" y="325"/>
                    <a:pt x="1380" y="650"/>
                    <a:pt x="1279" y="975"/>
                  </a:cubicBezTo>
                  <a:lnTo>
                    <a:pt x="1563" y="1096"/>
                  </a:lnTo>
                  <a:cubicBezTo>
                    <a:pt x="1685" y="772"/>
                    <a:pt x="1806" y="447"/>
                    <a:pt x="1928" y="122"/>
                  </a:cubicBezTo>
                  <a:lnTo>
                    <a:pt x="1644" y="0"/>
                  </a:lnTo>
                  <a:close/>
                  <a:moveTo>
                    <a:pt x="629" y="2964"/>
                  </a:moveTo>
                  <a:cubicBezTo>
                    <a:pt x="528" y="3309"/>
                    <a:pt x="447" y="3634"/>
                    <a:pt x="365" y="3979"/>
                  </a:cubicBezTo>
                  <a:lnTo>
                    <a:pt x="670" y="4040"/>
                  </a:lnTo>
                  <a:cubicBezTo>
                    <a:pt x="751" y="3715"/>
                    <a:pt x="832" y="3390"/>
                    <a:pt x="934" y="3045"/>
                  </a:cubicBezTo>
                  <a:lnTo>
                    <a:pt x="629" y="2964"/>
                  </a:lnTo>
                  <a:close/>
                  <a:moveTo>
                    <a:pt x="20" y="6049"/>
                  </a:moveTo>
                  <a:lnTo>
                    <a:pt x="20" y="6090"/>
                  </a:lnTo>
                  <a:cubicBezTo>
                    <a:pt x="0" y="6252"/>
                    <a:pt x="0" y="6435"/>
                    <a:pt x="0" y="6597"/>
                  </a:cubicBezTo>
                  <a:cubicBezTo>
                    <a:pt x="0" y="6759"/>
                    <a:pt x="0" y="6922"/>
                    <a:pt x="20" y="7105"/>
                  </a:cubicBezTo>
                  <a:lnTo>
                    <a:pt x="345" y="7064"/>
                  </a:lnTo>
                  <a:cubicBezTo>
                    <a:pt x="325" y="6902"/>
                    <a:pt x="325" y="6739"/>
                    <a:pt x="325" y="6597"/>
                  </a:cubicBezTo>
                  <a:cubicBezTo>
                    <a:pt x="325" y="6435"/>
                    <a:pt x="325" y="6272"/>
                    <a:pt x="345" y="6110"/>
                  </a:cubicBezTo>
                  <a:lnTo>
                    <a:pt x="345" y="6069"/>
                  </a:lnTo>
                  <a:lnTo>
                    <a:pt x="20" y="6049"/>
                  </a:lnTo>
                  <a:close/>
                  <a:moveTo>
                    <a:pt x="873" y="8992"/>
                  </a:moveTo>
                  <a:lnTo>
                    <a:pt x="589" y="9134"/>
                  </a:lnTo>
                  <a:cubicBezTo>
                    <a:pt x="731" y="9439"/>
                    <a:pt x="893" y="9743"/>
                    <a:pt x="1076" y="10068"/>
                  </a:cubicBezTo>
                  <a:lnTo>
                    <a:pt x="1360" y="9885"/>
                  </a:lnTo>
                  <a:cubicBezTo>
                    <a:pt x="1157" y="9601"/>
                    <a:pt x="995" y="9297"/>
                    <a:pt x="873" y="8992"/>
                  </a:cubicBezTo>
                  <a:close/>
                  <a:moveTo>
                    <a:pt x="2578" y="11529"/>
                  </a:moveTo>
                  <a:lnTo>
                    <a:pt x="2334" y="11753"/>
                  </a:lnTo>
                  <a:cubicBezTo>
                    <a:pt x="2558" y="12017"/>
                    <a:pt x="2781" y="12280"/>
                    <a:pt x="3004" y="12544"/>
                  </a:cubicBezTo>
                  <a:lnTo>
                    <a:pt x="3248" y="12321"/>
                  </a:lnTo>
                  <a:cubicBezTo>
                    <a:pt x="3024" y="12057"/>
                    <a:pt x="2781" y="11793"/>
                    <a:pt x="2578" y="11529"/>
                  </a:cubicBezTo>
                  <a:close/>
                  <a:moveTo>
                    <a:pt x="4608" y="13904"/>
                  </a:moveTo>
                  <a:lnTo>
                    <a:pt x="4364" y="14107"/>
                  </a:lnTo>
                  <a:cubicBezTo>
                    <a:pt x="4587" y="14391"/>
                    <a:pt x="4790" y="14655"/>
                    <a:pt x="4973" y="14919"/>
                  </a:cubicBezTo>
                  <a:lnTo>
                    <a:pt x="5237" y="14736"/>
                  </a:lnTo>
                  <a:cubicBezTo>
                    <a:pt x="5054" y="14473"/>
                    <a:pt x="4851" y="14209"/>
                    <a:pt x="4608" y="13904"/>
                  </a:cubicBezTo>
                  <a:close/>
                  <a:moveTo>
                    <a:pt x="6292" y="16543"/>
                  </a:moveTo>
                  <a:lnTo>
                    <a:pt x="5988" y="16685"/>
                  </a:lnTo>
                  <a:cubicBezTo>
                    <a:pt x="6130" y="16989"/>
                    <a:pt x="6252" y="17314"/>
                    <a:pt x="6333" y="17639"/>
                  </a:cubicBezTo>
                  <a:lnTo>
                    <a:pt x="6637" y="17537"/>
                  </a:lnTo>
                  <a:cubicBezTo>
                    <a:pt x="6536" y="17213"/>
                    <a:pt x="6414" y="16868"/>
                    <a:pt x="6292" y="16543"/>
                  </a:cubicBezTo>
                  <a:close/>
                  <a:moveTo>
                    <a:pt x="6658" y="19628"/>
                  </a:moveTo>
                  <a:cubicBezTo>
                    <a:pt x="6678" y="19770"/>
                    <a:pt x="6678" y="19912"/>
                    <a:pt x="6678" y="20054"/>
                  </a:cubicBezTo>
                  <a:cubicBezTo>
                    <a:pt x="6678" y="20257"/>
                    <a:pt x="6678" y="20460"/>
                    <a:pt x="6658" y="20663"/>
                  </a:cubicBezTo>
                  <a:lnTo>
                    <a:pt x="6982" y="20684"/>
                  </a:lnTo>
                  <a:cubicBezTo>
                    <a:pt x="6982" y="20460"/>
                    <a:pt x="7003" y="20257"/>
                    <a:pt x="7003" y="20054"/>
                  </a:cubicBezTo>
                  <a:cubicBezTo>
                    <a:pt x="7003" y="19912"/>
                    <a:pt x="6982" y="19770"/>
                    <a:pt x="6982" y="19628"/>
                  </a:cubicBezTo>
                  <a:close/>
                  <a:moveTo>
                    <a:pt x="6414" y="22693"/>
                  </a:moveTo>
                  <a:cubicBezTo>
                    <a:pt x="6373" y="23038"/>
                    <a:pt x="6313" y="23383"/>
                    <a:pt x="6292" y="23728"/>
                  </a:cubicBezTo>
                  <a:lnTo>
                    <a:pt x="6597" y="23769"/>
                  </a:lnTo>
                  <a:cubicBezTo>
                    <a:pt x="6637" y="23424"/>
                    <a:pt x="6678" y="23079"/>
                    <a:pt x="6739" y="22754"/>
                  </a:cubicBezTo>
                  <a:lnTo>
                    <a:pt x="6414" y="22693"/>
                  </a:lnTo>
                  <a:close/>
                  <a:moveTo>
                    <a:pt x="6150" y="25819"/>
                  </a:moveTo>
                  <a:cubicBezTo>
                    <a:pt x="6170" y="26184"/>
                    <a:pt x="6191" y="26529"/>
                    <a:pt x="6231" y="26874"/>
                  </a:cubicBezTo>
                  <a:lnTo>
                    <a:pt x="6556" y="26834"/>
                  </a:lnTo>
                  <a:cubicBezTo>
                    <a:pt x="6516" y="26509"/>
                    <a:pt x="6475" y="26164"/>
                    <a:pt x="6475" y="258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5"/>
            <p:cNvSpPr/>
            <p:nvPr/>
          </p:nvSpPr>
          <p:spPr>
            <a:xfrm>
              <a:off x="1387975" y="2510900"/>
              <a:ext cx="12200" cy="14725"/>
            </a:xfrm>
            <a:custGeom>
              <a:rect b="b" l="l" r="r" t="t"/>
              <a:pathLst>
                <a:path extrusionOk="0" h="589" w="488">
                  <a:moveTo>
                    <a:pt x="203" y="0"/>
                  </a:moveTo>
                  <a:lnTo>
                    <a:pt x="0" y="467"/>
                  </a:lnTo>
                  <a:lnTo>
                    <a:pt x="305" y="589"/>
                  </a:lnTo>
                  <a:lnTo>
                    <a:pt x="488" y="122"/>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5"/>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5"/>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2_1">
    <p:bg>
      <p:bgPr>
        <a:solidFill>
          <a:srgbClr val="FFFFFF"/>
        </a:solidFill>
      </p:bgPr>
    </p:bg>
    <p:spTree>
      <p:nvGrpSpPr>
        <p:cNvPr id="481" name="Shape 481"/>
        <p:cNvGrpSpPr/>
        <p:nvPr/>
      </p:nvGrpSpPr>
      <p:grpSpPr>
        <a:xfrm>
          <a:off x="0" y="0"/>
          <a:ext cx="0" cy="0"/>
          <a:chOff x="0" y="0"/>
          <a:chExt cx="0" cy="0"/>
        </a:xfrm>
      </p:grpSpPr>
      <p:grpSp>
        <p:nvGrpSpPr>
          <p:cNvPr id="482" name="Google Shape;482;p16"/>
          <p:cNvGrpSpPr/>
          <p:nvPr/>
        </p:nvGrpSpPr>
        <p:grpSpPr>
          <a:xfrm>
            <a:off x="-29" y="0"/>
            <a:ext cx="10692054" cy="7578965"/>
            <a:chOff x="-29" y="0"/>
            <a:chExt cx="10692054" cy="7578965"/>
          </a:xfrm>
        </p:grpSpPr>
        <p:sp>
          <p:nvSpPr>
            <p:cNvPr id="483" name="Google Shape;483;p16"/>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6"/>
            <p:cNvSpPr/>
            <p:nvPr/>
          </p:nvSpPr>
          <p:spPr>
            <a:xfrm>
              <a:off x="-29"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485" name="Google Shape;485;p16"/>
          <p:cNvSpPr txBox="1"/>
          <p:nvPr>
            <p:ph type="title"/>
          </p:nvPr>
        </p:nvSpPr>
        <p:spPr>
          <a:xfrm>
            <a:off x="362100" y="492175"/>
            <a:ext cx="9990000" cy="78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sz="4300">
                <a:solidFill>
                  <a:srgbClr val="513F31"/>
                </a:solidFill>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grpSp>
        <p:nvGrpSpPr>
          <p:cNvPr id="486" name="Google Shape;486;p16"/>
          <p:cNvGrpSpPr/>
          <p:nvPr/>
        </p:nvGrpSpPr>
        <p:grpSpPr>
          <a:xfrm>
            <a:off x="896853" y="-430531"/>
            <a:ext cx="1598358" cy="1581059"/>
            <a:chOff x="4694525" y="1964050"/>
            <a:chExt cx="2005720" cy="1984012"/>
          </a:xfrm>
        </p:grpSpPr>
        <p:sp>
          <p:nvSpPr>
            <p:cNvPr id="487" name="Google Shape;487;p16"/>
            <p:cNvSpPr/>
            <p:nvPr/>
          </p:nvSpPr>
          <p:spPr>
            <a:xfrm>
              <a:off x="4694525" y="1964050"/>
              <a:ext cx="2005720" cy="1984012"/>
            </a:xfrm>
            <a:custGeom>
              <a:rect b="b" l="l" r="r" t="t"/>
              <a:pathLst>
                <a:path extrusionOk="0" h="14075" w="14229">
                  <a:moveTo>
                    <a:pt x="1930" y="2477"/>
                  </a:moveTo>
                  <a:cubicBezTo>
                    <a:pt x="1953" y="2442"/>
                    <a:pt x="1965" y="2406"/>
                    <a:pt x="1989" y="2382"/>
                  </a:cubicBezTo>
                  <a:cubicBezTo>
                    <a:pt x="2072" y="2287"/>
                    <a:pt x="2168" y="2204"/>
                    <a:pt x="2251" y="2120"/>
                  </a:cubicBezTo>
                  <a:cubicBezTo>
                    <a:pt x="2537" y="1882"/>
                    <a:pt x="2799" y="1620"/>
                    <a:pt x="3096" y="1394"/>
                  </a:cubicBezTo>
                  <a:cubicBezTo>
                    <a:pt x="3275" y="1239"/>
                    <a:pt x="3513" y="1144"/>
                    <a:pt x="3715" y="1025"/>
                  </a:cubicBezTo>
                  <a:cubicBezTo>
                    <a:pt x="3954" y="882"/>
                    <a:pt x="4204" y="775"/>
                    <a:pt x="4466" y="680"/>
                  </a:cubicBezTo>
                  <a:cubicBezTo>
                    <a:pt x="4692" y="584"/>
                    <a:pt x="4930" y="477"/>
                    <a:pt x="5156" y="394"/>
                  </a:cubicBezTo>
                  <a:cubicBezTo>
                    <a:pt x="5335" y="322"/>
                    <a:pt x="5501" y="263"/>
                    <a:pt x="5680" y="239"/>
                  </a:cubicBezTo>
                  <a:cubicBezTo>
                    <a:pt x="5942" y="191"/>
                    <a:pt x="6204" y="132"/>
                    <a:pt x="6454" y="61"/>
                  </a:cubicBezTo>
                  <a:cubicBezTo>
                    <a:pt x="6490" y="49"/>
                    <a:pt x="6525" y="61"/>
                    <a:pt x="6561" y="61"/>
                  </a:cubicBezTo>
                  <a:cubicBezTo>
                    <a:pt x="6680" y="49"/>
                    <a:pt x="6799" y="25"/>
                    <a:pt x="6918" y="13"/>
                  </a:cubicBezTo>
                  <a:cubicBezTo>
                    <a:pt x="6966" y="13"/>
                    <a:pt x="7014" y="13"/>
                    <a:pt x="7061" y="13"/>
                  </a:cubicBezTo>
                  <a:cubicBezTo>
                    <a:pt x="7216" y="13"/>
                    <a:pt x="7371" y="13"/>
                    <a:pt x="7514" y="13"/>
                  </a:cubicBezTo>
                  <a:cubicBezTo>
                    <a:pt x="7549" y="13"/>
                    <a:pt x="7573" y="1"/>
                    <a:pt x="7609" y="13"/>
                  </a:cubicBezTo>
                  <a:cubicBezTo>
                    <a:pt x="7883" y="61"/>
                    <a:pt x="8157" y="120"/>
                    <a:pt x="8442" y="168"/>
                  </a:cubicBezTo>
                  <a:cubicBezTo>
                    <a:pt x="8704" y="227"/>
                    <a:pt x="8954" y="287"/>
                    <a:pt x="9216" y="322"/>
                  </a:cubicBezTo>
                  <a:cubicBezTo>
                    <a:pt x="9490" y="370"/>
                    <a:pt x="9716" y="513"/>
                    <a:pt x="9954" y="596"/>
                  </a:cubicBezTo>
                  <a:cubicBezTo>
                    <a:pt x="10133" y="656"/>
                    <a:pt x="10288" y="715"/>
                    <a:pt x="10419" y="823"/>
                  </a:cubicBezTo>
                  <a:cubicBezTo>
                    <a:pt x="10526" y="906"/>
                    <a:pt x="10669" y="918"/>
                    <a:pt x="10776" y="989"/>
                  </a:cubicBezTo>
                  <a:cubicBezTo>
                    <a:pt x="10883" y="1073"/>
                    <a:pt x="11002" y="1156"/>
                    <a:pt x="11121" y="1227"/>
                  </a:cubicBezTo>
                  <a:cubicBezTo>
                    <a:pt x="11121" y="1239"/>
                    <a:pt x="11133" y="1239"/>
                    <a:pt x="11145" y="1239"/>
                  </a:cubicBezTo>
                  <a:cubicBezTo>
                    <a:pt x="11359" y="1418"/>
                    <a:pt x="11597" y="1584"/>
                    <a:pt x="11800" y="1775"/>
                  </a:cubicBezTo>
                  <a:cubicBezTo>
                    <a:pt x="12086" y="2061"/>
                    <a:pt x="12359" y="2370"/>
                    <a:pt x="12633" y="2680"/>
                  </a:cubicBezTo>
                  <a:cubicBezTo>
                    <a:pt x="12788" y="2847"/>
                    <a:pt x="12943" y="3025"/>
                    <a:pt x="13074" y="3216"/>
                  </a:cubicBezTo>
                  <a:cubicBezTo>
                    <a:pt x="13145" y="3335"/>
                    <a:pt x="13252" y="3442"/>
                    <a:pt x="13288" y="3573"/>
                  </a:cubicBezTo>
                  <a:cubicBezTo>
                    <a:pt x="13348" y="3751"/>
                    <a:pt x="13455" y="3894"/>
                    <a:pt x="13550" y="4061"/>
                  </a:cubicBezTo>
                  <a:cubicBezTo>
                    <a:pt x="13633" y="4216"/>
                    <a:pt x="13705" y="4382"/>
                    <a:pt x="13705" y="4573"/>
                  </a:cubicBezTo>
                  <a:cubicBezTo>
                    <a:pt x="13705" y="4597"/>
                    <a:pt x="13729" y="4621"/>
                    <a:pt x="13752" y="4644"/>
                  </a:cubicBezTo>
                  <a:cubicBezTo>
                    <a:pt x="13812" y="4704"/>
                    <a:pt x="13800" y="4763"/>
                    <a:pt x="13776" y="4799"/>
                  </a:cubicBezTo>
                  <a:cubicBezTo>
                    <a:pt x="13812" y="4835"/>
                    <a:pt x="13872" y="4859"/>
                    <a:pt x="13883" y="4906"/>
                  </a:cubicBezTo>
                  <a:cubicBezTo>
                    <a:pt x="13943" y="5061"/>
                    <a:pt x="13991" y="5228"/>
                    <a:pt x="14038" y="5383"/>
                  </a:cubicBezTo>
                  <a:cubicBezTo>
                    <a:pt x="14086" y="5549"/>
                    <a:pt x="14110" y="5704"/>
                    <a:pt x="14145" y="5871"/>
                  </a:cubicBezTo>
                  <a:cubicBezTo>
                    <a:pt x="14169" y="6061"/>
                    <a:pt x="14217" y="6252"/>
                    <a:pt x="14217" y="6442"/>
                  </a:cubicBezTo>
                  <a:cubicBezTo>
                    <a:pt x="14229" y="6811"/>
                    <a:pt x="14217" y="7180"/>
                    <a:pt x="14205" y="7550"/>
                  </a:cubicBezTo>
                  <a:cubicBezTo>
                    <a:pt x="14205" y="7728"/>
                    <a:pt x="14181" y="7907"/>
                    <a:pt x="14157" y="8085"/>
                  </a:cubicBezTo>
                  <a:cubicBezTo>
                    <a:pt x="14122" y="8264"/>
                    <a:pt x="14086" y="8442"/>
                    <a:pt x="14038" y="8621"/>
                  </a:cubicBezTo>
                  <a:cubicBezTo>
                    <a:pt x="14002" y="8764"/>
                    <a:pt x="13979" y="8919"/>
                    <a:pt x="13931" y="9062"/>
                  </a:cubicBezTo>
                  <a:cubicBezTo>
                    <a:pt x="13848" y="9276"/>
                    <a:pt x="13752" y="9502"/>
                    <a:pt x="13657" y="9716"/>
                  </a:cubicBezTo>
                  <a:cubicBezTo>
                    <a:pt x="13574" y="9883"/>
                    <a:pt x="13467" y="10038"/>
                    <a:pt x="13383" y="10205"/>
                  </a:cubicBezTo>
                  <a:cubicBezTo>
                    <a:pt x="13300" y="10419"/>
                    <a:pt x="13133" y="10586"/>
                    <a:pt x="13026" y="10788"/>
                  </a:cubicBezTo>
                  <a:cubicBezTo>
                    <a:pt x="12919" y="10979"/>
                    <a:pt x="12764" y="11133"/>
                    <a:pt x="12633" y="11300"/>
                  </a:cubicBezTo>
                  <a:cubicBezTo>
                    <a:pt x="12526" y="11431"/>
                    <a:pt x="12443" y="11586"/>
                    <a:pt x="12336" y="11729"/>
                  </a:cubicBezTo>
                  <a:cubicBezTo>
                    <a:pt x="12276" y="11812"/>
                    <a:pt x="12193" y="11883"/>
                    <a:pt x="12109" y="11967"/>
                  </a:cubicBezTo>
                  <a:cubicBezTo>
                    <a:pt x="11978" y="12098"/>
                    <a:pt x="11847" y="12229"/>
                    <a:pt x="11693" y="12348"/>
                  </a:cubicBezTo>
                  <a:cubicBezTo>
                    <a:pt x="11597" y="12431"/>
                    <a:pt x="11490" y="12491"/>
                    <a:pt x="11383" y="12562"/>
                  </a:cubicBezTo>
                  <a:cubicBezTo>
                    <a:pt x="11157" y="12741"/>
                    <a:pt x="10954" y="12955"/>
                    <a:pt x="10704" y="13110"/>
                  </a:cubicBezTo>
                  <a:cubicBezTo>
                    <a:pt x="10407" y="13300"/>
                    <a:pt x="10073" y="13443"/>
                    <a:pt x="9740" y="13598"/>
                  </a:cubicBezTo>
                  <a:cubicBezTo>
                    <a:pt x="9597" y="13669"/>
                    <a:pt x="9442" y="13717"/>
                    <a:pt x="9288" y="13753"/>
                  </a:cubicBezTo>
                  <a:cubicBezTo>
                    <a:pt x="9049" y="13824"/>
                    <a:pt x="8799" y="13884"/>
                    <a:pt x="8549" y="13943"/>
                  </a:cubicBezTo>
                  <a:cubicBezTo>
                    <a:pt x="8371" y="13979"/>
                    <a:pt x="8180" y="14027"/>
                    <a:pt x="8002" y="14050"/>
                  </a:cubicBezTo>
                  <a:cubicBezTo>
                    <a:pt x="7895" y="14062"/>
                    <a:pt x="7776" y="14038"/>
                    <a:pt x="7668" y="14038"/>
                  </a:cubicBezTo>
                  <a:cubicBezTo>
                    <a:pt x="7609" y="14038"/>
                    <a:pt x="7549" y="14050"/>
                    <a:pt x="7478" y="14062"/>
                  </a:cubicBezTo>
                  <a:cubicBezTo>
                    <a:pt x="7323" y="14062"/>
                    <a:pt x="7168" y="14074"/>
                    <a:pt x="7014" y="14074"/>
                  </a:cubicBezTo>
                  <a:cubicBezTo>
                    <a:pt x="6871" y="14074"/>
                    <a:pt x="6728" y="14062"/>
                    <a:pt x="6585" y="14050"/>
                  </a:cubicBezTo>
                  <a:cubicBezTo>
                    <a:pt x="6216" y="14003"/>
                    <a:pt x="5835" y="14015"/>
                    <a:pt x="5466" y="13896"/>
                  </a:cubicBezTo>
                  <a:cubicBezTo>
                    <a:pt x="5299" y="13848"/>
                    <a:pt x="5120" y="13812"/>
                    <a:pt x="4954" y="13741"/>
                  </a:cubicBezTo>
                  <a:cubicBezTo>
                    <a:pt x="4620" y="13610"/>
                    <a:pt x="4275" y="13491"/>
                    <a:pt x="3954" y="13324"/>
                  </a:cubicBezTo>
                  <a:cubicBezTo>
                    <a:pt x="3811" y="13253"/>
                    <a:pt x="3692" y="13134"/>
                    <a:pt x="3561" y="13038"/>
                  </a:cubicBezTo>
                  <a:cubicBezTo>
                    <a:pt x="3537" y="13026"/>
                    <a:pt x="3525" y="13003"/>
                    <a:pt x="3513" y="13003"/>
                  </a:cubicBezTo>
                  <a:cubicBezTo>
                    <a:pt x="3334" y="12955"/>
                    <a:pt x="3192" y="12884"/>
                    <a:pt x="3061" y="12741"/>
                  </a:cubicBezTo>
                  <a:cubicBezTo>
                    <a:pt x="2918" y="12598"/>
                    <a:pt x="2739" y="12491"/>
                    <a:pt x="2561" y="12372"/>
                  </a:cubicBezTo>
                  <a:cubicBezTo>
                    <a:pt x="2322" y="12229"/>
                    <a:pt x="2120" y="12038"/>
                    <a:pt x="1953" y="11824"/>
                  </a:cubicBezTo>
                  <a:cubicBezTo>
                    <a:pt x="1834" y="11657"/>
                    <a:pt x="1727" y="11490"/>
                    <a:pt x="1608" y="11348"/>
                  </a:cubicBezTo>
                  <a:cubicBezTo>
                    <a:pt x="1370" y="11062"/>
                    <a:pt x="1191" y="10764"/>
                    <a:pt x="1025" y="10455"/>
                  </a:cubicBezTo>
                  <a:cubicBezTo>
                    <a:pt x="906" y="10228"/>
                    <a:pt x="763" y="10014"/>
                    <a:pt x="679" y="9788"/>
                  </a:cubicBezTo>
                  <a:cubicBezTo>
                    <a:pt x="513" y="9371"/>
                    <a:pt x="286" y="8966"/>
                    <a:pt x="203" y="8514"/>
                  </a:cubicBezTo>
                  <a:cubicBezTo>
                    <a:pt x="144" y="8181"/>
                    <a:pt x="60" y="7859"/>
                    <a:pt x="25" y="7538"/>
                  </a:cubicBezTo>
                  <a:cubicBezTo>
                    <a:pt x="1" y="7299"/>
                    <a:pt x="25" y="7061"/>
                    <a:pt x="25" y="6823"/>
                  </a:cubicBezTo>
                  <a:cubicBezTo>
                    <a:pt x="25" y="6680"/>
                    <a:pt x="25" y="6526"/>
                    <a:pt x="48" y="6383"/>
                  </a:cubicBezTo>
                  <a:cubicBezTo>
                    <a:pt x="60" y="6216"/>
                    <a:pt x="96" y="6049"/>
                    <a:pt x="132" y="5883"/>
                  </a:cubicBezTo>
                  <a:cubicBezTo>
                    <a:pt x="144" y="5764"/>
                    <a:pt x="167" y="5645"/>
                    <a:pt x="191" y="5525"/>
                  </a:cubicBezTo>
                  <a:cubicBezTo>
                    <a:pt x="227" y="5371"/>
                    <a:pt x="263" y="5204"/>
                    <a:pt x="310" y="5061"/>
                  </a:cubicBezTo>
                  <a:cubicBezTo>
                    <a:pt x="417" y="4799"/>
                    <a:pt x="525" y="4549"/>
                    <a:pt x="644" y="4299"/>
                  </a:cubicBezTo>
                  <a:cubicBezTo>
                    <a:pt x="727" y="4121"/>
                    <a:pt x="822" y="3954"/>
                    <a:pt x="918" y="3787"/>
                  </a:cubicBezTo>
                  <a:cubicBezTo>
                    <a:pt x="1025" y="3609"/>
                    <a:pt x="1132" y="3406"/>
                    <a:pt x="1263" y="3228"/>
                  </a:cubicBezTo>
                  <a:cubicBezTo>
                    <a:pt x="1394" y="3037"/>
                    <a:pt x="1560" y="2870"/>
                    <a:pt x="1703" y="2680"/>
                  </a:cubicBezTo>
                  <a:cubicBezTo>
                    <a:pt x="1739" y="2644"/>
                    <a:pt x="1775" y="2597"/>
                    <a:pt x="1810" y="2561"/>
                  </a:cubicBezTo>
                  <a:cubicBezTo>
                    <a:pt x="1858" y="2525"/>
                    <a:pt x="1894" y="2501"/>
                    <a:pt x="1930" y="2477"/>
                  </a:cubicBezTo>
                  <a:close/>
                  <a:moveTo>
                    <a:pt x="8109" y="13800"/>
                  </a:moveTo>
                  <a:cubicBezTo>
                    <a:pt x="8157" y="13753"/>
                    <a:pt x="8192" y="13693"/>
                    <a:pt x="8252" y="13681"/>
                  </a:cubicBezTo>
                  <a:cubicBezTo>
                    <a:pt x="8430" y="13622"/>
                    <a:pt x="8621" y="13586"/>
                    <a:pt x="8811" y="13550"/>
                  </a:cubicBezTo>
                  <a:cubicBezTo>
                    <a:pt x="9180" y="13491"/>
                    <a:pt x="9538" y="13372"/>
                    <a:pt x="9871" y="13205"/>
                  </a:cubicBezTo>
                  <a:cubicBezTo>
                    <a:pt x="10228" y="13014"/>
                    <a:pt x="10597" y="12848"/>
                    <a:pt x="10919" y="12598"/>
                  </a:cubicBezTo>
                  <a:cubicBezTo>
                    <a:pt x="11169" y="12407"/>
                    <a:pt x="11419" y="12193"/>
                    <a:pt x="11657" y="11979"/>
                  </a:cubicBezTo>
                  <a:cubicBezTo>
                    <a:pt x="11824" y="11836"/>
                    <a:pt x="11955" y="11669"/>
                    <a:pt x="12086" y="11514"/>
                  </a:cubicBezTo>
                  <a:cubicBezTo>
                    <a:pt x="12276" y="11288"/>
                    <a:pt x="12455" y="11074"/>
                    <a:pt x="12621" y="10836"/>
                  </a:cubicBezTo>
                  <a:cubicBezTo>
                    <a:pt x="12800" y="10574"/>
                    <a:pt x="12967" y="10288"/>
                    <a:pt x="13110" y="10014"/>
                  </a:cubicBezTo>
                  <a:cubicBezTo>
                    <a:pt x="13240" y="9776"/>
                    <a:pt x="13371" y="9526"/>
                    <a:pt x="13455" y="9264"/>
                  </a:cubicBezTo>
                  <a:cubicBezTo>
                    <a:pt x="13562" y="8990"/>
                    <a:pt x="13621" y="8704"/>
                    <a:pt x="13693" y="8407"/>
                  </a:cubicBezTo>
                  <a:cubicBezTo>
                    <a:pt x="13764" y="8061"/>
                    <a:pt x="13848" y="7704"/>
                    <a:pt x="13824" y="7323"/>
                  </a:cubicBezTo>
                  <a:cubicBezTo>
                    <a:pt x="13800" y="7133"/>
                    <a:pt x="13848" y="6930"/>
                    <a:pt x="13824" y="6740"/>
                  </a:cubicBezTo>
                  <a:cubicBezTo>
                    <a:pt x="13764" y="6323"/>
                    <a:pt x="13717" y="5906"/>
                    <a:pt x="13610" y="5502"/>
                  </a:cubicBezTo>
                  <a:cubicBezTo>
                    <a:pt x="13502" y="5121"/>
                    <a:pt x="13336" y="4752"/>
                    <a:pt x="13205" y="4382"/>
                  </a:cubicBezTo>
                  <a:cubicBezTo>
                    <a:pt x="13169" y="4287"/>
                    <a:pt x="13110" y="4228"/>
                    <a:pt x="13050" y="4156"/>
                  </a:cubicBezTo>
                  <a:cubicBezTo>
                    <a:pt x="12895" y="3990"/>
                    <a:pt x="12740" y="3835"/>
                    <a:pt x="12681" y="3609"/>
                  </a:cubicBezTo>
                  <a:cubicBezTo>
                    <a:pt x="12669" y="3549"/>
                    <a:pt x="12669" y="3489"/>
                    <a:pt x="12633" y="3442"/>
                  </a:cubicBezTo>
                  <a:cubicBezTo>
                    <a:pt x="12478" y="3192"/>
                    <a:pt x="12324" y="2942"/>
                    <a:pt x="12133" y="2716"/>
                  </a:cubicBezTo>
                  <a:cubicBezTo>
                    <a:pt x="11967" y="2513"/>
                    <a:pt x="11776" y="2311"/>
                    <a:pt x="11574" y="2144"/>
                  </a:cubicBezTo>
                  <a:cubicBezTo>
                    <a:pt x="11276" y="1882"/>
                    <a:pt x="10978" y="1620"/>
                    <a:pt x="10657" y="1406"/>
                  </a:cubicBezTo>
                  <a:cubicBezTo>
                    <a:pt x="10347" y="1203"/>
                    <a:pt x="10014" y="1037"/>
                    <a:pt x="9669" y="882"/>
                  </a:cubicBezTo>
                  <a:cubicBezTo>
                    <a:pt x="9359" y="727"/>
                    <a:pt x="9026" y="620"/>
                    <a:pt x="8668" y="632"/>
                  </a:cubicBezTo>
                  <a:cubicBezTo>
                    <a:pt x="8561" y="632"/>
                    <a:pt x="8442" y="632"/>
                    <a:pt x="8347" y="608"/>
                  </a:cubicBezTo>
                  <a:cubicBezTo>
                    <a:pt x="8157" y="572"/>
                    <a:pt x="7978" y="513"/>
                    <a:pt x="7799" y="465"/>
                  </a:cubicBezTo>
                  <a:cubicBezTo>
                    <a:pt x="7776" y="465"/>
                    <a:pt x="7752" y="442"/>
                    <a:pt x="7728" y="442"/>
                  </a:cubicBezTo>
                  <a:cubicBezTo>
                    <a:pt x="7490" y="442"/>
                    <a:pt x="7264" y="442"/>
                    <a:pt x="7025" y="442"/>
                  </a:cubicBezTo>
                  <a:cubicBezTo>
                    <a:pt x="6871" y="453"/>
                    <a:pt x="6704" y="442"/>
                    <a:pt x="6549" y="465"/>
                  </a:cubicBezTo>
                  <a:cubicBezTo>
                    <a:pt x="6263" y="513"/>
                    <a:pt x="5978" y="596"/>
                    <a:pt x="5692" y="644"/>
                  </a:cubicBezTo>
                  <a:cubicBezTo>
                    <a:pt x="5263" y="715"/>
                    <a:pt x="4894" y="894"/>
                    <a:pt x="4501" y="1049"/>
                  </a:cubicBezTo>
                  <a:cubicBezTo>
                    <a:pt x="4180" y="1180"/>
                    <a:pt x="3870" y="1370"/>
                    <a:pt x="3561" y="1549"/>
                  </a:cubicBezTo>
                  <a:cubicBezTo>
                    <a:pt x="3406" y="1644"/>
                    <a:pt x="3275" y="1763"/>
                    <a:pt x="3144" y="1870"/>
                  </a:cubicBezTo>
                  <a:cubicBezTo>
                    <a:pt x="3025" y="1977"/>
                    <a:pt x="2942" y="2120"/>
                    <a:pt x="2811" y="2204"/>
                  </a:cubicBezTo>
                  <a:cubicBezTo>
                    <a:pt x="2644" y="2299"/>
                    <a:pt x="2513" y="2430"/>
                    <a:pt x="2394" y="2573"/>
                  </a:cubicBezTo>
                  <a:cubicBezTo>
                    <a:pt x="2263" y="2727"/>
                    <a:pt x="2251" y="2727"/>
                    <a:pt x="2072" y="2620"/>
                  </a:cubicBezTo>
                  <a:cubicBezTo>
                    <a:pt x="2072" y="2620"/>
                    <a:pt x="2061" y="2620"/>
                    <a:pt x="2037" y="2620"/>
                  </a:cubicBezTo>
                  <a:cubicBezTo>
                    <a:pt x="2061" y="2668"/>
                    <a:pt x="2072" y="2704"/>
                    <a:pt x="2108" y="2727"/>
                  </a:cubicBezTo>
                  <a:cubicBezTo>
                    <a:pt x="2156" y="2787"/>
                    <a:pt x="2156" y="2835"/>
                    <a:pt x="2120" y="2894"/>
                  </a:cubicBezTo>
                  <a:cubicBezTo>
                    <a:pt x="2072" y="2966"/>
                    <a:pt x="2025" y="3037"/>
                    <a:pt x="1977" y="3108"/>
                  </a:cubicBezTo>
                  <a:cubicBezTo>
                    <a:pt x="1870" y="3263"/>
                    <a:pt x="1751" y="3406"/>
                    <a:pt x="1644" y="3561"/>
                  </a:cubicBezTo>
                  <a:cubicBezTo>
                    <a:pt x="1549" y="3704"/>
                    <a:pt x="1537" y="3882"/>
                    <a:pt x="1394" y="4001"/>
                  </a:cubicBezTo>
                  <a:cubicBezTo>
                    <a:pt x="1358" y="4037"/>
                    <a:pt x="1358" y="4121"/>
                    <a:pt x="1334" y="4168"/>
                  </a:cubicBezTo>
                  <a:cubicBezTo>
                    <a:pt x="1299" y="4251"/>
                    <a:pt x="1263" y="4323"/>
                    <a:pt x="1227" y="4382"/>
                  </a:cubicBezTo>
                  <a:cubicBezTo>
                    <a:pt x="1179" y="4454"/>
                    <a:pt x="1096" y="4513"/>
                    <a:pt x="1072" y="4585"/>
                  </a:cubicBezTo>
                  <a:cubicBezTo>
                    <a:pt x="953" y="4823"/>
                    <a:pt x="882" y="5073"/>
                    <a:pt x="763" y="5311"/>
                  </a:cubicBezTo>
                  <a:cubicBezTo>
                    <a:pt x="656" y="5502"/>
                    <a:pt x="608" y="5704"/>
                    <a:pt x="560" y="5906"/>
                  </a:cubicBezTo>
                  <a:cubicBezTo>
                    <a:pt x="525" y="6085"/>
                    <a:pt x="489" y="6264"/>
                    <a:pt x="465" y="6442"/>
                  </a:cubicBezTo>
                  <a:cubicBezTo>
                    <a:pt x="441" y="6633"/>
                    <a:pt x="417" y="6835"/>
                    <a:pt x="394" y="7026"/>
                  </a:cubicBezTo>
                  <a:cubicBezTo>
                    <a:pt x="382" y="7109"/>
                    <a:pt x="370" y="7180"/>
                    <a:pt x="382" y="7264"/>
                  </a:cubicBezTo>
                  <a:cubicBezTo>
                    <a:pt x="406" y="7478"/>
                    <a:pt x="453" y="7704"/>
                    <a:pt x="489" y="7931"/>
                  </a:cubicBezTo>
                  <a:cubicBezTo>
                    <a:pt x="513" y="8097"/>
                    <a:pt x="596" y="8252"/>
                    <a:pt x="548" y="8431"/>
                  </a:cubicBezTo>
                  <a:cubicBezTo>
                    <a:pt x="537" y="8442"/>
                    <a:pt x="560" y="8466"/>
                    <a:pt x="560" y="8478"/>
                  </a:cubicBezTo>
                  <a:cubicBezTo>
                    <a:pt x="584" y="8573"/>
                    <a:pt x="620" y="8657"/>
                    <a:pt x="644" y="8752"/>
                  </a:cubicBezTo>
                  <a:cubicBezTo>
                    <a:pt x="656" y="8788"/>
                    <a:pt x="644" y="8835"/>
                    <a:pt x="667" y="8871"/>
                  </a:cubicBezTo>
                  <a:cubicBezTo>
                    <a:pt x="751" y="9062"/>
                    <a:pt x="834" y="9252"/>
                    <a:pt x="929" y="9443"/>
                  </a:cubicBezTo>
                  <a:cubicBezTo>
                    <a:pt x="1060" y="9681"/>
                    <a:pt x="1191" y="9919"/>
                    <a:pt x="1322" y="10157"/>
                  </a:cubicBezTo>
                  <a:cubicBezTo>
                    <a:pt x="1406" y="10300"/>
                    <a:pt x="1477" y="10455"/>
                    <a:pt x="1560" y="10598"/>
                  </a:cubicBezTo>
                  <a:cubicBezTo>
                    <a:pt x="1656" y="10740"/>
                    <a:pt x="1763" y="10871"/>
                    <a:pt x="1870" y="11014"/>
                  </a:cubicBezTo>
                  <a:cubicBezTo>
                    <a:pt x="2025" y="11217"/>
                    <a:pt x="2168" y="11419"/>
                    <a:pt x="2334" y="11610"/>
                  </a:cubicBezTo>
                  <a:cubicBezTo>
                    <a:pt x="2537" y="11812"/>
                    <a:pt x="2739" y="12014"/>
                    <a:pt x="2965" y="12193"/>
                  </a:cubicBezTo>
                  <a:cubicBezTo>
                    <a:pt x="3227" y="12407"/>
                    <a:pt x="3501" y="12610"/>
                    <a:pt x="3787" y="12788"/>
                  </a:cubicBezTo>
                  <a:cubicBezTo>
                    <a:pt x="3989" y="12895"/>
                    <a:pt x="4204" y="12955"/>
                    <a:pt x="4418" y="13038"/>
                  </a:cubicBezTo>
                  <a:cubicBezTo>
                    <a:pt x="4430" y="13050"/>
                    <a:pt x="4454" y="13062"/>
                    <a:pt x="4466" y="13074"/>
                  </a:cubicBezTo>
                  <a:cubicBezTo>
                    <a:pt x="4585" y="13145"/>
                    <a:pt x="4704" y="13241"/>
                    <a:pt x="4835" y="13288"/>
                  </a:cubicBezTo>
                  <a:cubicBezTo>
                    <a:pt x="5156" y="13407"/>
                    <a:pt x="5478" y="13550"/>
                    <a:pt x="5835" y="13550"/>
                  </a:cubicBezTo>
                  <a:cubicBezTo>
                    <a:pt x="5847" y="13550"/>
                    <a:pt x="5859" y="13538"/>
                    <a:pt x="5859" y="13550"/>
                  </a:cubicBezTo>
                  <a:cubicBezTo>
                    <a:pt x="5978" y="13646"/>
                    <a:pt x="6121" y="13634"/>
                    <a:pt x="6263" y="13634"/>
                  </a:cubicBezTo>
                  <a:cubicBezTo>
                    <a:pt x="6549" y="13646"/>
                    <a:pt x="6823" y="13753"/>
                    <a:pt x="7121" y="13717"/>
                  </a:cubicBezTo>
                  <a:cubicBezTo>
                    <a:pt x="7383" y="13693"/>
                    <a:pt x="7656" y="13717"/>
                    <a:pt x="7918" y="13705"/>
                  </a:cubicBezTo>
                  <a:cubicBezTo>
                    <a:pt x="7990" y="13705"/>
                    <a:pt x="8061" y="13693"/>
                    <a:pt x="8145" y="13681"/>
                  </a:cubicBezTo>
                  <a:cubicBezTo>
                    <a:pt x="8133" y="13729"/>
                    <a:pt x="8121" y="13765"/>
                    <a:pt x="8109" y="13800"/>
                  </a:cubicBezTo>
                  <a:close/>
                  <a:moveTo>
                    <a:pt x="8168" y="13824"/>
                  </a:moveTo>
                  <a:cubicBezTo>
                    <a:pt x="8168" y="13824"/>
                    <a:pt x="8168" y="13836"/>
                    <a:pt x="8168" y="13848"/>
                  </a:cubicBezTo>
                  <a:cubicBezTo>
                    <a:pt x="8085" y="13836"/>
                    <a:pt x="8002" y="13812"/>
                    <a:pt x="7918" y="13800"/>
                  </a:cubicBezTo>
                  <a:cubicBezTo>
                    <a:pt x="7906" y="13800"/>
                    <a:pt x="7883" y="13824"/>
                    <a:pt x="7871" y="13824"/>
                  </a:cubicBezTo>
                  <a:cubicBezTo>
                    <a:pt x="7835" y="13836"/>
                    <a:pt x="7799" y="13848"/>
                    <a:pt x="7764" y="13872"/>
                  </a:cubicBezTo>
                  <a:cubicBezTo>
                    <a:pt x="7740" y="13884"/>
                    <a:pt x="7704" y="13919"/>
                    <a:pt x="7680" y="13943"/>
                  </a:cubicBezTo>
                  <a:cubicBezTo>
                    <a:pt x="7716" y="13955"/>
                    <a:pt x="7752" y="13979"/>
                    <a:pt x="7776" y="13979"/>
                  </a:cubicBezTo>
                  <a:cubicBezTo>
                    <a:pt x="7906" y="13979"/>
                    <a:pt x="8037" y="13967"/>
                    <a:pt x="8168" y="13955"/>
                  </a:cubicBezTo>
                  <a:cubicBezTo>
                    <a:pt x="8264" y="13955"/>
                    <a:pt x="8323" y="13872"/>
                    <a:pt x="8299" y="13741"/>
                  </a:cubicBezTo>
                  <a:cubicBezTo>
                    <a:pt x="8252" y="13776"/>
                    <a:pt x="8216" y="13800"/>
                    <a:pt x="8168" y="138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6"/>
            <p:cNvSpPr/>
            <p:nvPr/>
          </p:nvSpPr>
          <p:spPr>
            <a:xfrm>
              <a:off x="5777101" y="3900853"/>
              <a:ext cx="90778" cy="33689"/>
            </a:xfrm>
            <a:custGeom>
              <a:rect b="b" l="l" r="r" t="t"/>
              <a:pathLst>
                <a:path extrusionOk="0" h="239" w="644">
                  <a:moveTo>
                    <a:pt x="488" y="84"/>
                  </a:moveTo>
                  <a:cubicBezTo>
                    <a:pt x="536" y="60"/>
                    <a:pt x="572" y="36"/>
                    <a:pt x="619" y="1"/>
                  </a:cubicBezTo>
                  <a:cubicBezTo>
                    <a:pt x="643" y="120"/>
                    <a:pt x="584" y="215"/>
                    <a:pt x="500" y="215"/>
                  </a:cubicBezTo>
                  <a:cubicBezTo>
                    <a:pt x="357" y="227"/>
                    <a:pt x="226" y="239"/>
                    <a:pt x="96" y="239"/>
                  </a:cubicBezTo>
                  <a:cubicBezTo>
                    <a:pt x="72" y="239"/>
                    <a:pt x="36" y="215"/>
                    <a:pt x="0" y="203"/>
                  </a:cubicBezTo>
                  <a:cubicBezTo>
                    <a:pt x="24" y="179"/>
                    <a:pt x="60" y="144"/>
                    <a:pt x="84" y="132"/>
                  </a:cubicBezTo>
                  <a:cubicBezTo>
                    <a:pt x="119" y="108"/>
                    <a:pt x="155" y="96"/>
                    <a:pt x="191" y="84"/>
                  </a:cubicBezTo>
                  <a:cubicBezTo>
                    <a:pt x="203" y="72"/>
                    <a:pt x="226" y="60"/>
                    <a:pt x="238" y="60"/>
                  </a:cubicBezTo>
                  <a:cubicBezTo>
                    <a:pt x="322" y="72"/>
                    <a:pt x="405" y="96"/>
                    <a:pt x="488" y="1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6"/>
            <p:cNvSpPr/>
            <p:nvPr/>
          </p:nvSpPr>
          <p:spPr>
            <a:xfrm>
              <a:off x="5119239" y="2393699"/>
              <a:ext cx="1159819" cy="1144877"/>
            </a:xfrm>
            <a:custGeom>
              <a:rect b="b" l="l" r="r" t="t"/>
              <a:pathLst>
                <a:path extrusionOk="0" h="8122" w="8228">
                  <a:moveTo>
                    <a:pt x="619" y="6168"/>
                  </a:moveTo>
                  <a:cubicBezTo>
                    <a:pt x="512" y="5954"/>
                    <a:pt x="429" y="5740"/>
                    <a:pt x="321" y="5525"/>
                  </a:cubicBezTo>
                  <a:cubicBezTo>
                    <a:pt x="191" y="5287"/>
                    <a:pt x="167" y="5025"/>
                    <a:pt x="107" y="4763"/>
                  </a:cubicBezTo>
                  <a:cubicBezTo>
                    <a:pt x="0" y="4299"/>
                    <a:pt x="60" y="3835"/>
                    <a:pt x="143" y="3370"/>
                  </a:cubicBezTo>
                  <a:cubicBezTo>
                    <a:pt x="214" y="3073"/>
                    <a:pt x="286" y="2775"/>
                    <a:pt x="429" y="2501"/>
                  </a:cubicBezTo>
                  <a:cubicBezTo>
                    <a:pt x="536" y="2275"/>
                    <a:pt x="631" y="2037"/>
                    <a:pt x="786" y="1835"/>
                  </a:cubicBezTo>
                  <a:cubicBezTo>
                    <a:pt x="941" y="1620"/>
                    <a:pt x="1143" y="1442"/>
                    <a:pt x="1334" y="1239"/>
                  </a:cubicBezTo>
                  <a:cubicBezTo>
                    <a:pt x="1441" y="1144"/>
                    <a:pt x="1536" y="1049"/>
                    <a:pt x="1643" y="965"/>
                  </a:cubicBezTo>
                  <a:cubicBezTo>
                    <a:pt x="2155" y="608"/>
                    <a:pt x="2679" y="287"/>
                    <a:pt x="3310" y="168"/>
                  </a:cubicBezTo>
                  <a:cubicBezTo>
                    <a:pt x="3881" y="60"/>
                    <a:pt x="4453" y="1"/>
                    <a:pt x="5024" y="108"/>
                  </a:cubicBezTo>
                  <a:cubicBezTo>
                    <a:pt x="5322" y="168"/>
                    <a:pt x="5596" y="263"/>
                    <a:pt x="5870" y="394"/>
                  </a:cubicBezTo>
                  <a:cubicBezTo>
                    <a:pt x="6072" y="489"/>
                    <a:pt x="6287" y="584"/>
                    <a:pt x="6465" y="703"/>
                  </a:cubicBezTo>
                  <a:cubicBezTo>
                    <a:pt x="6668" y="834"/>
                    <a:pt x="6846" y="989"/>
                    <a:pt x="7025" y="1156"/>
                  </a:cubicBezTo>
                  <a:cubicBezTo>
                    <a:pt x="7239" y="1334"/>
                    <a:pt x="7418" y="1549"/>
                    <a:pt x="7560" y="1799"/>
                  </a:cubicBezTo>
                  <a:cubicBezTo>
                    <a:pt x="7620" y="1906"/>
                    <a:pt x="7680" y="2001"/>
                    <a:pt x="7739" y="2108"/>
                  </a:cubicBezTo>
                  <a:cubicBezTo>
                    <a:pt x="7811" y="2239"/>
                    <a:pt x="7882" y="2370"/>
                    <a:pt x="7930" y="2513"/>
                  </a:cubicBezTo>
                  <a:cubicBezTo>
                    <a:pt x="7989" y="2668"/>
                    <a:pt x="8037" y="2847"/>
                    <a:pt x="8072" y="3013"/>
                  </a:cubicBezTo>
                  <a:cubicBezTo>
                    <a:pt x="8096" y="3085"/>
                    <a:pt x="8108" y="3168"/>
                    <a:pt x="8120" y="3239"/>
                  </a:cubicBezTo>
                  <a:cubicBezTo>
                    <a:pt x="8227" y="3728"/>
                    <a:pt x="8227" y="4216"/>
                    <a:pt x="8144" y="4692"/>
                  </a:cubicBezTo>
                  <a:cubicBezTo>
                    <a:pt x="8061" y="5156"/>
                    <a:pt x="7941" y="5621"/>
                    <a:pt x="7656" y="6026"/>
                  </a:cubicBezTo>
                  <a:cubicBezTo>
                    <a:pt x="7537" y="6192"/>
                    <a:pt x="7441" y="6371"/>
                    <a:pt x="7310" y="6526"/>
                  </a:cubicBezTo>
                  <a:cubicBezTo>
                    <a:pt x="7144" y="6728"/>
                    <a:pt x="6953" y="6907"/>
                    <a:pt x="6763" y="7085"/>
                  </a:cubicBezTo>
                  <a:cubicBezTo>
                    <a:pt x="6489" y="7359"/>
                    <a:pt x="6167" y="7550"/>
                    <a:pt x="5834" y="7728"/>
                  </a:cubicBezTo>
                  <a:cubicBezTo>
                    <a:pt x="5560" y="7871"/>
                    <a:pt x="5274" y="7990"/>
                    <a:pt x="4965" y="8038"/>
                  </a:cubicBezTo>
                  <a:cubicBezTo>
                    <a:pt x="4679" y="8073"/>
                    <a:pt x="4370" y="8121"/>
                    <a:pt x="4072" y="8121"/>
                  </a:cubicBezTo>
                  <a:cubicBezTo>
                    <a:pt x="3715" y="8121"/>
                    <a:pt x="3358" y="8097"/>
                    <a:pt x="3012" y="7966"/>
                  </a:cubicBezTo>
                  <a:cubicBezTo>
                    <a:pt x="2893" y="7919"/>
                    <a:pt x="2762" y="7907"/>
                    <a:pt x="2643" y="7847"/>
                  </a:cubicBezTo>
                  <a:cubicBezTo>
                    <a:pt x="2238" y="7657"/>
                    <a:pt x="1834" y="7466"/>
                    <a:pt x="1512" y="7145"/>
                  </a:cubicBezTo>
                  <a:cubicBezTo>
                    <a:pt x="1238" y="6859"/>
                    <a:pt x="976" y="6573"/>
                    <a:pt x="702" y="6287"/>
                  </a:cubicBezTo>
                  <a:cubicBezTo>
                    <a:pt x="667" y="6252"/>
                    <a:pt x="643" y="6204"/>
                    <a:pt x="619" y="6156"/>
                  </a:cubicBezTo>
                  <a:cubicBezTo>
                    <a:pt x="619" y="6168"/>
                    <a:pt x="619" y="6168"/>
                    <a:pt x="619" y="6168"/>
                  </a:cubicBezTo>
                  <a:close/>
                  <a:moveTo>
                    <a:pt x="2203" y="953"/>
                  </a:moveTo>
                  <a:cubicBezTo>
                    <a:pt x="2107" y="1025"/>
                    <a:pt x="2024" y="1096"/>
                    <a:pt x="1929" y="1156"/>
                  </a:cubicBezTo>
                  <a:cubicBezTo>
                    <a:pt x="1905" y="1168"/>
                    <a:pt x="1881" y="1192"/>
                    <a:pt x="1845" y="1180"/>
                  </a:cubicBezTo>
                  <a:cubicBezTo>
                    <a:pt x="1703" y="1168"/>
                    <a:pt x="1619" y="1263"/>
                    <a:pt x="1536" y="1358"/>
                  </a:cubicBezTo>
                  <a:cubicBezTo>
                    <a:pt x="1405" y="1489"/>
                    <a:pt x="1262" y="1632"/>
                    <a:pt x="1143" y="1775"/>
                  </a:cubicBezTo>
                  <a:cubicBezTo>
                    <a:pt x="1012" y="1930"/>
                    <a:pt x="869" y="2085"/>
                    <a:pt x="786" y="2263"/>
                  </a:cubicBezTo>
                  <a:cubicBezTo>
                    <a:pt x="643" y="2561"/>
                    <a:pt x="536" y="2882"/>
                    <a:pt x="429" y="3204"/>
                  </a:cubicBezTo>
                  <a:cubicBezTo>
                    <a:pt x="333" y="3478"/>
                    <a:pt x="262" y="3751"/>
                    <a:pt x="286" y="4037"/>
                  </a:cubicBezTo>
                  <a:cubicBezTo>
                    <a:pt x="298" y="4263"/>
                    <a:pt x="310" y="4490"/>
                    <a:pt x="345" y="4704"/>
                  </a:cubicBezTo>
                  <a:cubicBezTo>
                    <a:pt x="381" y="4894"/>
                    <a:pt x="452" y="5073"/>
                    <a:pt x="500" y="5252"/>
                  </a:cubicBezTo>
                  <a:cubicBezTo>
                    <a:pt x="524" y="5311"/>
                    <a:pt x="560" y="5371"/>
                    <a:pt x="583" y="5430"/>
                  </a:cubicBezTo>
                  <a:cubicBezTo>
                    <a:pt x="655" y="5597"/>
                    <a:pt x="702" y="5775"/>
                    <a:pt x="798" y="5930"/>
                  </a:cubicBezTo>
                  <a:cubicBezTo>
                    <a:pt x="929" y="6145"/>
                    <a:pt x="1083" y="6335"/>
                    <a:pt x="1226" y="6537"/>
                  </a:cubicBezTo>
                  <a:cubicBezTo>
                    <a:pt x="1262" y="6585"/>
                    <a:pt x="1286" y="6633"/>
                    <a:pt x="1334" y="6668"/>
                  </a:cubicBezTo>
                  <a:cubicBezTo>
                    <a:pt x="1441" y="6776"/>
                    <a:pt x="1548" y="6871"/>
                    <a:pt x="1667" y="6966"/>
                  </a:cubicBezTo>
                  <a:cubicBezTo>
                    <a:pt x="1857" y="7121"/>
                    <a:pt x="2036" y="7299"/>
                    <a:pt x="2250" y="7419"/>
                  </a:cubicBezTo>
                  <a:cubicBezTo>
                    <a:pt x="2465" y="7550"/>
                    <a:pt x="2715" y="7633"/>
                    <a:pt x="2965" y="7728"/>
                  </a:cubicBezTo>
                  <a:cubicBezTo>
                    <a:pt x="3119" y="7776"/>
                    <a:pt x="3298" y="7847"/>
                    <a:pt x="3465" y="7835"/>
                  </a:cubicBezTo>
                  <a:cubicBezTo>
                    <a:pt x="3739" y="7835"/>
                    <a:pt x="4001" y="7895"/>
                    <a:pt x="4274" y="7883"/>
                  </a:cubicBezTo>
                  <a:cubicBezTo>
                    <a:pt x="4560" y="7883"/>
                    <a:pt x="4822" y="7835"/>
                    <a:pt x="5072" y="7764"/>
                  </a:cubicBezTo>
                  <a:cubicBezTo>
                    <a:pt x="5358" y="7680"/>
                    <a:pt x="5632" y="7550"/>
                    <a:pt x="5882" y="7407"/>
                  </a:cubicBezTo>
                  <a:cubicBezTo>
                    <a:pt x="6156" y="7252"/>
                    <a:pt x="6441" y="7109"/>
                    <a:pt x="6620" y="6835"/>
                  </a:cubicBezTo>
                  <a:cubicBezTo>
                    <a:pt x="6644" y="6811"/>
                    <a:pt x="6668" y="6799"/>
                    <a:pt x="6691" y="6788"/>
                  </a:cubicBezTo>
                  <a:cubicBezTo>
                    <a:pt x="6751" y="6752"/>
                    <a:pt x="6822" y="6728"/>
                    <a:pt x="6870" y="6680"/>
                  </a:cubicBezTo>
                  <a:cubicBezTo>
                    <a:pt x="6977" y="6549"/>
                    <a:pt x="7084" y="6430"/>
                    <a:pt x="7179" y="6287"/>
                  </a:cubicBezTo>
                  <a:cubicBezTo>
                    <a:pt x="7334" y="6026"/>
                    <a:pt x="7549" y="5799"/>
                    <a:pt x="7656" y="5514"/>
                  </a:cubicBezTo>
                  <a:cubicBezTo>
                    <a:pt x="7811" y="5073"/>
                    <a:pt x="7965" y="4644"/>
                    <a:pt x="7977" y="4180"/>
                  </a:cubicBezTo>
                  <a:cubicBezTo>
                    <a:pt x="8001" y="3704"/>
                    <a:pt x="7918" y="3263"/>
                    <a:pt x="7775" y="2823"/>
                  </a:cubicBezTo>
                  <a:cubicBezTo>
                    <a:pt x="7691" y="2597"/>
                    <a:pt x="7584" y="2382"/>
                    <a:pt x="7465" y="2156"/>
                  </a:cubicBezTo>
                  <a:cubicBezTo>
                    <a:pt x="7203" y="1656"/>
                    <a:pt x="6846" y="1227"/>
                    <a:pt x="6358" y="906"/>
                  </a:cubicBezTo>
                  <a:cubicBezTo>
                    <a:pt x="6036" y="680"/>
                    <a:pt x="5703" y="501"/>
                    <a:pt x="5322" y="394"/>
                  </a:cubicBezTo>
                  <a:cubicBezTo>
                    <a:pt x="5239" y="370"/>
                    <a:pt x="5155" y="334"/>
                    <a:pt x="5072" y="322"/>
                  </a:cubicBezTo>
                  <a:cubicBezTo>
                    <a:pt x="4953" y="299"/>
                    <a:pt x="4822" y="287"/>
                    <a:pt x="4703" y="287"/>
                  </a:cubicBezTo>
                  <a:cubicBezTo>
                    <a:pt x="4524" y="263"/>
                    <a:pt x="4346" y="227"/>
                    <a:pt x="4179" y="239"/>
                  </a:cubicBezTo>
                  <a:cubicBezTo>
                    <a:pt x="3810" y="287"/>
                    <a:pt x="3441" y="299"/>
                    <a:pt x="3096" y="441"/>
                  </a:cubicBezTo>
                  <a:cubicBezTo>
                    <a:pt x="2965" y="501"/>
                    <a:pt x="2822" y="513"/>
                    <a:pt x="2691" y="572"/>
                  </a:cubicBezTo>
                  <a:cubicBezTo>
                    <a:pt x="2560" y="632"/>
                    <a:pt x="2405" y="692"/>
                    <a:pt x="2357" y="799"/>
                  </a:cubicBezTo>
                  <a:cubicBezTo>
                    <a:pt x="2286" y="918"/>
                    <a:pt x="2274" y="930"/>
                    <a:pt x="2179" y="846"/>
                  </a:cubicBezTo>
                  <a:cubicBezTo>
                    <a:pt x="2179" y="846"/>
                    <a:pt x="2167" y="858"/>
                    <a:pt x="2155" y="870"/>
                  </a:cubicBezTo>
                  <a:cubicBezTo>
                    <a:pt x="2179" y="894"/>
                    <a:pt x="2191" y="930"/>
                    <a:pt x="2203" y="9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6"/>
            <p:cNvSpPr/>
            <p:nvPr/>
          </p:nvSpPr>
          <p:spPr>
            <a:xfrm>
              <a:off x="4859026" y="2103460"/>
              <a:ext cx="723548" cy="681542"/>
            </a:xfrm>
            <a:custGeom>
              <a:rect b="b" l="l" r="r" t="t"/>
              <a:pathLst>
                <a:path extrusionOk="0" h="4835" w="5133">
                  <a:moveTo>
                    <a:pt x="4061" y="679"/>
                  </a:moveTo>
                  <a:cubicBezTo>
                    <a:pt x="4025" y="584"/>
                    <a:pt x="3977" y="476"/>
                    <a:pt x="3834" y="476"/>
                  </a:cubicBezTo>
                  <a:cubicBezTo>
                    <a:pt x="3811" y="476"/>
                    <a:pt x="3763" y="465"/>
                    <a:pt x="3751" y="441"/>
                  </a:cubicBezTo>
                  <a:cubicBezTo>
                    <a:pt x="3715" y="417"/>
                    <a:pt x="3703" y="369"/>
                    <a:pt x="3691" y="322"/>
                  </a:cubicBezTo>
                  <a:cubicBezTo>
                    <a:pt x="3691" y="310"/>
                    <a:pt x="3739" y="286"/>
                    <a:pt x="3763" y="274"/>
                  </a:cubicBezTo>
                  <a:cubicBezTo>
                    <a:pt x="4013" y="179"/>
                    <a:pt x="4275" y="95"/>
                    <a:pt x="4537" y="12"/>
                  </a:cubicBezTo>
                  <a:cubicBezTo>
                    <a:pt x="4573" y="0"/>
                    <a:pt x="4620" y="0"/>
                    <a:pt x="4656" y="12"/>
                  </a:cubicBezTo>
                  <a:cubicBezTo>
                    <a:pt x="4727" y="36"/>
                    <a:pt x="4739" y="84"/>
                    <a:pt x="4692" y="131"/>
                  </a:cubicBezTo>
                  <a:cubicBezTo>
                    <a:pt x="4465" y="310"/>
                    <a:pt x="4537" y="548"/>
                    <a:pt x="4573" y="750"/>
                  </a:cubicBezTo>
                  <a:cubicBezTo>
                    <a:pt x="4620" y="1024"/>
                    <a:pt x="4704" y="1286"/>
                    <a:pt x="4775" y="1548"/>
                  </a:cubicBezTo>
                  <a:cubicBezTo>
                    <a:pt x="4799" y="1608"/>
                    <a:pt x="4811" y="1667"/>
                    <a:pt x="4846" y="1727"/>
                  </a:cubicBezTo>
                  <a:cubicBezTo>
                    <a:pt x="4870" y="1762"/>
                    <a:pt x="4930" y="1798"/>
                    <a:pt x="4977" y="1822"/>
                  </a:cubicBezTo>
                  <a:cubicBezTo>
                    <a:pt x="5025" y="1858"/>
                    <a:pt x="5073" y="1881"/>
                    <a:pt x="5132" y="1917"/>
                  </a:cubicBezTo>
                  <a:cubicBezTo>
                    <a:pt x="5132" y="1929"/>
                    <a:pt x="5120" y="1941"/>
                    <a:pt x="5120" y="1953"/>
                  </a:cubicBezTo>
                  <a:cubicBezTo>
                    <a:pt x="5061" y="1977"/>
                    <a:pt x="4989" y="2000"/>
                    <a:pt x="4918" y="2024"/>
                  </a:cubicBezTo>
                  <a:cubicBezTo>
                    <a:pt x="4799" y="2072"/>
                    <a:pt x="4680" y="2108"/>
                    <a:pt x="4561" y="2155"/>
                  </a:cubicBezTo>
                  <a:cubicBezTo>
                    <a:pt x="4370" y="2239"/>
                    <a:pt x="4168" y="2322"/>
                    <a:pt x="3977" y="2417"/>
                  </a:cubicBezTo>
                  <a:cubicBezTo>
                    <a:pt x="3882" y="2477"/>
                    <a:pt x="3787" y="2536"/>
                    <a:pt x="3680" y="2596"/>
                  </a:cubicBezTo>
                  <a:cubicBezTo>
                    <a:pt x="3644" y="2608"/>
                    <a:pt x="3608" y="2608"/>
                    <a:pt x="3572" y="2620"/>
                  </a:cubicBezTo>
                  <a:cubicBezTo>
                    <a:pt x="3561" y="2584"/>
                    <a:pt x="3537" y="2536"/>
                    <a:pt x="3549" y="2500"/>
                  </a:cubicBezTo>
                  <a:cubicBezTo>
                    <a:pt x="3572" y="2405"/>
                    <a:pt x="3549" y="2334"/>
                    <a:pt x="3465" y="2274"/>
                  </a:cubicBezTo>
                  <a:cubicBezTo>
                    <a:pt x="3370" y="2215"/>
                    <a:pt x="3263" y="2143"/>
                    <a:pt x="3168" y="2060"/>
                  </a:cubicBezTo>
                  <a:cubicBezTo>
                    <a:pt x="3025" y="1953"/>
                    <a:pt x="2882" y="1834"/>
                    <a:pt x="2739" y="1715"/>
                  </a:cubicBezTo>
                  <a:cubicBezTo>
                    <a:pt x="2691" y="1679"/>
                    <a:pt x="2632" y="1667"/>
                    <a:pt x="2584" y="1643"/>
                  </a:cubicBezTo>
                  <a:cubicBezTo>
                    <a:pt x="2572" y="1655"/>
                    <a:pt x="2572" y="1655"/>
                    <a:pt x="2560" y="1667"/>
                  </a:cubicBezTo>
                  <a:cubicBezTo>
                    <a:pt x="2656" y="1881"/>
                    <a:pt x="2751" y="2084"/>
                    <a:pt x="2834" y="2286"/>
                  </a:cubicBezTo>
                  <a:cubicBezTo>
                    <a:pt x="2918" y="2215"/>
                    <a:pt x="2989" y="2143"/>
                    <a:pt x="3060" y="2096"/>
                  </a:cubicBezTo>
                  <a:cubicBezTo>
                    <a:pt x="3084" y="2084"/>
                    <a:pt x="3144" y="2119"/>
                    <a:pt x="3191" y="2131"/>
                  </a:cubicBezTo>
                  <a:cubicBezTo>
                    <a:pt x="3180" y="2167"/>
                    <a:pt x="3168" y="2203"/>
                    <a:pt x="3144" y="2227"/>
                  </a:cubicBezTo>
                  <a:cubicBezTo>
                    <a:pt x="3120" y="2262"/>
                    <a:pt x="3096" y="2286"/>
                    <a:pt x="3060" y="2298"/>
                  </a:cubicBezTo>
                  <a:cubicBezTo>
                    <a:pt x="3013" y="2334"/>
                    <a:pt x="2965" y="2358"/>
                    <a:pt x="2882" y="2393"/>
                  </a:cubicBezTo>
                  <a:cubicBezTo>
                    <a:pt x="2918" y="2477"/>
                    <a:pt x="2941" y="2596"/>
                    <a:pt x="3001" y="2691"/>
                  </a:cubicBezTo>
                  <a:cubicBezTo>
                    <a:pt x="3037" y="2739"/>
                    <a:pt x="3144" y="2727"/>
                    <a:pt x="3215" y="2739"/>
                  </a:cubicBezTo>
                  <a:cubicBezTo>
                    <a:pt x="3275" y="2739"/>
                    <a:pt x="3334" y="2727"/>
                    <a:pt x="3394" y="2727"/>
                  </a:cubicBezTo>
                  <a:cubicBezTo>
                    <a:pt x="3406" y="2739"/>
                    <a:pt x="3418" y="2751"/>
                    <a:pt x="3418" y="2762"/>
                  </a:cubicBezTo>
                  <a:cubicBezTo>
                    <a:pt x="3215" y="2929"/>
                    <a:pt x="3001" y="3084"/>
                    <a:pt x="2834" y="3274"/>
                  </a:cubicBezTo>
                  <a:cubicBezTo>
                    <a:pt x="2656" y="3453"/>
                    <a:pt x="2513" y="3679"/>
                    <a:pt x="2334" y="3905"/>
                  </a:cubicBezTo>
                  <a:cubicBezTo>
                    <a:pt x="2310" y="3858"/>
                    <a:pt x="2287" y="3822"/>
                    <a:pt x="2287" y="3798"/>
                  </a:cubicBezTo>
                  <a:cubicBezTo>
                    <a:pt x="2287" y="3584"/>
                    <a:pt x="2156" y="3453"/>
                    <a:pt x="2001" y="3358"/>
                  </a:cubicBezTo>
                  <a:cubicBezTo>
                    <a:pt x="1894" y="3286"/>
                    <a:pt x="1775" y="3239"/>
                    <a:pt x="1656" y="3191"/>
                  </a:cubicBezTo>
                  <a:cubicBezTo>
                    <a:pt x="1620" y="3167"/>
                    <a:pt x="1584" y="3179"/>
                    <a:pt x="1548" y="3179"/>
                  </a:cubicBezTo>
                  <a:cubicBezTo>
                    <a:pt x="1560" y="3215"/>
                    <a:pt x="1560" y="3251"/>
                    <a:pt x="1584" y="3274"/>
                  </a:cubicBezTo>
                  <a:cubicBezTo>
                    <a:pt x="1715" y="3465"/>
                    <a:pt x="1846" y="3643"/>
                    <a:pt x="1989" y="3822"/>
                  </a:cubicBezTo>
                  <a:cubicBezTo>
                    <a:pt x="2048" y="3905"/>
                    <a:pt x="2132" y="3965"/>
                    <a:pt x="2203" y="4048"/>
                  </a:cubicBezTo>
                  <a:cubicBezTo>
                    <a:pt x="2215" y="4048"/>
                    <a:pt x="2215" y="4072"/>
                    <a:pt x="2203" y="4120"/>
                  </a:cubicBezTo>
                  <a:cubicBezTo>
                    <a:pt x="2096" y="4084"/>
                    <a:pt x="1989" y="4036"/>
                    <a:pt x="1882" y="4013"/>
                  </a:cubicBezTo>
                  <a:cubicBezTo>
                    <a:pt x="1644" y="3965"/>
                    <a:pt x="1405" y="3917"/>
                    <a:pt x="1179" y="3870"/>
                  </a:cubicBezTo>
                  <a:cubicBezTo>
                    <a:pt x="1144" y="3858"/>
                    <a:pt x="1108" y="3905"/>
                    <a:pt x="1072" y="3917"/>
                  </a:cubicBezTo>
                  <a:cubicBezTo>
                    <a:pt x="1096" y="3953"/>
                    <a:pt x="1108" y="3989"/>
                    <a:pt x="1144" y="4001"/>
                  </a:cubicBezTo>
                  <a:cubicBezTo>
                    <a:pt x="1322" y="4108"/>
                    <a:pt x="1513" y="4215"/>
                    <a:pt x="1715" y="4310"/>
                  </a:cubicBezTo>
                  <a:cubicBezTo>
                    <a:pt x="1751" y="4334"/>
                    <a:pt x="1810" y="4298"/>
                    <a:pt x="1858" y="4298"/>
                  </a:cubicBezTo>
                  <a:cubicBezTo>
                    <a:pt x="1858" y="4286"/>
                    <a:pt x="1870" y="4286"/>
                    <a:pt x="1870" y="4286"/>
                  </a:cubicBezTo>
                  <a:cubicBezTo>
                    <a:pt x="1941" y="4263"/>
                    <a:pt x="2048" y="4203"/>
                    <a:pt x="2084" y="4239"/>
                  </a:cubicBezTo>
                  <a:cubicBezTo>
                    <a:pt x="2179" y="4298"/>
                    <a:pt x="2072" y="4370"/>
                    <a:pt x="2048" y="4441"/>
                  </a:cubicBezTo>
                  <a:cubicBezTo>
                    <a:pt x="2013" y="4536"/>
                    <a:pt x="1965" y="4620"/>
                    <a:pt x="1929" y="4715"/>
                  </a:cubicBezTo>
                  <a:cubicBezTo>
                    <a:pt x="1906" y="4775"/>
                    <a:pt x="1882" y="4834"/>
                    <a:pt x="1810" y="4810"/>
                  </a:cubicBezTo>
                  <a:cubicBezTo>
                    <a:pt x="1739" y="4798"/>
                    <a:pt x="1691" y="4763"/>
                    <a:pt x="1703" y="4667"/>
                  </a:cubicBezTo>
                  <a:cubicBezTo>
                    <a:pt x="1727" y="4560"/>
                    <a:pt x="1679" y="4453"/>
                    <a:pt x="1572" y="4394"/>
                  </a:cubicBezTo>
                  <a:cubicBezTo>
                    <a:pt x="1322" y="4263"/>
                    <a:pt x="1084" y="4120"/>
                    <a:pt x="834" y="3989"/>
                  </a:cubicBezTo>
                  <a:cubicBezTo>
                    <a:pt x="763" y="3953"/>
                    <a:pt x="691" y="3929"/>
                    <a:pt x="620" y="3894"/>
                  </a:cubicBezTo>
                  <a:cubicBezTo>
                    <a:pt x="489" y="3834"/>
                    <a:pt x="298" y="3882"/>
                    <a:pt x="227" y="4013"/>
                  </a:cubicBezTo>
                  <a:cubicBezTo>
                    <a:pt x="215" y="4036"/>
                    <a:pt x="132" y="4084"/>
                    <a:pt x="132" y="4072"/>
                  </a:cubicBezTo>
                  <a:cubicBezTo>
                    <a:pt x="72" y="4036"/>
                    <a:pt x="1" y="3977"/>
                    <a:pt x="12" y="3929"/>
                  </a:cubicBezTo>
                  <a:cubicBezTo>
                    <a:pt x="48" y="3786"/>
                    <a:pt x="108" y="3643"/>
                    <a:pt x="167" y="3501"/>
                  </a:cubicBezTo>
                  <a:cubicBezTo>
                    <a:pt x="179" y="3465"/>
                    <a:pt x="203" y="3441"/>
                    <a:pt x="215" y="3405"/>
                  </a:cubicBezTo>
                  <a:cubicBezTo>
                    <a:pt x="322" y="3143"/>
                    <a:pt x="346" y="3203"/>
                    <a:pt x="572" y="3251"/>
                  </a:cubicBezTo>
                  <a:cubicBezTo>
                    <a:pt x="786" y="3298"/>
                    <a:pt x="1001" y="3370"/>
                    <a:pt x="1203" y="3417"/>
                  </a:cubicBezTo>
                  <a:cubicBezTo>
                    <a:pt x="1263" y="3429"/>
                    <a:pt x="1286" y="3417"/>
                    <a:pt x="1286" y="3346"/>
                  </a:cubicBezTo>
                  <a:cubicBezTo>
                    <a:pt x="1298" y="3167"/>
                    <a:pt x="1179" y="3024"/>
                    <a:pt x="1084" y="2881"/>
                  </a:cubicBezTo>
                  <a:cubicBezTo>
                    <a:pt x="1024" y="2762"/>
                    <a:pt x="941" y="2655"/>
                    <a:pt x="858" y="2548"/>
                  </a:cubicBezTo>
                  <a:cubicBezTo>
                    <a:pt x="822" y="2477"/>
                    <a:pt x="822" y="2429"/>
                    <a:pt x="894" y="2370"/>
                  </a:cubicBezTo>
                  <a:cubicBezTo>
                    <a:pt x="977" y="2286"/>
                    <a:pt x="1048" y="2179"/>
                    <a:pt x="1132" y="2084"/>
                  </a:cubicBezTo>
                  <a:cubicBezTo>
                    <a:pt x="1155" y="2060"/>
                    <a:pt x="1179" y="2036"/>
                    <a:pt x="1215" y="2024"/>
                  </a:cubicBezTo>
                  <a:cubicBezTo>
                    <a:pt x="1251" y="2024"/>
                    <a:pt x="1298" y="2024"/>
                    <a:pt x="1322" y="2048"/>
                  </a:cubicBezTo>
                  <a:cubicBezTo>
                    <a:pt x="1334" y="2060"/>
                    <a:pt x="1334" y="2119"/>
                    <a:pt x="1322" y="2143"/>
                  </a:cubicBezTo>
                  <a:cubicBezTo>
                    <a:pt x="1275" y="2262"/>
                    <a:pt x="1298" y="2405"/>
                    <a:pt x="1382" y="2477"/>
                  </a:cubicBezTo>
                  <a:cubicBezTo>
                    <a:pt x="1477" y="2560"/>
                    <a:pt x="1572" y="2643"/>
                    <a:pt x="1679" y="2703"/>
                  </a:cubicBezTo>
                  <a:cubicBezTo>
                    <a:pt x="1917" y="2870"/>
                    <a:pt x="2167" y="3024"/>
                    <a:pt x="2418" y="3179"/>
                  </a:cubicBezTo>
                  <a:cubicBezTo>
                    <a:pt x="2477" y="3227"/>
                    <a:pt x="2548" y="3262"/>
                    <a:pt x="2632" y="3215"/>
                  </a:cubicBezTo>
                  <a:cubicBezTo>
                    <a:pt x="2644" y="3215"/>
                    <a:pt x="2668" y="3203"/>
                    <a:pt x="2679" y="3203"/>
                  </a:cubicBezTo>
                  <a:cubicBezTo>
                    <a:pt x="2822" y="3262"/>
                    <a:pt x="2822" y="3143"/>
                    <a:pt x="2834" y="3072"/>
                  </a:cubicBezTo>
                  <a:cubicBezTo>
                    <a:pt x="2870" y="2846"/>
                    <a:pt x="2775" y="2631"/>
                    <a:pt x="2691" y="2429"/>
                  </a:cubicBezTo>
                  <a:cubicBezTo>
                    <a:pt x="2560" y="2084"/>
                    <a:pt x="2429" y="1750"/>
                    <a:pt x="2287" y="1405"/>
                  </a:cubicBezTo>
                  <a:cubicBezTo>
                    <a:pt x="2263" y="1334"/>
                    <a:pt x="2215" y="1274"/>
                    <a:pt x="2179" y="1215"/>
                  </a:cubicBezTo>
                  <a:cubicBezTo>
                    <a:pt x="2156" y="1155"/>
                    <a:pt x="2144" y="1107"/>
                    <a:pt x="2215" y="1072"/>
                  </a:cubicBezTo>
                  <a:cubicBezTo>
                    <a:pt x="2263" y="1036"/>
                    <a:pt x="2298" y="1000"/>
                    <a:pt x="2346" y="976"/>
                  </a:cubicBezTo>
                  <a:cubicBezTo>
                    <a:pt x="2382" y="965"/>
                    <a:pt x="2441" y="976"/>
                    <a:pt x="2477" y="988"/>
                  </a:cubicBezTo>
                  <a:cubicBezTo>
                    <a:pt x="2513" y="988"/>
                    <a:pt x="2537" y="1024"/>
                    <a:pt x="2560" y="1048"/>
                  </a:cubicBezTo>
                  <a:cubicBezTo>
                    <a:pt x="2810" y="1250"/>
                    <a:pt x="3060" y="1453"/>
                    <a:pt x="3322" y="1643"/>
                  </a:cubicBezTo>
                  <a:cubicBezTo>
                    <a:pt x="3537" y="1810"/>
                    <a:pt x="3751" y="1953"/>
                    <a:pt x="3977" y="2096"/>
                  </a:cubicBezTo>
                  <a:cubicBezTo>
                    <a:pt x="4049" y="2131"/>
                    <a:pt x="4144" y="2131"/>
                    <a:pt x="4215" y="2131"/>
                  </a:cubicBezTo>
                  <a:cubicBezTo>
                    <a:pt x="4239" y="2143"/>
                    <a:pt x="4263" y="2108"/>
                    <a:pt x="4275" y="2084"/>
                  </a:cubicBezTo>
                  <a:cubicBezTo>
                    <a:pt x="4370" y="1917"/>
                    <a:pt x="4394" y="1738"/>
                    <a:pt x="4323" y="154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6"/>
            <p:cNvSpPr/>
            <p:nvPr/>
          </p:nvSpPr>
          <p:spPr>
            <a:xfrm>
              <a:off x="6104270" y="3301769"/>
              <a:ext cx="329142" cy="325759"/>
            </a:xfrm>
            <a:custGeom>
              <a:rect b="b" l="l" r="r" t="t"/>
              <a:pathLst>
                <a:path extrusionOk="0" h="2311" w="2335">
                  <a:moveTo>
                    <a:pt x="1" y="953"/>
                  </a:moveTo>
                  <a:cubicBezTo>
                    <a:pt x="13" y="917"/>
                    <a:pt x="25" y="869"/>
                    <a:pt x="61" y="846"/>
                  </a:cubicBezTo>
                  <a:cubicBezTo>
                    <a:pt x="275" y="619"/>
                    <a:pt x="501" y="405"/>
                    <a:pt x="727" y="203"/>
                  </a:cubicBezTo>
                  <a:cubicBezTo>
                    <a:pt x="834" y="119"/>
                    <a:pt x="930" y="0"/>
                    <a:pt x="1084" y="12"/>
                  </a:cubicBezTo>
                  <a:cubicBezTo>
                    <a:pt x="1227" y="24"/>
                    <a:pt x="1370" y="60"/>
                    <a:pt x="1513" y="119"/>
                  </a:cubicBezTo>
                  <a:cubicBezTo>
                    <a:pt x="1858" y="250"/>
                    <a:pt x="2073" y="524"/>
                    <a:pt x="2227" y="834"/>
                  </a:cubicBezTo>
                  <a:cubicBezTo>
                    <a:pt x="2335" y="1072"/>
                    <a:pt x="2239" y="1298"/>
                    <a:pt x="2096" y="1500"/>
                  </a:cubicBezTo>
                  <a:cubicBezTo>
                    <a:pt x="1977" y="1643"/>
                    <a:pt x="1846" y="1774"/>
                    <a:pt x="1704" y="1905"/>
                  </a:cubicBezTo>
                  <a:cubicBezTo>
                    <a:pt x="1585" y="2036"/>
                    <a:pt x="1454" y="2155"/>
                    <a:pt x="1334" y="2274"/>
                  </a:cubicBezTo>
                  <a:cubicBezTo>
                    <a:pt x="1311" y="2286"/>
                    <a:pt x="1251" y="2310"/>
                    <a:pt x="1239" y="2298"/>
                  </a:cubicBezTo>
                  <a:cubicBezTo>
                    <a:pt x="1227" y="2262"/>
                    <a:pt x="1215" y="2227"/>
                    <a:pt x="1215" y="2191"/>
                  </a:cubicBezTo>
                  <a:cubicBezTo>
                    <a:pt x="1215" y="2179"/>
                    <a:pt x="1227" y="2155"/>
                    <a:pt x="1239" y="2143"/>
                  </a:cubicBezTo>
                  <a:cubicBezTo>
                    <a:pt x="1370" y="1965"/>
                    <a:pt x="1358" y="1822"/>
                    <a:pt x="1204" y="1667"/>
                  </a:cubicBezTo>
                  <a:cubicBezTo>
                    <a:pt x="1001" y="1477"/>
                    <a:pt x="811" y="1286"/>
                    <a:pt x="608" y="1096"/>
                  </a:cubicBezTo>
                  <a:cubicBezTo>
                    <a:pt x="572" y="1060"/>
                    <a:pt x="537" y="1012"/>
                    <a:pt x="501" y="977"/>
                  </a:cubicBezTo>
                  <a:cubicBezTo>
                    <a:pt x="465" y="917"/>
                    <a:pt x="311" y="893"/>
                    <a:pt x="227" y="929"/>
                  </a:cubicBezTo>
                  <a:cubicBezTo>
                    <a:pt x="156" y="953"/>
                    <a:pt x="96" y="965"/>
                    <a:pt x="37" y="988"/>
                  </a:cubicBezTo>
                  <a:cubicBezTo>
                    <a:pt x="25" y="977"/>
                    <a:pt x="13" y="965"/>
                    <a:pt x="1" y="953"/>
                  </a:cubicBezTo>
                  <a:close/>
                  <a:moveTo>
                    <a:pt x="1858" y="1572"/>
                  </a:moveTo>
                  <a:cubicBezTo>
                    <a:pt x="1858" y="1572"/>
                    <a:pt x="1858" y="1584"/>
                    <a:pt x="1870" y="1596"/>
                  </a:cubicBezTo>
                  <a:cubicBezTo>
                    <a:pt x="1906" y="1572"/>
                    <a:pt x="1989" y="1548"/>
                    <a:pt x="1989" y="1536"/>
                  </a:cubicBezTo>
                  <a:cubicBezTo>
                    <a:pt x="1966" y="1465"/>
                    <a:pt x="2085" y="1393"/>
                    <a:pt x="1977" y="1322"/>
                  </a:cubicBezTo>
                  <a:cubicBezTo>
                    <a:pt x="1966" y="1322"/>
                    <a:pt x="1942" y="1310"/>
                    <a:pt x="1942" y="1298"/>
                  </a:cubicBezTo>
                  <a:cubicBezTo>
                    <a:pt x="1918" y="1108"/>
                    <a:pt x="1787" y="965"/>
                    <a:pt x="1644" y="846"/>
                  </a:cubicBezTo>
                  <a:cubicBezTo>
                    <a:pt x="1454" y="667"/>
                    <a:pt x="1239" y="536"/>
                    <a:pt x="1025" y="381"/>
                  </a:cubicBezTo>
                  <a:cubicBezTo>
                    <a:pt x="906" y="298"/>
                    <a:pt x="787" y="322"/>
                    <a:pt x="692" y="441"/>
                  </a:cubicBezTo>
                  <a:cubicBezTo>
                    <a:pt x="644" y="500"/>
                    <a:pt x="632" y="560"/>
                    <a:pt x="703" y="619"/>
                  </a:cubicBezTo>
                  <a:cubicBezTo>
                    <a:pt x="882" y="774"/>
                    <a:pt x="1049" y="941"/>
                    <a:pt x="1227" y="1108"/>
                  </a:cubicBezTo>
                  <a:cubicBezTo>
                    <a:pt x="1311" y="1191"/>
                    <a:pt x="1406" y="1274"/>
                    <a:pt x="1477" y="1369"/>
                  </a:cubicBezTo>
                  <a:cubicBezTo>
                    <a:pt x="1620" y="1536"/>
                    <a:pt x="1739" y="1548"/>
                    <a:pt x="1906" y="1429"/>
                  </a:cubicBezTo>
                  <a:cubicBezTo>
                    <a:pt x="1918" y="1417"/>
                    <a:pt x="1918" y="1429"/>
                    <a:pt x="1942" y="1429"/>
                  </a:cubicBezTo>
                  <a:cubicBezTo>
                    <a:pt x="1906" y="1477"/>
                    <a:pt x="1882" y="1524"/>
                    <a:pt x="1858" y="15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6"/>
            <p:cNvSpPr/>
            <p:nvPr/>
          </p:nvSpPr>
          <p:spPr>
            <a:xfrm>
              <a:off x="5592443" y="2088378"/>
              <a:ext cx="246821" cy="282061"/>
            </a:xfrm>
            <a:custGeom>
              <a:rect b="b" l="l" r="r" t="t"/>
              <a:pathLst>
                <a:path extrusionOk="0" h="2001" w="1751">
                  <a:moveTo>
                    <a:pt x="798" y="1310"/>
                  </a:moveTo>
                  <a:cubicBezTo>
                    <a:pt x="798" y="1429"/>
                    <a:pt x="798" y="1548"/>
                    <a:pt x="786" y="1655"/>
                  </a:cubicBezTo>
                  <a:cubicBezTo>
                    <a:pt x="786" y="1774"/>
                    <a:pt x="882" y="1834"/>
                    <a:pt x="989" y="1798"/>
                  </a:cubicBezTo>
                  <a:cubicBezTo>
                    <a:pt x="1179" y="1715"/>
                    <a:pt x="1310" y="1584"/>
                    <a:pt x="1406" y="1393"/>
                  </a:cubicBezTo>
                  <a:cubicBezTo>
                    <a:pt x="1477" y="1262"/>
                    <a:pt x="1560" y="1119"/>
                    <a:pt x="1739" y="1060"/>
                  </a:cubicBezTo>
                  <a:cubicBezTo>
                    <a:pt x="1739" y="1107"/>
                    <a:pt x="1751" y="1143"/>
                    <a:pt x="1751" y="1179"/>
                  </a:cubicBezTo>
                  <a:cubicBezTo>
                    <a:pt x="1703" y="1345"/>
                    <a:pt x="1656" y="1512"/>
                    <a:pt x="1608" y="1691"/>
                  </a:cubicBezTo>
                  <a:cubicBezTo>
                    <a:pt x="1596" y="1762"/>
                    <a:pt x="1596" y="1834"/>
                    <a:pt x="1584" y="1905"/>
                  </a:cubicBezTo>
                  <a:cubicBezTo>
                    <a:pt x="1560" y="1976"/>
                    <a:pt x="1525" y="2000"/>
                    <a:pt x="1453" y="1988"/>
                  </a:cubicBezTo>
                  <a:cubicBezTo>
                    <a:pt x="1310" y="1976"/>
                    <a:pt x="1155" y="1965"/>
                    <a:pt x="1013" y="1953"/>
                  </a:cubicBezTo>
                  <a:cubicBezTo>
                    <a:pt x="786" y="1917"/>
                    <a:pt x="560" y="1929"/>
                    <a:pt x="334" y="2000"/>
                  </a:cubicBezTo>
                  <a:cubicBezTo>
                    <a:pt x="322" y="2000"/>
                    <a:pt x="298" y="2000"/>
                    <a:pt x="286" y="2000"/>
                  </a:cubicBezTo>
                  <a:cubicBezTo>
                    <a:pt x="239" y="1988"/>
                    <a:pt x="203" y="1988"/>
                    <a:pt x="167" y="1976"/>
                  </a:cubicBezTo>
                  <a:cubicBezTo>
                    <a:pt x="179" y="1941"/>
                    <a:pt x="167" y="1881"/>
                    <a:pt x="203" y="1857"/>
                  </a:cubicBezTo>
                  <a:cubicBezTo>
                    <a:pt x="370" y="1703"/>
                    <a:pt x="358" y="1512"/>
                    <a:pt x="346" y="1322"/>
                  </a:cubicBezTo>
                  <a:cubicBezTo>
                    <a:pt x="334" y="1024"/>
                    <a:pt x="298" y="726"/>
                    <a:pt x="274" y="441"/>
                  </a:cubicBezTo>
                  <a:cubicBezTo>
                    <a:pt x="274" y="310"/>
                    <a:pt x="191" y="226"/>
                    <a:pt x="84" y="167"/>
                  </a:cubicBezTo>
                  <a:cubicBezTo>
                    <a:pt x="48" y="155"/>
                    <a:pt x="24" y="95"/>
                    <a:pt x="1" y="60"/>
                  </a:cubicBezTo>
                  <a:cubicBezTo>
                    <a:pt x="36" y="36"/>
                    <a:pt x="72" y="12"/>
                    <a:pt x="108" y="12"/>
                  </a:cubicBezTo>
                  <a:cubicBezTo>
                    <a:pt x="405" y="0"/>
                    <a:pt x="715" y="0"/>
                    <a:pt x="1013" y="0"/>
                  </a:cubicBezTo>
                  <a:cubicBezTo>
                    <a:pt x="1036" y="0"/>
                    <a:pt x="1096" y="36"/>
                    <a:pt x="1096" y="48"/>
                  </a:cubicBezTo>
                  <a:cubicBezTo>
                    <a:pt x="1096" y="83"/>
                    <a:pt x="1060" y="143"/>
                    <a:pt x="1036" y="143"/>
                  </a:cubicBezTo>
                  <a:cubicBezTo>
                    <a:pt x="786" y="179"/>
                    <a:pt x="810" y="405"/>
                    <a:pt x="798" y="560"/>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6"/>
            <p:cNvSpPr/>
            <p:nvPr/>
          </p:nvSpPr>
          <p:spPr>
            <a:xfrm>
              <a:off x="5639382" y="3575233"/>
              <a:ext cx="210030" cy="282202"/>
            </a:xfrm>
            <a:custGeom>
              <a:rect b="b" l="l" r="r" t="t"/>
              <a:pathLst>
                <a:path extrusionOk="0" h="2002" w="1490">
                  <a:moveTo>
                    <a:pt x="906" y="1025"/>
                  </a:moveTo>
                  <a:cubicBezTo>
                    <a:pt x="906" y="1037"/>
                    <a:pt x="906" y="1061"/>
                    <a:pt x="894" y="1073"/>
                  </a:cubicBezTo>
                  <a:cubicBezTo>
                    <a:pt x="870" y="1084"/>
                    <a:pt x="846" y="1096"/>
                    <a:pt x="822" y="1108"/>
                  </a:cubicBezTo>
                  <a:cubicBezTo>
                    <a:pt x="822" y="1108"/>
                    <a:pt x="799" y="1084"/>
                    <a:pt x="799" y="1084"/>
                  </a:cubicBezTo>
                  <a:cubicBezTo>
                    <a:pt x="799" y="1061"/>
                    <a:pt x="811" y="1037"/>
                    <a:pt x="834" y="1025"/>
                  </a:cubicBezTo>
                  <a:cubicBezTo>
                    <a:pt x="882" y="965"/>
                    <a:pt x="953" y="906"/>
                    <a:pt x="965" y="846"/>
                  </a:cubicBezTo>
                  <a:cubicBezTo>
                    <a:pt x="1025" y="644"/>
                    <a:pt x="1013" y="453"/>
                    <a:pt x="882" y="299"/>
                  </a:cubicBezTo>
                  <a:cubicBezTo>
                    <a:pt x="846" y="251"/>
                    <a:pt x="763" y="227"/>
                    <a:pt x="703" y="227"/>
                  </a:cubicBezTo>
                  <a:cubicBezTo>
                    <a:pt x="632" y="227"/>
                    <a:pt x="620" y="299"/>
                    <a:pt x="632" y="358"/>
                  </a:cubicBezTo>
                  <a:cubicBezTo>
                    <a:pt x="632" y="477"/>
                    <a:pt x="656" y="596"/>
                    <a:pt x="656" y="715"/>
                  </a:cubicBezTo>
                  <a:cubicBezTo>
                    <a:pt x="668" y="906"/>
                    <a:pt x="680" y="1096"/>
                    <a:pt x="692" y="1275"/>
                  </a:cubicBezTo>
                  <a:cubicBezTo>
                    <a:pt x="692" y="1370"/>
                    <a:pt x="680" y="1454"/>
                    <a:pt x="703" y="1549"/>
                  </a:cubicBezTo>
                  <a:cubicBezTo>
                    <a:pt x="715" y="1656"/>
                    <a:pt x="799" y="1727"/>
                    <a:pt x="918" y="1775"/>
                  </a:cubicBezTo>
                  <a:cubicBezTo>
                    <a:pt x="953" y="1799"/>
                    <a:pt x="965" y="1846"/>
                    <a:pt x="989" y="1894"/>
                  </a:cubicBezTo>
                  <a:cubicBezTo>
                    <a:pt x="953" y="1906"/>
                    <a:pt x="918" y="1930"/>
                    <a:pt x="882" y="1930"/>
                  </a:cubicBezTo>
                  <a:cubicBezTo>
                    <a:pt x="668" y="1954"/>
                    <a:pt x="441" y="1954"/>
                    <a:pt x="227" y="1965"/>
                  </a:cubicBezTo>
                  <a:cubicBezTo>
                    <a:pt x="168" y="1965"/>
                    <a:pt x="72" y="2001"/>
                    <a:pt x="72" y="1906"/>
                  </a:cubicBezTo>
                  <a:cubicBezTo>
                    <a:pt x="60" y="1870"/>
                    <a:pt x="120" y="1787"/>
                    <a:pt x="168" y="1763"/>
                  </a:cubicBezTo>
                  <a:cubicBezTo>
                    <a:pt x="299" y="1715"/>
                    <a:pt x="299" y="1596"/>
                    <a:pt x="299" y="1489"/>
                  </a:cubicBezTo>
                  <a:cubicBezTo>
                    <a:pt x="287" y="1180"/>
                    <a:pt x="263" y="870"/>
                    <a:pt x="239" y="561"/>
                  </a:cubicBezTo>
                  <a:cubicBezTo>
                    <a:pt x="227" y="418"/>
                    <a:pt x="180" y="311"/>
                    <a:pt x="72" y="227"/>
                  </a:cubicBezTo>
                  <a:cubicBezTo>
                    <a:pt x="37" y="203"/>
                    <a:pt x="25" y="144"/>
                    <a:pt x="1" y="108"/>
                  </a:cubicBezTo>
                  <a:cubicBezTo>
                    <a:pt x="49" y="96"/>
                    <a:pt x="84" y="84"/>
                    <a:pt x="132" y="84"/>
                  </a:cubicBezTo>
                  <a:cubicBezTo>
                    <a:pt x="311" y="60"/>
                    <a:pt x="501" y="37"/>
                    <a:pt x="692" y="25"/>
                  </a:cubicBezTo>
                  <a:cubicBezTo>
                    <a:pt x="870" y="1"/>
                    <a:pt x="1049" y="13"/>
                    <a:pt x="1203" y="132"/>
                  </a:cubicBezTo>
                  <a:cubicBezTo>
                    <a:pt x="1370" y="263"/>
                    <a:pt x="1489" y="668"/>
                    <a:pt x="1358" y="858"/>
                  </a:cubicBezTo>
                  <a:cubicBezTo>
                    <a:pt x="1287" y="977"/>
                    <a:pt x="1180" y="1084"/>
                    <a:pt x="1025" y="1108"/>
                  </a:cubicBezTo>
                  <a:cubicBezTo>
                    <a:pt x="953" y="1120"/>
                    <a:pt x="918" y="1108"/>
                    <a:pt x="906" y="1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6"/>
            <p:cNvSpPr/>
            <p:nvPr/>
          </p:nvSpPr>
          <p:spPr>
            <a:xfrm>
              <a:off x="5844198" y="3548451"/>
              <a:ext cx="275436" cy="288827"/>
            </a:xfrm>
            <a:custGeom>
              <a:rect b="b" l="l" r="r" t="t"/>
              <a:pathLst>
                <a:path extrusionOk="0" h="2049" w="1954">
                  <a:moveTo>
                    <a:pt x="870" y="1012"/>
                  </a:moveTo>
                  <a:cubicBezTo>
                    <a:pt x="786" y="905"/>
                    <a:pt x="691" y="798"/>
                    <a:pt x="560" y="715"/>
                  </a:cubicBezTo>
                  <a:cubicBezTo>
                    <a:pt x="548" y="715"/>
                    <a:pt x="489" y="751"/>
                    <a:pt x="477" y="762"/>
                  </a:cubicBezTo>
                  <a:cubicBezTo>
                    <a:pt x="453" y="1024"/>
                    <a:pt x="417" y="1274"/>
                    <a:pt x="405" y="1536"/>
                  </a:cubicBezTo>
                  <a:cubicBezTo>
                    <a:pt x="393" y="1644"/>
                    <a:pt x="489" y="1727"/>
                    <a:pt x="596" y="1727"/>
                  </a:cubicBezTo>
                  <a:cubicBezTo>
                    <a:pt x="632" y="1739"/>
                    <a:pt x="679" y="1727"/>
                    <a:pt x="715" y="1739"/>
                  </a:cubicBezTo>
                  <a:cubicBezTo>
                    <a:pt x="751" y="1739"/>
                    <a:pt x="786" y="1774"/>
                    <a:pt x="786" y="1786"/>
                  </a:cubicBezTo>
                  <a:cubicBezTo>
                    <a:pt x="786" y="1822"/>
                    <a:pt x="763" y="1858"/>
                    <a:pt x="739" y="1882"/>
                  </a:cubicBezTo>
                  <a:cubicBezTo>
                    <a:pt x="727" y="1894"/>
                    <a:pt x="703" y="1894"/>
                    <a:pt x="691" y="1905"/>
                  </a:cubicBezTo>
                  <a:cubicBezTo>
                    <a:pt x="536" y="1941"/>
                    <a:pt x="370" y="1989"/>
                    <a:pt x="215" y="2025"/>
                  </a:cubicBezTo>
                  <a:cubicBezTo>
                    <a:pt x="191" y="2036"/>
                    <a:pt x="155" y="2048"/>
                    <a:pt x="131" y="2048"/>
                  </a:cubicBezTo>
                  <a:cubicBezTo>
                    <a:pt x="84" y="2048"/>
                    <a:pt x="48" y="2025"/>
                    <a:pt x="1" y="2025"/>
                  </a:cubicBezTo>
                  <a:cubicBezTo>
                    <a:pt x="24" y="1977"/>
                    <a:pt x="36" y="1917"/>
                    <a:pt x="72" y="1882"/>
                  </a:cubicBezTo>
                  <a:cubicBezTo>
                    <a:pt x="143" y="1810"/>
                    <a:pt x="191" y="1739"/>
                    <a:pt x="215" y="1632"/>
                  </a:cubicBezTo>
                  <a:cubicBezTo>
                    <a:pt x="251" y="1322"/>
                    <a:pt x="310" y="1024"/>
                    <a:pt x="346" y="727"/>
                  </a:cubicBezTo>
                  <a:cubicBezTo>
                    <a:pt x="370" y="524"/>
                    <a:pt x="358" y="310"/>
                    <a:pt x="370" y="108"/>
                  </a:cubicBezTo>
                  <a:cubicBezTo>
                    <a:pt x="370" y="72"/>
                    <a:pt x="393" y="36"/>
                    <a:pt x="405" y="0"/>
                  </a:cubicBezTo>
                  <a:cubicBezTo>
                    <a:pt x="441" y="12"/>
                    <a:pt x="489" y="24"/>
                    <a:pt x="512" y="48"/>
                  </a:cubicBezTo>
                  <a:cubicBezTo>
                    <a:pt x="763" y="322"/>
                    <a:pt x="1013" y="596"/>
                    <a:pt x="1274" y="858"/>
                  </a:cubicBezTo>
                  <a:cubicBezTo>
                    <a:pt x="1394" y="977"/>
                    <a:pt x="1513" y="1096"/>
                    <a:pt x="1655" y="1203"/>
                  </a:cubicBezTo>
                  <a:cubicBezTo>
                    <a:pt x="1715" y="1251"/>
                    <a:pt x="1810" y="1251"/>
                    <a:pt x="1882" y="1286"/>
                  </a:cubicBezTo>
                  <a:cubicBezTo>
                    <a:pt x="1906" y="1286"/>
                    <a:pt x="1941" y="1298"/>
                    <a:pt x="1953" y="1322"/>
                  </a:cubicBezTo>
                  <a:cubicBezTo>
                    <a:pt x="1953" y="1334"/>
                    <a:pt x="1941" y="1382"/>
                    <a:pt x="1929" y="1393"/>
                  </a:cubicBezTo>
                  <a:cubicBezTo>
                    <a:pt x="1822" y="1441"/>
                    <a:pt x="1715" y="1501"/>
                    <a:pt x="1620" y="1548"/>
                  </a:cubicBezTo>
                  <a:cubicBezTo>
                    <a:pt x="1525" y="1584"/>
                    <a:pt x="1417" y="1620"/>
                    <a:pt x="1322" y="1667"/>
                  </a:cubicBezTo>
                  <a:cubicBezTo>
                    <a:pt x="1251" y="1691"/>
                    <a:pt x="1179" y="1727"/>
                    <a:pt x="1096" y="1751"/>
                  </a:cubicBezTo>
                  <a:cubicBezTo>
                    <a:pt x="1084" y="1763"/>
                    <a:pt x="1048" y="1751"/>
                    <a:pt x="1024" y="1751"/>
                  </a:cubicBezTo>
                  <a:cubicBezTo>
                    <a:pt x="1036" y="1727"/>
                    <a:pt x="1024" y="1691"/>
                    <a:pt x="1036" y="1679"/>
                  </a:cubicBezTo>
                  <a:cubicBezTo>
                    <a:pt x="1072" y="1620"/>
                    <a:pt x="1108" y="1572"/>
                    <a:pt x="1144" y="1536"/>
                  </a:cubicBezTo>
                  <a:cubicBezTo>
                    <a:pt x="1215" y="1465"/>
                    <a:pt x="1191" y="1405"/>
                    <a:pt x="1144" y="1346"/>
                  </a:cubicBezTo>
                  <a:cubicBezTo>
                    <a:pt x="1096" y="1274"/>
                    <a:pt x="1024" y="1203"/>
                    <a:pt x="1001" y="1167"/>
                  </a:cubicBezTo>
                  <a:cubicBezTo>
                    <a:pt x="834" y="1227"/>
                    <a:pt x="703" y="1274"/>
                    <a:pt x="572" y="1310"/>
                  </a:cubicBezTo>
                  <a:cubicBezTo>
                    <a:pt x="560" y="1310"/>
                    <a:pt x="512" y="1251"/>
                    <a:pt x="501" y="1215"/>
                  </a:cubicBezTo>
                  <a:cubicBezTo>
                    <a:pt x="477" y="1155"/>
                    <a:pt x="477" y="1072"/>
                    <a:pt x="560" y="1060"/>
                  </a:cubicBezTo>
                  <a:cubicBezTo>
                    <a:pt x="655" y="1036"/>
                    <a:pt x="751" y="1024"/>
                    <a:pt x="870" y="10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6"/>
            <p:cNvSpPr/>
            <p:nvPr/>
          </p:nvSpPr>
          <p:spPr>
            <a:xfrm>
              <a:off x="5973458" y="3447805"/>
              <a:ext cx="280369" cy="280369"/>
            </a:xfrm>
            <a:custGeom>
              <a:rect b="b" l="l" r="r" t="t"/>
              <a:pathLst>
                <a:path extrusionOk="0" h="1989" w="1989">
                  <a:moveTo>
                    <a:pt x="1191" y="1988"/>
                  </a:moveTo>
                  <a:cubicBezTo>
                    <a:pt x="1203" y="1929"/>
                    <a:pt x="1203" y="1869"/>
                    <a:pt x="1227" y="1822"/>
                  </a:cubicBezTo>
                  <a:cubicBezTo>
                    <a:pt x="1262" y="1726"/>
                    <a:pt x="1262" y="1631"/>
                    <a:pt x="1191" y="1548"/>
                  </a:cubicBezTo>
                  <a:cubicBezTo>
                    <a:pt x="941" y="1262"/>
                    <a:pt x="715" y="976"/>
                    <a:pt x="453" y="703"/>
                  </a:cubicBezTo>
                  <a:cubicBezTo>
                    <a:pt x="369" y="619"/>
                    <a:pt x="262" y="536"/>
                    <a:pt x="119" y="572"/>
                  </a:cubicBezTo>
                  <a:cubicBezTo>
                    <a:pt x="84" y="583"/>
                    <a:pt x="36" y="524"/>
                    <a:pt x="0" y="500"/>
                  </a:cubicBezTo>
                  <a:cubicBezTo>
                    <a:pt x="36" y="464"/>
                    <a:pt x="60" y="417"/>
                    <a:pt x="96" y="393"/>
                  </a:cubicBezTo>
                  <a:cubicBezTo>
                    <a:pt x="262" y="298"/>
                    <a:pt x="429" y="202"/>
                    <a:pt x="596" y="107"/>
                  </a:cubicBezTo>
                  <a:cubicBezTo>
                    <a:pt x="655" y="72"/>
                    <a:pt x="703" y="36"/>
                    <a:pt x="750" y="0"/>
                  </a:cubicBezTo>
                  <a:lnTo>
                    <a:pt x="786" y="24"/>
                  </a:lnTo>
                  <a:cubicBezTo>
                    <a:pt x="774" y="48"/>
                    <a:pt x="774" y="83"/>
                    <a:pt x="762" y="107"/>
                  </a:cubicBezTo>
                  <a:cubicBezTo>
                    <a:pt x="691" y="262"/>
                    <a:pt x="762" y="393"/>
                    <a:pt x="858" y="500"/>
                  </a:cubicBezTo>
                  <a:cubicBezTo>
                    <a:pt x="1072" y="750"/>
                    <a:pt x="1298" y="1000"/>
                    <a:pt x="1524" y="1226"/>
                  </a:cubicBezTo>
                  <a:cubicBezTo>
                    <a:pt x="1608" y="1322"/>
                    <a:pt x="1727" y="1393"/>
                    <a:pt x="1881" y="1381"/>
                  </a:cubicBezTo>
                  <a:cubicBezTo>
                    <a:pt x="1917" y="1381"/>
                    <a:pt x="1953" y="1417"/>
                    <a:pt x="1989" y="1429"/>
                  </a:cubicBezTo>
                  <a:cubicBezTo>
                    <a:pt x="1965" y="1465"/>
                    <a:pt x="1953" y="1500"/>
                    <a:pt x="1929" y="1512"/>
                  </a:cubicBezTo>
                  <a:cubicBezTo>
                    <a:pt x="1715" y="1667"/>
                    <a:pt x="1489" y="1822"/>
                    <a:pt x="1274" y="1965"/>
                  </a:cubicBezTo>
                  <a:cubicBezTo>
                    <a:pt x="1250" y="1977"/>
                    <a:pt x="1227" y="1977"/>
                    <a:pt x="1191" y="19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16"/>
          <p:cNvSpPr/>
          <p:nvPr/>
        </p:nvSpPr>
        <p:spPr>
          <a:xfrm>
            <a:off x="2884221" y="6466028"/>
            <a:ext cx="1062178" cy="1620357"/>
          </a:xfrm>
          <a:custGeom>
            <a:rect b="b" l="l" r="r" t="t"/>
            <a:pathLst>
              <a:path extrusionOk="0" h="16628" w="10900">
                <a:moveTo>
                  <a:pt x="6719" y="1"/>
                </a:moveTo>
                <a:cubicBezTo>
                  <a:pt x="6373" y="1"/>
                  <a:pt x="5988" y="41"/>
                  <a:pt x="5704" y="285"/>
                </a:cubicBezTo>
                <a:cubicBezTo>
                  <a:pt x="5440" y="508"/>
                  <a:pt x="5298" y="995"/>
                  <a:pt x="5521" y="1300"/>
                </a:cubicBezTo>
                <a:cubicBezTo>
                  <a:pt x="5642" y="1476"/>
                  <a:pt x="5841" y="1545"/>
                  <a:pt x="6053" y="1545"/>
                </a:cubicBezTo>
                <a:cubicBezTo>
                  <a:pt x="6231" y="1545"/>
                  <a:pt x="6419" y="1496"/>
                  <a:pt x="6576" y="1421"/>
                </a:cubicBezTo>
                <a:cubicBezTo>
                  <a:pt x="6857" y="1290"/>
                  <a:pt x="7190" y="930"/>
                  <a:pt x="7469" y="930"/>
                </a:cubicBezTo>
                <a:cubicBezTo>
                  <a:pt x="7533" y="930"/>
                  <a:pt x="7595" y="949"/>
                  <a:pt x="7652" y="995"/>
                </a:cubicBezTo>
                <a:cubicBezTo>
                  <a:pt x="7936" y="1239"/>
                  <a:pt x="8261" y="1604"/>
                  <a:pt x="8160" y="1970"/>
                </a:cubicBezTo>
                <a:cubicBezTo>
                  <a:pt x="8053" y="2439"/>
                  <a:pt x="7704" y="2612"/>
                  <a:pt x="7247" y="2612"/>
                </a:cubicBezTo>
                <a:cubicBezTo>
                  <a:pt x="6401" y="2612"/>
                  <a:pt x="5183" y="2020"/>
                  <a:pt x="4445" y="1624"/>
                </a:cubicBezTo>
                <a:cubicBezTo>
                  <a:pt x="4242" y="1503"/>
                  <a:pt x="4019" y="1361"/>
                  <a:pt x="3796" y="1340"/>
                </a:cubicBezTo>
                <a:cubicBezTo>
                  <a:pt x="3780" y="1339"/>
                  <a:pt x="3765" y="1338"/>
                  <a:pt x="3749" y="1338"/>
                </a:cubicBezTo>
                <a:cubicBezTo>
                  <a:pt x="3520" y="1338"/>
                  <a:pt x="3284" y="1477"/>
                  <a:pt x="3227" y="1706"/>
                </a:cubicBezTo>
                <a:cubicBezTo>
                  <a:pt x="3187" y="1868"/>
                  <a:pt x="3248" y="2030"/>
                  <a:pt x="3248" y="2193"/>
                </a:cubicBezTo>
                <a:cubicBezTo>
                  <a:pt x="3207" y="2619"/>
                  <a:pt x="2781" y="2842"/>
                  <a:pt x="2456" y="3086"/>
                </a:cubicBezTo>
                <a:cubicBezTo>
                  <a:pt x="2131" y="3329"/>
                  <a:pt x="1888" y="3898"/>
                  <a:pt x="2212" y="4121"/>
                </a:cubicBezTo>
                <a:cubicBezTo>
                  <a:pt x="2283" y="4172"/>
                  <a:pt x="2365" y="4192"/>
                  <a:pt x="2448" y="4192"/>
                </a:cubicBezTo>
                <a:cubicBezTo>
                  <a:pt x="2532" y="4192"/>
                  <a:pt x="2618" y="4172"/>
                  <a:pt x="2700" y="4141"/>
                </a:cubicBezTo>
                <a:cubicBezTo>
                  <a:pt x="3231" y="3948"/>
                  <a:pt x="3763" y="3435"/>
                  <a:pt x="4265" y="3435"/>
                </a:cubicBezTo>
                <a:cubicBezTo>
                  <a:pt x="4395" y="3435"/>
                  <a:pt x="4523" y="3469"/>
                  <a:pt x="4648" y="3553"/>
                </a:cubicBezTo>
                <a:cubicBezTo>
                  <a:pt x="5176" y="3918"/>
                  <a:pt x="5135" y="5014"/>
                  <a:pt x="5765" y="5116"/>
                </a:cubicBezTo>
                <a:cubicBezTo>
                  <a:pt x="5793" y="5120"/>
                  <a:pt x="5820" y="5122"/>
                  <a:pt x="5848" y="5122"/>
                </a:cubicBezTo>
                <a:cubicBezTo>
                  <a:pt x="6080" y="5122"/>
                  <a:pt x="6296" y="4979"/>
                  <a:pt x="6495" y="4852"/>
                </a:cubicBezTo>
                <a:cubicBezTo>
                  <a:pt x="6975" y="4570"/>
                  <a:pt x="7533" y="4415"/>
                  <a:pt x="8088" y="4415"/>
                </a:cubicBezTo>
                <a:cubicBezTo>
                  <a:pt x="8331" y="4415"/>
                  <a:pt x="8574" y="4445"/>
                  <a:pt x="8809" y="4507"/>
                </a:cubicBezTo>
                <a:cubicBezTo>
                  <a:pt x="8951" y="4547"/>
                  <a:pt x="9154" y="4649"/>
                  <a:pt x="9134" y="4811"/>
                </a:cubicBezTo>
                <a:cubicBezTo>
                  <a:pt x="9134" y="4997"/>
                  <a:pt x="8982" y="5023"/>
                  <a:pt x="8798" y="5023"/>
                </a:cubicBezTo>
                <a:cubicBezTo>
                  <a:pt x="8724" y="5023"/>
                  <a:pt x="8646" y="5019"/>
                  <a:pt x="8570" y="5019"/>
                </a:cubicBezTo>
                <a:cubicBezTo>
                  <a:pt x="8504" y="5019"/>
                  <a:pt x="8440" y="5022"/>
                  <a:pt x="8383" y="5034"/>
                </a:cubicBezTo>
                <a:cubicBezTo>
                  <a:pt x="8160" y="5095"/>
                  <a:pt x="8018" y="5339"/>
                  <a:pt x="8058" y="5582"/>
                </a:cubicBezTo>
                <a:cubicBezTo>
                  <a:pt x="8099" y="5826"/>
                  <a:pt x="9479" y="5522"/>
                  <a:pt x="9479" y="6090"/>
                </a:cubicBezTo>
                <a:cubicBezTo>
                  <a:pt x="9479" y="6496"/>
                  <a:pt x="8160" y="6638"/>
                  <a:pt x="7794" y="6658"/>
                </a:cubicBezTo>
                <a:cubicBezTo>
                  <a:pt x="7757" y="6662"/>
                  <a:pt x="7721" y="6664"/>
                  <a:pt x="7685" y="6664"/>
                </a:cubicBezTo>
                <a:cubicBezTo>
                  <a:pt x="7343" y="6664"/>
                  <a:pt x="7031" y="6499"/>
                  <a:pt x="6719" y="6333"/>
                </a:cubicBezTo>
                <a:cubicBezTo>
                  <a:pt x="5886" y="5867"/>
                  <a:pt x="5074" y="5339"/>
                  <a:pt x="4181" y="5034"/>
                </a:cubicBezTo>
                <a:cubicBezTo>
                  <a:pt x="3737" y="4886"/>
                  <a:pt x="3268" y="4796"/>
                  <a:pt x="2808" y="4796"/>
                </a:cubicBezTo>
                <a:cubicBezTo>
                  <a:pt x="2323" y="4796"/>
                  <a:pt x="1848" y="4896"/>
                  <a:pt x="1421" y="5136"/>
                </a:cubicBezTo>
                <a:cubicBezTo>
                  <a:pt x="589" y="5603"/>
                  <a:pt x="0" y="6679"/>
                  <a:pt x="264" y="7673"/>
                </a:cubicBezTo>
                <a:cubicBezTo>
                  <a:pt x="507" y="8627"/>
                  <a:pt x="1380" y="9195"/>
                  <a:pt x="2233" y="9500"/>
                </a:cubicBezTo>
                <a:cubicBezTo>
                  <a:pt x="2537" y="9601"/>
                  <a:pt x="2862" y="9703"/>
                  <a:pt x="3085" y="9926"/>
                </a:cubicBezTo>
                <a:cubicBezTo>
                  <a:pt x="3552" y="10373"/>
                  <a:pt x="3532" y="11185"/>
                  <a:pt x="3491" y="11875"/>
                </a:cubicBezTo>
                <a:cubicBezTo>
                  <a:pt x="3430" y="12890"/>
                  <a:pt x="3430" y="13925"/>
                  <a:pt x="3512" y="14960"/>
                </a:cubicBezTo>
                <a:cubicBezTo>
                  <a:pt x="3532" y="15508"/>
                  <a:pt x="3633" y="16097"/>
                  <a:pt x="4019" y="16421"/>
                </a:cubicBezTo>
                <a:cubicBezTo>
                  <a:pt x="4196" y="16564"/>
                  <a:pt x="4404" y="16627"/>
                  <a:pt x="4615" y="16627"/>
                </a:cubicBezTo>
                <a:cubicBezTo>
                  <a:pt x="4915" y="16627"/>
                  <a:pt x="5222" y="16502"/>
                  <a:pt x="5460" y="16300"/>
                </a:cubicBezTo>
                <a:cubicBezTo>
                  <a:pt x="5886" y="15975"/>
                  <a:pt x="6150" y="15467"/>
                  <a:pt x="6455" y="15001"/>
                </a:cubicBezTo>
                <a:cubicBezTo>
                  <a:pt x="7226" y="13742"/>
                  <a:pt x="8200" y="12626"/>
                  <a:pt x="9296" y="11692"/>
                </a:cubicBezTo>
                <a:cubicBezTo>
                  <a:pt x="9418" y="11570"/>
                  <a:pt x="9560" y="11469"/>
                  <a:pt x="9641" y="11306"/>
                </a:cubicBezTo>
                <a:cubicBezTo>
                  <a:pt x="9905" y="10779"/>
                  <a:pt x="9398" y="10210"/>
                  <a:pt x="8951" y="9865"/>
                </a:cubicBezTo>
                <a:cubicBezTo>
                  <a:pt x="8505" y="9500"/>
                  <a:pt x="8018" y="8891"/>
                  <a:pt x="8322" y="8404"/>
                </a:cubicBezTo>
                <a:cubicBezTo>
                  <a:pt x="8344" y="8393"/>
                  <a:pt x="8366" y="8388"/>
                  <a:pt x="8388" y="8388"/>
                </a:cubicBezTo>
                <a:cubicBezTo>
                  <a:pt x="8527" y="8388"/>
                  <a:pt x="8658" y="8591"/>
                  <a:pt x="8728" y="8749"/>
                </a:cubicBezTo>
                <a:cubicBezTo>
                  <a:pt x="8992" y="9277"/>
                  <a:pt x="9479" y="9703"/>
                  <a:pt x="10047" y="9784"/>
                </a:cubicBezTo>
                <a:cubicBezTo>
                  <a:pt x="10076" y="9786"/>
                  <a:pt x="10105" y="9787"/>
                  <a:pt x="10134" y="9787"/>
                </a:cubicBezTo>
                <a:cubicBezTo>
                  <a:pt x="10396" y="9787"/>
                  <a:pt x="10681" y="9705"/>
                  <a:pt x="10900" y="9540"/>
                </a:cubicBezTo>
                <a:lnTo>
                  <a:pt x="10900" y="1198"/>
                </a:lnTo>
                <a:cubicBezTo>
                  <a:pt x="9499" y="731"/>
                  <a:pt x="8160" y="21"/>
                  <a:pt x="67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 name="Google Shape;497;p16"/>
          <p:cNvGrpSpPr/>
          <p:nvPr/>
        </p:nvGrpSpPr>
        <p:grpSpPr>
          <a:xfrm rot="-6369453">
            <a:off x="9227773" y="-452389"/>
            <a:ext cx="503611" cy="2478529"/>
            <a:chOff x="1327600" y="2400500"/>
            <a:chExt cx="183700" cy="904050"/>
          </a:xfrm>
        </p:grpSpPr>
        <p:sp>
          <p:nvSpPr>
            <p:cNvPr id="498" name="Google Shape;498;p16"/>
            <p:cNvSpPr/>
            <p:nvPr/>
          </p:nvSpPr>
          <p:spPr>
            <a:xfrm>
              <a:off x="1498100" y="3289800"/>
              <a:ext cx="13200" cy="14750"/>
            </a:xfrm>
            <a:custGeom>
              <a:rect b="b" l="l" r="r" t="t"/>
              <a:pathLst>
                <a:path extrusionOk="0" h="590" w="528">
                  <a:moveTo>
                    <a:pt x="284" y="1"/>
                  </a:moveTo>
                  <a:lnTo>
                    <a:pt x="0" y="123"/>
                  </a:lnTo>
                  <a:cubicBezTo>
                    <a:pt x="81" y="285"/>
                    <a:pt x="162" y="448"/>
                    <a:pt x="244" y="590"/>
                  </a:cubicBezTo>
                  <a:lnTo>
                    <a:pt x="528" y="427"/>
                  </a:lnTo>
                  <a:cubicBezTo>
                    <a:pt x="447" y="285"/>
                    <a:pt x="365" y="143"/>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6"/>
            <p:cNvSpPr/>
            <p:nvPr/>
          </p:nvSpPr>
          <p:spPr>
            <a:xfrm>
              <a:off x="1327600" y="2570775"/>
              <a:ext cx="175075" cy="671875"/>
            </a:xfrm>
            <a:custGeom>
              <a:rect b="b" l="l" r="r" t="t"/>
              <a:pathLst>
                <a:path extrusionOk="0" h="26875" w="7003">
                  <a:moveTo>
                    <a:pt x="1644" y="0"/>
                  </a:moveTo>
                  <a:cubicBezTo>
                    <a:pt x="1522" y="325"/>
                    <a:pt x="1380" y="650"/>
                    <a:pt x="1279" y="975"/>
                  </a:cubicBezTo>
                  <a:lnTo>
                    <a:pt x="1563" y="1096"/>
                  </a:lnTo>
                  <a:cubicBezTo>
                    <a:pt x="1685" y="772"/>
                    <a:pt x="1806" y="447"/>
                    <a:pt x="1928" y="122"/>
                  </a:cubicBezTo>
                  <a:lnTo>
                    <a:pt x="1644" y="0"/>
                  </a:lnTo>
                  <a:close/>
                  <a:moveTo>
                    <a:pt x="629" y="2964"/>
                  </a:moveTo>
                  <a:cubicBezTo>
                    <a:pt x="528" y="3309"/>
                    <a:pt x="447" y="3634"/>
                    <a:pt x="365" y="3979"/>
                  </a:cubicBezTo>
                  <a:lnTo>
                    <a:pt x="670" y="4040"/>
                  </a:lnTo>
                  <a:cubicBezTo>
                    <a:pt x="751" y="3715"/>
                    <a:pt x="832" y="3390"/>
                    <a:pt x="934" y="3045"/>
                  </a:cubicBezTo>
                  <a:lnTo>
                    <a:pt x="629" y="2964"/>
                  </a:lnTo>
                  <a:close/>
                  <a:moveTo>
                    <a:pt x="20" y="6049"/>
                  </a:moveTo>
                  <a:lnTo>
                    <a:pt x="20" y="6090"/>
                  </a:lnTo>
                  <a:cubicBezTo>
                    <a:pt x="0" y="6252"/>
                    <a:pt x="0" y="6435"/>
                    <a:pt x="0" y="6597"/>
                  </a:cubicBezTo>
                  <a:cubicBezTo>
                    <a:pt x="0" y="6759"/>
                    <a:pt x="0" y="6922"/>
                    <a:pt x="20" y="7105"/>
                  </a:cubicBezTo>
                  <a:lnTo>
                    <a:pt x="345" y="7064"/>
                  </a:lnTo>
                  <a:cubicBezTo>
                    <a:pt x="325" y="6902"/>
                    <a:pt x="325" y="6739"/>
                    <a:pt x="325" y="6597"/>
                  </a:cubicBezTo>
                  <a:cubicBezTo>
                    <a:pt x="325" y="6435"/>
                    <a:pt x="325" y="6272"/>
                    <a:pt x="345" y="6110"/>
                  </a:cubicBezTo>
                  <a:lnTo>
                    <a:pt x="345" y="6069"/>
                  </a:lnTo>
                  <a:lnTo>
                    <a:pt x="20" y="6049"/>
                  </a:lnTo>
                  <a:close/>
                  <a:moveTo>
                    <a:pt x="873" y="8992"/>
                  </a:moveTo>
                  <a:lnTo>
                    <a:pt x="589" y="9134"/>
                  </a:lnTo>
                  <a:cubicBezTo>
                    <a:pt x="731" y="9439"/>
                    <a:pt x="893" y="9743"/>
                    <a:pt x="1076" y="10068"/>
                  </a:cubicBezTo>
                  <a:lnTo>
                    <a:pt x="1360" y="9885"/>
                  </a:lnTo>
                  <a:cubicBezTo>
                    <a:pt x="1157" y="9601"/>
                    <a:pt x="995" y="9297"/>
                    <a:pt x="873" y="8992"/>
                  </a:cubicBezTo>
                  <a:close/>
                  <a:moveTo>
                    <a:pt x="2578" y="11529"/>
                  </a:moveTo>
                  <a:lnTo>
                    <a:pt x="2334" y="11753"/>
                  </a:lnTo>
                  <a:cubicBezTo>
                    <a:pt x="2558" y="12017"/>
                    <a:pt x="2781" y="12280"/>
                    <a:pt x="3004" y="12544"/>
                  </a:cubicBezTo>
                  <a:lnTo>
                    <a:pt x="3248" y="12321"/>
                  </a:lnTo>
                  <a:cubicBezTo>
                    <a:pt x="3024" y="12057"/>
                    <a:pt x="2781" y="11793"/>
                    <a:pt x="2578" y="11529"/>
                  </a:cubicBezTo>
                  <a:close/>
                  <a:moveTo>
                    <a:pt x="4608" y="13904"/>
                  </a:moveTo>
                  <a:lnTo>
                    <a:pt x="4364" y="14107"/>
                  </a:lnTo>
                  <a:cubicBezTo>
                    <a:pt x="4587" y="14391"/>
                    <a:pt x="4790" y="14655"/>
                    <a:pt x="4973" y="14919"/>
                  </a:cubicBezTo>
                  <a:lnTo>
                    <a:pt x="5237" y="14736"/>
                  </a:lnTo>
                  <a:cubicBezTo>
                    <a:pt x="5054" y="14473"/>
                    <a:pt x="4851" y="14209"/>
                    <a:pt x="4608" y="13904"/>
                  </a:cubicBezTo>
                  <a:close/>
                  <a:moveTo>
                    <a:pt x="6292" y="16543"/>
                  </a:moveTo>
                  <a:lnTo>
                    <a:pt x="5988" y="16685"/>
                  </a:lnTo>
                  <a:cubicBezTo>
                    <a:pt x="6130" y="16989"/>
                    <a:pt x="6252" y="17314"/>
                    <a:pt x="6333" y="17639"/>
                  </a:cubicBezTo>
                  <a:lnTo>
                    <a:pt x="6637" y="17537"/>
                  </a:lnTo>
                  <a:cubicBezTo>
                    <a:pt x="6536" y="17213"/>
                    <a:pt x="6414" y="16868"/>
                    <a:pt x="6292" y="16543"/>
                  </a:cubicBezTo>
                  <a:close/>
                  <a:moveTo>
                    <a:pt x="6658" y="19628"/>
                  </a:moveTo>
                  <a:cubicBezTo>
                    <a:pt x="6678" y="19770"/>
                    <a:pt x="6678" y="19912"/>
                    <a:pt x="6678" y="20054"/>
                  </a:cubicBezTo>
                  <a:cubicBezTo>
                    <a:pt x="6678" y="20257"/>
                    <a:pt x="6678" y="20460"/>
                    <a:pt x="6658" y="20663"/>
                  </a:cubicBezTo>
                  <a:lnTo>
                    <a:pt x="6982" y="20684"/>
                  </a:lnTo>
                  <a:cubicBezTo>
                    <a:pt x="6982" y="20460"/>
                    <a:pt x="7003" y="20257"/>
                    <a:pt x="7003" y="20054"/>
                  </a:cubicBezTo>
                  <a:cubicBezTo>
                    <a:pt x="7003" y="19912"/>
                    <a:pt x="6982" y="19770"/>
                    <a:pt x="6982" y="19628"/>
                  </a:cubicBezTo>
                  <a:close/>
                  <a:moveTo>
                    <a:pt x="6414" y="22693"/>
                  </a:moveTo>
                  <a:cubicBezTo>
                    <a:pt x="6373" y="23038"/>
                    <a:pt x="6313" y="23383"/>
                    <a:pt x="6292" y="23728"/>
                  </a:cubicBezTo>
                  <a:lnTo>
                    <a:pt x="6597" y="23769"/>
                  </a:lnTo>
                  <a:cubicBezTo>
                    <a:pt x="6637" y="23424"/>
                    <a:pt x="6678" y="23079"/>
                    <a:pt x="6739" y="22754"/>
                  </a:cubicBezTo>
                  <a:lnTo>
                    <a:pt x="6414" y="22693"/>
                  </a:lnTo>
                  <a:close/>
                  <a:moveTo>
                    <a:pt x="6150" y="25819"/>
                  </a:moveTo>
                  <a:cubicBezTo>
                    <a:pt x="6170" y="26184"/>
                    <a:pt x="6191" y="26529"/>
                    <a:pt x="6231" y="26874"/>
                  </a:cubicBezTo>
                  <a:lnTo>
                    <a:pt x="6556" y="26834"/>
                  </a:lnTo>
                  <a:cubicBezTo>
                    <a:pt x="6516" y="26509"/>
                    <a:pt x="6475" y="26164"/>
                    <a:pt x="6475" y="258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6"/>
            <p:cNvSpPr/>
            <p:nvPr/>
          </p:nvSpPr>
          <p:spPr>
            <a:xfrm>
              <a:off x="1387975" y="2510900"/>
              <a:ext cx="12200" cy="14725"/>
            </a:xfrm>
            <a:custGeom>
              <a:rect b="b" l="l" r="r" t="t"/>
              <a:pathLst>
                <a:path extrusionOk="0" h="589" w="488">
                  <a:moveTo>
                    <a:pt x="203" y="0"/>
                  </a:moveTo>
                  <a:lnTo>
                    <a:pt x="0" y="467"/>
                  </a:lnTo>
                  <a:lnTo>
                    <a:pt x="305" y="589"/>
                  </a:lnTo>
                  <a:lnTo>
                    <a:pt x="488" y="122"/>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6"/>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6"/>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_1_1">
    <p:bg>
      <p:bgPr>
        <a:solidFill>
          <a:srgbClr val="FFFFFF"/>
        </a:solidFill>
      </p:bgPr>
    </p:bg>
    <p:spTree>
      <p:nvGrpSpPr>
        <p:cNvPr id="503" name="Shape 503"/>
        <p:cNvGrpSpPr/>
        <p:nvPr/>
      </p:nvGrpSpPr>
      <p:grpSpPr>
        <a:xfrm>
          <a:off x="0" y="0"/>
          <a:ext cx="0" cy="0"/>
          <a:chOff x="0" y="0"/>
          <a:chExt cx="0" cy="0"/>
        </a:xfrm>
      </p:grpSpPr>
      <p:grpSp>
        <p:nvGrpSpPr>
          <p:cNvPr id="504" name="Google Shape;504;p17"/>
          <p:cNvGrpSpPr/>
          <p:nvPr/>
        </p:nvGrpSpPr>
        <p:grpSpPr>
          <a:xfrm>
            <a:off x="-29" y="0"/>
            <a:ext cx="10692054" cy="7578965"/>
            <a:chOff x="-29" y="0"/>
            <a:chExt cx="10692054" cy="7578965"/>
          </a:xfrm>
        </p:grpSpPr>
        <p:sp>
          <p:nvSpPr>
            <p:cNvPr id="505" name="Google Shape;505;p17"/>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7"/>
            <p:cNvSpPr/>
            <p:nvPr/>
          </p:nvSpPr>
          <p:spPr>
            <a:xfrm>
              <a:off x="-29"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507" name="Google Shape;507;p17"/>
          <p:cNvSpPr txBox="1"/>
          <p:nvPr>
            <p:ph type="title"/>
          </p:nvPr>
        </p:nvSpPr>
        <p:spPr>
          <a:xfrm>
            <a:off x="362100" y="492175"/>
            <a:ext cx="9990000" cy="84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sz="4300">
                <a:solidFill>
                  <a:schemeClr val="accent1"/>
                </a:solidFill>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508" name="Google Shape;508;p17"/>
          <p:cNvSpPr/>
          <p:nvPr/>
        </p:nvSpPr>
        <p:spPr>
          <a:xfrm>
            <a:off x="7347658" y="2046728"/>
            <a:ext cx="1062178" cy="1620357"/>
          </a:xfrm>
          <a:custGeom>
            <a:rect b="b" l="l" r="r" t="t"/>
            <a:pathLst>
              <a:path extrusionOk="0" h="16628" w="10900">
                <a:moveTo>
                  <a:pt x="6719" y="1"/>
                </a:moveTo>
                <a:cubicBezTo>
                  <a:pt x="6373" y="1"/>
                  <a:pt x="5988" y="41"/>
                  <a:pt x="5704" y="285"/>
                </a:cubicBezTo>
                <a:cubicBezTo>
                  <a:pt x="5440" y="508"/>
                  <a:pt x="5298" y="995"/>
                  <a:pt x="5521" y="1300"/>
                </a:cubicBezTo>
                <a:cubicBezTo>
                  <a:pt x="5642" y="1476"/>
                  <a:pt x="5841" y="1545"/>
                  <a:pt x="6053" y="1545"/>
                </a:cubicBezTo>
                <a:cubicBezTo>
                  <a:pt x="6231" y="1545"/>
                  <a:pt x="6419" y="1496"/>
                  <a:pt x="6576" y="1421"/>
                </a:cubicBezTo>
                <a:cubicBezTo>
                  <a:pt x="6857" y="1290"/>
                  <a:pt x="7190" y="930"/>
                  <a:pt x="7469" y="930"/>
                </a:cubicBezTo>
                <a:cubicBezTo>
                  <a:pt x="7533" y="930"/>
                  <a:pt x="7595" y="949"/>
                  <a:pt x="7652" y="995"/>
                </a:cubicBezTo>
                <a:cubicBezTo>
                  <a:pt x="7936" y="1239"/>
                  <a:pt x="8261" y="1604"/>
                  <a:pt x="8160" y="1970"/>
                </a:cubicBezTo>
                <a:cubicBezTo>
                  <a:pt x="8053" y="2439"/>
                  <a:pt x="7704" y="2612"/>
                  <a:pt x="7247" y="2612"/>
                </a:cubicBezTo>
                <a:cubicBezTo>
                  <a:pt x="6401" y="2612"/>
                  <a:pt x="5183" y="2020"/>
                  <a:pt x="4445" y="1624"/>
                </a:cubicBezTo>
                <a:cubicBezTo>
                  <a:pt x="4242" y="1503"/>
                  <a:pt x="4019" y="1361"/>
                  <a:pt x="3796" y="1340"/>
                </a:cubicBezTo>
                <a:cubicBezTo>
                  <a:pt x="3780" y="1339"/>
                  <a:pt x="3765" y="1338"/>
                  <a:pt x="3749" y="1338"/>
                </a:cubicBezTo>
                <a:cubicBezTo>
                  <a:pt x="3520" y="1338"/>
                  <a:pt x="3284" y="1477"/>
                  <a:pt x="3227" y="1706"/>
                </a:cubicBezTo>
                <a:cubicBezTo>
                  <a:pt x="3187" y="1868"/>
                  <a:pt x="3248" y="2030"/>
                  <a:pt x="3248" y="2193"/>
                </a:cubicBezTo>
                <a:cubicBezTo>
                  <a:pt x="3207" y="2619"/>
                  <a:pt x="2781" y="2842"/>
                  <a:pt x="2456" y="3086"/>
                </a:cubicBezTo>
                <a:cubicBezTo>
                  <a:pt x="2131" y="3329"/>
                  <a:pt x="1888" y="3898"/>
                  <a:pt x="2212" y="4121"/>
                </a:cubicBezTo>
                <a:cubicBezTo>
                  <a:pt x="2283" y="4172"/>
                  <a:pt x="2365" y="4192"/>
                  <a:pt x="2448" y="4192"/>
                </a:cubicBezTo>
                <a:cubicBezTo>
                  <a:pt x="2532" y="4192"/>
                  <a:pt x="2618" y="4172"/>
                  <a:pt x="2700" y="4141"/>
                </a:cubicBezTo>
                <a:cubicBezTo>
                  <a:pt x="3231" y="3948"/>
                  <a:pt x="3763" y="3435"/>
                  <a:pt x="4265" y="3435"/>
                </a:cubicBezTo>
                <a:cubicBezTo>
                  <a:pt x="4395" y="3435"/>
                  <a:pt x="4523" y="3469"/>
                  <a:pt x="4648" y="3553"/>
                </a:cubicBezTo>
                <a:cubicBezTo>
                  <a:pt x="5176" y="3918"/>
                  <a:pt x="5135" y="5014"/>
                  <a:pt x="5765" y="5116"/>
                </a:cubicBezTo>
                <a:cubicBezTo>
                  <a:pt x="5793" y="5120"/>
                  <a:pt x="5820" y="5122"/>
                  <a:pt x="5848" y="5122"/>
                </a:cubicBezTo>
                <a:cubicBezTo>
                  <a:pt x="6080" y="5122"/>
                  <a:pt x="6296" y="4979"/>
                  <a:pt x="6495" y="4852"/>
                </a:cubicBezTo>
                <a:cubicBezTo>
                  <a:pt x="6975" y="4570"/>
                  <a:pt x="7533" y="4415"/>
                  <a:pt x="8088" y="4415"/>
                </a:cubicBezTo>
                <a:cubicBezTo>
                  <a:pt x="8331" y="4415"/>
                  <a:pt x="8574" y="4445"/>
                  <a:pt x="8809" y="4507"/>
                </a:cubicBezTo>
                <a:cubicBezTo>
                  <a:pt x="8951" y="4547"/>
                  <a:pt x="9154" y="4649"/>
                  <a:pt x="9134" y="4811"/>
                </a:cubicBezTo>
                <a:cubicBezTo>
                  <a:pt x="9134" y="4997"/>
                  <a:pt x="8982" y="5023"/>
                  <a:pt x="8798" y="5023"/>
                </a:cubicBezTo>
                <a:cubicBezTo>
                  <a:pt x="8724" y="5023"/>
                  <a:pt x="8646" y="5019"/>
                  <a:pt x="8570" y="5019"/>
                </a:cubicBezTo>
                <a:cubicBezTo>
                  <a:pt x="8504" y="5019"/>
                  <a:pt x="8440" y="5022"/>
                  <a:pt x="8383" y="5034"/>
                </a:cubicBezTo>
                <a:cubicBezTo>
                  <a:pt x="8160" y="5095"/>
                  <a:pt x="8018" y="5339"/>
                  <a:pt x="8058" y="5582"/>
                </a:cubicBezTo>
                <a:cubicBezTo>
                  <a:pt x="8099" y="5826"/>
                  <a:pt x="9479" y="5522"/>
                  <a:pt x="9479" y="6090"/>
                </a:cubicBezTo>
                <a:cubicBezTo>
                  <a:pt x="9479" y="6496"/>
                  <a:pt x="8160" y="6638"/>
                  <a:pt x="7794" y="6658"/>
                </a:cubicBezTo>
                <a:cubicBezTo>
                  <a:pt x="7757" y="6662"/>
                  <a:pt x="7721" y="6664"/>
                  <a:pt x="7685" y="6664"/>
                </a:cubicBezTo>
                <a:cubicBezTo>
                  <a:pt x="7343" y="6664"/>
                  <a:pt x="7031" y="6499"/>
                  <a:pt x="6719" y="6333"/>
                </a:cubicBezTo>
                <a:cubicBezTo>
                  <a:pt x="5886" y="5867"/>
                  <a:pt x="5074" y="5339"/>
                  <a:pt x="4181" y="5034"/>
                </a:cubicBezTo>
                <a:cubicBezTo>
                  <a:pt x="3737" y="4886"/>
                  <a:pt x="3268" y="4796"/>
                  <a:pt x="2808" y="4796"/>
                </a:cubicBezTo>
                <a:cubicBezTo>
                  <a:pt x="2323" y="4796"/>
                  <a:pt x="1848" y="4896"/>
                  <a:pt x="1421" y="5136"/>
                </a:cubicBezTo>
                <a:cubicBezTo>
                  <a:pt x="589" y="5603"/>
                  <a:pt x="0" y="6679"/>
                  <a:pt x="264" y="7673"/>
                </a:cubicBezTo>
                <a:cubicBezTo>
                  <a:pt x="507" y="8627"/>
                  <a:pt x="1380" y="9195"/>
                  <a:pt x="2233" y="9500"/>
                </a:cubicBezTo>
                <a:cubicBezTo>
                  <a:pt x="2537" y="9601"/>
                  <a:pt x="2862" y="9703"/>
                  <a:pt x="3085" y="9926"/>
                </a:cubicBezTo>
                <a:cubicBezTo>
                  <a:pt x="3552" y="10373"/>
                  <a:pt x="3532" y="11185"/>
                  <a:pt x="3491" y="11875"/>
                </a:cubicBezTo>
                <a:cubicBezTo>
                  <a:pt x="3430" y="12890"/>
                  <a:pt x="3430" y="13925"/>
                  <a:pt x="3512" y="14960"/>
                </a:cubicBezTo>
                <a:cubicBezTo>
                  <a:pt x="3532" y="15508"/>
                  <a:pt x="3633" y="16097"/>
                  <a:pt x="4019" y="16421"/>
                </a:cubicBezTo>
                <a:cubicBezTo>
                  <a:pt x="4196" y="16564"/>
                  <a:pt x="4404" y="16627"/>
                  <a:pt x="4615" y="16627"/>
                </a:cubicBezTo>
                <a:cubicBezTo>
                  <a:pt x="4915" y="16627"/>
                  <a:pt x="5222" y="16502"/>
                  <a:pt x="5460" y="16300"/>
                </a:cubicBezTo>
                <a:cubicBezTo>
                  <a:pt x="5886" y="15975"/>
                  <a:pt x="6150" y="15467"/>
                  <a:pt x="6455" y="15001"/>
                </a:cubicBezTo>
                <a:cubicBezTo>
                  <a:pt x="7226" y="13742"/>
                  <a:pt x="8200" y="12626"/>
                  <a:pt x="9296" y="11692"/>
                </a:cubicBezTo>
                <a:cubicBezTo>
                  <a:pt x="9418" y="11570"/>
                  <a:pt x="9560" y="11469"/>
                  <a:pt x="9641" y="11306"/>
                </a:cubicBezTo>
                <a:cubicBezTo>
                  <a:pt x="9905" y="10779"/>
                  <a:pt x="9398" y="10210"/>
                  <a:pt x="8951" y="9865"/>
                </a:cubicBezTo>
                <a:cubicBezTo>
                  <a:pt x="8505" y="9500"/>
                  <a:pt x="8018" y="8891"/>
                  <a:pt x="8322" y="8404"/>
                </a:cubicBezTo>
                <a:cubicBezTo>
                  <a:pt x="8344" y="8393"/>
                  <a:pt x="8366" y="8388"/>
                  <a:pt x="8388" y="8388"/>
                </a:cubicBezTo>
                <a:cubicBezTo>
                  <a:pt x="8527" y="8388"/>
                  <a:pt x="8658" y="8591"/>
                  <a:pt x="8728" y="8749"/>
                </a:cubicBezTo>
                <a:cubicBezTo>
                  <a:pt x="8992" y="9277"/>
                  <a:pt x="9479" y="9703"/>
                  <a:pt x="10047" y="9784"/>
                </a:cubicBezTo>
                <a:cubicBezTo>
                  <a:pt x="10076" y="9786"/>
                  <a:pt x="10105" y="9787"/>
                  <a:pt x="10134" y="9787"/>
                </a:cubicBezTo>
                <a:cubicBezTo>
                  <a:pt x="10396" y="9787"/>
                  <a:pt x="10681" y="9705"/>
                  <a:pt x="10900" y="9540"/>
                </a:cubicBezTo>
                <a:lnTo>
                  <a:pt x="10900" y="1198"/>
                </a:lnTo>
                <a:cubicBezTo>
                  <a:pt x="9499" y="731"/>
                  <a:pt x="8160" y="21"/>
                  <a:pt x="67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 name="Google Shape;509;p17"/>
          <p:cNvGrpSpPr/>
          <p:nvPr/>
        </p:nvGrpSpPr>
        <p:grpSpPr>
          <a:xfrm>
            <a:off x="-573032" y="807769"/>
            <a:ext cx="2505547" cy="1238958"/>
            <a:chOff x="7130625" y="528900"/>
            <a:chExt cx="2873993" cy="1421150"/>
          </a:xfrm>
        </p:grpSpPr>
        <p:sp>
          <p:nvSpPr>
            <p:cNvPr id="510" name="Google Shape;510;p17"/>
            <p:cNvSpPr/>
            <p:nvPr/>
          </p:nvSpPr>
          <p:spPr>
            <a:xfrm>
              <a:off x="8075099" y="1366006"/>
              <a:ext cx="1929519" cy="427921"/>
            </a:xfrm>
            <a:custGeom>
              <a:rect b="b" l="l" r="r" t="t"/>
              <a:pathLst>
                <a:path extrusionOk="0" h="3037" w="13694">
                  <a:moveTo>
                    <a:pt x="13693" y="406"/>
                  </a:moveTo>
                  <a:cubicBezTo>
                    <a:pt x="12264" y="906"/>
                    <a:pt x="10824" y="810"/>
                    <a:pt x="9371" y="501"/>
                  </a:cubicBezTo>
                  <a:cubicBezTo>
                    <a:pt x="8204" y="251"/>
                    <a:pt x="7026" y="239"/>
                    <a:pt x="5847" y="525"/>
                  </a:cubicBezTo>
                  <a:cubicBezTo>
                    <a:pt x="5085" y="703"/>
                    <a:pt x="4287" y="787"/>
                    <a:pt x="3501" y="870"/>
                  </a:cubicBezTo>
                  <a:cubicBezTo>
                    <a:pt x="3132" y="918"/>
                    <a:pt x="2906" y="1061"/>
                    <a:pt x="2763" y="1501"/>
                  </a:cubicBezTo>
                  <a:cubicBezTo>
                    <a:pt x="3144" y="1525"/>
                    <a:pt x="3513" y="1596"/>
                    <a:pt x="3859" y="1549"/>
                  </a:cubicBezTo>
                  <a:cubicBezTo>
                    <a:pt x="4680" y="1453"/>
                    <a:pt x="5490" y="1203"/>
                    <a:pt x="6311" y="1180"/>
                  </a:cubicBezTo>
                  <a:cubicBezTo>
                    <a:pt x="7442" y="1132"/>
                    <a:pt x="8585" y="1239"/>
                    <a:pt x="9716" y="1299"/>
                  </a:cubicBezTo>
                  <a:cubicBezTo>
                    <a:pt x="10157" y="1322"/>
                    <a:pt x="10597" y="1382"/>
                    <a:pt x="11038" y="1442"/>
                  </a:cubicBezTo>
                  <a:cubicBezTo>
                    <a:pt x="11169" y="1453"/>
                    <a:pt x="11300" y="1477"/>
                    <a:pt x="11431" y="1489"/>
                  </a:cubicBezTo>
                  <a:cubicBezTo>
                    <a:pt x="11443" y="1537"/>
                    <a:pt x="11455" y="1584"/>
                    <a:pt x="11455" y="1632"/>
                  </a:cubicBezTo>
                  <a:cubicBezTo>
                    <a:pt x="11288" y="1668"/>
                    <a:pt x="11121" y="1763"/>
                    <a:pt x="10967" y="1751"/>
                  </a:cubicBezTo>
                  <a:cubicBezTo>
                    <a:pt x="10324" y="1680"/>
                    <a:pt x="9693" y="1572"/>
                    <a:pt x="9062" y="1501"/>
                  </a:cubicBezTo>
                  <a:cubicBezTo>
                    <a:pt x="8716" y="1465"/>
                    <a:pt x="8359" y="1501"/>
                    <a:pt x="8026" y="1418"/>
                  </a:cubicBezTo>
                  <a:cubicBezTo>
                    <a:pt x="7014" y="1191"/>
                    <a:pt x="6085" y="1572"/>
                    <a:pt x="5121" y="1703"/>
                  </a:cubicBezTo>
                  <a:cubicBezTo>
                    <a:pt x="4406" y="1811"/>
                    <a:pt x="3692" y="1858"/>
                    <a:pt x="2977" y="1942"/>
                  </a:cubicBezTo>
                  <a:cubicBezTo>
                    <a:pt x="2513" y="1989"/>
                    <a:pt x="2442" y="2049"/>
                    <a:pt x="2132" y="2501"/>
                  </a:cubicBezTo>
                  <a:cubicBezTo>
                    <a:pt x="2835" y="2727"/>
                    <a:pt x="3549" y="2680"/>
                    <a:pt x="4263" y="2596"/>
                  </a:cubicBezTo>
                  <a:cubicBezTo>
                    <a:pt x="4811" y="2537"/>
                    <a:pt x="5359" y="2394"/>
                    <a:pt x="5906" y="2299"/>
                  </a:cubicBezTo>
                  <a:cubicBezTo>
                    <a:pt x="6097" y="2263"/>
                    <a:pt x="6299" y="2275"/>
                    <a:pt x="6490" y="2263"/>
                  </a:cubicBezTo>
                  <a:cubicBezTo>
                    <a:pt x="6502" y="2311"/>
                    <a:pt x="6514" y="2346"/>
                    <a:pt x="6526" y="2394"/>
                  </a:cubicBezTo>
                  <a:cubicBezTo>
                    <a:pt x="6442" y="2442"/>
                    <a:pt x="6359" y="2513"/>
                    <a:pt x="6275" y="2537"/>
                  </a:cubicBezTo>
                  <a:cubicBezTo>
                    <a:pt x="5490" y="2692"/>
                    <a:pt x="4704" y="2882"/>
                    <a:pt x="3906" y="2977"/>
                  </a:cubicBezTo>
                  <a:cubicBezTo>
                    <a:pt x="3382" y="3037"/>
                    <a:pt x="2846" y="2942"/>
                    <a:pt x="2323" y="2930"/>
                  </a:cubicBezTo>
                  <a:cubicBezTo>
                    <a:pt x="2013" y="2930"/>
                    <a:pt x="1703" y="2954"/>
                    <a:pt x="1382" y="2966"/>
                  </a:cubicBezTo>
                  <a:cubicBezTo>
                    <a:pt x="1453" y="2692"/>
                    <a:pt x="1192" y="2656"/>
                    <a:pt x="918" y="2632"/>
                  </a:cubicBezTo>
                  <a:cubicBezTo>
                    <a:pt x="620" y="2608"/>
                    <a:pt x="334" y="2561"/>
                    <a:pt x="37" y="2525"/>
                  </a:cubicBezTo>
                  <a:cubicBezTo>
                    <a:pt x="25" y="2465"/>
                    <a:pt x="13" y="2406"/>
                    <a:pt x="13" y="2346"/>
                  </a:cubicBezTo>
                  <a:cubicBezTo>
                    <a:pt x="132" y="2299"/>
                    <a:pt x="251" y="2192"/>
                    <a:pt x="370" y="2204"/>
                  </a:cubicBezTo>
                  <a:cubicBezTo>
                    <a:pt x="715" y="2239"/>
                    <a:pt x="1049" y="2334"/>
                    <a:pt x="1382" y="2382"/>
                  </a:cubicBezTo>
                  <a:cubicBezTo>
                    <a:pt x="1537" y="2406"/>
                    <a:pt x="1727" y="2430"/>
                    <a:pt x="1858" y="2370"/>
                  </a:cubicBezTo>
                  <a:cubicBezTo>
                    <a:pt x="1977" y="2323"/>
                    <a:pt x="2084" y="2168"/>
                    <a:pt x="2132" y="2025"/>
                  </a:cubicBezTo>
                  <a:cubicBezTo>
                    <a:pt x="2156" y="1989"/>
                    <a:pt x="1965" y="1811"/>
                    <a:pt x="1858" y="1787"/>
                  </a:cubicBezTo>
                  <a:cubicBezTo>
                    <a:pt x="1442" y="1703"/>
                    <a:pt x="1013" y="1632"/>
                    <a:pt x="584" y="1572"/>
                  </a:cubicBezTo>
                  <a:cubicBezTo>
                    <a:pt x="239" y="1513"/>
                    <a:pt x="179" y="1477"/>
                    <a:pt x="1" y="1084"/>
                  </a:cubicBezTo>
                  <a:cubicBezTo>
                    <a:pt x="430" y="1144"/>
                    <a:pt x="822" y="1191"/>
                    <a:pt x="1203" y="1263"/>
                  </a:cubicBezTo>
                  <a:cubicBezTo>
                    <a:pt x="1465" y="1299"/>
                    <a:pt x="1727" y="1382"/>
                    <a:pt x="2001" y="1430"/>
                  </a:cubicBezTo>
                  <a:cubicBezTo>
                    <a:pt x="2442" y="1525"/>
                    <a:pt x="2585" y="1418"/>
                    <a:pt x="2680" y="882"/>
                  </a:cubicBezTo>
                  <a:cubicBezTo>
                    <a:pt x="2049" y="775"/>
                    <a:pt x="1430" y="668"/>
                    <a:pt x="799" y="560"/>
                  </a:cubicBezTo>
                  <a:cubicBezTo>
                    <a:pt x="608" y="525"/>
                    <a:pt x="418" y="525"/>
                    <a:pt x="251" y="465"/>
                  </a:cubicBezTo>
                  <a:cubicBezTo>
                    <a:pt x="156" y="429"/>
                    <a:pt x="84" y="322"/>
                    <a:pt x="13" y="239"/>
                  </a:cubicBezTo>
                  <a:cubicBezTo>
                    <a:pt x="120" y="179"/>
                    <a:pt x="251" y="48"/>
                    <a:pt x="358" y="60"/>
                  </a:cubicBezTo>
                  <a:cubicBezTo>
                    <a:pt x="941" y="144"/>
                    <a:pt x="1525" y="275"/>
                    <a:pt x="2096" y="382"/>
                  </a:cubicBezTo>
                  <a:cubicBezTo>
                    <a:pt x="2168" y="394"/>
                    <a:pt x="2227" y="418"/>
                    <a:pt x="2287" y="418"/>
                  </a:cubicBezTo>
                  <a:cubicBezTo>
                    <a:pt x="3478" y="465"/>
                    <a:pt x="4656" y="429"/>
                    <a:pt x="5847" y="191"/>
                  </a:cubicBezTo>
                  <a:cubicBezTo>
                    <a:pt x="6787" y="1"/>
                    <a:pt x="7799" y="25"/>
                    <a:pt x="8764" y="72"/>
                  </a:cubicBezTo>
                  <a:cubicBezTo>
                    <a:pt x="9752" y="120"/>
                    <a:pt x="10728" y="346"/>
                    <a:pt x="11717" y="418"/>
                  </a:cubicBezTo>
                  <a:cubicBezTo>
                    <a:pt x="12169" y="453"/>
                    <a:pt x="12645" y="299"/>
                    <a:pt x="13110" y="251"/>
                  </a:cubicBezTo>
                  <a:cubicBezTo>
                    <a:pt x="13300" y="227"/>
                    <a:pt x="13503" y="251"/>
                    <a:pt x="13693" y="251"/>
                  </a:cubicBezTo>
                  <a:cubicBezTo>
                    <a:pt x="13693" y="310"/>
                    <a:pt x="13693" y="358"/>
                    <a:pt x="13693" y="4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7"/>
            <p:cNvSpPr/>
            <p:nvPr/>
          </p:nvSpPr>
          <p:spPr>
            <a:xfrm>
              <a:off x="7130625" y="528900"/>
              <a:ext cx="2862152" cy="1395921"/>
            </a:xfrm>
            <a:custGeom>
              <a:rect b="b" l="l" r="r" t="t"/>
              <a:pathLst>
                <a:path extrusionOk="0" h="9907" w="20313">
                  <a:moveTo>
                    <a:pt x="3846" y="9907"/>
                  </a:moveTo>
                  <a:cubicBezTo>
                    <a:pt x="3704" y="9895"/>
                    <a:pt x="3561" y="9895"/>
                    <a:pt x="3418" y="9859"/>
                  </a:cubicBezTo>
                  <a:cubicBezTo>
                    <a:pt x="2525" y="9633"/>
                    <a:pt x="1787" y="9157"/>
                    <a:pt x="1263" y="8395"/>
                  </a:cubicBezTo>
                  <a:cubicBezTo>
                    <a:pt x="501" y="7263"/>
                    <a:pt x="1" y="6049"/>
                    <a:pt x="191" y="4656"/>
                  </a:cubicBezTo>
                  <a:cubicBezTo>
                    <a:pt x="465" y="2763"/>
                    <a:pt x="1406" y="1346"/>
                    <a:pt x="3215" y="536"/>
                  </a:cubicBezTo>
                  <a:cubicBezTo>
                    <a:pt x="4204" y="96"/>
                    <a:pt x="5216" y="1"/>
                    <a:pt x="6263" y="179"/>
                  </a:cubicBezTo>
                  <a:cubicBezTo>
                    <a:pt x="6585" y="239"/>
                    <a:pt x="6894" y="370"/>
                    <a:pt x="7204" y="501"/>
                  </a:cubicBezTo>
                  <a:cubicBezTo>
                    <a:pt x="8121" y="894"/>
                    <a:pt x="8883" y="1513"/>
                    <a:pt x="9466" y="2310"/>
                  </a:cubicBezTo>
                  <a:cubicBezTo>
                    <a:pt x="9704" y="2644"/>
                    <a:pt x="9740" y="3144"/>
                    <a:pt x="9871" y="3561"/>
                  </a:cubicBezTo>
                  <a:cubicBezTo>
                    <a:pt x="9930" y="3739"/>
                    <a:pt x="10002" y="3906"/>
                    <a:pt x="10050" y="4084"/>
                  </a:cubicBezTo>
                  <a:cubicBezTo>
                    <a:pt x="10133" y="4370"/>
                    <a:pt x="10323" y="4418"/>
                    <a:pt x="10597" y="4370"/>
                  </a:cubicBezTo>
                  <a:cubicBezTo>
                    <a:pt x="11454" y="4204"/>
                    <a:pt x="12324" y="4025"/>
                    <a:pt x="13193" y="3894"/>
                  </a:cubicBezTo>
                  <a:cubicBezTo>
                    <a:pt x="14312" y="3715"/>
                    <a:pt x="15443" y="3846"/>
                    <a:pt x="16550" y="4049"/>
                  </a:cubicBezTo>
                  <a:cubicBezTo>
                    <a:pt x="17598" y="4251"/>
                    <a:pt x="18646" y="4251"/>
                    <a:pt x="19694" y="4096"/>
                  </a:cubicBezTo>
                  <a:cubicBezTo>
                    <a:pt x="19872" y="4061"/>
                    <a:pt x="20063" y="4073"/>
                    <a:pt x="20253" y="4061"/>
                  </a:cubicBezTo>
                  <a:cubicBezTo>
                    <a:pt x="20265" y="4108"/>
                    <a:pt x="20265" y="4144"/>
                    <a:pt x="20277" y="4180"/>
                  </a:cubicBezTo>
                  <a:cubicBezTo>
                    <a:pt x="20182" y="4239"/>
                    <a:pt x="20087" y="4323"/>
                    <a:pt x="19979" y="4346"/>
                  </a:cubicBezTo>
                  <a:cubicBezTo>
                    <a:pt x="19015" y="4596"/>
                    <a:pt x="18027" y="4656"/>
                    <a:pt x="17039" y="4537"/>
                  </a:cubicBezTo>
                  <a:cubicBezTo>
                    <a:pt x="16265" y="4442"/>
                    <a:pt x="15503" y="4287"/>
                    <a:pt x="14729" y="4204"/>
                  </a:cubicBezTo>
                  <a:cubicBezTo>
                    <a:pt x="13586" y="4061"/>
                    <a:pt x="12490" y="4346"/>
                    <a:pt x="11383" y="4573"/>
                  </a:cubicBezTo>
                  <a:cubicBezTo>
                    <a:pt x="11121" y="4632"/>
                    <a:pt x="10847" y="4668"/>
                    <a:pt x="10573" y="4692"/>
                  </a:cubicBezTo>
                  <a:cubicBezTo>
                    <a:pt x="10061" y="4751"/>
                    <a:pt x="10038" y="4775"/>
                    <a:pt x="10109" y="5418"/>
                  </a:cubicBezTo>
                  <a:cubicBezTo>
                    <a:pt x="10740" y="5323"/>
                    <a:pt x="11359" y="5204"/>
                    <a:pt x="11990" y="5132"/>
                  </a:cubicBezTo>
                  <a:cubicBezTo>
                    <a:pt x="13002" y="5025"/>
                    <a:pt x="14002" y="4906"/>
                    <a:pt x="15014" y="4870"/>
                  </a:cubicBezTo>
                  <a:cubicBezTo>
                    <a:pt x="15491" y="4846"/>
                    <a:pt x="15979" y="4966"/>
                    <a:pt x="16443" y="5073"/>
                  </a:cubicBezTo>
                  <a:cubicBezTo>
                    <a:pt x="17574" y="5323"/>
                    <a:pt x="18705" y="5335"/>
                    <a:pt x="19825" y="5085"/>
                  </a:cubicBezTo>
                  <a:cubicBezTo>
                    <a:pt x="19884" y="5073"/>
                    <a:pt x="19956" y="5049"/>
                    <a:pt x="20015" y="5061"/>
                  </a:cubicBezTo>
                  <a:cubicBezTo>
                    <a:pt x="20110" y="5097"/>
                    <a:pt x="20206" y="5156"/>
                    <a:pt x="20313" y="5204"/>
                  </a:cubicBezTo>
                  <a:cubicBezTo>
                    <a:pt x="20241" y="5287"/>
                    <a:pt x="20182" y="5394"/>
                    <a:pt x="20098" y="5418"/>
                  </a:cubicBezTo>
                  <a:cubicBezTo>
                    <a:pt x="19884" y="5478"/>
                    <a:pt x="19658" y="5501"/>
                    <a:pt x="19432" y="5537"/>
                  </a:cubicBezTo>
                  <a:cubicBezTo>
                    <a:pt x="18384" y="5704"/>
                    <a:pt x="17360" y="5644"/>
                    <a:pt x="16312" y="5418"/>
                  </a:cubicBezTo>
                  <a:cubicBezTo>
                    <a:pt x="14824" y="5108"/>
                    <a:pt x="13324" y="5168"/>
                    <a:pt x="11824" y="5561"/>
                  </a:cubicBezTo>
                  <a:cubicBezTo>
                    <a:pt x="10823" y="5823"/>
                    <a:pt x="9800" y="5823"/>
                    <a:pt x="8764" y="5644"/>
                  </a:cubicBezTo>
                  <a:cubicBezTo>
                    <a:pt x="8204" y="5549"/>
                    <a:pt x="7644" y="5478"/>
                    <a:pt x="7085" y="5382"/>
                  </a:cubicBezTo>
                  <a:cubicBezTo>
                    <a:pt x="6930" y="5358"/>
                    <a:pt x="6787" y="5299"/>
                    <a:pt x="6644" y="5263"/>
                  </a:cubicBezTo>
                  <a:cubicBezTo>
                    <a:pt x="6632" y="5216"/>
                    <a:pt x="6632" y="5168"/>
                    <a:pt x="6621" y="5120"/>
                  </a:cubicBezTo>
                  <a:cubicBezTo>
                    <a:pt x="6752" y="5073"/>
                    <a:pt x="6882" y="4966"/>
                    <a:pt x="7002" y="4977"/>
                  </a:cubicBezTo>
                  <a:cubicBezTo>
                    <a:pt x="7478" y="5025"/>
                    <a:pt x="7954" y="5108"/>
                    <a:pt x="8418" y="5180"/>
                  </a:cubicBezTo>
                  <a:cubicBezTo>
                    <a:pt x="8883" y="5263"/>
                    <a:pt x="9347" y="5335"/>
                    <a:pt x="9800" y="5418"/>
                  </a:cubicBezTo>
                  <a:cubicBezTo>
                    <a:pt x="9907" y="4763"/>
                    <a:pt x="9847" y="4751"/>
                    <a:pt x="9264" y="4680"/>
                  </a:cubicBezTo>
                  <a:cubicBezTo>
                    <a:pt x="8454" y="4596"/>
                    <a:pt x="7656" y="4418"/>
                    <a:pt x="6859" y="4263"/>
                  </a:cubicBezTo>
                  <a:cubicBezTo>
                    <a:pt x="6775" y="4251"/>
                    <a:pt x="6716" y="4120"/>
                    <a:pt x="6656" y="4049"/>
                  </a:cubicBezTo>
                  <a:cubicBezTo>
                    <a:pt x="6763" y="4001"/>
                    <a:pt x="6882" y="3894"/>
                    <a:pt x="6990" y="3906"/>
                  </a:cubicBezTo>
                  <a:cubicBezTo>
                    <a:pt x="7728" y="4025"/>
                    <a:pt x="8478" y="4168"/>
                    <a:pt x="9216" y="4287"/>
                  </a:cubicBezTo>
                  <a:cubicBezTo>
                    <a:pt x="9430" y="4323"/>
                    <a:pt x="9645" y="4299"/>
                    <a:pt x="9871" y="4299"/>
                  </a:cubicBezTo>
                  <a:cubicBezTo>
                    <a:pt x="9800" y="3775"/>
                    <a:pt x="9502" y="3656"/>
                    <a:pt x="9097" y="3596"/>
                  </a:cubicBezTo>
                  <a:cubicBezTo>
                    <a:pt x="8383" y="3489"/>
                    <a:pt x="7656" y="3334"/>
                    <a:pt x="6942" y="3192"/>
                  </a:cubicBezTo>
                  <a:cubicBezTo>
                    <a:pt x="6823" y="3168"/>
                    <a:pt x="6716" y="3049"/>
                    <a:pt x="6621" y="2918"/>
                  </a:cubicBezTo>
                  <a:cubicBezTo>
                    <a:pt x="7561" y="2751"/>
                    <a:pt x="8430" y="3120"/>
                    <a:pt x="9359" y="3168"/>
                  </a:cubicBezTo>
                  <a:cubicBezTo>
                    <a:pt x="9383" y="2822"/>
                    <a:pt x="9311" y="2596"/>
                    <a:pt x="8954" y="2501"/>
                  </a:cubicBezTo>
                  <a:cubicBezTo>
                    <a:pt x="8228" y="2299"/>
                    <a:pt x="7490" y="2156"/>
                    <a:pt x="6716" y="2239"/>
                  </a:cubicBezTo>
                  <a:cubicBezTo>
                    <a:pt x="6621" y="2251"/>
                    <a:pt x="6525" y="2156"/>
                    <a:pt x="6323" y="2060"/>
                  </a:cubicBezTo>
                  <a:cubicBezTo>
                    <a:pt x="7263" y="1632"/>
                    <a:pt x="8061" y="2060"/>
                    <a:pt x="9002" y="2132"/>
                  </a:cubicBezTo>
                  <a:cubicBezTo>
                    <a:pt x="8764" y="1882"/>
                    <a:pt x="8609" y="1703"/>
                    <a:pt x="8418" y="1548"/>
                  </a:cubicBezTo>
                  <a:cubicBezTo>
                    <a:pt x="7002" y="405"/>
                    <a:pt x="5382" y="263"/>
                    <a:pt x="3692" y="691"/>
                  </a:cubicBezTo>
                  <a:cubicBezTo>
                    <a:pt x="2358" y="1036"/>
                    <a:pt x="1346" y="1870"/>
                    <a:pt x="846" y="3108"/>
                  </a:cubicBezTo>
                  <a:cubicBezTo>
                    <a:pt x="263" y="4525"/>
                    <a:pt x="239" y="6013"/>
                    <a:pt x="1060" y="7430"/>
                  </a:cubicBezTo>
                  <a:cubicBezTo>
                    <a:pt x="1668" y="8478"/>
                    <a:pt x="2465" y="9240"/>
                    <a:pt x="3620" y="9597"/>
                  </a:cubicBezTo>
                  <a:cubicBezTo>
                    <a:pt x="3727" y="9633"/>
                    <a:pt x="3811" y="9716"/>
                    <a:pt x="3894" y="9776"/>
                  </a:cubicBezTo>
                  <a:cubicBezTo>
                    <a:pt x="3882" y="9823"/>
                    <a:pt x="3870" y="9859"/>
                    <a:pt x="3846" y="99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7"/>
            <p:cNvSpPr/>
            <p:nvPr/>
          </p:nvSpPr>
          <p:spPr>
            <a:xfrm>
              <a:off x="8558257" y="906380"/>
              <a:ext cx="1298698" cy="146116"/>
            </a:xfrm>
            <a:custGeom>
              <a:rect b="b" l="l" r="r" t="t"/>
              <a:pathLst>
                <a:path extrusionOk="0" h="1037" w="9217">
                  <a:moveTo>
                    <a:pt x="1" y="965"/>
                  </a:moveTo>
                  <a:cubicBezTo>
                    <a:pt x="96" y="620"/>
                    <a:pt x="370" y="620"/>
                    <a:pt x="620" y="560"/>
                  </a:cubicBezTo>
                  <a:cubicBezTo>
                    <a:pt x="1144" y="453"/>
                    <a:pt x="1668" y="322"/>
                    <a:pt x="2192" y="215"/>
                  </a:cubicBezTo>
                  <a:cubicBezTo>
                    <a:pt x="2323" y="191"/>
                    <a:pt x="2442" y="155"/>
                    <a:pt x="2561" y="155"/>
                  </a:cubicBezTo>
                  <a:cubicBezTo>
                    <a:pt x="3954" y="60"/>
                    <a:pt x="5347" y="1"/>
                    <a:pt x="6728" y="334"/>
                  </a:cubicBezTo>
                  <a:cubicBezTo>
                    <a:pt x="7335" y="489"/>
                    <a:pt x="7990" y="429"/>
                    <a:pt x="8621" y="465"/>
                  </a:cubicBezTo>
                  <a:cubicBezTo>
                    <a:pt x="8812" y="477"/>
                    <a:pt x="9002" y="501"/>
                    <a:pt x="9193" y="524"/>
                  </a:cubicBezTo>
                  <a:lnTo>
                    <a:pt x="9216" y="643"/>
                  </a:lnTo>
                  <a:cubicBezTo>
                    <a:pt x="9085" y="691"/>
                    <a:pt x="8954" y="774"/>
                    <a:pt x="8823" y="786"/>
                  </a:cubicBezTo>
                  <a:cubicBezTo>
                    <a:pt x="7811" y="917"/>
                    <a:pt x="6799" y="846"/>
                    <a:pt x="5799" y="608"/>
                  </a:cubicBezTo>
                  <a:cubicBezTo>
                    <a:pt x="4549" y="298"/>
                    <a:pt x="3311" y="358"/>
                    <a:pt x="2061" y="679"/>
                  </a:cubicBezTo>
                  <a:cubicBezTo>
                    <a:pt x="1465" y="834"/>
                    <a:pt x="858" y="917"/>
                    <a:pt x="251" y="1024"/>
                  </a:cubicBezTo>
                  <a:cubicBezTo>
                    <a:pt x="179" y="1036"/>
                    <a:pt x="96" y="989"/>
                    <a:pt x="1" y="9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7"/>
            <p:cNvSpPr/>
            <p:nvPr/>
          </p:nvSpPr>
          <p:spPr>
            <a:xfrm>
              <a:off x="9538098" y="819161"/>
              <a:ext cx="372546" cy="52134"/>
            </a:xfrm>
            <a:custGeom>
              <a:rect b="b" l="l" r="r" t="t"/>
              <a:pathLst>
                <a:path extrusionOk="0" h="370" w="2644">
                  <a:moveTo>
                    <a:pt x="0" y="215"/>
                  </a:moveTo>
                  <a:cubicBezTo>
                    <a:pt x="119" y="179"/>
                    <a:pt x="226" y="119"/>
                    <a:pt x="345" y="108"/>
                  </a:cubicBezTo>
                  <a:cubicBezTo>
                    <a:pt x="810" y="96"/>
                    <a:pt x="1262" y="96"/>
                    <a:pt x="1715" y="72"/>
                  </a:cubicBezTo>
                  <a:cubicBezTo>
                    <a:pt x="1917" y="60"/>
                    <a:pt x="2108" y="12"/>
                    <a:pt x="2298" y="0"/>
                  </a:cubicBezTo>
                  <a:cubicBezTo>
                    <a:pt x="2417" y="0"/>
                    <a:pt x="2524" y="48"/>
                    <a:pt x="2643" y="84"/>
                  </a:cubicBezTo>
                  <a:cubicBezTo>
                    <a:pt x="2560" y="155"/>
                    <a:pt x="2477" y="262"/>
                    <a:pt x="2381" y="286"/>
                  </a:cubicBezTo>
                  <a:cubicBezTo>
                    <a:pt x="2167" y="334"/>
                    <a:pt x="1941" y="346"/>
                    <a:pt x="1727" y="346"/>
                  </a:cubicBezTo>
                  <a:cubicBezTo>
                    <a:pt x="1274" y="370"/>
                    <a:pt x="834" y="370"/>
                    <a:pt x="393" y="370"/>
                  </a:cubicBezTo>
                  <a:cubicBezTo>
                    <a:pt x="262" y="370"/>
                    <a:pt x="143" y="334"/>
                    <a:pt x="12" y="322"/>
                  </a:cubicBezTo>
                  <a:cubicBezTo>
                    <a:pt x="12" y="286"/>
                    <a:pt x="12" y="250"/>
                    <a:pt x="0"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7"/>
            <p:cNvSpPr/>
            <p:nvPr/>
          </p:nvSpPr>
          <p:spPr>
            <a:xfrm>
              <a:off x="9271368" y="778862"/>
              <a:ext cx="250102" cy="94123"/>
            </a:xfrm>
            <a:custGeom>
              <a:rect b="b" l="l" r="r" t="t"/>
              <a:pathLst>
                <a:path extrusionOk="0" h="668" w="1775">
                  <a:moveTo>
                    <a:pt x="1774" y="370"/>
                  </a:moveTo>
                  <a:cubicBezTo>
                    <a:pt x="1143" y="667"/>
                    <a:pt x="607" y="275"/>
                    <a:pt x="0" y="417"/>
                  </a:cubicBezTo>
                  <a:cubicBezTo>
                    <a:pt x="250" y="1"/>
                    <a:pt x="1310" y="1"/>
                    <a:pt x="1774" y="3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7"/>
            <p:cNvSpPr/>
            <p:nvPr/>
          </p:nvSpPr>
          <p:spPr>
            <a:xfrm>
              <a:off x="9155545" y="1669653"/>
              <a:ext cx="243339" cy="60588"/>
            </a:xfrm>
            <a:custGeom>
              <a:rect b="b" l="l" r="r" t="t"/>
              <a:pathLst>
                <a:path extrusionOk="0" h="430" w="1727">
                  <a:moveTo>
                    <a:pt x="1" y="96"/>
                  </a:moveTo>
                  <a:cubicBezTo>
                    <a:pt x="131" y="72"/>
                    <a:pt x="262" y="1"/>
                    <a:pt x="393" y="13"/>
                  </a:cubicBezTo>
                  <a:cubicBezTo>
                    <a:pt x="786" y="25"/>
                    <a:pt x="1179" y="72"/>
                    <a:pt x="1560" y="108"/>
                  </a:cubicBezTo>
                  <a:cubicBezTo>
                    <a:pt x="1620" y="120"/>
                    <a:pt x="1667" y="191"/>
                    <a:pt x="1727" y="239"/>
                  </a:cubicBezTo>
                  <a:cubicBezTo>
                    <a:pt x="1667" y="299"/>
                    <a:pt x="1632" y="382"/>
                    <a:pt x="1572" y="406"/>
                  </a:cubicBezTo>
                  <a:cubicBezTo>
                    <a:pt x="1465" y="430"/>
                    <a:pt x="1358" y="430"/>
                    <a:pt x="1239" y="418"/>
                  </a:cubicBezTo>
                  <a:cubicBezTo>
                    <a:pt x="905" y="394"/>
                    <a:pt x="572" y="358"/>
                    <a:pt x="239" y="322"/>
                  </a:cubicBezTo>
                  <a:cubicBezTo>
                    <a:pt x="155" y="310"/>
                    <a:pt x="72" y="239"/>
                    <a:pt x="1" y="191"/>
                  </a:cubicBezTo>
                  <a:cubicBezTo>
                    <a:pt x="1" y="168"/>
                    <a:pt x="1" y="132"/>
                    <a:pt x="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7"/>
            <p:cNvSpPr/>
            <p:nvPr/>
          </p:nvSpPr>
          <p:spPr>
            <a:xfrm>
              <a:off x="8709305" y="777171"/>
              <a:ext cx="248411" cy="90741"/>
            </a:xfrm>
            <a:custGeom>
              <a:rect b="b" l="l" r="r" t="t"/>
              <a:pathLst>
                <a:path extrusionOk="0" h="644" w="1763">
                  <a:moveTo>
                    <a:pt x="1763" y="298"/>
                  </a:moveTo>
                  <a:cubicBezTo>
                    <a:pt x="1203" y="406"/>
                    <a:pt x="643" y="513"/>
                    <a:pt x="0" y="644"/>
                  </a:cubicBezTo>
                  <a:cubicBezTo>
                    <a:pt x="262" y="239"/>
                    <a:pt x="1453" y="1"/>
                    <a:pt x="1763" y="2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7"/>
            <p:cNvSpPr/>
            <p:nvPr/>
          </p:nvSpPr>
          <p:spPr>
            <a:xfrm>
              <a:off x="8974344" y="747018"/>
              <a:ext cx="198109" cy="65520"/>
            </a:xfrm>
            <a:custGeom>
              <a:rect b="b" l="l" r="r" t="t"/>
              <a:pathLst>
                <a:path extrusionOk="0" h="465" w="1406">
                  <a:moveTo>
                    <a:pt x="1406" y="405"/>
                  </a:moveTo>
                  <a:cubicBezTo>
                    <a:pt x="929" y="429"/>
                    <a:pt x="501" y="441"/>
                    <a:pt x="1" y="465"/>
                  </a:cubicBezTo>
                  <a:cubicBezTo>
                    <a:pt x="322" y="36"/>
                    <a:pt x="1120" y="0"/>
                    <a:pt x="1406" y="4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7"/>
            <p:cNvSpPr/>
            <p:nvPr/>
          </p:nvSpPr>
          <p:spPr>
            <a:xfrm>
              <a:off x="8034942" y="1829014"/>
              <a:ext cx="169506" cy="100886"/>
            </a:xfrm>
            <a:custGeom>
              <a:rect b="b" l="l" r="r" t="t"/>
              <a:pathLst>
                <a:path extrusionOk="0" h="716" w="1203">
                  <a:moveTo>
                    <a:pt x="1203" y="72"/>
                  </a:moveTo>
                  <a:cubicBezTo>
                    <a:pt x="905" y="275"/>
                    <a:pt x="619" y="489"/>
                    <a:pt x="298" y="680"/>
                  </a:cubicBezTo>
                  <a:cubicBezTo>
                    <a:pt x="238" y="715"/>
                    <a:pt x="107" y="632"/>
                    <a:pt x="0" y="596"/>
                  </a:cubicBezTo>
                  <a:cubicBezTo>
                    <a:pt x="48" y="513"/>
                    <a:pt x="83" y="370"/>
                    <a:pt x="167" y="334"/>
                  </a:cubicBezTo>
                  <a:cubicBezTo>
                    <a:pt x="488" y="203"/>
                    <a:pt x="810" y="108"/>
                    <a:pt x="1131" y="1"/>
                  </a:cubicBezTo>
                  <a:cubicBezTo>
                    <a:pt x="1155" y="25"/>
                    <a:pt x="1179" y="49"/>
                    <a:pt x="1203" y="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7"/>
            <p:cNvSpPr/>
            <p:nvPr/>
          </p:nvSpPr>
          <p:spPr>
            <a:xfrm>
              <a:off x="9846676" y="1547208"/>
              <a:ext cx="146116" cy="60588"/>
            </a:xfrm>
            <a:custGeom>
              <a:rect b="b" l="l" r="r" t="t"/>
              <a:pathLst>
                <a:path extrusionOk="0" h="430" w="1037">
                  <a:moveTo>
                    <a:pt x="1037" y="96"/>
                  </a:moveTo>
                  <a:cubicBezTo>
                    <a:pt x="691" y="394"/>
                    <a:pt x="287" y="429"/>
                    <a:pt x="1" y="108"/>
                  </a:cubicBezTo>
                  <a:cubicBezTo>
                    <a:pt x="382" y="72"/>
                    <a:pt x="691" y="36"/>
                    <a:pt x="1013" y="1"/>
                  </a:cubicBezTo>
                  <a:cubicBezTo>
                    <a:pt x="1025" y="36"/>
                    <a:pt x="1037" y="60"/>
                    <a:pt x="1037"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7"/>
            <p:cNvSpPr/>
            <p:nvPr/>
          </p:nvSpPr>
          <p:spPr>
            <a:xfrm>
              <a:off x="9581637" y="1720096"/>
              <a:ext cx="102436" cy="62138"/>
            </a:xfrm>
            <a:custGeom>
              <a:rect b="b" l="l" r="r" t="t"/>
              <a:pathLst>
                <a:path extrusionOk="0" h="441" w="727">
                  <a:moveTo>
                    <a:pt x="394" y="441"/>
                  </a:moveTo>
                  <a:cubicBezTo>
                    <a:pt x="251" y="345"/>
                    <a:pt x="132" y="262"/>
                    <a:pt x="1" y="167"/>
                  </a:cubicBezTo>
                  <a:cubicBezTo>
                    <a:pt x="84" y="119"/>
                    <a:pt x="167" y="0"/>
                    <a:pt x="227" y="24"/>
                  </a:cubicBezTo>
                  <a:cubicBezTo>
                    <a:pt x="394" y="72"/>
                    <a:pt x="560" y="167"/>
                    <a:pt x="727" y="250"/>
                  </a:cubicBezTo>
                  <a:cubicBezTo>
                    <a:pt x="632" y="310"/>
                    <a:pt x="536" y="357"/>
                    <a:pt x="394"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7"/>
            <p:cNvSpPr/>
            <p:nvPr/>
          </p:nvSpPr>
          <p:spPr>
            <a:xfrm>
              <a:off x="9888665" y="926529"/>
              <a:ext cx="99054" cy="70592"/>
            </a:xfrm>
            <a:custGeom>
              <a:rect b="b" l="l" r="r" t="t"/>
              <a:pathLst>
                <a:path extrusionOk="0" h="501" w="703">
                  <a:moveTo>
                    <a:pt x="1" y="346"/>
                  </a:moveTo>
                  <a:cubicBezTo>
                    <a:pt x="191" y="167"/>
                    <a:pt x="393" y="0"/>
                    <a:pt x="667" y="155"/>
                  </a:cubicBezTo>
                  <a:cubicBezTo>
                    <a:pt x="679" y="203"/>
                    <a:pt x="691" y="250"/>
                    <a:pt x="703" y="310"/>
                  </a:cubicBezTo>
                  <a:cubicBezTo>
                    <a:pt x="489" y="370"/>
                    <a:pt x="274" y="441"/>
                    <a:pt x="48" y="500"/>
                  </a:cubicBezTo>
                  <a:cubicBezTo>
                    <a:pt x="36" y="453"/>
                    <a:pt x="24" y="393"/>
                    <a:pt x="1" y="3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7"/>
            <p:cNvSpPr/>
            <p:nvPr/>
          </p:nvSpPr>
          <p:spPr>
            <a:xfrm>
              <a:off x="8501332" y="857768"/>
              <a:ext cx="90600" cy="43680"/>
            </a:xfrm>
            <a:custGeom>
              <a:rect b="b" l="l" r="r" t="t"/>
              <a:pathLst>
                <a:path extrusionOk="0" h="310" w="643">
                  <a:moveTo>
                    <a:pt x="0" y="96"/>
                  </a:moveTo>
                  <a:cubicBezTo>
                    <a:pt x="191" y="60"/>
                    <a:pt x="381" y="24"/>
                    <a:pt x="572" y="0"/>
                  </a:cubicBezTo>
                  <a:cubicBezTo>
                    <a:pt x="583" y="0"/>
                    <a:pt x="619" y="119"/>
                    <a:pt x="643" y="191"/>
                  </a:cubicBezTo>
                  <a:lnTo>
                    <a:pt x="48" y="310"/>
                  </a:lnTo>
                  <a:cubicBezTo>
                    <a:pt x="36" y="238"/>
                    <a:pt x="12" y="167"/>
                    <a:pt x="0"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7"/>
            <p:cNvSpPr/>
            <p:nvPr/>
          </p:nvSpPr>
          <p:spPr>
            <a:xfrm>
              <a:off x="7737918" y="1928069"/>
              <a:ext cx="125967" cy="21981"/>
            </a:xfrm>
            <a:custGeom>
              <a:rect b="b" l="l" r="r" t="t"/>
              <a:pathLst>
                <a:path extrusionOk="0" h="156" w="894">
                  <a:moveTo>
                    <a:pt x="1" y="0"/>
                  </a:moveTo>
                  <a:cubicBezTo>
                    <a:pt x="298" y="12"/>
                    <a:pt x="596" y="24"/>
                    <a:pt x="894" y="48"/>
                  </a:cubicBezTo>
                  <a:cubicBezTo>
                    <a:pt x="894" y="84"/>
                    <a:pt x="894" y="120"/>
                    <a:pt x="894" y="155"/>
                  </a:cubicBezTo>
                  <a:lnTo>
                    <a:pt x="1" y="15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7"/>
            <p:cNvSpPr/>
            <p:nvPr/>
          </p:nvSpPr>
          <p:spPr>
            <a:xfrm>
              <a:off x="9725922" y="1569048"/>
              <a:ext cx="92432" cy="52134"/>
            </a:xfrm>
            <a:custGeom>
              <a:rect b="b" l="l" r="r" t="t"/>
              <a:pathLst>
                <a:path extrusionOk="0" h="370" w="656">
                  <a:moveTo>
                    <a:pt x="1" y="48"/>
                  </a:moveTo>
                  <a:cubicBezTo>
                    <a:pt x="227" y="24"/>
                    <a:pt x="417" y="12"/>
                    <a:pt x="655" y="1"/>
                  </a:cubicBezTo>
                  <a:cubicBezTo>
                    <a:pt x="370" y="346"/>
                    <a:pt x="191" y="370"/>
                    <a:pt x="1"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17"/>
          <p:cNvGrpSpPr/>
          <p:nvPr/>
        </p:nvGrpSpPr>
        <p:grpSpPr>
          <a:xfrm rot="-3528394">
            <a:off x="7065977" y="3331821"/>
            <a:ext cx="646798" cy="3183188"/>
            <a:chOff x="1327600" y="2400500"/>
            <a:chExt cx="183700" cy="904050"/>
          </a:xfrm>
        </p:grpSpPr>
        <p:sp>
          <p:nvSpPr>
            <p:cNvPr id="526" name="Google Shape;526;p17"/>
            <p:cNvSpPr/>
            <p:nvPr/>
          </p:nvSpPr>
          <p:spPr>
            <a:xfrm>
              <a:off x="1498100" y="3289800"/>
              <a:ext cx="13200" cy="14750"/>
            </a:xfrm>
            <a:custGeom>
              <a:rect b="b" l="l" r="r" t="t"/>
              <a:pathLst>
                <a:path extrusionOk="0" h="590" w="528">
                  <a:moveTo>
                    <a:pt x="284" y="1"/>
                  </a:moveTo>
                  <a:lnTo>
                    <a:pt x="0" y="123"/>
                  </a:lnTo>
                  <a:cubicBezTo>
                    <a:pt x="81" y="285"/>
                    <a:pt x="162" y="448"/>
                    <a:pt x="244" y="590"/>
                  </a:cubicBezTo>
                  <a:lnTo>
                    <a:pt x="528" y="427"/>
                  </a:lnTo>
                  <a:cubicBezTo>
                    <a:pt x="447" y="285"/>
                    <a:pt x="365" y="143"/>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7"/>
            <p:cNvSpPr/>
            <p:nvPr/>
          </p:nvSpPr>
          <p:spPr>
            <a:xfrm>
              <a:off x="1327600" y="2570775"/>
              <a:ext cx="175075" cy="671875"/>
            </a:xfrm>
            <a:custGeom>
              <a:rect b="b" l="l" r="r" t="t"/>
              <a:pathLst>
                <a:path extrusionOk="0" h="26875" w="7003">
                  <a:moveTo>
                    <a:pt x="1644" y="0"/>
                  </a:moveTo>
                  <a:cubicBezTo>
                    <a:pt x="1522" y="325"/>
                    <a:pt x="1380" y="650"/>
                    <a:pt x="1279" y="975"/>
                  </a:cubicBezTo>
                  <a:lnTo>
                    <a:pt x="1563" y="1096"/>
                  </a:lnTo>
                  <a:cubicBezTo>
                    <a:pt x="1685" y="772"/>
                    <a:pt x="1806" y="447"/>
                    <a:pt x="1928" y="122"/>
                  </a:cubicBezTo>
                  <a:lnTo>
                    <a:pt x="1644" y="0"/>
                  </a:lnTo>
                  <a:close/>
                  <a:moveTo>
                    <a:pt x="629" y="2964"/>
                  </a:moveTo>
                  <a:cubicBezTo>
                    <a:pt x="528" y="3309"/>
                    <a:pt x="447" y="3634"/>
                    <a:pt x="365" y="3979"/>
                  </a:cubicBezTo>
                  <a:lnTo>
                    <a:pt x="670" y="4040"/>
                  </a:lnTo>
                  <a:cubicBezTo>
                    <a:pt x="751" y="3715"/>
                    <a:pt x="832" y="3390"/>
                    <a:pt x="934" y="3045"/>
                  </a:cubicBezTo>
                  <a:lnTo>
                    <a:pt x="629" y="2964"/>
                  </a:lnTo>
                  <a:close/>
                  <a:moveTo>
                    <a:pt x="20" y="6049"/>
                  </a:moveTo>
                  <a:lnTo>
                    <a:pt x="20" y="6090"/>
                  </a:lnTo>
                  <a:cubicBezTo>
                    <a:pt x="0" y="6252"/>
                    <a:pt x="0" y="6435"/>
                    <a:pt x="0" y="6597"/>
                  </a:cubicBezTo>
                  <a:cubicBezTo>
                    <a:pt x="0" y="6759"/>
                    <a:pt x="0" y="6922"/>
                    <a:pt x="20" y="7105"/>
                  </a:cubicBezTo>
                  <a:lnTo>
                    <a:pt x="345" y="7064"/>
                  </a:lnTo>
                  <a:cubicBezTo>
                    <a:pt x="325" y="6902"/>
                    <a:pt x="325" y="6739"/>
                    <a:pt x="325" y="6597"/>
                  </a:cubicBezTo>
                  <a:cubicBezTo>
                    <a:pt x="325" y="6435"/>
                    <a:pt x="325" y="6272"/>
                    <a:pt x="345" y="6110"/>
                  </a:cubicBezTo>
                  <a:lnTo>
                    <a:pt x="345" y="6069"/>
                  </a:lnTo>
                  <a:lnTo>
                    <a:pt x="20" y="6049"/>
                  </a:lnTo>
                  <a:close/>
                  <a:moveTo>
                    <a:pt x="873" y="8992"/>
                  </a:moveTo>
                  <a:lnTo>
                    <a:pt x="589" y="9134"/>
                  </a:lnTo>
                  <a:cubicBezTo>
                    <a:pt x="731" y="9439"/>
                    <a:pt x="893" y="9743"/>
                    <a:pt x="1076" y="10068"/>
                  </a:cubicBezTo>
                  <a:lnTo>
                    <a:pt x="1360" y="9885"/>
                  </a:lnTo>
                  <a:cubicBezTo>
                    <a:pt x="1157" y="9601"/>
                    <a:pt x="995" y="9297"/>
                    <a:pt x="873" y="8992"/>
                  </a:cubicBezTo>
                  <a:close/>
                  <a:moveTo>
                    <a:pt x="2578" y="11529"/>
                  </a:moveTo>
                  <a:lnTo>
                    <a:pt x="2334" y="11753"/>
                  </a:lnTo>
                  <a:cubicBezTo>
                    <a:pt x="2558" y="12017"/>
                    <a:pt x="2781" y="12280"/>
                    <a:pt x="3004" y="12544"/>
                  </a:cubicBezTo>
                  <a:lnTo>
                    <a:pt x="3248" y="12321"/>
                  </a:lnTo>
                  <a:cubicBezTo>
                    <a:pt x="3024" y="12057"/>
                    <a:pt x="2781" y="11793"/>
                    <a:pt x="2578" y="11529"/>
                  </a:cubicBezTo>
                  <a:close/>
                  <a:moveTo>
                    <a:pt x="4608" y="13904"/>
                  </a:moveTo>
                  <a:lnTo>
                    <a:pt x="4364" y="14107"/>
                  </a:lnTo>
                  <a:cubicBezTo>
                    <a:pt x="4587" y="14391"/>
                    <a:pt x="4790" y="14655"/>
                    <a:pt x="4973" y="14919"/>
                  </a:cubicBezTo>
                  <a:lnTo>
                    <a:pt x="5237" y="14736"/>
                  </a:lnTo>
                  <a:cubicBezTo>
                    <a:pt x="5054" y="14473"/>
                    <a:pt x="4851" y="14209"/>
                    <a:pt x="4608" y="13904"/>
                  </a:cubicBezTo>
                  <a:close/>
                  <a:moveTo>
                    <a:pt x="6292" y="16543"/>
                  </a:moveTo>
                  <a:lnTo>
                    <a:pt x="5988" y="16685"/>
                  </a:lnTo>
                  <a:cubicBezTo>
                    <a:pt x="6130" y="16989"/>
                    <a:pt x="6252" y="17314"/>
                    <a:pt x="6333" y="17639"/>
                  </a:cubicBezTo>
                  <a:lnTo>
                    <a:pt x="6637" y="17537"/>
                  </a:lnTo>
                  <a:cubicBezTo>
                    <a:pt x="6536" y="17213"/>
                    <a:pt x="6414" y="16868"/>
                    <a:pt x="6292" y="16543"/>
                  </a:cubicBezTo>
                  <a:close/>
                  <a:moveTo>
                    <a:pt x="6658" y="19628"/>
                  </a:moveTo>
                  <a:cubicBezTo>
                    <a:pt x="6678" y="19770"/>
                    <a:pt x="6678" y="19912"/>
                    <a:pt x="6678" y="20054"/>
                  </a:cubicBezTo>
                  <a:cubicBezTo>
                    <a:pt x="6678" y="20257"/>
                    <a:pt x="6678" y="20460"/>
                    <a:pt x="6658" y="20663"/>
                  </a:cubicBezTo>
                  <a:lnTo>
                    <a:pt x="6982" y="20684"/>
                  </a:lnTo>
                  <a:cubicBezTo>
                    <a:pt x="6982" y="20460"/>
                    <a:pt x="7003" y="20257"/>
                    <a:pt x="7003" y="20054"/>
                  </a:cubicBezTo>
                  <a:cubicBezTo>
                    <a:pt x="7003" y="19912"/>
                    <a:pt x="6982" y="19770"/>
                    <a:pt x="6982" y="19628"/>
                  </a:cubicBezTo>
                  <a:close/>
                  <a:moveTo>
                    <a:pt x="6414" y="22693"/>
                  </a:moveTo>
                  <a:cubicBezTo>
                    <a:pt x="6373" y="23038"/>
                    <a:pt x="6313" y="23383"/>
                    <a:pt x="6292" y="23728"/>
                  </a:cubicBezTo>
                  <a:lnTo>
                    <a:pt x="6597" y="23769"/>
                  </a:lnTo>
                  <a:cubicBezTo>
                    <a:pt x="6637" y="23424"/>
                    <a:pt x="6678" y="23079"/>
                    <a:pt x="6739" y="22754"/>
                  </a:cubicBezTo>
                  <a:lnTo>
                    <a:pt x="6414" y="22693"/>
                  </a:lnTo>
                  <a:close/>
                  <a:moveTo>
                    <a:pt x="6150" y="25819"/>
                  </a:moveTo>
                  <a:cubicBezTo>
                    <a:pt x="6170" y="26184"/>
                    <a:pt x="6191" y="26529"/>
                    <a:pt x="6231" y="26874"/>
                  </a:cubicBezTo>
                  <a:lnTo>
                    <a:pt x="6556" y="26834"/>
                  </a:lnTo>
                  <a:cubicBezTo>
                    <a:pt x="6516" y="26509"/>
                    <a:pt x="6475" y="26164"/>
                    <a:pt x="6475" y="258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7"/>
            <p:cNvSpPr/>
            <p:nvPr/>
          </p:nvSpPr>
          <p:spPr>
            <a:xfrm>
              <a:off x="1387975" y="2510900"/>
              <a:ext cx="12200" cy="14725"/>
            </a:xfrm>
            <a:custGeom>
              <a:rect b="b" l="l" r="r" t="t"/>
              <a:pathLst>
                <a:path extrusionOk="0" h="589" w="488">
                  <a:moveTo>
                    <a:pt x="203" y="0"/>
                  </a:moveTo>
                  <a:lnTo>
                    <a:pt x="0" y="467"/>
                  </a:lnTo>
                  <a:lnTo>
                    <a:pt x="305" y="589"/>
                  </a:lnTo>
                  <a:lnTo>
                    <a:pt x="488" y="122"/>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7"/>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7"/>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1">
  <p:cSld name="TITLE_1_1">
    <p:bg>
      <p:bgPr>
        <a:solidFill>
          <a:srgbClr val="FFFFFF"/>
        </a:solidFill>
      </p:bgPr>
    </p:bg>
    <p:spTree>
      <p:nvGrpSpPr>
        <p:cNvPr id="531" name="Shape 531"/>
        <p:cNvGrpSpPr/>
        <p:nvPr/>
      </p:nvGrpSpPr>
      <p:grpSpPr>
        <a:xfrm>
          <a:off x="0" y="0"/>
          <a:ext cx="0" cy="0"/>
          <a:chOff x="0" y="0"/>
          <a:chExt cx="0" cy="0"/>
        </a:xfrm>
      </p:grpSpPr>
      <p:grpSp>
        <p:nvGrpSpPr>
          <p:cNvPr id="532" name="Google Shape;532;p18"/>
          <p:cNvGrpSpPr/>
          <p:nvPr/>
        </p:nvGrpSpPr>
        <p:grpSpPr>
          <a:xfrm>
            <a:off x="-29" y="0"/>
            <a:ext cx="10692054" cy="7578965"/>
            <a:chOff x="-29" y="0"/>
            <a:chExt cx="10692054" cy="7578965"/>
          </a:xfrm>
        </p:grpSpPr>
        <p:sp>
          <p:nvSpPr>
            <p:cNvPr id="533" name="Google Shape;533;p18"/>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8"/>
            <p:cNvSpPr/>
            <p:nvPr/>
          </p:nvSpPr>
          <p:spPr>
            <a:xfrm>
              <a:off x="-29"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535" name="Google Shape;535;p18"/>
          <p:cNvSpPr txBox="1"/>
          <p:nvPr>
            <p:ph type="ctrTitle"/>
          </p:nvPr>
        </p:nvSpPr>
        <p:spPr>
          <a:xfrm>
            <a:off x="2127150" y="1257125"/>
            <a:ext cx="6437700" cy="163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100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36" name="Google Shape;536;p18"/>
          <p:cNvSpPr txBox="1"/>
          <p:nvPr>
            <p:ph idx="1" type="subTitle"/>
          </p:nvPr>
        </p:nvSpPr>
        <p:spPr>
          <a:xfrm>
            <a:off x="3343675" y="2818038"/>
            <a:ext cx="4004700" cy="14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1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537" name="Google Shape;537;p18"/>
          <p:cNvGrpSpPr/>
          <p:nvPr/>
        </p:nvGrpSpPr>
        <p:grpSpPr>
          <a:xfrm rot="-3528394">
            <a:off x="8839727" y="2591321"/>
            <a:ext cx="646798" cy="3183188"/>
            <a:chOff x="1327600" y="2400500"/>
            <a:chExt cx="183700" cy="904050"/>
          </a:xfrm>
        </p:grpSpPr>
        <p:sp>
          <p:nvSpPr>
            <p:cNvPr id="538" name="Google Shape;538;p18"/>
            <p:cNvSpPr/>
            <p:nvPr/>
          </p:nvSpPr>
          <p:spPr>
            <a:xfrm>
              <a:off x="1498100" y="3289800"/>
              <a:ext cx="13200" cy="14750"/>
            </a:xfrm>
            <a:custGeom>
              <a:rect b="b" l="l" r="r" t="t"/>
              <a:pathLst>
                <a:path extrusionOk="0" h="590" w="528">
                  <a:moveTo>
                    <a:pt x="284" y="1"/>
                  </a:moveTo>
                  <a:lnTo>
                    <a:pt x="0" y="123"/>
                  </a:lnTo>
                  <a:cubicBezTo>
                    <a:pt x="81" y="285"/>
                    <a:pt x="162" y="448"/>
                    <a:pt x="244" y="590"/>
                  </a:cubicBezTo>
                  <a:lnTo>
                    <a:pt x="528" y="427"/>
                  </a:lnTo>
                  <a:cubicBezTo>
                    <a:pt x="447" y="285"/>
                    <a:pt x="365" y="143"/>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8"/>
            <p:cNvSpPr/>
            <p:nvPr/>
          </p:nvSpPr>
          <p:spPr>
            <a:xfrm>
              <a:off x="1327600" y="2570775"/>
              <a:ext cx="175075" cy="671875"/>
            </a:xfrm>
            <a:custGeom>
              <a:rect b="b" l="l" r="r" t="t"/>
              <a:pathLst>
                <a:path extrusionOk="0" h="26875" w="7003">
                  <a:moveTo>
                    <a:pt x="1644" y="0"/>
                  </a:moveTo>
                  <a:cubicBezTo>
                    <a:pt x="1522" y="325"/>
                    <a:pt x="1380" y="650"/>
                    <a:pt x="1279" y="975"/>
                  </a:cubicBezTo>
                  <a:lnTo>
                    <a:pt x="1563" y="1096"/>
                  </a:lnTo>
                  <a:cubicBezTo>
                    <a:pt x="1685" y="772"/>
                    <a:pt x="1806" y="447"/>
                    <a:pt x="1928" y="122"/>
                  </a:cubicBezTo>
                  <a:lnTo>
                    <a:pt x="1644" y="0"/>
                  </a:lnTo>
                  <a:close/>
                  <a:moveTo>
                    <a:pt x="629" y="2964"/>
                  </a:moveTo>
                  <a:cubicBezTo>
                    <a:pt x="528" y="3309"/>
                    <a:pt x="447" y="3634"/>
                    <a:pt x="365" y="3979"/>
                  </a:cubicBezTo>
                  <a:lnTo>
                    <a:pt x="670" y="4040"/>
                  </a:lnTo>
                  <a:cubicBezTo>
                    <a:pt x="751" y="3715"/>
                    <a:pt x="832" y="3390"/>
                    <a:pt x="934" y="3045"/>
                  </a:cubicBezTo>
                  <a:lnTo>
                    <a:pt x="629" y="2964"/>
                  </a:lnTo>
                  <a:close/>
                  <a:moveTo>
                    <a:pt x="20" y="6049"/>
                  </a:moveTo>
                  <a:lnTo>
                    <a:pt x="20" y="6090"/>
                  </a:lnTo>
                  <a:cubicBezTo>
                    <a:pt x="0" y="6252"/>
                    <a:pt x="0" y="6435"/>
                    <a:pt x="0" y="6597"/>
                  </a:cubicBezTo>
                  <a:cubicBezTo>
                    <a:pt x="0" y="6759"/>
                    <a:pt x="0" y="6922"/>
                    <a:pt x="20" y="7105"/>
                  </a:cubicBezTo>
                  <a:lnTo>
                    <a:pt x="345" y="7064"/>
                  </a:lnTo>
                  <a:cubicBezTo>
                    <a:pt x="325" y="6902"/>
                    <a:pt x="325" y="6739"/>
                    <a:pt x="325" y="6597"/>
                  </a:cubicBezTo>
                  <a:cubicBezTo>
                    <a:pt x="325" y="6435"/>
                    <a:pt x="325" y="6272"/>
                    <a:pt x="345" y="6110"/>
                  </a:cubicBezTo>
                  <a:lnTo>
                    <a:pt x="345" y="6069"/>
                  </a:lnTo>
                  <a:lnTo>
                    <a:pt x="20" y="6049"/>
                  </a:lnTo>
                  <a:close/>
                  <a:moveTo>
                    <a:pt x="873" y="8992"/>
                  </a:moveTo>
                  <a:lnTo>
                    <a:pt x="589" y="9134"/>
                  </a:lnTo>
                  <a:cubicBezTo>
                    <a:pt x="731" y="9439"/>
                    <a:pt x="893" y="9743"/>
                    <a:pt x="1076" y="10068"/>
                  </a:cubicBezTo>
                  <a:lnTo>
                    <a:pt x="1360" y="9885"/>
                  </a:lnTo>
                  <a:cubicBezTo>
                    <a:pt x="1157" y="9601"/>
                    <a:pt x="995" y="9297"/>
                    <a:pt x="873" y="8992"/>
                  </a:cubicBezTo>
                  <a:close/>
                  <a:moveTo>
                    <a:pt x="2578" y="11529"/>
                  </a:moveTo>
                  <a:lnTo>
                    <a:pt x="2334" y="11753"/>
                  </a:lnTo>
                  <a:cubicBezTo>
                    <a:pt x="2558" y="12017"/>
                    <a:pt x="2781" y="12280"/>
                    <a:pt x="3004" y="12544"/>
                  </a:cubicBezTo>
                  <a:lnTo>
                    <a:pt x="3248" y="12321"/>
                  </a:lnTo>
                  <a:cubicBezTo>
                    <a:pt x="3024" y="12057"/>
                    <a:pt x="2781" y="11793"/>
                    <a:pt x="2578" y="11529"/>
                  </a:cubicBezTo>
                  <a:close/>
                  <a:moveTo>
                    <a:pt x="4608" y="13904"/>
                  </a:moveTo>
                  <a:lnTo>
                    <a:pt x="4364" y="14107"/>
                  </a:lnTo>
                  <a:cubicBezTo>
                    <a:pt x="4587" y="14391"/>
                    <a:pt x="4790" y="14655"/>
                    <a:pt x="4973" y="14919"/>
                  </a:cubicBezTo>
                  <a:lnTo>
                    <a:pt x="5237" y="14736"/>
                  </a:lnTo>
                  <a:cubicBezTo>
                    <a:pt x="5054" y="14473"/>
                    <a:pt x="4851" y="14209"/>
                    <a:pt x="4608" y="13904"/>
                  </a:cubicBezTo>
                  <a:close/>
                  <a:moveTo>
                    <a:pt x="6292" y="16543"/>
                  </a:moveTo>
                  <a:lnTo>
                    <a:pt x="5988" y="16685"/>
                  </a:lnTo>
                  <a:cubicBezTo>
                    <a:pt x="6130" y="16989"/>
                    <a:pt x="6252" y="17314"/>
                    <a:pt x="6333" y="17639"/>
                  </a:cubicBezTo>
                  <a:lnTo>
                    <a:pt x="6637" y="17537"/>
                  </a:lnTo>
                  <a:cubicBezTo>
                    <a:pt x="6536" y="17213"/>
                    <a:pt x="6414" y="16868"/>
                    <a:pt x="6292" y="16543"/>
                  </a:cubicBezTo>
                  <a:close/>
                  <a:moveTo>
                    <a:pt x="6658" y="19628"/>
                  </a:moveTo>
                  <a:cubicBezTo>
                    <a:pt x="6678" y="19770"/>
                    <a:pt x="6678" y="19912"/>
                    <a:pt x="6678" y="20054"/>
                  </a:cubicBezTo>
                  <a:cubicBezTo>
                    <a:pt x="6678" y="20257"/>
                    <a:pt x="6678" y="20460"/>
                    <a:pt x="6658" y="20663"/>
                  </a:cubicBezTo>
                  <a:lnTo>
                    <a:pt x="6982" y="20684"/>
                  </a:lnTo>
                  <a:cubicBezTo>
                    <a:pt x="6982" y="20460"/>
                    <a:pt x="7003" y="20257"/>
                    <a:pt x="7003" y="20054"/>
                  </a:cubicBezTo>
                  <a:cubicBezTo>
                    <a:pt x="7003" y="19912"/>
                    <a:pt x="6982" y="19770"/>
                    <a:pt x="6982" y="19628"/>
                  </a:cubicBezTo>
                  <a:close/>
                  <a:moveTo>
                    <a:pt x="6414" y="22693"/>
                  </a:moveTo>
                  <a:cubicBezTo>
                    <a:pt x="6373" y="23038"/>
                    <a:pt x="6313" y="23383"/>
                    <a:pt x="6292" y="23728"/>
                  </a:cubicBezTo>
                  <a:lnTo>
                    <a:pt x="6597" y="23769"/>
                  </a:lnTo>
                  <a:cubicBezTo>
                    <a:pt x="6637" y="23424"/>
                    <a:pt x="6678" y="23079"/>
                    <a:pt x="6739" y="22754"/>
                  </a:cubicBezTo>
                  <a:lnTo>
                    <a:pt x="6414" y="22693"/>
                  </a:lnTo>
                  <a:close/>
                  <a:moveTo>
                    <a:pt x="6150" y="25819"/>
                  </a:moveTo>
                  <a:cubicBezTo>
                    <a:pt x="6170" y="26184"/>
                    <a:pt x="6191" y="26529"/>
                    <a:pt x="6231" y="26874"/>
                  </a:cubicBezTo>
                  <a:lnTo>
                    <a:pt x="6556" y="26834"/>
                  </a:lnTo>
                  <a:cubicBezTo>
                    <a:pt x="6516" y="26509"/>
                    <a:pt x="6475" y="26164"/>
                    <a:pt x="6475" y="258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8"/>
            <p:cNvSpPr/>
            <p:nvPr/>
          </p:nvSpPr>
          <p:spPr>
            <a:xfrm>
              <a:off x="1387975" y="2510900"/>
              <a:ext cx="12200" cy="14725"/>
            </a:xfrm>
            <a:custGeom>
              <a:rect b="b" l="l" r="r" t="t"/>
              <a:pathLst>
                <a:path extrusionOk="0" h="589" w="488">
                  <a:moveTo>
                    <a:pt x="203" y="0"/>
                  </a:moveTo>
                  <a:lnTo>
                    <a:pt x="0" y="467"/>
                  </a:lnTo>
                  <a:lnTo>
                    <a:pt x="305" y="589"/>
                  </a:lnTo>
                  <a:lnTo>
                    <a:pt x="488" y="122"/>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8"/>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8"/>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18"/>
          <p:cNvGrpSpPr/>
          <p:nvPr/>
        </p:nvGrpSpPr>
        <p:grpSpPr>
          <a:xfrm>
            <a:off x="8438060" y="260436"/>
            <a:ext cx="1450129" cy="1410111"/>
            <a:chOff x="2078825" y="3242350"/>
            <a:chExt cx="1899318" cy="1846904"/>
          </a:xfrm>
        </p:grpSpPr>
        <p:sp>
          <p:nvSpPr>
            <p:cNvPr id="544" name="Google Shape;544;p18"/>
            <p:cNvSpPr/>
            <p:nvPr/>
          </p:nvSpPr>
          <p:spPr>
            <a:xfrm>
              <a:off x="2078825" y="3242350"/>
              <a:ext cx="1899318" cy="1846904"/>
            </a:xfrm>
            <a:custGeom>
              <a:rect b="b" l="l" r="r" t="t"/>
              <a:pathLst>
                <a:path extrusionOk="0" h="7538" w="7752">
                  <a:moveTo>
                    <a:pt x="5573" y="6906"/>
                  </a:moveTo>
                  <a:cubicBezTo>
                    <a:pt x="5120" y="7382"/>
                    <a:pt x="4489" y="7430"/>
                    <a:pt x="3906" y="7454"/>
                  </a:cubicBezTo>
                  <a:cubicBezTo>
                    <a:pt x="1858" y="7537"/>
                    <a:pt x="108" y="5858"/>
                    <a:pt x="84" y="3858"/>
                  </a:cubicBezTo>
                  <a:cubicBezTo>
                    <a:pt x="60" y="1810"/>
                    <a:pt x="1751" y="120"/>
                    <a:pt x="3823" y="120"/>
                  </a:cubicBezTo>
                  <a:cubicBezTo>
                    <a:pt x="5311" y="120"/>
                    <a:pt x="6799" y="1215"/>
                    <a:pt x="7263" y="2668"/>
                  </a:cubicBezTo>
                  <a:cubicBezTo>
                    <a:pt x="7752" y="4180"/>
                    <a:pt x="7228" y="5847"/>
                    <a:pt x="5978" y="6728"/>
                  </a:cubicBezTo>
                  <a:cubicBezTo>
                    <a:pt x="5858" y="6811"/>
                    <a:pt x="5704" y="6859"/>
                    <a:pt x="5573" y="6918"/>
                  </a:cubicBezTo>
                  <a:cubicBezTo>
                    <a:pt x="5787" y="6728"/>
                    <a:pt x="6001" y="6537"/>
                    <a:pt x="6204" y="6335"/>
                  </a:cubicBezTo>
                  <a:cubicBezTo>
                    <a:pt x="6942" y="5608"/>
                    <a:pt x="7371" y="4704"/>
                    <a:pt x="7311" y="3680"/>
                  </a:cubicBezTo>
                  <a:cubicBezTo>
                    <a:pt x="7228" y="2167"/>
                    <a:pt x="6418" y="1072"/>
                    <a:pt x="5001" y="524"/>
                  </a:cubicBezTo>
                  <a:cubicBezTo>
                    <a:pt x="3632" y="1"/>
                    <a:pt x="2394" y="322"/>
                    <a:pt x="1322" y="1346"/>
                  </a:cubicBezTo>
                  <a:cubicBezTo>
                    <a:pt x="358" y="2263"/>
                    <a:pt x="1" y="3691"/>
                    <a:pt x="477" y="4942"/>
                  </a:cubicBezTo>
                  <a:cubicBezTo>
                    <a:pt x="977" y="6275"/>
                    <a:pt x="2203" y="7180"/>
                    <a:pt x="3513" y="7275"/>
                  </a:cubicBezTo>
                  <a:cubicBezTo>
                    <a:pt x="4239" y="7335"/>
                    <a:pt x="4894" y="7085"/>
                    <a:pt x="5573" y="69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8"/>
            <p:cNvSpPr/>
            <p:nvPr/>
          </p:nvSpPr>
          <p:spPr>
            <a:xfrm>
              <a:off x="2493139" y="3475846"/>
              <a:ext cx="291807" cy="262653"/>
            </a:xfrm>
            <a:custGeom>
              <a:rect b="b" l="l" r="r" t="t"/>
              <a:pathLst>
                <a:path extrusionOk="0" h="1072" w="1191">
                  <a:moveTo>
                    <a:pt x="0" y="953"/>
                  </a:moveTo>
                  <a:cubicBezTo>
                    <a:pt x="36" y="726"/>
                    <a:pt x="72" y="512"/>
                    <a:pt x="119" y="179"/>
                  </a:cubicBezTo>
                  <a:cubicBezTo>
                    <a:pt x="322" y="405"/>
                    <a:pt x="441" y="536"/>
                    <a:pt x="560" y="667"/>
                  </a:cubicBezTo>
                  <a:cubicBezTo>
                    <a:pt x="584" y="655"/>
                    <a:pt x="619" y="643"/>
                    <a:pt x="655" y="631"/>
                  </a:cubicBezTo>
                  <a:cubicBezTo>
                    <a:pt x="596" y="452"/>
                    <a:pt x="536" y="274"/>
                    <a:pt x="477" y="95"/>
                  </a:cubicBezTo>
                  <a:lnTo>
                    <a:pt x="548" y="0"/>
                  </a:lnTo>
                  <a:cubicBezTo>
                    <a:pt x="762" y="131"/>
                    <a:pt x="977" y="274"/>
                    <a:pt x="1191" y="417"/>
                  </a:cubicBezTo>
                  <a:cubicBezTo>
                    <a:pt x="1143" y="464"/>
                    <a:pt x="1108" y="524"/>
                    <a:pt x="1072" y="572"/>
                  </a:cubicBezTo>
                  <a:cubicBezTo>
                    <a:pt x="1000" y="441"/>
                    <a:pt x="941" y="310"/>
                    <a:pt x="846" y="119"/>
                  </a:cubicBezTo>
                  <a:cubicBezTo>
                    <a:pt x="750" y="488"/>
                    <a:pt x="703" y="679"/>
                    <a:pt x="643" y="941"/>
                  </a:cubicBezTo>
                  <a:cubicBezTo>
                    <a:pt x="429" y="774"/>
                    <a:pt x="322" y="679"/>
                    <a:pt x="215" y="583"/>
                  </a:cubicBezTo>
                  <a:cubicBezTo>
                    <a:pt x="179" y="607"/>
                    <a:pt x="143" y="631"/>
                    <a:pt x="119" y="643"/>
                  </a:cubicBezTo>
                  <a:cubicBezTo>
                    <a:pt x="167" y="774"/>
                    <a:pt x="227" y="905"/>
                    <a:pt x="286" y="1072"/>
                  </a:cubicBezTo>
                  <a:cubicBezTo>
                    <a:pt x="215" y="1036"/>
                    <a:pt x="143" y="1012"/>
                    <a:pt x="72" y="988"/>
                  </a:cubicBezTo>
                  <a:cubicBezTo>
                    <a:pt x="36" y="976"/>
                    <a:pt x="12" y="964"/>
                    <a:pt x="0" y="9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8"/>
            <p:cNvSpPr/>
            <p:nvPr/>
          </p:nvSpPr>
          <p:spPr>
            <a:xfrm>
              <a:off x="2603883" y="4196181"/>
              <a:ext cx="157786" cy="207526"/>
            </a:xfrm>
            <a:custGeom>
              <a:rect b="b" l="l" r="r" t="t"/>
              <a:pathLst>
                <a:path extrusionOk="0" h="847" w="644">
                  <a:moveTo>
                    <a:pt x="1" y="72"/>
                  </a:moveTo>
                  <a:cubicBezTo>
                    <a:pt x="382" y="1"/>
                    <a:pt x="644" y="84"/>
                    <a:pt x="632" y="465"/>
                  </a:cubicBezTo>
                  <a:cubicBezTo>
                    <a:pt x="620" y="846"/>
                    <a:pt x="298" y="811"/>
                    <a:pt x="1" y="79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8"/>
            <p:cNvSpPr/>
            <p:nvPr/>
          </p:nvSpPr>
          <p:spPr>
            <a:xfrm>
              <a:off x="3169859" y="3437870"/>
              <a:ext cx="192823" cy="178124"/>
            </a:xfrm>
            <a:custGeom>
              <a:rect b="b" l="l" r="r" t="t"/>
              <a:pathLst>
                <a:path extrusionOk="0" h="727" w="787">
                  <a:moveTo>
                    <a:pt x="286" y="24"/>
                  </a:moveTo>
                  <a:cubicBezTo>
                    <a:pt x="274" y="119"/>
                    <a:pt x="262" y="215"/>
                    <a:pt x="262" y="274"/>
                  </a:cubicBezTo>
                  <a:cubicBezTo>
                    <a:pt x="441" y="310"/>
                    <a:pt x="608" y="334"/>
                    <a:pt x="763" y="405"/>
                  </a:cubicBezTo>
                  <a:cubicBezTo>
                    <a:pt x="786" y="417"/>
                    <a:pt x="751" y="703"/>
                    <a:pt x="727" y="703"/>
                  </a:cubicBezTo>
                  <a:cubicBezTo>
                    <a:pt x="501" y="727"/>
                    <a:pt x="286" y="727"/>
                    <a:pt x="1" y="727"/>
                  </a:cubicBezTo>
                  <a:cubicBezTo>
                    <a:pt x="72" y="417"/>
                    <a:pt x="132" y="203"/>
                    <a:pt x="179" y="0"/>
                  </a:cubicBezTo>
                  <a:cubicBezTo>
                    <a:pt x="215" y="12"/>
                    <a:pt x="251" y="12"/>
                    <a:pt x="286" y="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8"/>
            <p:cNvSpPr/>
            <p:nvPr/>
          </p:nvSpPr>
          <p:spPr>
            <a:xfrm>
              <a:off x="2332656" y="4502691"/>
              <a:ext cx="207278" cy="178124"/>
            </a:xfrm>
            <a:custGeom>
              <a:rect b="b" l="l" r="r" t="t"/>
              <a:pathLst>
                <a:path extrusionOk="0" h="727" w="846">
                  <a:moveTo>
                    <a:pt x="691" y="452"/>
                  </a:moveTo>
                  <a:cubicBezTo>
                    <a:pt x="655" y="381"/>
                    <a:pt x="608" y="298"/>
                    <a:pt x="608" y="310"/>
                  </a:cubicBezTo>
                  <a:cubicBezTo>
                    <a:pt x="524" y="441"/>
                    <a:pt x="429" y="583"/>
                    <a:pt x="334" y="726"/>
                  </a:cubicBezTo>
                  <a:cubicBezTo>
                    <a:pt x="227" y="619"/>
                    <a:pt x="108" y="512"/>
                    <a:pt x="0" y="405"/>
                  </a:cubicBezTo>
                  <a:cubicBezTo>
                    <a:pt x="179" y="274"/>
                    <a:pt x="334" y="107"/>
                    <a:pt x="536" y="24"/>
                  </a:cubicBezTo>
                  <a:cubicBezTo>
                    <a:pt x="584" y="0"/>
                    <a:pt x="739" y="238"/>
                    <a:pt x="846" y="357"/>
                  </a:cubicBezTo>
                  <a:cubicBezTo>
                    <a:pt x="798" y="393"/>
                    <a:pt x="751" y="429"/>
                    <a:pt x="691" y="4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8"/>
            <p:cNvSpPr/>
            <p:nvPr/>
          </p:nvSpPr>
          <p:spPr>
            <a:xfrm>
              <a:off x="2854775" y="3388132"/>
              <a:ext cx="175427" cy="216101"/>
            </a:xfrm>
            <a:custGeom>
              <a:rect b="b" l="l" r="r" t="t"/>
              <a:pathLst>
                <a:path extrusionOk="0" h="882" w="716">
                  <a:moveTo>
                    <a:pt x="1" y="1"/>
                  </a:moveTo>
                  <a:cubicBezTo>
                    <a:pt x="239" y="60"/>
                    <a:pt x="477" y="60"/>
                    <a:pt x="548" y="168"/>
                  </a:cubicBezTo>
                  <a:cubicBezTo>
                    <a:pt x="715" y="418"/>
                    <a:pt x="465" y="465"/>
                    <a:pt x="286" y="549"/>
                  </a:cubicBezTo>
                  <a:cubicBezTo>
                    <a:pt x="227" y="572"/>
                    <a:pt x="203" y="680"/>
                    <a:pt x="96" y="882"/>
                  </a:cubicBezTo>
                  <a:cubicBezTo>
                    <a:pt x="60" y="537"/>
                    <a:pt x="36" y="32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8"/>
            <p:cNvSpPr/>
            <p:nvPr/>
          </p:nvSpPr>
          <p:spPr>
            <a:xfrm>
              <a:off x="2379208" y="3709098"/>
              <a:ext cx="160727" cy="140392"/>
            </a:xfrm>
            <a:custGeom>
              <a:rect b="b" l="l" r="r" t="t"/>
              <a:pathLst>
                <a:path extrusionOk="0" h="573" w="656">
                  <a:moveTo>
                    <a:pt x="465" y="1"/>
                  </a:moveTo>
                  <a:cubicBezTo>
                    <a:pt x="477" y="12"/>
                    <a:pt x="501" y="24"/>
                    <a:pt x="537" y="36"/>
                  </a:cubicBezTo>
                  <a:cubicBezTo>
                    <a:pt x="620" y="310"/>
                    <a:pt x="656" y="572"/>
                    <a:pt x="251" y="536"/>
                  </a:cubicBezTo>
                  <a:cubicBezTo>
                    <a:pt x="156" y="536"/>
                    <a:pt x="84" y="346"/>
                    <a:pt x="1" y="227"/>
                  </a:cubicBezTo>
                  <a:cubicBezTo>
                    <a:pt x="156" y="155"/>
                    <a:pt x="311" y="72"/>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8"/>
            <p:cNvSpPr/>
            <p:nvPr/>
          </p:nvSpPr>
          <p:spPr>
            <a:xfrm>
              <a:off x="3499399" y="4499751"/>
              <a:ext cx="189883" cy="169304"/>
            </a:xfrm>
            <a:custGeom>
              <a:rect b="b" l="l" r="r" t="t"/>
              <a:pathLst>
                <a:path extrusionOk="0" h="691" w="775">
                  <a:moveTo>
                    <a:pt x="775" y="476"/>
                  </a:moveTo>
                  <a:cubicBezTo>
                    <a:pt x="561" y="572"/>
                    <a:pt x="346" y="691"/>
                    <a:pt x="322" y="667"/>
                  </a:cubicBezTo>
                  <a:cubicBezTo>
                    <a:pt x="191" y="488"/>
                    <a:pt x="96" y="286"/>
                    <a:pt x="1" y="95"/>
                  </a:cubicBezTo>
                  <a:cubicBezTo>
                    <a:pt x="37" y="60"/>
                    <a:pt x="72" y="36"/>
                    <a:pt x="120" y="0"/>
                  </a:cubicBezTo>
                  <a:cubicBezTo>
                    <a:pt x="299" y="143"/>
                    <a:pt x="489" y="274"/>
                    <a:pt x="775" y="4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8"/>
            <p:cNvSpPr/>
            <p:nvPr/>
          </p:nvSpPr>
          <p:spPr>
            <a:xfrm>
              <a:off x="2437766" y="4662929"/>
              <a:ext cx="207278" cy="154848"/>
            </a:xfrm>
            <a:custGeom>
              <a:rect b="b" l="l" r="r" t="t"/>
              <a:pathLst>
                <a:path extrusionOk="0" h="632" w="846">
                  <a:moveTo>
                    <a:pt x="405" y="1"/>
                  </a:moveTo>
                  <a:cubicBezTo>
                    <a:pt x="845" y="191"/>
                    <a:pt x="655" y="394"/>
                    <a:pt x="405" y="632"/>
                  </a:cubicBezTo>
                  <a:cubicBezTo>
                    <a:pt x="286" y="549"/>
                    <a:pt x="155" y="465"/>
                    <a:pt x="0" y="346"/>
                  </a:cubicBezTo>
                  <a:cubicBezTo>
                    <a:pt x="167" y="203"/>
                    <a:pt x="286" y="108"/>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8"/>
            <p:cNvSpPr/>
            <p:nvPr/>
          </p:nvSpPr>
          <p:spPr>
            <a:xfrm>
              <a:off x="2787642" y="4213822"/>
              <a:ext cx="125690" cy="178124"/>
            </a:xfrm>
            <a:custGeom>
              <a:rect b="b" l="l" r="r" t="t"/>
              <a:pathLst>
                <a:path extrusionOk="0" h="727" w="513">
                  <a:moveTo>
                    <a:pt x="489" y="0"/>
                  </a:moveTo>
                  <a:cubicBezTo>
                    <a:pt x="322" y="72"/>
                    <a:pt x="239" y="107"/>
                    <a:pt x="60" y="179"/>
                  </a:cubicBezTo>
                  <a:cubicBezTo>
                    <a:pt x="239" y="238"/>
                    <a:pt x="334" y="274"/>
                    <a:pt x="513" y="346"/>
                  </a:cubicBezTo>
                  <a:cubicBezTo>
                    <a:pt x="346" y="393"/>
                    <a:pt x="239" y="429"/>
                    <a:pt x="60" y="500"/>
                  </a:cubicBezTo>
                  <a:cubicBezTo>
                    <a:pt x="251" y="560"/>
                    <a:pt x="382" y="608"/>
                    <a:pt x="501" y="643"/>
                  </a:cubicBezTo>
                  <a:cubicBezTo>
                    <a:pt x="501" y="667"/>
                    <a:pt x="501" y="691"/>
                    <a:pt x="501" y="703"/>
                  </a:cubicBezTo>
                  <a:cubicBezTo>
                    <a:pt x="358" y="715"/>
                    <a:pt x="203" y="727"/>
                    <a:pt x="1" y="727"/>
                  </a:cubicBezTo>
                  <a:lnTo>
                    <a:pt x="1" y="0"/>
                  </a:lnTo>
                  <a:cubicBezTo>
                    <a:pt x="144" y="0"/>
                    <a:pt x="275" y="0"/>
                    <a:pt x="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8"/>
            <p:cNvSpPr/>
            <p:nvPr/>
          </p:nvSpPr>
          <p:spPr>
            <a:xfrm>
              <a:off x="3528800" y="3851940"/>
              <a:ext cx="184003" cy="175429"/>
            </a:xfrm>
            <a:custGeom>
              <a:rect b="b" l="l" r="r" t="t"/>
              <a:pathLst>
                <a:path extrusionOk="0" h="716" w="751">
                  <a:moveTo>
                    <a:pt x="750" y="394"/>
                  </a:moveTo>
                  <a:cubicBezTo>
                    <a:pt x="572" y="489"/>
                    <a:pt x="381" y="596"/>
                    <a:pt x="155" y="715"/>
                  </a:cubicBezTo>
                  <a:cubicBezTo>
                    <a:pt x="214" y="572"/>
                    <a:pt x="262" y="465"/>
                    <a:pt x="321" y="322"/>
                  </a:cubicBezTo>
                  <a:cubicBezTo>
                    <a:pt x="250" y="287"/>
                    <a:pt x="167" y="263"/>
                    <a:pt x="0" y="191"/>
                  </a:cubicBezTo>
                  <a:cubicBezTo>
                    <a:pt x="274" y="108"/>
                    <a:pt x="452" y="49"/>
                    <a:pt x="595" y="1"/>
                  </a:cubicBezTo>
                  <a:cubicBezTo>
                    <a:pt x="667" y="168"/>
                    <a:pt x="714" y="311"/>
                    <a:pt x="750" y="3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8"/>
            <p:cNvSpPr/>
            <p:nvPr/>
          </p:nvSpPr>
          <p:spPr>
            <a:xfrm>
              <a:off x="3266148" y="4753339"/>
              <a:ext cx="140146" cy="160728"/>
            </a:xfrm>
            <a:custGeom>
              <a:rect b="b" l="l" r="r" t="t"/>
              <a:pathLst>
                <a:path extrusionOk="0" h="656" w="572">
                  <a:moveTo>
                    <a:pt x="572" y="453"/>
                  </a:moveTo>
                  <a:cubicBezTo>
                    <a:pt x="381" y="525"/>
                    <a:pt x="262" y="584"/>
                    <a:pt x="84" y="656"/>
                  </a:cubicBezTo>
                  <a:cubicBezTo>
                    <a:pt x="48" y="442"/>
                    <a:pt x="0" y="275"/>
                    <a:pt x="0" y="108"/>
                  </a:cubicBezTo>
                  <a:cubicBezTo>
                    <a:pt x="0" y="84"/>
                    <a:pt x="191" y="1"/>
                    <a:pt x="215" y="25"/>
                  </a:cubicBezTo>
                  <a:cubicBezTo>
                    <a:pt x="346" y="144"/>
                    <a:pt x="441" y="275"/>
                    <a:pt x="572" y="4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8"/>
            <p:cNvSpPr/>
            <p:nvPr/>
          </p:nvSpPr>
          <p:spPr>
            <a:xfrm>
              <a:off x="3452846" y="3697337"/>
              <a:ext cx="204338" cy="169549"/>
            </a:xfrm>
            <a:custGeom>
              <a:rect b="b" l="l" r="r" t="t"/>
              <a:pathLst>
                <a:path extrusionOk="0" h="692" w="834">
                  <a:moveTo>
                    <a:pt x="393" y="691"/>
                  </a:moveTo>
                  <a:cubicBezTo>
                    <a:pt x="358" y="430"/>
                    <a:pt x="393" y="168"/>
                    <a:pt x="0" y="168"/>
                  </a:cubicBezTo>
                  <a:cubicBezTo>
                    <a:pt x="227" y="120"/>
                    <a:pt x="465" y="72"/>
                    <a:pt x="834" y="1"/>
                  </a:cubicBezTo>
                  <a:cubicBezTo>
                    <a:pt x="643" y="310"/>
                    <a:pt x="512" y="501"/>
                    <a:pt x="393" y="6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8"/>
            <p:cNvSpPr/>
            <p:nvPr/>
          </p:nvSpPr>
          <p:spPr>
            <a:xfrm>
              <a:off x="2913087" y="4811896"/>
              <a:ext cx="137451" cy="143087"/>
            </a:xfrm>
            <a:custGeom>
              <a:rect b="b" l="l" r="r" t="t"/>
              <a:pathLst>
                <a:path extrusionOk="0" h="584" w="561">
                  <a:moveTo>
                    <a:pt x="560" y="584"/>
                  </a:moveTo>
                  <a:cubicBezTo>
                    <a:pt x="298" y="572"/>
                    <a:pt x="179" y="560"/>
                    <a:pt x="13" y="548"/>
                  </a:cubicBezTo>
                  <a:cubicBezTo>
                    <a:pt x="13" y="381"/>
                    <a:pt x="1" y="238"/>
                    <a:pt x="37" y="107"/>
                  </a:cubicBezTo>
                  <a:cubicBezTo>
                    <a:pt x="60" y="48"/>
                    <a:pt x="287" y="0"/>
                    <a:pt x="298" y="24"/>
                  </a:cubicBezTo>
                  <a:cubicBezTo>
                    <a:pt x="394" y="167"/>
                    <a:pt x="453" y="333"/>
                    <a:pt x="560" y="5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8"/>
            <p:cNvSpPr/>
            <p:nvPr/>
          </p:nvSpPr>
          <p:spPr>
            <a:xfrm>
              <a:off x="2939304" y="4205002"/>
              <a:ext cx="131570" cy="184004"/>
            </a:xfrm>
            <a:custGeom>
              <a:rect b="b" l="l" r="r" t="t"/>
              <a:pathLst>
                <a:path extrusionOk="0" h="751" w="537">
                  <a:moveTo>
                    <a:pt x="501" y="96"/>
                  </a:moveTo>
                  <a:cubicBezTo>
                    <a:pt x="382" y="143"/>
                    <a:pt x="239" y="179"/>
                    <a:pt x="144" y="251"/>
                  </a:cubicBezTo>
                  <a:cubicBezTo>
                    <a:pt x="108" y="286"/>
                    <a:pt x="108" y="477"/>
                    <a:pt x="144" y="489"/>
                  </a:cubicBezTo>
                  <a:cubicBezTo>
                    <a:pt x="251" y="560"/>
                    <a:pt x="394" y="584"/>
                    <a:pt x="537" y="703"/>
                  </a:cubicBezTo>
                  <a:cubicBezTo>
                    <a:pt x="406" y="703"/>
                    <a:pt x="180" y="751"/>
                    <a:pt x="144" y="691"/>
                  </a:cubicBezTo>
                  <a:cubicBezTo>
                    <a:pt x="60" y="548"/>
                    <a:pt x="1" y="322"/>
                    <a:pt x="49" y="179"/>
                  </a:cubicBezTo>
                  <a:cubicBezTo>
                    <a:pt x="84" y="72"/>
                    <a:pt x="334" y="60"/>
                    <a:pt x="477" y="1"/>
                  </a:cubicBezTo>
                  <a:cubicBezTo>
                    <a:pt x="489" y="24"/>
                    <a:pt x="489" y="60"/>
                    <a:pt x="50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18"/>
          <p:cNvSpPr txBox="1"/>
          <p:nvPr/>
        </p:nvSpPr>
        <p:spPr>
          <a:xfrm>
            <a:off x="2749500" y="5389925"/>
            <a:ext cx="51930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Arvo"/>
                <a:ea typeface="Arvo"/>
                <a:cs typeface="Arvo"/>
                <a:sym typeface="Arvo"/>
              </a:rPr>
              <a:t>CREDITS: This presentation template was created by </a:t>
            </a:r>
            <a:r>
              <a:rPr lang="en" sz="1200">
                <a:solidFill>
                  <a:schemeClr val="dk1"/>
                </a:solidFill>
                <a:uFill>
                  <a:noFill/>
                </a:uFill>
                <a:latin typeface="Arvo"/>
                <a:ea typeface="Arvo"/>
                <a:cs typeface="Arvo"/>
                <a:sym typeface="Arvo"/>
                <a:hlinkClick r:id="rId2">
                  <a:extLst>
                    <a:ext uri="{A12FA001-AC4F-418D-AE19-62706E023703}">
                      <ahyp:hlinkClr val="tx"/>
                    </a:ext>
                  </a:extLst>
                </a:hlinkClick>
              </a:rPr>
              <a:t>Slidesgo</a:t>
            </a:r>
            <a:r>
              <a:rPr lang="en" sz="1200">
                <a:solidFill>
                  <a:schemeClr val="dk1"/>
                </a:solidFill>
                <a:latin typeface="Arvo"/>
                <a:ea typeface="Arvo"/>
                <a:cs typeface="Arvo"/>
                <a:sym typeface="Arvo"/>
              </a:rPr>
              <a:t>, including icons by </a:t>
            </a:r>
            <a:r>
              <a:rPr lang="en" sz="1200">
                <a:solidFill>
                  <a:schemeClr val="dk1"/>
                </a:solidFill>
                <a:uFill>
                  <a:noFill/>
                </a:uFill>
                <a:latin typeface="Arvo"/>
                <a:ea typeface="Arvo"/>
                <a:cs typeface="Arvo"/>
                <a:sym typeface="Arvo"/>
                <a:hlinkClick r:id="rId3">
                  <a:extLst>
                    <a:ext uri="{A12FA001-AC4F-418D-AE19-62706E023703}">
                      <ahyp:hlinkClr val="tx"/>
                    </a:ext>
                  </a:extLst>
                </a:hlinkClick>
              </a:rPr>
              <a:t>Flaticon</a:t>
            </a:r>
            <a:r>
              <a:rPr lang="en" sz="1200">
                <a:solidFill>
                  <a:schemeClr val="dk1"/>
                </a:solidFill>
                <a:latin typeface="Arvo"/>
                <a:ea typeface="Arvo"/>
                <a:cs typeface="Arvo"/>
                <a:sym typeface="Arvo"/>
              </a:rPr>
              <a:t> and infographics &amp; images by </a:t>
            </a:r>
            <a:r>
              <a:rPr lang="en" sz="1200">
                <a:solidFill>
                  <a:schemeClr val="dk1"/>
                </a:solidFill>
                <a:uFill>
                  <a:noFill/>
                </a:uFill>
                <a:latin typeface="Arvo"/>
                <a:ea typeface="Arvo"/>
                <a:cs typeface="Arvo"/>
                <a:sym typeface="Arvo"/>
                <a:hlinkClick r:id="rId4">
                  <a:extLst>
                    <a:ext uri="{A12FA001-AC4F-418D-AE19-62706E023703}">
                      <ahyp:hlinkClr val="tx"/>
                    </a:ext>
                  </a:extLst>
                </a:hlinkClick>
              </a:rPr>
              <a:t>Freepik</a:t>
            </a:r>
            <a:endParaRPr sz="1200">
              <a:solidFill>
                <a:schemeClr val="dk1"/>
              </a:solidFill>
              <a:highlight>
                <a:srgbClr val="DFDEFC"/>
              </a:highlight>
              <a:latin typeface="Arvo"/>
              <a:ea typeface="Arvo"/>
              <a:cs typeface="Arvo"/>
              <a:sym typeface="Arv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bg>
      <p:bgPr>
        <a:solidFill>
          <a:srgbClr val="FFFFFF"/>
        </a:solidFill>
      </p:bgPr>
    </p:bg>
    <p:spTree>
      <p:nvGrpSpPr>
        <p:cNvPr id="560" name="Shape 560"/>
        <p:cNvGrpSpPr/>
        <p:nvPr/>
      </p:nvGrpSpPr>
      <p:grpSpPr>
        <a:xfrm>
          <a:off x="0" y="0"/>
          <a:ext cx="0" cy="0"/>
          <a:chOff x="0" y="0"/>
          <a:chExt cx="0" cy="0"/>
        </a:xfrm>
      </p:grpSpPr>
      <p:grpSp>
        <p:nvGrpSpPr>
          <p:cNvPr id="561" name="Google Shape;561;p19"/>
          <p:cNvGrpSpPr/>
          <p:nvPr/>
        </p:nvGrpSpPr>
        <p:grpSpPr>
          <a:xfrm>
            <a:off x="-29" y="0"/>
            <a:ext cx="10692054" cy="7578965"/>
            <a:chOff x="-29" y="0"/>
            <a:chExt cx="10692054" cy="7578965"/>
          </a:xfrm>
        </p:grpSpPr>
        <p:sp>
          <p:nvSpPr>
            <p:cNvPr id="562" name="Google Shape;562;p19"/>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9"/>
            <p:cNvSpPr/>
            <p:nvPr/>
          </p:nvSpPr>
          <p:spPr>
            <a:xfrm>
              <a:off x="-29"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
    <p:bg>
      <p:bgPr>
        <a:solidFill>
          <a:srgbClr val="FFFFFF"/>
        </a:solidFill>
      </p:bgPr>
    </p:bg>
    <p:spTree>
      <p:nvGrpSpPr>
        <p:cNvPr id="564" name="Shape 564"/>
        <p:cNvGrpSpPr/>
        <p:nvPr/>
      </p:nvGrpSpPr>
      <p:grpSpPr>
        <a:xfrm>
          <a:off x="0" y="0"/>
          <a:ext cx="0" cy="0"/>
          <a:chOff x="0" y="0"/>
          <a:chExt cx="0" cy="0"/>
        </a:xfrm>
      </p:grpSpPr>
      <p:grpSp>
        <p:nvGrpSpPr>
          <p:cNvPr id="565" name="Google Shape;565;p20"/>
          <p:cNvGrpSpPr/>
          <p:nvPr/>
        </p:nvGrpSpPr>
        <p:grpSpPr>
          <a:xfrm>
            <a:off x="-29" y="0"/>
            <a:ext cx="10692054" cy="7578965"/>
            <a:chOff x="-29" y="0"/>
            <a:chExt cx="10692054" cy="7578965"/>
          </a:xfrm>
        </p:grpSpPr>
        <p:sp>
          <p:nvSpPr>
            <p:cNvPr id="566" name="Google Shape;566;p20"/>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0"/>
            <p:cNvSpPr/>
            <p:nvPr/>
          </p:nvSpPr>
          <p:spPr>
            <a:xfrm>
              <a:off x="-29"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568" name="Google Shape;568;p20"/>
          <p:cNvGrpSpPr/>
          <p:nvPr/>
        </p:nvGrpSpPr>
        <p:grpSpPr>
          <a:xfrm flipH="1" rot="3528394">
            <a:off x="1113602" y="1425896"/>
            <a:ext cx="646798" cy="3183188"/>
            <a:chOff x="1327600" y="2400500"/>
            <a:chExt cx="183700" cy="904050"/>
          </a:xfrm>
        </p:grpSpPr>
        <p:sp>
          <p:nvSpPr>
            <p:cNvPr id="569" name="Google Shape;569;p20"/>
            <p:cNvSpPr/>
            <p:nvPr/>
          </p:nvSpPr>
          <p:spPr>
            <a:xfrm>
              <a:off x="1498100" y="3289800"/>
              <a:ext cx="13200" cy="14750"/>
            </a:xfrm>
            <a:custGeom>
              <a:rect b="b" l="l" r="r" t="t"/>
              <a:pathLst>
                <a:path extrusionOk="0" h="590" w="528">
                  <a:moveTo>
                    <a:pt x="284" y="1"/>
                  </a:moveTo>
                  <a:lnTo>
                    <a:pt x="0" y="123"/>
                  </a:lnTo>
                  <a:cubicBezTo>
                    <a:pt x="81" y="285"/>
                    <a:pt x="162" y="448"/>
                    <a:pt x="244" y="590"/>
                  </a:cubicBezTo>
                  <a:lnTo>
                    <a:pt x="528" y="427"/>
                  </a:lnTo>
                  <a:cubicBezTo>
                    <a:pt x="447" y="285"/>
                    <a:pt x="365" y="143"/>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0"/>
            <p:cNvSpPr/>
            <p:nvPr/>
          </p:nvSpPr>
          <p:spPr>
            <a:xfrm>
              <a:off x="1327600" y="2570775"/>
              <a:ext cx="175075" cy="671875"/>
            </a:xfrm>
            <a:custGeom>
              <a:rect b="b" l="l" r="r" t="t"/>
              <a:pathLst>
                <a:path extrusionOk="0" h="26875" w="7003">
                  <a:moveTo>
                    <a:pt x="1644" y="0"/>
                  </a:moveTo>
                  <a:cubicBezTo>
                    <a:pt x="1522" y="325"/>
                    <a:pt x="1380" y="650"/>
                    <a:pt x="1279" y="975"/>
                  </a:cubicBezTo>
                  <a:lnTo>
                    <a:pt x="1563" y="1096"/>
                  </a:lnTo>
                  <a:cubicBezTo>
                    <a:pt x="1685" y="772"/>
                    <a:pt x="1806" y="447"/>
                    <a:pt x="1928" y="122"/>
                  </a:cubicBezTo>
                  <a:lnTo>
                    <a:pt x="1644" y="0"/>
                  </a:lnTo>
                  <a:close/>
                  <a:moveTo>
                    <a:pt x="629" y="2964"/>
                  </a:moveTo>
                  <a:cubicBezTo>
                    <a:pt x="528" y="3309"/>
                    <a:pt x="447" y="3634"/>
                    <a:pt x="365" y="3979"/>
                  </a:cubicBezTo>
                  <a:lnTo>
                    <a:pt x="670" y="4040"/>
                  </a:lnTo>
                  <a:cubicBezTo>
                    <a:pt x="751" y="3715"/>
                    <a:pt x="832" y="3390"/>
                    <a:pt x="934" y="3045"/>
                  </a:cubicBezTo>
                  <a:lnTo>
                    <a:pt x="629" y="2964"/>
                  </a:lnTo>
                  <a:close/>
                  <a:moveTo>
                    <a:pt x="20" y="6049"/>
                  </a:moveTo>
                  <a:lnTo>
                    <a:pt x="20" y="6090"/>
                  </a:lnTo>
                  <a:cubicBezTo>
                    <a:pt x="0" y="6252"/>
                    <a:pt x="0" y="6435"/>
                    <a:pt x="0" y="6597"/>
                  </a:cubicBezTo>
                  <a:cubicBezTo>
                    <a:pt x="0" y="6759"/>
                    <a:pt x="0" y="6922"/>
                    <a:pt x="20" y="7105"/>
                  </a:cubicBezTo>
                  <a:lnTo>
                    <a:pt x="345" y="7064"/>
                  </a:lnTo>
                  <a:cubicBezTo>
                    <a:pt x="325" y="6902"/>
                    <a:pt x="325" y="6739"/>
                    <a:pt x="325" y="6597"/>
                  </a:cubicBezTo>
                  <a:cubicBezTo>
                    <a:pt x="325" y="6435"/>
                    <a:pt x="325" y="6272"/>
                    <a:pt x="345" y="6110"/>
                  </a:cubicBezTo>
                  <a:lnTo>
                    <a:pt x="345" y="6069"/>
                  </a:lnTo>
                  <a:lnTo>
                    <a:pt x="20" y="6049"/>
                  </a:lnTo>
                  <a:close/>
                  <a:moveTo>
                    <a:pt x="873" y="8992"/>
                  </a:moveTo>
                  <a:lnTo>
                    <a:pt x="589" y="9134"/>
                  </a:lnTo>
                  <a:cubicBezTo>
                    <a:pt x="731" y="9439"/>
                    <a:pt x="893" y="9743"/>
                    <a:pt x="1076" y="10068"/>
                  </a:cubicBezTo>
                  <a:lnTo>
                    <a:pt x="1360" y="9885"/>
                  </a:lnTo>
                  <a:cubicBezTo>
                    <a:pt x="1157" y="9601"/>
                    <a:pt x="995" y="9297"/>
                    <a:pt x="873" y="8992"/>
                  </a:cubicBezTo>
                  <a:close/>
                  <a:moveTo>
                    <a:pt x="2578" y="11529"/>
                  </a:moveTo>
                  <a:lnTo>
                    <a:pt x="2334" y="11753"/>
                  </a:lnTo>
                  <a:cubicBezTo>
                    <a:pt x="2558" y="12017"/>
                    <a:pt x="2781" y="12280"/>
                    <a:pt x="3004" y="12544"/>
                  </a:cubicBezTo>
                  <a:lnTo>
                    <a:pt x="3248" y="12321"/>
                  </a:lnTo>
                  <a:cubicBezTo>
                    <a:pt x="3024" y="12057"/>
                    <a:pt x="2781" y="11793"/>
                    <a:pt x="2578" y="11529"/>
                  </a:cubicBezTo>
                  <a:close/>
                  <a:moveTo>
                    <a:pt x="4608" y="13904"/>
                  </a:moveTo>
                  <a:lnTo>
                    <a:pt x="4364" y="14107"/>
                  </a:lnTo>
                  <a:cubicBezTo>
                    <a:pt x="4587" y="14391"/>
                    <a:pt x="4790" y="14655"/>
                    <a:pt x="4973" y="14919"/>
                  </a:cubicBezTo>
                  <a:lnTo>
                    <a:pt x="5237" y="14736"/>
                  </a:lnTo>
                  <a:cubicBezTo>
                    <a:pt x="5054" y="14473"/>
                    <a:pt x="4851" y="14209"/>
                    <a:pt x="4608" y="13904"/>
                  </a:cubicBezTo>
                  <a:close/>
                  <a:moveTo>
                    <a:pt x="6292" y="16543"/>
                  </a:moveTo>
                  <a:lnTo>
                    <a:pt x="5988" y="16685"/>
                  </a:lnTo>
                  <a:cubicBezTo>
                    <a:pt x="6130" y="16989"/>
                    <a:pt x="6252" y="17314"/>
                    <a:pt x="6333" y="17639"/>
                  </a:cubicBezTo>
                  <a:lnTo>
                    <a:pt x="6637" y="17537"/>
                  </a:lnTo>
                  <a:cubicBezTo>
                    <a:pt x="6536" y="17213"/>
                    <a:pt x="6414" y="16868"/>
                    <a:pt x="6292" y="16543"/>
                  </a:cubicBezTo>
                  <a:close/>
                  <a:moveTo>
                    <a:pt x="6658" y="19628"/>
                  </a:moveTo>
                  <a:cubicBezTo>
                    <a:pt x="6678" y="19770"/>
                    <a:pt x="6678" y="19912"/>
                    <a:pt x="6678" y="20054"/>
                  </a:cubicBezTo>
                  <a:cubicBezTo>
                    <a:pt x="6678" y="20257"/>
                    <a:pt x="6678" y="20460"/>
                    <a:pt x="6658" y="20663"/>
                  </a:cubicBezTo>
                  <a:lnTo>
                    <a:pt x="6982" y="20684"/>
                  </a:lnTo>
                  <a:cubicBezTo>
                    <a:pt x="6982" y="20460"/>
                    <a:pt x="7003" y="20257"/>
                    <a:pt x="7003" y="20054"/>
                  </a:cubicBezTo>
                  <a:cubicBezTo>
                    <a:pt x="7003" y="19912"/>
                    <a:pt x="6982" y="19770"/>
                    <a:pt x="6982" y="19628"/>
                  </a:cubicBezTo>
                  <a:close/>
                  <a:moveTo>
                    <a:pt x="6414" y="22693"/>
                  </a:moveTo>
                  <a:cubicBezTo>
                    <a:pt x="6373" y="23038"/>
                    <a:pt x="6313" y="23383"/>
                    <a:pt x="6292" y="23728"/>
                  </a:cubicBezTo>
                  <a:lnTo>
                    <a:pt x="6597" y="23769"/>
                  </a:lnTo>
                  <a:cubicBezTo>
                    <a:pt x="6637" y="23424"/>
                    <a:pt x="6678" y="23079"/>
                    <a:pt x="6739" y="22754"/>
                  </a:cubicBezTo>
                  <a:lnTo>
                    <a:pt x="6414" y="22693"/>
                  </a:lnTo>
                  <a:close/>
                  <a:moveTo>
                    <a:pt x="6150" y="25819"/>
                  </a:moveTo>
                  <a:cubicBezTo>
                    <a:pt x="6170" y="26184"/>
                    <a:pt x="6191" y="26529"/>
                    <a:pt x="6231" y="26874"/>
                  </a:cubicBezTo>
                  <a:lnTo>
                    <a:pt x="6556" y="26834"/>
                  </a:lnTo>
                  <a:cubicBezTo>
                    <a:pt x="6516" y="26509"/>
                    <a:pt x="6475" y="26164"/>
                    <a:pt x="6475" y="258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0"/>
            <p:cNvSpPr/>
            <p:nvPr/>
          </p:nvSpPr>
          <p:spPr>
            <a:xfrm>
              <a:off x="1387975" y="2510900"/>
              <a:ext cx="12200" cy="14725"/>
            </a:xfrm>
            <a:custGeom>
              <a:rect b="b" l="l" r="r" t="t"/>
              <a:pathLst>
                <a:path extrusionOk="0" h="589" w="488">
                  <a:moveTo>
                    <a:pt x="203" y="0"/>
                  </a:moveTo>
                  <a:lnTo>
                    <a:pt x="0" y="467"/>
                  </a:lnTo>
                  <a:lnTo>
                    <a:pt x="305" y="589"/>
                  </a:lnTo>
                  <a:lnTo>
                    <a:pt x="488" y="122"/>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0"/>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0"/>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20"/>
          <p:cNvGrpSpPr/>
          <p:nvPr/>
        </p:nvGrpSpPr>
        <p:grpSpPr>
          <a:xfrm>
            <a:off x="4937927" y="6009686"/>
            <a:ext cx="3289285" cy="1626506"/>
            <a:chOff x="7130625" y="528900"/>
            <a:chExt cx="2873993" cy="1421150"/>
          </a:xfrm>
        </p:grpSpPr>
        <p:sp>
          <p:nvSpPr>
            <p:cNvPr id="575" name="Google Shape;575;p20"/>
            <p:cNvSpPr/>
            <p:nvPr/>
          </p:nvSpPr>
          <p:spPr>
            <a:xfrm>
              <a:off x="8075099" y="1366006"/>
              <a:ext cx="1929519" cy="427921"/>
            </a:xfrm>
            <a:custGeom>
              <a:rect b="b" l="l" r="r" t="t"/>
              <a:pathLst>
                <a:path extrusionOk="0" h="3037" w="13694">
                  <a:moveTo>
                    <a:pt x="13693" y="406"/>
                  </a:moveTo>
                  <a:cubicBezTo>
                    <a:pt x="12264" y="906"/>
                    <a:pt x="10824" y="810"/>
                    <a:pt x="9371" y="501"/>
                  </a:cubicBezTo>
                  <a:cubicBezTo>
                    <a:pt x="8204" y="251"/>
                    <a:pt x="7026" y="239"/>
                    <a:pt x="5847" y="525"/>
                  </a:cubicBezTo>
                  <a:cubicBezTo>
                    <a:pt x="5085" y="703"/>
                    <a:pt x="4287" y="787"/>
                    <a:pt x="3501" y="870"/>
                  </a:cubicBezTo>
                  <a:cubicBezTo>
                    <a:pt x="3132" y="918"/>
                    <a:pt x="2906" y="1061"/>
                    <a:pt x="2763" y="1501"/>
                  </a:cubicBezTo>
                  <a:cubicBezTo>
                    <a:pt x="3144" y="1525"/>
                    <a:pt x="3513" y="1596"/>
                    <a:pt x="3859" y="1549"/>
                  </a:cubicBezTo>
                  <a:cubicBezTo>
                    <a:pt x="4680" y="1453"/>
                    <a:pt x="5490" y="1203"/>
                    <a:pt x="6311" y="1180"/>
                  </a:cubicBezTo>
                  <a:cubicBezTo>
                    <a:pt x="7442" y="1132"/>
                    <a:pt x="8585" y="1239"/>
                    <a:pt x="9716" y="1299"/>
                  </a:cubicBezTo>
                  <a:cubicBezTo>
                    <a:pt x="10157" y="1322"/>
                    <a:pt x="10597" y="1382"/>
                    <a:pt x="11038" y="1442"/>
                  </a:cubicBezTo>
                  <a:cubicBezTo>
                    <a:pt x="11169" y="1453"/>
                    <a:pt x="11300" y="1477"/>
                    <a:pt x="11431" y="1489"/>
                  </a:cubicBezTo>
                  <a:cubicBezTo>
                    <a:pt x="11443" y="1537"/>
                    <a:pt x="11455" y="1584"/>
                    <a:pt x="11455" y="1632"/>
                  </a:cubicBezTo>
                  <a:cubicBezTo>
                    <a:pt x="11288" y="1668"/>
                    <a:pt x="11121" y="1763"/>
                    <a:pt x="10967" y="1751"/>
                  </a:cubicBezTo>
                  <a:cubicBezTo>
                    <a:pt x="10324" y="1680"/>
                    <a:pt x="9693" y="1572"/>
                    <a:pt x="9062" y="1501"/>
                  </a:cubicBezTo>
                  <a:cubicBezTo>
                    <a:pt x="8716" y="1465"/>
                    <a:pt x="8359" y="1501"/>
                    <a:pt x="8026" y="1418"/>
                  </a:cubicBezTo>
                  <a:cubicBezTo>
                    <a:pt x="7014" y="1191"/>
                    <a:pt x="6085" y="1572"/>
                    <a:pt x="5121" y="1703"/>
                  </a:cubicBezTo>
                  <a:cubicBezTo>
                    <a:pt x="4406" y="1811"/>
                    <a:pt x="3692" y="1858"/>
                    <a:pt x="2977" y="1942"/>
                  </a:cubicBezTo>
                  <a:cubicBezTo>
                    <a:pt x="2513" y="1989"/>
                    <a:pt x="2442" y="2049"/>
                    <a:pt x="2132" y="2501"/>
                  </a:cubicBezTo>
                  <a:cubicBezTo>
                    <a:pt x="2835" y="2727"/>
                    <a:pt x="3549" y="2680"/>
                    <a:pt x="4263" y="2596"/>
                  </a:cubicBezTo>
                  <a:cubicBezTo>
                    <a:pt x="4811" y="2537"/>
                    <a:pt x="5359" y="2394"/>
                    <a:pt x="5906" y="2299"/>
                  </a:cubicBezTo>
                  <a:cubicBezTo>
                    <a:pt x="6097" y="2263"/>
                    <a:pt x="6299" y="2275"/>
                    <a:pt x="6490" y="2263"/>
                  </a:cubicBezTo>
                  <a:cubicBezTo>
                    <a:pt x="6502" y="2311"/>
                    <a:pt x="6514" y="2346"/>
                    <a:pt x="6526" y="2394"/>
                  </a:cubicBezTo>
                  <a:cubicBezTo>
                    <a:pt x="6442" y="2442"/>
                    <a:pt x="6359" y="2513"/>
                    <a:pt x="6275" y="2537"/>
                  </a:cubicBezTo>
                  <a:cubicBezTo>
                    <a:pt x="5490" y="2692"/>
                    <a:pt x="4704" y="2882"/>
                    <a:pt x="3906" y="2977"/>
                  </a:cubicBezTo>
                  <a:cubicBezTo>
                    <a:pt x="3382" y="3037"/>
                    <a:pt x="2846" y="2942"/>
                    <a:pt x="2323" y="2930"/>
                  </a:cubicBezTo>
                  <a:cubicBezTo>
                    <a:pt x="2013" y="2930"/>
                    <a:pt x="1703" y="2954"/>
                    <a:pt x="1382" y="2966"/>
                  </a:cubicBezTo>
                  <a:cubicBezTo>
                    <a:pt x="1453" y="2692"/>
                    <a:pt x="1192" y="2656"/>
                    <a:pt x="918" y="2632"/>
                  </a:cubicBezTo>
                  <a:cubicBezTo>
                    <a:pt x="620" y="2608"/>
                    <a:pt x="334" y="2561"/>
                    <a:pt x="37" y="2525"/>
                  </a:cubicBezTo>
                  <a:cubicBezTo>
                    <a:pt x="25" y="2465"/>
                    <a:pt x="13" y="2406"/>
                    <a:pt x="13" y="2346"/>
                  </a:cubicBezTo>
                  <a:cubicBezTo>
                    <a:pt x="132" y="2299"/>
                    <a:pt x="251" y="2192"/>
                    <a:pt x="370" y="2204"/>
                  </a:cubicBezTo>
                  <a:cubicBezTo>
                    <a:pt x="715" y="2239"/>
                    <a:pt x="1049" y="2334"/>
                    <a:pt x="1382" y="2382"/>
                  </a:cubicBezTo>
                  <a:cubicBezTo>
                    <a:pt x="1537" y="2406"/>
                    <a:pt x="1727" y="2430"/>
                    <a:pt x="1858" y="2370"/>
                  </a:cubicBezTo>
                  <a:cubicBezTo>
                    <a:pt x="1977" y="2323"/>
                    <a:pt x="2084" y="2168"/>
                    <a:pt x="2132" y="2025"/>
                  </a:cubicBezTo>
                  <a:cubicBezTo>
                    <a:pt x="2156" y="1989"/>
                    <a:pt x="1965" y="1811"/>
                    <a:pt x="1858" y="1787"/>
                  </a:cubicBezTo>
                  <a:cubicBezTo>
                    <a:pt x="1442" y="1703"/>
                    <a:pt x="1013" y="1632"/>
                    <a:pt x="584" y="1572"/>
                  </a:cubicBezTo>
                  <a:cubicBezTo>
                    <a:pt x="239" y="1513"/>
                    <a:pt x="179" y="1477"/>
                    <a:pt x="1" y="1084"/>
                  </a:cubicBezTo>
                  <a:cubicBezTo>
                    <a:pt x="430" y="1144"/>
                    <a:pt x="822" y="1191"/>
                    <a:pt x="1203" y="1263"/>
                  </a:cubicBezTo>
                  <a:cubicBezTo>
                    <a:pt x="1465" y="1299"/>
                    <a:pt x="1727" y="1382"/>
                    <a:pt x="2001" y="1430"/>
                  </a:cubicBezTo>
                  <a:cubicBezTo>
                    <a:pt x="2442" y="1525"/>
                    <a:pt x="2585" y="1418"/>
                    <a:pt x="2680" y="882"/>
                  </a:cubicBezTo>
                  <a:cubicBezTo>
                    <a:pt x="2049" y="775"/>
                    <a:pt x="1430" y="668"/>
                    <a:pt x="799" y="560"/>
                  </a:cubicBezTo>
                  <a:cubicBezTo>
                    <a:pt x="608" y="525"/>
                    <a:pt x="418" y="525"/>
                    <a:pt x="251" y="465"/>
                  </a:cubicBezTo>
                  <a:cubicBezTo>
                    <a:pt x="156" y="429"/>
                    <a:pt x="84" y="322"/>
                    <a:pt x="13" y="239"/>
                  </a:cubicBezTo>
                  <a:cubicBezTo>
                    <a:pt x="120" y="179"/>
                    <a:pt x="251" y="48"/>
                    <a:pt x="358" y="60"/>
                  </a:cubicBezTo>
                  <a:cubicBezTo>
                    <a:pt x="941" y="144"/>
                    <a:pt x="1525" y="275"/>
                    <a:pt x="2096" y="382"/>
                  </a:cubicBezTo>
                  <a:cubicBezTo>
                    <a:pt x="2168" y="394"/>
                    <a:pt x="2227" y="418"/>
                    <a:pt x="2287" y="418"/>
                  </a:cubicBezTo>
                  <a:cubicBezTo>
                    <a:pt x="3478" y="465"/>
                    <a:pt x="4656" y="429"/>
                    <a:pt x="5847" y="191"/>
                  </a:cubicBezTo>
                  <a:cubicBezTo>
                    <a:pt x="6787" y="1"/>
                    <a:pt x="7799" y="25"/>
                    <a:pt x="8764" y="72"/>
                  </a:cubicBezTo>
                  <a:cubicBezTo>
                    <a:pt x="9752" y="120"/>
                    <a:pt x="10728" y="346"/>
                    <a:pt x="11717" y="418"/>
                  </a:cubicBezTo>
                  <a:cubicBezTo>
                    <a:pt x="12169" y="453"/>
                    <a:pt x="12645" y="299"/>
                    <a:pt x="13110" y="251"/>
                  </a:cubicBezTo>
                  <a:cubicBezTo>
                    <a:pt x="13300" y="227"/>
                    <a:pt x="13503" y="251"/>
                    <a:pt x="13693" y="251"/>
                  </a:cubicBezTo>
                  <a:cubicBezTo>
                    <a:pt x="13693" y="310"/>
                    <a:pt x="13693" y="358"/>
                    <a:pt x="13693" y="4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0"/>
            <p:cNvSpPr/>
            <p:nvPr/>
          </p:nvSpPr>
          <p:spPr>
            <a:xfrm>
              <a:off x="7130625" y="528900"/>
              <a:ext cx="2862152" cy="1395921"/>
            </a:xfrm>
            <a:custGeom>
              <a:rect b="b" l="l" r="r" t="t"/>
              <a:pathLst>
                <a:path extrusionOk="0" h="9907" w="20313">
                  <a:moveTo>
                    <a:pt x="3846" y="9907"/>
                  </a:moveTo>
                  <a:cubicBezTo>
                    <a:pt x="3704" y="9895"/>
                    <a:pt x="3561" y="9895"/>
                    <a:pt x="3418" y="9859"/>
                  </a:cubicBezTo>
                  <a:cubicBezTo>
                    <a:pt x="2525" y="9633"/>
                    <a:pt x="1787" y="9157"/>
                    <a:pt x="1263" y="8395"/>
                  </a:cubicBezTo>
                  <a:cubicBezTo>
                    <a:pt x="501" y="7263"/>
                    <a:pt x="1" y="6049"/>
                    <a:pt x="191" y="4656"/>
                  </a:cubicBezTo>
                  <a:cubicBezTo>
                    <a:pt x="465" y="2763"/>
                    <a:pt x="1406" y="1346"/>
                    <a:pt x="3215" y="536"/>
                  </a:cubicBezTo>
                  <a:cubicBezTo>
                    <a:pt x="4204" y="96"/>
                    <a:pt x="5216" y="1"/>
                    <a:pt x="6263" y="179"/>
                  </a:cubicBezTo>
                  <a:cubicBezTo>
                    <a:pt x="6585" y="239"/>
                    <a:pt x="6894" y="370"/>
                    <a:pt x="7204" y="501"/>
                  </a:cubicBezTo>
                  <a:cubicBezTo>
                    <a:pt x="8121" y="894"/>
                    <a:pt x="8883" y="1513"/>
                    <a:pt x="9466" y="2310"/>
                  </a:cubicBezTo>
                  <a:cubicBezTo>
                    <a:pt x="9704" y="2644"/>
                    <a:pt x="9740" y="3144"/>
                    <a:pt x="9871" y="3561"/>
                  </a:cubicBezTo>
                  <a:cubicBezTo>
                    <a:pt x="9930" y="3739"/>
                    <a:pt x="10002" y="3906"/>
                    <a:pt x="10050" y="4084"/>
                  </a:cubicBezTo>
                  <a:cubicBezTo>
                    <a:pt x="10133" y="4370"/>
                    <a:pt x="10323" y="4418"/>
                    <a:pt x="10597" y="4370"/>
                  </a:cubicBezTo>
                  <a:cubicBezTo>
                    <a:pt x="11454" y="4204"/>
                    <a:pt x="12324" y="4025"/>
                    <a:pt x="13193" y="3894"/>
                  </a:cubicBezTo>
                  <a:cubicBezTo>
                    <a:pt x="14312" y="3715"/>
                    <a:pt x="15443" y="3846"/>
                    <a:pt x="16550" y="4049"/>
                  </a:cubicBezTo>
                  <a:cubicBezTo>
                    <a:pt x="17598" y="4251"/>
                    <a:pt x="18646" y="4251"/>
                    <a:pt x="19694" y="4096"/>
                  </a:cubicBezTo>
                  <a:cubicBezTo>
                    <a:pt x="19872" y="4061"/>
                    <a:pt x="20063" y="4073"/>
                    <a:pt x="20253" y="4061"/>
                  </a:cubicBezTo>
                  <a:cubicBezTo>
                    <a:pt x="20265" y="4108"/>
                    <a:pt x="20265" y="4144"/>
                    <a:pt x="20277" y="4180"/>
                  </a:cubicBezTo>
                  <a:cubicBezTo>
                    <a:pt x="20182" y="4239"/>
                    <a:pt x="20087" y="4323"/>
                    <a:pt x="19979" y="4346"/>
                  </a:cubicBezTo>
                  <a:cubicBezTo>
                    <a:pt x="19015" y="4596"/>
                    <a:pt x="18027" y="4656"/>
                    <a:pt x="17039" y="4537"/>
                  </a:cubicBezTo>
                  <a:cubicBezTo>
                    <a:pt x="16265" y="4442"/>
                    <a:pt x="15503" y="4287"/>
                    <a:pt x="14729" y="4204"/>
                  </a:cubicBezTo>
                  <a:cubicBezTo>
                    <a:pt x="13586" y="4061"/>
                    <a:pt x="12490" y="4346"/>
                    <a:pt x="11383" y="4573"/>
                  </a:cubicBezTo>
                  <a:cubicBezTo>
                    <a:pt x="11121" y="4632"/>
                    <a:pt x="10847" y="4668"/>
                    <a:pt x="10573" y="4692"/>
                  </a:cubicBezTo>
                  <a:cubicBezTo>
                    <a:pt x="10061" y="4751"/>
                    <a:pt x="10038" y="4775"/>
                    <a:pt x="10109" y="5418"/>
                  </a:cubicBezTo>
                  <a:cubicBezTo>
                    <a:pt x="10740" y="5323"/>
                    <a:pt x="11359" y="5204"/>
                    <a:pt x="11990" y="5132"/>
                  </a:cubicBezTo>
                  <a:cubicBezTo>
                    <a:pt x="13002" y="5025"/>
                    <a:pt x="14002" y="4906"/>
                    <a:pt x="15014" y="4870"/>
                  </a:cubicBezTo>
                  <a:cubicBezTo>
                    <a:pt x="15491" y="4846"/>
                    <a:pt x="15979" y="4966"/>
                    <a:pt x="16443" y="5073"/>
                  </a:cubicBezTo>
                  <a:cubicBezTo>
                    <a:pt x="17574" y="5323"/>
                    <a:pt x="18705" y="5335"/>
                    <a:pt x="19825" y="5085"/>
                  </a:cubicBezTo>
                  <a:cubicBezTo>
                    <a:pt x="19884" y="5073"/>
                    <a:pt x="19956" y="5049"/>
                    <a:pt x="20015" y="5061"/>
                  </a:cubicBezTo>
                  <a:cubicBezTo>
                    <a:pt x="20110" y="5097"/>
                    <a:pt x="20206" y="5156"/>
                    <a:pt x="20313" y="5204"/>
                  </a:cubicBezTo>
                  <a:cubicBezTo>
                    <a:pt x="20241" y="5287"/>
                    <a:pt x="20182" y="5394"/>
                    <a:pt x="20098" y="5418"/>
                  </a:cubicBezTo>
                  <a:cubicBezTo>
                    <a:pt x="19884" y="5478"/>
                    <a:pt x="19658" y="5501"/>
                    <a:pt x="19432" y="5537"/>
                  </a:cubicBezTo>
                  <a:cubicBezTo>
                    <a:pt x="18384" y="5704"/>
                    <a:pt x="17360" y="5644"/>
                    <a:pt x="16312" y="5418"/>
                  </a:cubicBezTo>
                  <a:cubicBezTo>
                    <a:pt x="14824" y="5108"/>
                    <a:pt x="13324" y="5168"/>
                    <a:pt x="11824" y="5561"/>
                  </a:cubicBezTo>
                  <a:cubicBezTo>
                    <a:pt x="10823" y="5823"/>
                    <a:pt x="9800" y="5823"/>
                    <a:pt x="8764" y="5644"/>
                  </a:cubicBezTo>
                  <a:cubicBezTo>
                    <a:pt x="8204" y="5549"/>
                    <a:pt x="7644" y="5478"/>
                    <a:pt x="7085" y="5382"/>
                  </a:cubicBezTo>
                  <a:cubicBezTo>
                    <a:pt x="6930" y="5358"/>
                    <a:pt x="6787" y="5299"/>
                    <a:pt x="6644" y="5263"/>
                  </a:cubicBezTo>
                  <a:cubicBezTo>
                    <a:pt x="6632" y="5216"/>
                    <a:pt x="6632" y="5168"/>
                    <a:pt x="6621" y="5120"/>
                  </a:cubicBezTo>
                  <a:cubicBezTo>
                    <a:pt x="6752" y="5073"/>
                    <a:pt x="6882" y="4966"/>
                    <a:pt x="7002" y="4977"/>
                  </a:cubicBezTo>
                  <a:cubicBezTo>
                    <a:pt x="7478" y="5025"/>
                    <a:pt x="7954" y="5108"/>
                    <a:pt x="8418" y="5180"/>
                  </a:cubicBezTo>
                  <a:cubicBezTo>
                    <a:pt x="8883" y="5263"/>
                    <a:pt x="9347" y="5335"/>
                    <a:pt x="9800" y="5418"/>
                  </a:cubicBezTo>
                  <a:cubicBezTo>
                    <a:pt x="9907" y="4763"/>
                    <a:pt x="9847" y="4751"/>
                    <a:pt x="9264" y="4680"/>
                  </a:cubicBezTo>
                  <a:cubicBezTo>
                    <a:pt x="8454" y="4596"/>
                    <a:pt x="7656" y="4418"/>
                    <a:pt x="6859" y="4263"/>
                  </a:cubicBezTo>
                  <a:cubicBezTo>
                    <a:pt x="6775" y="4251"/>
                    <a:pt x="6716" y="4120"/>
                    <a:pt x="6656" y="4049"/>
                  </a:cubicBezTo>
                  <a:cubicBezTo>
                    <a:pt x="6763" y="4001"/>
                    <a:pt x="6882" y="3894"/>
                    <a:pt x="6990" y="3906"/>
                  </a:cubicBezTo>
                  <a:cubicBezTo>
                    <a:pt x="7728" y="4025"/>
                    <a:pt x="8478" y="4168"/>
                    <a:pt x="9216" y="4287"/>
                  </a:cubicBezTo>
                  <a:cubicBezTo>
                    <a:pt x="9430" y="4323"/>
                    <a:pt x="9645" y="4299"/>
                    <a:pt x="9871" y="4299"/>
                  </a:cubicBezTo>
                  <a:cubicBezTo>
                    <a:pt x="9800" y="3775"/>
                    <a:pt x="9502" y="3656"/>
                    <a:pt x="9097" y="3596"/>
                  </a:cubicBezTo>
                  <a:cubicBezTo>
                    <a:pt x="8383" y="3489"/>
                    <a:pt x="7656" y="3334"/>
                    <a:pt x="6942" y="3192"/>
                  </a:cubicBezTo>
                  <a:cubicBezTo>
                    <a:pt x="6823" y="3168"/>
                    <a:pt x="6716" y="3049"/>
                    <a:pt x="6621" y="2918"/>
                  </a:cubicBezTo>
                  <a:cubicBezTo>
                    <a:pt x="7561" y="2751"/>
                    <a:pt x="8430" y="3120"/>
                    <a:pt x="9359" y="3168"/>
                  </a:cubicBezTo>
                  <a:cubicBezTo>
                    <a:pt x="9383" y="2822"/>
                    <a:pt x="9311" y="2596"/>
                    <a:pt x="8954" y="2501"/>
                  </a:cubicBezTo>
                  <a:cubicBezTo>
                    <a:pt x="8228" y="2299"/>
                    <a:pt x="7490" y="2156"/>
                    <a:pt x="6716" y="2239"/>
                  </a:cubicBezTo>
                  <a:cubicBezTo>
                    <a:pt x="6621" y="2251"/>
                    <a:pt x="6525" y="2156"/>
                    <a:pt x="6323" y="2060"/>
                  </a:cubicBezTo>
                  <a:cubicBezTo>
                    <a:pt x="7263" y="1632"/>
                    <a:pt x="8061" y="2060"/>
                    <a:pt x="9002" y="2132"/>
                  </a:cubicBezTo>
                  <a:cubicBezTo>
                    <a:pt x="8764" y="1882"/>
                    <a:pt x="8609" y="1703"/>
                    <a:pt x="8418" y="1548"/>
                  </a:cubicBezTo>
                  <a:cubicBezTo>
                    <a:pt x="7002" y="405"/>
                    <a:pt x="5382" y="263"/>
                    <a:pt x="3692" y="691"/>
                  </a:cubicBezTo>
                  <a:cubicBezTo>
                    <a:pt x="2358" y="1036"/>
                    <a:pt x="1346" y="1870"/>
                    <a:pt x="846" y="3108"/>
                  </a:cubicBezTo>
                  <a:cubicBezTo>
                    <a:pt x="263" y="4525"/>
                    <a:pt x="239" y="6013"/>
                    <a:pt x="1060" y="7430"/>
                  </a:cubicBezTo>
                  <a:cubicBezTo>
                    <a:pt x="1668" y="8478"/>
                    <a:pt x="2465" y="9240"/>
                    <a:pt x="3620" y="9597"/>
                  </a:cubicBezTo>
                  <a:cubicBezTo>
                    <a:pt x="3727" y="9633"/>
                    <a:pt x="3811" y="9716"/>
                    <a:pt x="3894" y="9776"/>
                  </a:cubicBezTo>
                  <a:cubicBezTo>
                    <a:pt x="3882" y="9823"/>
                    <a:pt x="3870" y="9859"/>
                    <a:pt x="3846" y="99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0"/>
            <p:cNvSpPr/>
            <p:nvPr/>
          </p:nvSpPr>
          <p:spPr>
            <a:xfrm>
              <a:off x="8558257" y="906380"/>
              <a:ext cx="1298698" cy="146116"/>
            </a:xfrm>
            <a:custGeom>
              <a:rect b="b" l="l" r="r" t="t"/>
              <a:pathLst>
                <a:path extrusionOk="0" h="1037" w="9217">
                  <a:moveTo>
                    <a:pt x="1" y="965"/>
                  </a:moveTo>
                  <a:cubicBezTo>
                    <a:pt x="96" y="620"/>
                    <a:pt x="370" y="620"/>
                    <a:pt x="620" y="560"/>
                  </a:cubicBezTo>
                  <a:cubicBezTo>
                    <a:pt x="1144" y="453"/>
                    <a:pt x="1668" y="322"/>
                    <a:pt x="2192" y="215"/>
                  </a:cubicBezTo>
                  <a:cubicBezTo>
                    <a:pt x="2323" y="191"/>
                    <a:pt x="2442" y="155"/>
                    <a:pt x="2561" y="155"/>
                  </a:cubicBezTo>
                  <a:cubicBezTo>
                    <a:pt x="3954" y="60"/>
                    <a:pt x="5347" y="1"/>
                    <a:pt x="6728" y="334"/>
                  </a:cubicBezTo>
                  <a:cubicBezTo>
                    <a:pt x="7335" y="489"/>
                    <a:pt x="7990" y="429"/>
                    <a:pt x="8621" y="465"/>
                  </a:cubicBezTo>
                  <a:cubicBezTo>
                    <a:pt x="8812" y="477"/>
                    <a:pt x="9002" y="501"/>
                    <a:pt x="9193" y="524"/>
                  </a:cubicBezTo>
                  <a:lnTo>
                    <a:pt x="9216" y="643"/>
                  </a:lnTo>
                  <a:cubicBezTo>
                    <a:pt x="9085" y="691"/>
                    <a:pt x="8954" y="774"/>
                    <a:pt x="8823" y="786"/>
                  </a:cubicBezTo>
                  <a:cubicBezTo>
                    <a:pt x="7811" y="917"/>
                    <a:pt x="6799" y="846"/>
                    <a:pt x="5799" y="608"/>
                  </a:cubicBezTo>
                  <a:cubicBezTo>
                    <a:pt x="4549" y="298"/>
                    <a:pt x="3311" y="358"/>
                    <a:pt x="2061" y="679"/>
                  </a:cubicBezTo>
                  <a:cubicBezTo>
                    <a:pt x="1465" y="834"/>
                    <a:pt x="858" y="917"/>
                    <a:pt x="251" y="1024"/>
                  </a:cubicBezTo>
                  <a:cubicBezTo>
                    <a:pt x="179" y="1036"/>
                    <a:pt x="96" y="989"/>
                    <a:pt x="1" y="9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0"/>
            <p:cNvSpPr/>
            <p:nvPr/>
          </p:nvSpPr>
          <p:spPr>
            <a:xfrm>
              <a:off x="9538098" y="819161"/>
              <a:ext cx="372546" cy="52134"/>
            </a:xfrm>
            <a:custGeom>
              <a:rect b="b" l="l" r="r" t="t"/>
              <a:pathLst>
                <a:path extrusionOk="0" h="370" w="2644">
                  <a:moveTo>
                    <a:pt x="0" y="215"/>
                  </a:moveTo>
                  <a:cubicBezTo>
                    <a:pt x="119" y="179"/>
                    <a:pt x="226" y="119"/>
                    <a:pt x="345" y="108"/>
                  </a:cubicBezTo>
                  <a:cubicBezTo>
                    <a:pt x="810" y="96"/>
                    <a:pt x="1262" y="96"/>
                    <a:pt x="1715" y="72"/>
                  </a:cubicBezTo>
                  <a:cubicBezTo>
                    <a:pt x="1917" y="60"/>
                    <a:pt x="2108" y="12"/>
                    <a:pt x="2298" y="0"/>
                  </a:cubicBezTo>
                  <a:cubicBezTo>
                    <a:pt x="2417" y="0"/>
                    <a:pt x="2524" y="48"/>
                    <a:pt x="2643" y="84"/>
                  </a:cubicBezTo>
                  <a:cubicBezTo>
                    <a:pt x="2560" y="155"/>
                    <a:pt x="2477" y="262"/>
                    <a:pt x="2381" y="286"/>
                  </a:cubicBezTo>
                  <a:cubicBezTo>
                    <a:pt x="2167" y="334"/>
                    <a:pt x="1941" y="346"/>
                    <a:pt x="1727" y="346"/>
                  </a:cubicBezTo>
                  <a:cubicBezTo>
                    <a:pt x="1274" y="370"/>
                    <a:pt x="834" y="370"/>
                    <a:pt x="393" y="370"/>
                  </a:cubicBezTo>
                  <a:cubicBezTo>
                    <a:pt x="262" y="370"/>
                    <a:pt x="143" y="334"/>
                    <a:pt x="12" y="322"/>
                  </a:cubicBezTo>
                  <a:cubicBezTo>
                    <a:pt x="12" y="286"/>
                    <a:pt x="12" y="250"/>
                    <a:pt x="0"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0"/>
            <p:cNvSpPr/>
            <p:nvPr/>
          </p:nvSpPr>
          <p:spPr>
            <a:xfrm>
              <a:off x="9271368" y="778862"/>
              <a:ext cx="250102" cy="94123"/>
            </a:xfrm>
            <a:custGeom>
              <a:rect b="b" l="l" r="r" t="t"/>
              <a:pathLst>
                <a:path extrusionOk="0" h="668" w="1775">
                  <a:moveTo>
                    <a:pt x="1774" y="370"/>
                  </a:moveTo>
                  <a:cubicBezTo>
                    <a:pt x="1143" y="667"/>
                    <a:pt x="607" y="275"/>
                    <a:pt x="0" y="417"/>
                  </a:cubicBezTo>
                  <a:cubicBezTo>
                    <a:pt x="250" y="1"/>
                    <a:pt x="1310" y="1"/>
                    <a:pt x="1774" y="3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0"/>
            <p:cNvSpPr/>
            <p:nvPr/>
          </p:nvSpPr>
          <p:spPr>
            <a:xfrm>
              <a:off x="9155545" y="1669653"/>
              <a:ext cx="243339" cy="60588"/>
            </a:xfrm>
            <a:custGeom>
              <a:rect b="b" l="l" r="r" t="t"/>
              <a:pathLst>
                <a:path extrusionOk="0" h="430" w="1727">
                  <a:moveTo>
                    <a:pt x="1" y="96"/>
                  </a:moveTo>
                  <a:cubicBezTo>
                    <a:pt x="131" y="72"/>
                    <a:pt x="262" y="1"/>
                    <a:pt x="393" y="13"/>
                  </a:cubicBezTo>
                  <a:cubicBezTo>
                    <a:pt x="786" y="25"/>
                    <a:pt x="1179" y="72"/>
                    <a:pt x="1560" y="108"/>
                  </a:cubicBezTo>
                  <a:cubicBezTo>
                    <a:pt x="1620" y="120"/>
                    <a:pt x="1667" y="191"/>
                    <a:pt x="1727" y="239"/>
                  </a:cubicBezTo>
                  <a:cubicBezTo>
                    <a:pt x="1667" y="299"/>
                    <a:pt x="1632" y="382"/>
                    <a:pt x="1572" y="406"/>
                  </a:cubicBezTo>
                  <a:cubicBezTo>
                    <a:pt x="1465" y="430"/>
                    <a:pt x="1358" y="430"/>
                    <a:pt x="1239" y="418"/>
                  </a:cubicBezTo>
                  <a:cubicBezTo>
                    <a:pt x="905" y="394"/>
                    <a:pt x="572" y="358"/>
                    <a:pt x="239" y="322"/>
                  </a:cubicBezTo>
                  <a:cubicBezTo>
                    <a:pt x="155" y="310"/>
                    <a:pt x="72" y="239"/>
                    <a:pt x="1" y="191"/>
                  </a:cubicBezTo>
                  <a:cubicBezTo>
                    <a:pt x="1" y="168"/>
                    <a:pt x="1" y="132"/>
                    <a:pt x="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0"/>
            <p:cNvSpPr/>
            <p:nvPr/>
          </p:nvSpPr>
          <p:spPr>
            <a:xfrm>
              <a:off x="8709305" y="777171"/>
              <a:ext cx="248411" cy="90741"/>
            </a:xfrm>
            <a:custGeom>
              <a:rect b="b" l="l" r="r" t="t"/>
              <a:pathLst>
                <a:path extrusionOk="0" h="644" w="1763">
                  <a:moveTo>
                    <a:pt x="1763" y="298"/>
                  </a:moveTo>
                  <a:cubicBezTo>
                    <a:pt x="1203" y="406"/>
                    <a:pt x="643" y="513"/>
                    <a:pt x="0" y="644"/>
                  </a:cubicBezTo>
                  <a:cubicBezTo>
                    <a:pt x="262" y="239"/>
                    <a:pt x="1453" y="1"/>
                    <a:pt x="1763" y="2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0"/>
            <p:cNvSpPr/>
            <p:nvPr/>
          </p:nvSpPr>
          <p:spPr>
            <a:xfrm>
              <a:off x="8974344" y="747018"/>
              <a:ext cx="198109" cy="65520"/>
            </a:xfrm>
            <a:custGeom>
              <a:rect b="b" l="l" r="r" t="t"/>
              <a:pathLst>
                <a:path extrusionOk="0" h="465" w="1406">
                  <a:moveTo>
                    <a:pt x="1406" y="405"/>
                  </a:moveTo>
                  <a:cubicBezTo>
                    <a:pt x="929" y="429"/>
                    <a:pt x="501" y="441"/>
                    <a:pt x="1" y="465"/>
                  </a:cubicBezTo>
                  <a:cubicBezTo>
                    <a:pt x="322" y="36"/>
                    <a:pt x="1120" y="0"/>
                    <a:pt x="1406" y="4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0"/>
            <p:cNvSpPr/>
            <p:nvPr/>
          </p:nvSpPr>
          <p:spPr>
            <a:xfrm>
              <a:off x="8034942" y="1829014"/>
              <a:ext cx="169506" cy="100886"/>
            </a:xfrm>
            <a:custGeom>
              <a:rect b="b" l="l" r="r" t="t"/>
              <a:pathLst>
                <a:path extrusionOk="0" h="716" w="1203">
                  <a:moveTo>
                    <a:pt x="1203" y="72"/>
                  </a:moveTo>
                  <a:cubicBezTo>
                    <a:pt x="905" y="275"/>
                    <a:pt x="619" y="489"/>
                    <a:pt x="298" y="680"/>
                  </a:cubicBezTo>
                  <a:cubicBezTo>
                    <a:pt x="238" y="715"/>
                    <a:pt x="107" y="632"/>
                    <a:pt x="0" y="596"/>
                  </a:cubicBezTo>
                  <a:cubicBezTo>
                    <a:pt x="48" y="513"/>
                    <a:pt x="83" y="370"/>
                    <a:pt x="167" y="334"/>
                  </a:cubicBezTo>
                  <a:cubicBezTo>
                    <a:pt x="488" y="203"/>
                    <a:pt x="810" y="108"/>
                    <a:pt x="1131" y="1"/>
                  </a:cubicBezTo>
                  <a:cubicBezTo>
                    <a:pt x="1155" y="25"/>
                    <a:pt x="1179" y="49"/>
                    <a:pt x="1203" y="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0"/>
            <p:cNvSpPr/>
            <p:nvPr/>
          </p:nvSpPr>
          <p:spPr>
            <a:xfrm>
              <a:off x="9846676" y="1547208"/>
              <a:ext cx="146116" cy="60588"/>
            </a:xfrm>
            <a:custGeom>
              <a:rect b="b" l="l" r="r" t="t"/>
              <a:pathLst>
                <a:path extrusionOk="0" h="430" w="1037">
                  <a:moveTo>
                    <a:pt x="1037" y="96"/>
                  </a:moveTo>
                  <a:cubicBezTo>
                    <a:pt x="691" y="394"/>
                    <a:pt x="287" y="429"/>
                    <a:pt x="1" y="108"/>
                  </a:cubicBezTo>
                  <a:cubicBezTo>
                    <a:pt x="382" y="72"/>
                    <a:pt x="691" y="36"/>
                    <a:pt x="1013" y="1"/>
                  </a:cubicBezTo>
                  <a:cubicBezTo>
                    <a:pt x="1025" y="36"/>
                    <a:pt x="1037" y="60"/>
                    <a:pt x="1037"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0"/>
            <p:cNvSpPr/>
            <p:nvPr/>
          </p:nvSpPr>
          <p:spPr>
            <a:xfrm>
              <a:off x="9581637" y="1720096"/>
              <a:ext cx="102436" cy="62138"/>
            </a:xfrm>
            <a:custGeom>
              <a:rect b="b" l="l" r="r" t="t"/>
              <a:pathLst>
                <a:path extrusionOk="0" h="441" w="727">
                  <a:moveTo>
                    <a:pt x="394" y="441"/>
                  </a:moveTo>
                  <a:cubicBezTo>
                    <a:pt x="251" y="345"/>
                    <a:pt x="132" y="262"/>
                    <a:pt x="1" y="167"/>
                  </a:cubicBezTo>
                  <a:cubicBezTo>
                    <a:pt x="84" y="119"/>
                    <a:pt x="167" y="0"/>
                    <a:pt x="227" y="24"/>
                  </a:cubicBezTo>
                  <a:cubicBezTo>
                    <a:pt x="394" y="72"/>
                    <a:pt x="560" y="167"/>
                    <a:pt x="727" y="250"/>
                  </a:cubicBezTo>
                  <a:cubicBezTo>
                    <a:pt x="632" y="310"/>
                    <a:pt x="536" y="357"/>
                    <a:pt x="394"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0"/>
            <p:cNvSpPr/>
            <p:nvPr/>
          </p:nvSpPr>
          <p:spPr>
            <a:xfrm>
              <a:off x="9888665" y="926529"/>
              <a:ext cx="99054" cy="70592"/>
            </a:xfrm>
            <a:custGeom>
              <a:rect b="b" l="l" r="r" t="t"/>
              <a:pathLst>
                <a:path extrusionOk="0" h="501" w="703">
                  <a:moveTo>
                    <a:pt x="1" y="346"/>
                  </a:moveTo>
                  <a:cubicBezTo>
                    <a:pt x="191" y="167"/>
                    <a:pt x="393" y="0"/>
                    <a:pt x="667" y="155"/>
                  </a:cubicBezTo>
                  <a:cubicBezTo>
                    <a:pt x="679" y="203"/>
                    <a:pt x="691" y="250"/>
                    <a:pt x="703" y="310"/>
                  </a:cubicBezTo>
                  <a:cubicBezTo>
                    <a:pt x="489" y="370"/>
                    <a:pt x="274" y="441"/>
                    <a:pt x="48" y="500"/>
                  </a:cubicBezTo>
                  <a:cubicBezTo>
                    <a:pt x="36" y="453"/>
                    <a:pt x="24" y="393"/>
                    <a:pt x="1" y="3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0"/>
            <p:cNvSpPr/>
            <p:nvPr/>
          </p:nvSpPr>
          <p:spPr>
            <a:xfrm>
              <a:off x="8501332" y="857768"/>
              <a:ext cx="90600" cy="43680"/>
            </a:xfrm>
            <a:custGeom>
              <a:rect b="b" l="l" r="r" t="t"/>
              <a:pathLst>
                <a:path extrusionOk="0" h="310" w="643">
                  <a:moveTo>
                    <a:pt x="0" y="96"/>
                  </a:moveTo>
                  <a:cubicBezTo>
                    <a:pt x="191" y="60"/>
                    <a:pt x="381" y="24"/>
                    <a:pt x="572" y="0"/>
                  </a:cubicBezTo>
                  <a:cubicBezTo>
                    <a:pt x="583" y="0"/>
                    <a:pt x="619" y="119"/>
                    <a:pt x="643" y="191"/>
                  </a:cubicBezTo>
                  <a:lnTo>
                    <a:pt x="48" y="310"/>
                  </a:lnTo>
                  <a:cubicBezTo>
                    <a:pt x="36" y="238"/>
                    <a:pt x="12" y="167"/>
                    <a:pt x="0"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0"/>
            <p:cNvSpPr/>
            <p:nvPr/>
          </p:nvSpPr>
          <p:spPr>
            <a:xfrm>
              <a:off x="7737918" y="1928069"/>
              <a:ext cx="125967" cy="21981"/>
            </a:xfrm>
            <a:custGeom>
              <a:rect b="b" l="l" r="r" t="t"/>
              <a:pathLst>
                <a:path extrusionOk="0" h="156" w="894">
                  <a:moveTo>
                    <a:pt x="1" y="0"/>
                  </a:moveTo>
                  <a:cubicBezTo>
                    <a:pt x="298" y="12"/>
                    <a:pt x="596" y="24"/>
                    <a:pt x="894" y="48"/>
                  </a:cubicBezTo>
                  <a:cubicBezTo>
                    <a:pt x="894" y="84"/>
                    <a:pt x="894" y="120"/>
                    <a:pt x="894" y="155"/>
                  </a:cubicBezTo>
                  <a:lnTo>
                    <a:pt x="1" y="15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0"/>
            <p:cNvSpPr/>
            <p:nvPr/>
          </p:nvSpPr>
          <p:spPr>
            <a:xfrm>
              <a:off x="9725922" y="1569048"/>
              <a:ext cx="92432" cy="52134"/>
            </a:xfrm>
            <a:custGeom>
              <a:rect b="b" l="l" r="r" t="t"/>
              <a:pathLst>
                <a:path extrusionOk="0" h="370" w="656">
                  <a:moveTo>
                    <a:pt x="1" y="48"/>
                  </a:moveTo>
                  <a:cubicBezTo>
                    <a:pt x="227" y="24"/>
                    <a:pt x="417" y="12"/>
                    <a:pt x="655" y="1"/>
                  </a:cubicBezTo>
                  <a:cubicBezTo>
                    <a:pt x="370" y="346"/>
                    <a:pt x="191" y="370"/>
                    <a:pt x="1"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20"/>
          <p:cNvGrpSpPr/>
          <p:nvPr/>
        </p:nvGrpSpPr>
        <p:grpSpPr>
          <a:xfrm>
            <a:off x="2339737" y="-673798"/>
            <a:ext cx="2167623" cy="2054811"/>
            <a:chOff x="7337625" y="835175"/>
            <a:chExt cx="1450206" cy="1374731"/>
          </a:xfrm>
        </p:grpSpPr>
        <p:sp>
          <p:nvSpPr>
            <p:cNvPr id="591" name="Google Shape;591;p20"/>
            <p:cNvSpPr/>
            <p:nvPr/>
          </p:nvSpPr>
          <p:spPr>
            <a:xfrm>
              <a:off x="7338795" y="835175"/>
              <a:ext cx="1449036" cy="1374731"/>
            </a:xfrm>
            <a:custGeom>
              <a:rect b="b" l="l" r="r" t="t"/>
              <a:pathLst>
                <a:path extrusionOk="0" h="14098" w="14860">
                  <a:moveTo>
                    <a:pt x="7049" y="14086"/>
                  </a:moveTo>
                  <a:cubicBezTo>
                    <a:pt x="6442" y="14086"/>
                    <a:pt x="5859" y="13978"/>
                    <a:pt x="5275" y="13788"/>
                  </a:cubicBezTo>
                  <a:cubicBezTo>
                    <a:pt x="5037" y="13717"/>
                    <a:pt x="4787" y="13645"/>
                    <a:pt x="4549" y="13538"/>
                  </a:cubicBezTo>
                  <a:cubicBezTo>
                    <a:pt x="4168" y="13371"/>
                    <a:pt x="3787" y="13193"/>
                    <a:pt x="3418" y="12990"/>
                  </a:cubicBezTo>
                  <a:cubicBezTo>
                    <a:pt x="3096" y="12824"/>
                    <a:pt x="2799" y="12645"/>
                    <a:pt x="2501" y="12454"/>
                  </a:cubicBezTo>
                  <a:cubicBezTo>
                    <a:pt x="2120" y="12204"/>
                    <a:pt x="1799" y="11883"/>
                    <a:pt x="1489" y="11550"/>
                  </a:cubicBezTo>
                  <a:cubicBezTo>
                    <a:pt x="1227" y="11252"/>
                    <a:pt x="1001" y="10930"/>
                    <a:pt x="822" y="10585"/>
                  </a:cubicBezTo>
                  <a:cubicBezTo>
                    <a:pt x="644" y="10240"/>
                    <a:pt x="489" y="9895"/>
                    <a:pt x="346" y="9549"/>
                  </a:cubicBezTo>
                  <a:cubicBezTo>
                    <a:pt x="239" y="9299"/>
                    <a:pt x="168" y="9025"/>
                    <a:pt x="96" y="8764"/>
                  </a:cubicBezTo>
                  <a:cubicBezTo>
                    <a:pt x="60" y="8585"/>
                    <a:pt x="48" y="8394"/>
                    <a:pt x="48" y="8204"/>
                  </a:cubicBezTo>
                  <a:cubicBezTo>
                    <a:pt x="37" y="7978"/>
                    <a:pt x="37" y="7751"/>
                    <a:pt x="37" y="7525"/>
                  </a:cubicBezTo>
                  <a:cubicBezTo>
                    <a:pt x="25" y="7347"/>
                    <a:pt x="1" y="7168"/>
                    <a:pt x="13" y="7001"/>
                  </a:cubicBezTo>
                  <a:cubicBezTo>
                    <a:pt x="37" y="6549"/>
                    <a:pt x="48" y="6108"/>
                    <a:pt x="84" y="5668"/>
                  </a:cubicBezTo>
                  <a:cubicBezTo>
                    <a:pt x="144" y="5108"/>
                    <a:pt x="299" y="4584"/>
                    <a:pt x="537" y="4084"/>
                  </a:cubicBezTo>
                  <a:cubicBezTo>
                    <a:pt x="680" y="3787"/>
                    <a:pt x="810" y="3489"/>
                    <a:pt x="977" y="3215"/>
                  </a:cubicBezTo>
                  <a:cubicBezTo>
                    <a:pt x="1144" y="2941"/>
                    <a:pt x="1358" y="2691"/>
                    <a:pt x="1572" y="2465"/>
                  </a:cubicBezTo>
                  <a:cubicBezTo>
                    <a:pt x="1846" y="2179"/>
                    <a:pt x="2120" y="1906"/>
                    <a:pt x="2430" y="1655"/>
                  </a:cubicBezTo>
                  <a:cubicBezTo>
                    <a:pt x="2680" y="1465"/>
                    <a:pt x="2954" y="1322"/>
                    <a:pt x="3227" y="1167"/>
                  </a:cubicBezTo>
                  <a:cubicBezTo>
                    <a:pt x="3430" y="1048"/>
                    <a:pt x="3644" y="965"/>
                    <a:pt x="3835" y="834"/>
                  </a:cubicBezTo>
                  <a:cubicBezTo>
                    <a:pt x="4180" y="596"/>
                    <a:pt x="4573" y="465"/>
                    <a:pt x="4966" y="346"/>
                  </a:cubicBezTo>
                  <a:cubicBezTo>
                    <a:pt x="5275" y="262"/>
                    <a:pt x="5585" y="179"/>
                    <a:pt x="5894" y="84"/>
                  </a:cubicBezTo>
                  <a:cubicBezTo>
                    <a:pt x="6014" y="48"/>
                    <a:pt x="6109" y="48"/>
                    <a:pt x="6228" y="108"/>
                  </a:cubicBezTo>
                  <a:cubicBezTo>
                    <a:pt x="6264" y="132"/>
                    <a:pt x="6347" y="143"/>
                    <a:pt x="6383" y="120"/>
                  </a:cubicBezTo>
                  <a:cubicBezTo>
                    <a:pt x="6514" y="36"/>
                    <a:pt x="6656" y="12"/>
                    <a:pt x="6799" y="12"/>
                  </a:cubicBezTo>
                  <a:cubicBezTo>
                    <a:pt x="7121" y="1"/>
                    <a:pt x="7454" y="1"/>
                    <a:pt x="7776" y="24"/>
                  </a:cubicBezTo>
                  <a:cubicBezTo>
                    <a:pt x="8085" y="48"/>
                    <a:pt x="8395" y="72"/>
                    <a:pt x="8692" y="143"/>
                  </a:cubicBezTo>
                  <a:cubicBezTo>
                    <a:pt x="9109" y="227"/>
                    <a:pt x="9526" y="298"/>
                    <a:pt x="9895" y="524"/>
                  </a:cubicBezTo>
                  <a:cubicBezTo>
                    <a:pt x="10109" y="643"/>
                    <a:pt x="10347" y="715"/>
                    <a:pt x="10562" y="822"/>
                  </a:cubicBezTo>
                  <a:cubicBezTo>
                    <a:pt x="10931" y="1013"/>
                    <a:pt x="11276" y="1227"/>
                    <a:pt x="11586" y="1489"/>
                  </a:cubicBezTo>
                  <a:cubicBezTo>
                    <a:pt x="11740" y="1608"/>
                    <a:pt x="11895" y="1644"/>
                    <a:pt x="12074" y="1596"/>
                  </a:cubicBezTo>
                  <a:cubicBezTo>
                    <a:pt x="12145" y="1584"/>
                    <a:pt x="12169" y="1632"/>
                    <a:pt x="12169" y="1691"/>
                  </a:cubicBezTo>
                  <a:cubicBezTo>
                    <a:pt x="12181" y="1751"/>
                    <a:pt x="12205" y="1786"/>
                    <a:pt x="12276" y="1810"/>
                  </a:cubicBezTo>
                  <a:cubicBezTo>
                    <a:pt x="12324" y="1822"/>
                    <a:pt x="12371" y="1870"/>
                    <a:pt x="12407" y="1906"/>
                  </a:cubicBezTo>
                  <a:cubicBezTo>
                    <a:pt x="12645" y="2072"/>
                    <a:pt x="12883" y="2227"/>
                    <a:pt x="13110" y="2406"/>
                  </a:cubicBezTo>
                  <a:cubicBezTo>
                    <a:pt x="13312" y="2548"/>
                    <a:pt x="13491" y="2727"/>
                    <a:pt x="13669" y="2882"/>
                  </a:cubicBezTo>
                  <a:cubicBezTo>
                    <a:pt x="13776" y="2977"/>
                    <a:pt x="13884" y="3049"/>
                    <a:pt x="14015" y="3060"/>
                  </a:cubicBezTo>
                  <a:cubicBezTo>
                    <a:pt x="14265" y="3072"/>
                    <a:pt x="14431" y="3227"/>
                    <a:pt x="14562" y="3406"/>
                  </a:cubicBezTo>
                  <a:cubicBezTo>
                    <a:pt x="14741" y="3632"/>
                    <a:pt x="14812" y="3882"/>
                    <a:pt x="14753" y="4180"/>
                  </a:cubicBezTo>
                  <a:cubicBezTo>
                    <a:pt x="14717" y="4406"/>
                    <a:pt x="14741" y="4632"/>
                    <a:pt x="14741" y="4870"/>
                  </a:cubicBezTo>
                  <a:cubicBezTo>
                    <a:pt x="14741" y="5049"/>
                    <a:pt x="14765" y="5227"/>
                    <a:pt x="14765" y="5406"/>
                  </a:cubicBezTo>
                  <a:cubicBezTo>
                    <a:pt x="14788" y="5930"/>
                    <a:pt x="14812" y="6466"/>
                    <a:pt x="14824" y="7001"/>
                  </a:cubicBezTo>
                  <a:cubicBezTo>
                    <a:pt x="14836" y="7287"/>
                    <a:pt x="14860" y="7573"/>
                    <a:pt x="14848" y="7859"/>
                  </a:cubicBezTo>
                  <a:cubicBezTo>
                    <a:pt x="14836" y="8121"/>
                    <a:pt x="14788" y="8383"/>
                    <a:pt x="14741" y="8644"/>
                  </a:cubicBezTo>
                  <a:cubicBezTo>
                    <a:pt x="14681" y="8966"/>
                    <a:pt x="14610" y="9299"/>
                    <a:pt x="14503" y="9621"/>
                  </a:cubicBezTo>
                  <a:cubicBezTo>
                    <a:pt x="14431" y="9847"/>
                    <a:pt x="14312" y="10061"/>
                    <a:pt x="14193" y="10264"/>
                  </a:cubicBezTo>
                  <a:cubicBezTo>
                    <a:pt x="14038" y="10526"/>
                    <a:pt x="13872" y="10788"/>
                    <a:pt x="13693" y="11038"/>
                  </a:cubicBezTo>
                  <a:cubicBezTo>
                    <a:pt x="13514" y="11300"/>
                    <a:pt x="13276" y="11502"/>
                    <a:pt x="13026" y="11681"/>
                  </a:cubicBezTo>
                  <a:cubicBezTo>
                    <a:pt x="12717" y="11907"/>
                    <a:pt x="12395" y="12145"/>
                    <a:pt x="12074" y="12347"/>
                  </a:cubicBezTo>
                  <a:cubicBezTo>
                    <a:pt x="11693" y="12597"/>
                    <a:pt x="11324" y="12835"/>
                    <a:pt x="10931" y="13038"/>
                  </a:cubicBezTo>
                  <a:cubicBezTo>
                    <a:pt x="10466" y="13276"/>
                    <a:pt x="10002" y="13490"/>
                    <a:pt x="9526" y="13693"/>
                  </a:cubicBezTo>
                  <a:cubicBezTo>
                    <a:pt x="9145" y="13847"/>
                    <a:pt x="8752" y="13931"/>
                    <a:pt x="8335" y="13978"/>
                  </a:cubicBezTo>
                  <a:cubicBezTo>
                    <a:pt x="7978" y="14014"/>
                    <a:pt x="7609" y="14050"/>
                    <a:pt x="7240" y="14086"/>
                  </a:cubicBezTo>
                  <a:cubicBezTo>
                    <a:pt x="7180" y="14098"/>
                    <a:pt x="7121" y="14086"/>
                    <a:pt x="7049" y="14086"/>
                  </a:cubicBezTo>
                  <a:close/>
                  <a:moveTo>
                    <a:pt x="3144" y="2013"/>
                  </a:moveTo>
                  <a:cubicBezTo>
                    <a:pt x="3394" y="1894"/>
                    <a:pt x="3632" y="1786"/>
                    <a:pt x="3870" y="1667"/>
                  </a:cubicBezTo>
                  <a:cubicBezTo>
                    <a:pt x="4144" y="1536"/>
                    <a:pt x="4180" y="1548"/>
                    <a:pt x="4275" y="1846"/>
                  </a:cubicBezTo>
                  <a:cubicBezTo>
                    <a:pt x="4275" y="1858"/>
                    <a:pt x="4287" y="1870"/>
                    <a:pt x="4287" y="1894"/>
                  </a:cubicBezTo>
                  <a:cubicBezTo>
                    <a:pt x="4323" y="2036"/>
                    <a:pt x="4287" y="2120"/>
                    <a:pt x="4144" y="2167"/>
                  </a:cubicBezTo>
                  <a:cubicBezTo>
                    <a:pt x="4061" y="2191"/>
                    <a:pt x="4049" y="2227"/>
                    <a:pt x="4085" y="2298"/>
                  </a:cubicBezTo>
                  <a:cubicBezTo>
                    <a:pt x="4156" y="2406"/>
                    <a:pt x="4228" y="2525"/>
                    <a:pt x="4287" y="2644"/>
                  </a:cubicBezTo>
                  <a:cubicBezTo>
                    <a:pt x="4359" y="2775"/>
                    <a:pt x="4442" y="2894"/>
                    <a:pt x="4490" y="3037"/>
                  </a:cubicBezTo>
                  <a:cubicBezTo>
                    <a:pt x="4537" y="3144"/>
                    <a:pt x="4490" y="3179"/>
                    <a:pt x="4382" y="3168"/>
                  </a:cubicBezTo>
                  <a:cubicBezTo>
                    <a:pt x="4335" y="3168"/>
                    <a:pt x="4287" y="3168"/>
                    <a:pt x="4251" y="3179"/>
                  </a:cubicBezTo>
                  <a:cubicBezTo>
                    <a:pt x="4168" y="3227"/>
                    <a:pt x="4097" y="3203"/>
                    <a:pt x="4025" y="3168"/>
                  </a:cubicBezTo>
                  <a:cubicBezTo>
                    <a:pt x="3978" y="3144"/>
                    <a:pt x="3930" y="3132"/>
                    <a:pt x="3882" y="3108"/>
                  </a:cubicBezTo>
                  <a:cubicBezTo>
                    <a:pt x="3811" y="3084"/>
                    <a:pt x="3775" y="3120"/>
                    <a:pt x="3799" y="3179"/>
                  </a:cubicBezTo>
                  <a:cubicBezTo>
                    <a:pt x="3811" y="3239"/>
                    <a:pt x="3858" y="3287"/>
                    <a:pt x="3882" y="3346"/>
                  </a:cubicBezTo>
                  <a:cubicBezTo>
                    <a:pt x="3978" y="3513"/>
                    <a:pt x="4001" y="3727"/>
                    <a:pt x="3716" y="3751"/>
                  </a:cubicBezTo>
                  <a:cubicBezTo>
                    <a:pt x="3644" y="3751"/>
                    <a:pt x="3573" y="3751"/>
                    <a:pt x="3501" y="3751"/>
                  </a:cubicBezTo>
                  <a:cubicBezTo>
                    <a:pt x="3442" y="3751"/>
                    <a:pt x="3382" y="3751"/>
                    <a:pt x="3311" y="3751"/>
                  </a:cubicBezTo>
                  <a:cubicBezTo>
                    <a:pt x="3311" y="3870"/>
                    <a:pt x="3323" y="3977"/>
                    <a:pt x="3311" y="4084"/>
                  </a:cubicBezTo>
                  <a:cubicBezTo>
                    <a:pt x="3311" y="4156"/>
                    <a:pt x="3299" y="4227"/>
                    <a:pt x="3275" y="4299"/>
                  </a:cubicBezTo>
                  <a:cubicBezTo>
                    <a:pt x="3263" y="4382"/>
                    <a:pt x="3204" y="4442"/>
                    <a:pt x="3132" y="4442"/>
                  </a:cubicBezTo>
                  <a:cubicBezTo>
                    <a:pt x="3073" y="4430"/>
                    <a:pt x="2989" y="4394"/>
                    <a:pt x="2954" y="4346"/>
                  </a:cubicBezTo>
                  <a:cubicBezTo>
                    <a:pt x="2811" y="4096"/>
                    <a:pt x="2680" y="3846"/>
                    <a:pt x="2549" y="3596"/>
                  </a:cubicBezTo>
                  <a:cubicBezTo>
                    <a:pt x="2477" y="3489"/>
                    <a:pt x="2418" y="3358"/>
                    <a:pt x="2311" y="3287"/>
                  </a:cubicBezTo>
                  <a:cubicBezTo>
                    <a:pt x="2168" y="3191"/>
                    <a:pt x="1989" y="3144"/>
                    <a:pt x="1823" y="3084"/>
                  </a:cubicBezTo>
                  <a:cubicBezTo>
                    <a:pt x="1763" y="3168"/>
                    <a:pt x="1692" y="3263"/>
                    <a:pt x="1620" y="3346"/>
                  </a:cubicBezTo>
                  <a:cubicBezTo>
                    <a:pt x="1334" y="3715"/>
                    <a:pt x="1084" y="4084"/>
                    <a:pt x="930" y="4513"/>
                  </a:cubicBezTo>
                  <a:cubicBezTo>
                    <a:pt x="894" y="4632"/>
                    <a:pt x="822" y="4715"/>
                    <a:pt x="703" y="4763"/>
                  </a:cubicBezTo>
                  <a:cubicBezTo>
                    <a:pt x="584" y="4823"/>
                    <a:pt x="489" y="4930"/>
                    <a:pt x="429" y="5061"/>
                  </a:cubicBezTo>
                  <a:cubicBezTo>
                    <a:pt x="394" y="5144"/>
                    <a:pt x="358" y="5227"/>
                    <a:pt x="334" y="5323"/>
                  </a:cubicBezTo>
                  <a:cubicBezTo>
                    <a:pt x="263" y="5537"/>
                    <a:pt x="263" y="5751"/>
                    <a:pt x="382" y="5942"/>
                  </a:cubicBezTo>
                  <a:cubicBezTo>
                    <a:pt x="501" y="6132"/>
                    <a:pt x="501" y="6216"/>
                    <a:pt x="358" y="6382"/>
                  </a:cubicBezTo>
                  <a:cubicBezTo>
                    <a:pt x="299" y="6466"/>
                    <a:pt x="263" y="6632"/>
                    <a:pt x="299" y="6692"/>
                  </a:cubicBezTo>
                  <a:cubicBezTo>
                    <a:pt x="346" y="6751"/>
                    <a:pt x="382" y="6823"/>
                    <a:pt x="394" y="6882"/>
                  </a:cubicBezTo>
                  <a:cubicBezTo>
                    <a:pt x="394" y="7037"/>
                    <a:pt x="394" y="7204"/>
                    <a:pt x="382" y="7359"/>
                  </a:cubicBezTo>
                  <a:cubicBezTo>
                    <a:pt x="382" y="7382"/>
                    <a:pt x="370" y="7418"/>
                    <a:pt x="346" y="7430"/>
                  </a:cubicBezTo>
                  <a:cubicBezTo>
                    <a:pt x="263" y="7478"/>
                    <a:pt x="275" y="7561"/>
                    <a:pt x="310" y="7632"/>
                  </a:cubicBezTo>
                  <a:cubicBezTo>
                    <a:pt x="346" y="7704"/>
                    <a:pt x="394" y="7775"/>
                    <a:pt x="418" y="7847"/>
                  </a:cubicBezTo>
                  <a:cubicBezTo>
                    <a:pt x="465" y="7954"/>
                    <a:pt x="513" y="8049"/>
                    <a:pt x="525" y="8156"/>
                  </a:cubicBezTo>
                  <a:cubicBezTo>
                    <a:pt x="525" y="8216"/>
                    <a:pt x="501" y="8323"/>
                    <a:pt x="453" y="8347"/>
                  </a:cubicBezTo>
                  <a:cubicBezTo>
                    <a:pt x="334" y="8418"/>
                    <a:pt x="346" y="8502"/>
                    <a:pt x="370" y="8597"/>
                  </a:cubicBezTo>
                  <a:cubicBezTo>
                    <a:pt x="441" y="8811"/>
                    <a:pt x="525" y="9014"/>
                    <a:pt x="596" y="9216"/>
                  </a:cubicBezTo>
                  <a:cubicBezTo>
                    <a:pt x="608" y="9240"/>
                    <a:pt x="620" y="9275"/>
                    <a:pt x="632" y="9275"/>
                  </a:cubicBezTo>
                  <a:cubicBezTo>
                    <a:pt x="751" y="9287"/>
                    <a:pt x="799" y="9383"/>
                    <a:pt x="846" y="9466"/>
                  </a:cubicBezTo>
                  <a:cubicBezTo>
                    <a:pt x="894" y="9597"/>
                    <a:pt x="918" y="9740"/>
                    <a:pt x="1061" y="9811"/>
                  </a:cubicBezTo>
                  <a:cubicBezTo>
                    <a:pt x="1061" y="9823"/>
                    <a:pt x="1061" y="9823"/>
                    <a:pt x="1072" y="9835"/>
                  </a:cubicBezTo>
                  <a:cubicBezTo>
                    <a:pt x="1156" y="10026"/>
                    <a:pt x="1227" y="10216"/>
                    <a:pt x="1322" y="10395"/>
                  </a:cubicBezTo>
                  <a:cubicBezTo>
                    <a:pt x="1477" y="10692"/>
                    <a:pt x="1644" y="10966"/>
                    <a:pt x="1823" y="11252"/>
                  </a:cubicBezTo>
                  <a:cubicBezTo>
                    <a:pt x="1823" y="11276"/>
                    <a:pt x="1846" y="11276"/>
                    <a:pt x="1858" y="11300"/>
                  </a:cubicBezTo>
                  <a:cubicBezTo>
                    <a:pt x="1989" y="11395"/>
                    <a:pt x="2120" y="11490"/>
                    <a:pt x="2227" y="11609"/>
                  </a:cubicBezTo>
                  <a:cubicBezTo>
                    <a:pt x="2537" y="11919"/>
                    <a:pt x="2846" y="12216"/>
                    <a:pt x="3192" y="12466"/>
                  </a:cubicBezTo>
                  <a:cubicBezTo>
                    <a:pt x="3644" y="12788"/>
                    <a:pt x="4097" y="13097"/>
                    <a:pt x="4609" y="13312"/>
                  </a:cubicBezTo>
                  <a:cubicBezTo>
                    <a:pt x="5204" y="13562"/>
                    <a:pt x="5823" y="13728"/>
                    <a:pt x="6478" y="13776"/>
                  </a:cubicBezTo>
                  <a:cubicBezTo>
                    <a:pt x="6942" y="13812"/>
                    <a:pt x="7418" y="13812"/>
                    <a:pt x="7895" y="13740"/>
                  </a:cubicBezTo>
                  <a:cubicBezTo>
                    <a:pt x="8240" y="13681"/>
                    <a:pt x="8585" y="13609"/>
                    <a:pt x="8931" y="13550"/>
                  </a:cubicBezTo>
                  <a:cubicBezTo>
                    <a:pt x="9419" y="13466"/>
                    <a:pt x="9883" y="13288"/>
                    <a:pt x="10335" y="13074"/>
                  </a:cubicBezTo>
                  <a:cubicBezTo>
                    <a:pt x="10574" y="12955"/>
                    <a:pt x="10812" y="12835"/>
                    <a:pt x="11050" y="12716"/>
                  </a:cubicBezTo>
                  <a:cubicBezTo>
                    <a:pt x="11348" y="12574"/>
                    <a:pt x="11621" y="12395"/>
                    <a:pt x="11859" y="12169"/>
                  </a:cubicBezTo>
                  <a:cubicBezTo>
                    <a:pt x="12324" y="11704"/>
                    <a:pt x="12788" y="11240"/>
                    <a:pt x="13181" y="10728"/>
                  </a:cubicBezTo>
                  <a:cubicBezTo>
                    <a:pt x="13360" y="10502"/>
                    <a:pt x="13526" y="10288"/>
                    <a:pt x="13669" y="10049"/>
                  </a:cubicBezTo>
                  <a:cubicBezTo>
                    <a:pt x="13872" y="9716"/>
                    <a:pt x="13967" y="9323"/>
                    <a:pt x="14062" y="8942"/>
                  </a:cubicBezTo>
                  <a:cubicBezTo>
                    <a:pt x="14134" y="8656"/>
                    <a:pt x="14181" y="8383"/>
                    <a:pt x="14086" y="8097"/>
                  </a:cubicBezTo>
                  <a:cubicBezTo>
                    <a:pt x="14050" y="7978"/>
                    <a:pt x="14050" y="7882"/>
                    <a:pt x="14145" y="7787"/>
                  </a:cubicBezTo>
                  <a:cubicBezTo>
                    <a:pt x="14205" y="7716"/>
                    <a:pt x="14181" y="7656"/>
                    <a:pt x="14074" y="7632"/>
                  </a:cubicBezTo>
                  <a:cubicBezTo>
                    <a:pt x="14050" y="7621"/>
                    <a:pt x="14003" y="7609"/>
                    <a:pt x="13991" y="7573"/>
                  </a:cubicBezTo>
                  <a:cubicBezTo>
                    <a:pt x="13919" y="7454"/>
                    <a:pt x="13895" y="7323"/>
                    <a:pt x="13907" y="7180"/>
                  </a:cubicBezTo>
                  <a:cubicBezTo>
                    <a:pt x="13919" y="7073"/>
                    <a:pt x="14026" y="7049"/>
                    <a:pt x="14098" y="7001"/>
                  </a:cubicBezTo>
                  <a:cubicBezTo>
                    <a:pt x="14169" y="6966"/>
                    <a:pt x="14205" y="6918"/>
                    <a:pt x="14193" y="6847"/>
                  </a:cubicBezTo>
                  <a:cubicBezTo>
                    <a:pt x="14193" y="6775"/>
                    <a:pt x="14193" y="6716"/>
                    <a:pt x="14205" y="6644"/>
                  </a:cubicBezTo>
                  <a:cubicBezTo>
                    <a:pt x="14205" y="6585"/>
                    <a:pt x="14241" y="6525"/>
                    <a:pt x="14241" y="6466"/>
                  </a:cubicBezTo>
                  <a:cubicBezTo>
                    <a:pt x="14241" y="6347"/>
                    <a:pt x="14241" y="6227"/>
                    <a:pt x="14217" y="6108"/>
                  </a:cubicBezTo>
                  <a:cubicBezTo>
                    <a:pt x="14169" y="5811"/>
                    <a:pt x="14134" y="5501"/>
                    <a:pt x="14074" y="5204"/>
                  </a:cubicBezTo>
                  <a:cubicBezTo>
                    <a:pt x="13979" y="4834"/>
                    <a:pt x="13812" y="4489"/>
                    <a:pt x="13610" y="4168"/>
                  </a:cubicBezTo>
                  <a:cubicBezTo>
                    <a:pt x="13395" y="3834"/>
                    <a:pt x="13181" y="3477"/>
                    <a:pt x="12943" y="3156"/>
                  </a:cubicBezTo>
                  <a:cubicBezTo>
                    <a:pt x="12741" y="2870"/>
                    <a:pt x="12514" y="2608"/>
                    <a:pt x="12300" y="2346"/>
                  </a:cubicBezTo>
                  <a:cubicBezTo>
                    <a:pt x="12229" y="2263"/>
                    <a:pt x="12121" y="2191"/>
                    <a:pt x="12026" y="2120"/>
                  </a:cubicBezTo>
                  <a:cubicBezTo>
                    <a:pt x="11931" y="2048"/>
                    <a:pt x="11836" y="1989"/>
                    <a:pt x="11740" y="1917"/>
                  </a:cubicBezTo>
                  <a:cubicBezTo>
                    <a:pt x="11657" y="1858"/>
                    <a:pt x="11586" y="1798"/>
                    <a:pt x="11502" y="1739"/>
                  </a:cubicBezTo>
                  <a:cubicBezTo>
                    <a:pt x="11455" y="1703"/>
                    <a:pt x="11407" y="1679"/>
                    <a:pt x="11359" y="1644"/>
                  </a:cubicBezTo>
                  <a:cubicBezTo>
                    <a:pt x="11181" y="1513"/>
                    <a:pt x="11026" y="1346"/>
                    <a:pt x="10800" y="1298"/>
                  </a:cubicBezTo>
                  <a:cubicBezTo>
                    <a:pt x="10776" y="1286"/>
                    <a:pt x="10752" y="1275"/>
                    <a:pt x="10740" y="1263"/>
                  </a:cubicBezTo>
                  <a:cubicBezTo>
                    <a:pt x="10657" y="1215"/>
                    <a:pt x="10586" y="1155"/>
                    <a:pt x="10514" y="1120"/>
                  </a:cubicBezTo>
                  <a:cubicBezTo>
                    <a:pt x="10157" y="965"/>
                    <a:pt x="9800" y="834"/>
                    <a:pt x="9454" y="679"/>
                  </a:cubicBezTo>
                  <a:cubicBezTo>
                    <a:pt x="9228" y="584"/>
                    <a:pt x="9014" y="477"/>
                    <a:pt x="8776" y="453"/>
                  </a:cubicBezTo>
                  <a:cubicBezTo>
                    <a:pt x="8526" y="441"/>
                    <a:pt x="8300" y="393"/>
                    <a:pt x="8073" y="286"/>
                  </a:cubicBezTo>
                  <a:cubicBezTo>
                    <a:pt x="7954" y="239"/>
                    <a:pt x="7823" y="239"/>
                    <a:pt x="7692" y="251"/>
                  </a:cubicBezTo>
                  <a:cubicBezTo>
                    <a:pt x="7573" y="251"/>
                    <a:pt x="7466" y="251"/>
                    <a:pt x="7359" y="251"/>
                  </a:cubicBezTo>
                  <a:cubicBezTo>
                    <a:pt x="7180" y="239"/>
                    <a:pt x="7002" y="227"/>
                    <a:pt x="6823" y="239"/>
                  </a:cubicBezTo>
                  <a:cubicBezTo>
                    <a:pt x="6371" y="286"/>
                    <a:pt x="5930" y="370"/>
                    <a:pt x="5502" y="501"/>
                  </a:cubicBezTo>
                  <a:cubicBezTo>
                    <a:pt x="5228" y="584"/>
                    <a:pt x="4954" y="679"/>
                    <a:pt x="4728" y="858"/>
                  </a:cubicBezTo>
                  <a:cubicBezTo>
                    <a:pt x="4668" y="905"/>
                    <a:pt x="4585" y="941"/>
                    <a:pt x="4513" y="965"/>
                  </a:cubicBezTo>
                  <a:cubicBezTo>
                    <a:pt x="4359" y="1024"/>
                    <a:pt x="4311" y="1167"/>
                    <a:pt x="4406" y="1286"/>
                  </a:cubicBezTo>
                  <a:cubicBezTo>
                    <a:pt x="4442" y="1322"/>
                    <a:pt x="4466" y="1370"/>
                    <a:pt x="4406" y="1417"/>
                  </a:cubicBezTo>
                  <a:cubicBezTo>
                    <a:pt x="4394" y="1405"/>
                    <a:pt x="4382" y="1405"/>
                    <a:pt x="4370" y="1394"/>
                  </a:cubicBezTo>
                  <a:cubicBezTo>
                    <a:pt x="4204" y="1227"/>
                    <a:pt x="4109" y="1227"/>
                    <a:pt x="3954" y="1394"/>
                  </a:cubicBezTo>
                  <a:cubicBezTo>
                    <a:pt x="3906" y="1441"/>
                    <a:pt x="3870" y="1441"/>
                    <a:pt x="3835" y="1394"/>
                  </a:cubicBezTo>
                  <a:cubicBezTo>
                    <a:pt x="3811" y="1370"/>
                    <a:pt x="3787" y="1346"/>
                    <a:pt x="3763" y="1322"/>
                  </a:cubicBezTo>
                  <a:cubicBezTo>
                    <a:pt x="3716" y="1275"/>
                    <a:pt x="3680" y="1191"/>
                    <a:pt x="3597" y="1227"/>
                  </a:cubicBezTo>
                  <a:cubicBezTo>
                    <a:pt x="3537" y="1251"/>
                    <a:pt x="3477" y="1298"/>
                    <a:pt x="3466" y="1358"/>
                  </a:cubicBezTo>
                  <a:cubicBezTo>
                    <a:pt x="3430" y="1453"/>
                    <a:pt x="3418" y="1560"/>
                    <a:pt x="3406" y="1667"/>
                  </a:cubicBezTo>
                  <a:cubicBezTo>
                    <a:pt x="3394" y="1727"/>
                    <a:pt x="3370" y="1751"/>
                    <a:pt x="3311" y="1727"/>
                  </a:cubicBezTo>
                  <a:cubicBezTo>
                    <a:pt x="3239" y="1703"/>
                    <a:pt x="3192" y="1715"/>
                    <a:pt x="3144" y="1786"/>
                  </a:cubicBezTo>
                  <a:cubicBezTo>
                    <a:pt x="3108" y="1846"/>
                    <a:pt x="3096" y="1917"/>
                    <a:pt x="3144" y="2013"/>
                  </a:cubicBezTo>
                  <a:close/>
                  <a:moveTo>
                    <a:pt x="2811" y="3430"/>
                  </a:moveTo>
                  <a:cubicBezTo>
                    <a:pt x="2799" y="3430"/>
                    <a:pt x="2787" y="3441"/>
                    <a:pt x="2775" y="3453"/>
                  </a:cubicBezTo>
                  <a:cubicBezTo>
                    <a:pt x="2799" y="3513"/>
                    <a:pt x="2811" y="3584"/>
                    <a:pt x="2846" y="3644"/>
                  </a:cubicBezTo>
                  <a:cubicBezTo>
                    <a:pt x="2858" y="3668"/>
                    <a:pt x="2894" y="3680"/>
                    <a:pt x="2930" y="3691"/>
                  </a:cubicBezTo>
                  <a:cubicBezTo>
                    <a:pt x="2942" y="3656"/>
                    <a:pt x="2977" y="3608"/>
                    <a:pt x="2966" y="3596"/>
                  </a:cubicBezTo>
                  <a:cubicBezTo>
                    <a:pt x="2918" y="3537"/>
                    <a:pt x="2858" y="3489"/>
                    <a:pt x="2811" y="34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0"/>
            <p:cNvSpPr/>
            <p:nvPr/>
          </p:nvSpPr>
          <p:spPr>
            <a:xfrm>
              <a:off x="7337625" y="1211377"/>
              <a:ext cx="23403" cy="43003"/>
            </a:xfrm>
            <a:custGeom>
              <a:rect b="b" l="l" r="r" t="t"/>
              <a:pathLst>
                <a:path extrusionOk="0" h="441" w="240">
                  <a:moveTo>
                    <a:pt x="96" y="441"/>
                  </a:moveTo>
                  <a:cubicBezTo>
                    <a:pt x="1" y="322"/>
                    <a:pt x="1" y="131"/>
                    <a:pt x="84" y="36"/>
                  </a:cubicBezTo>
                  <a:cubicBezTo>
                    <a:pt x="96" y="12"/>
                    <a:pt x="156" y="0"/>
                    <a:pt x="191" y="0"/>
                  </a:cubicBezTo>
                  <a:cubicBezTo>
                    <a:pt x="215" y="12"/>
                    <a:pt x="239" y="72"/>
                    <a:pt x="239" y="95"/>
                  </a:cubicBezTo>
                  <a:cubicBezTo>
                    <a:pt x="191" y="214"/>
                    <a:pt x="144" y="334"/>
                    <a:pt x="96"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0"/>
            <p:cNvSpPr/>
            <p:nvPr/>
          </p:nvSpPr>
          <p:spPr>
            <a:xfrm>
              <a:off x="8279202" y="1011672"/>
              <a:ext cx="276448" cy="164894"/>
            </a:xfrm>
            <a:custGeom>
              <a:rect b="b" l="l" r="r" t="t"/>
              <a:pathLst>
                <a:path extrusionOk="0" h="1691" w="2835">
                  <a:moveTo>
                    <a:pt x="513" y="1691"/>
                  </a:moveTo>
                  <a:cubicBezTo>
                    <a:pt x="501" y="1512"/>
                    <a:pt x="382" y="1453"/>
                    <a:pt x="263" y="1393"/>
                  </a:cubicBezTo>
                  <a:cubicBezTo>
                    <a:pt x="1" y="1250"/>
                    <a:pt x="1" y="1048"/>
                    <a:pt x="144" y="834"/>
                  </a:cubicBezTo>
                  <a:cubicBezTo>
                    <a:pt x="191" y="762"/>
                    <a:pt x="215" y="655"/>
                    <a:pt x="334" y="667"/>
                  </a:cubicBezTo>
                  <a:cubicBezTo>
                    <a:pt x="418" y="691"/>
                    <a:pt x="537" y="858"/>
                    <a:pt x="549" y="965"/>
                  </a:cubicBezTo>
                  <a:cubicBezTo>
                    <a:pt x="561" y="1036"/>
                    <a:pt x="572" y="1108"/>
                    <a:pt x="596" y="1167"/>
                  </a:cubicBezTo>
                  <a:cubicBezTo>
                    <a:pt x="596" y="1191"/>
                    <a:pt x="632" y="1227"/>
                    <a:pt x="644" y="1227"/>
                  </a:cubicBezTo>
                  <a:cubicBezTo>
                    <a:pt x="703" y="1239"/>
                    <a:pt x="763" y="1227"/>
                    <a:pt x="822" y="1227"/>
                  </a:cubicBezTo>
                  <a:cubicBezTo>
                    <a:pt x="822" y="1191"/>
                    <a:pt x="822" y="1131"/>
                    <a:pt x="811" y="1096"/>
                  </a:cubicBezTo>
                  <a:cubicBezTo>
                    <a:pt x="775" y="1000"/>
                    <a:pt x="715" y="905"/>
                    <a:pt x="668" y="822"/>
                  </a:cubicBezTo>
                  <a:cubicBezTo>
                    <a:pt x="584" y="667"/>
                    <a:pt x="501" y="488"/>
                    <a:pt x="608" y="322"/>
                  </a:cubicBezTo>
                  <a:cubicBezTo>
                    <a:pt x="715" y="143"/>
                    <a:pt x="870" y="0"/>
                    <a:pt x="1096" y="12"/>
                  </a:cubicBezTo>
                  <a:cubicBezTo>
                    <a:pt x="1180" y="24"/>
                    <a:pt x="1275" y="72"/>
                    <a:pt x="1334" y="119"/>
                  </a:cubicBezTo>
                  <a:cubicBezTo>
                    <a:pt x="1525" y="262"/>
                    <a:pt x="1692" y="417"/>
                    <a:pt x="1918" y="500"/>
                  </a:cubicBezTo>
                  <a:cubicBezTo>
                    <a:pt x="1965" y="524"/>
                    <a:pt x="1989" y="607"/>
                    <a:pt x="2037" y="655"/>
                  </a:cubicBezTo>
                  <a:cubicBezTo>
                    <a:pt x="2073" y="703"/>
                    <a:pt x="2108" y="750"/>
                    <a:pt x="2156" y="774"/>
                  </a:cubicBezTo>
                  <a:cubicBezTo>
                    <a:pt x="2370" y="869"/>
                    <a:pt x="2537" y="1012"/>
                    <a:pt x="2644" y="1239"/>
                  </a:cubicBezTo>
                  <a:cubicBezTo>
                    <a:pt x="2668" y="1286"/>
                    <a:pt x="2704" y="1334"/>
                    <a:pt x="2739" y="1369"/>
                  </a:cubicBezTo>
                  <a:cubicBezTo>
                    <a:pt x="2811" y="1429"/>
                    <a:pt x="2835" y="1500"/>
                    <a:pt x="2775" y="1596"/>
                  </a:cubicBezTo>
                  <a:cubicBezTo>
                    <a:pt x="2739" y="1536"/>
                    <a:pt x="2704" y="1477"/>
                    <a:pt x="2680" y="1417"/>
                  </a:cubicBezTo>
                  <a:cubicBezTo>
                    <a:pt x="2632" y="1346"/>
                    <a:pt x="2573" y="1322"/>
                    <a:pt x="2489" y="1334"/>
                  </a:cubicBezTo>
                  <a:cubicBezTo>
                    <a:pt x="2382" y="1358"/>
                    <a:pt x="2275" y="1369"/>
                    <a:pt x="2204" y="1465"/>
                  </a:cubicBezTo>
                  <a:cubicBezTo>
                    <a:pt x="2192" y="1489"/>
                    <a:pt x="2156" y="1477"/>
                    <a:pt x="2132" y="1489"/>
                  </a:cubicBezTo>
                  <a:cubicBezTo>
                    <a:pt x="2132" y="1465"/>
                    <a:pt x="2120" y="1441"/>
                    <a:pt x="2120" y="1429"/>
                  </a:cubicBezTo>
                  <a:cubicBezTo>
                    <a:pt x="2156" y="1358"/>
                    <a:pt x="2108" y="1310"/>
                    <a:pt x="2061" y="1298"/>
                  </a:cubicBezTo>
                  <a:cubicBezTo>
                    <a:pt x="1942" y="1262"/>
                    <a:pt x="1930" y="1179"/>
                    <a:pt x="1930" y="1072"/>
                  </a:cubicBezTo>
                  <a:cubicBezTo>
                    <a:pt x="1930" y="977"/>
                    <a:pt x="1930" y="881"/>
                    <a:pt x="1894" y="786"/>
                  </a:cubicBezTo>
                  <a:cubicBezTo>
                    <a:pt x="1870" y="691"/>
                    <a:pt x="1787" y="691"/>
                    <a:pt x="1739" y="774"/>
                  </a:cubicBezTo>
                  <a:cubicBezTo>
                    <a:pt x="1704" y="834"/>
                    <a:pt x="1680" y="893"/>
                    <a:pt x="1644" y="941"/>
                  </a:cubicBezTo>
                  <a:cubicBezTo>
                    <a:pt x="1584" y="1024"/>
                    <a:pt x="1513" y="1036"/>
                    <a:pt x="1442" y="977"/>
                  </a:cubicBezTo>
                  <a:cubicBezTo>
                    <a:pt x="1323" y="881"/>
                    <a:pt x="1275" y="750"/>
                    <a:pt x="1263" y="607"/>
                  </a:cubicBezTo>
                  <a:cubicBezTo>
                    <a:pt x="1251" y="536"/>
                    <a:pt x="1251" y="465"/>
                    <a:pt x="1156" y="441"/>
                  </a:cubicBezTo>
                  <a:cubicBezTo>
                    <a:pt x="1144" y="500"/>
                    <a:pt x="1120" y="572"/>
                    <a:pt x="1132" y="631"/>
                  </a:cubicBezTo>
                  <a:cubicBezTo>
                    <a:pt x="1168" y="738"/>
                    <a:pt x="1215" y="846"/>
                    <a:pt x="1263" y="953"/>
                  </a:cubicBezTo>
                  <a:cubicBezTo>
                    <a:pt x="1382" y="1215"/>
                    <a:pt x="1287" y="1369"/>
                    <a:pt x="1084" y="1500"/>
                  </a:cubicBezTo>
                  <a:cubicBezTo>
                    <a:pt x="1037" y="1524"/>
                    <a:pt x="953" y="1536"/>
                    <a:pt x="894" y="1524"/>
                  </a:cubicBezTo>
                  <a:cubicBezTo>
                    <a:pt x="787" y="1512"/>
                    <a:pt x="703" y="1524"/>
                    <a:pt x="632" y="1620"/>
                  </a:cubicBezTo>
                  <a:cubicBezTo>
                    <a:pt x="608" y="1643"/>
                    <a:pt x="572" y="1655"/>
                    <a:pt x="513" y="16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0"/>
            <p:cNvSpPr/>
            <p:nvPr/>
          </p:nvSpPr>
          <p:spPr>
            <a:xfrm>
              <a:off x="8499872" y="1505083"/>
              <a:ext cx="192782" cy="159140"/>
            </a:xfrm>
            <a:custGeom>
              <a:rect b="b" l="l" r="r" t="t"/>
              <a:pathLst>
                <a:path extrusionOk="0" h="1632" w="1977">
                  <a:moveTo>
                    <a:pt x="1298" y="881"/>
                  </a:moveTo>
                  <a:cubicBezTo>
                    <a:pt x="1238" y="977"/>
                    <a:pt x="1167" y="1060"/>
                    <a:pt x="1119" y="1167"/>
                  </a:cubicBezTo>
                  <a:cubicBezTo>
                    <a:pt x="1072" y="1310"/>
                    <a:pt x="953" y="1382"/>
                    <a:pt x="834" y="1429"/>
                  </a:cubicBezTo>
                  <a:cubicBezTo>
                    <a:pt x="524" y="1572"/>
                    <a:pt x="155" y="1429"/>
                    <a:pt x="24" y="1120"/>
                  </a:cubicBezTo>
                  <a:cubicBezTo>
                    <a:pt x="0" y="1060"/>
                    <a:pt x="12" y="965"/>
                    <a:pt x="24" y="893"/>
                  </a:cubicBezTo>
                  <a:cubicBezTo>
                    <a:pt x="83" y="655"/>
                    <a:pt x="155" y="417"/>
                    <a:pt x="214" y="167"/>
                  </a:cubicBezTo>
                  <a:cubicBezTo>
                    <a:pt x="238" y="108"/>
                    <a:pt x="262" y="60"/>
                    <a:pt x="286" y="0"/>
                  </a:cubicBezTo>
                  <a:lnTo>
                    <a:pt x="322" y="0"/>
                  </a:lnTo>
                  <a:cubicBezTo>
                    <a:pt x="345" y="48"/>
                    <a:pt x="369" y="96"/>
                    <a:pt x="369" y="131"/>
                  </a:cubicBezTo>
                  <a:cubicBezTo>
                    <a:pt x="381" y="227"/>
                    <a:pt x="429" y="250"/>
                    <a:pt x="524" y="274"/>
                  </a:cubicBezTo>
                  <a:cubicBezTo>
                    <a:pt x="595" y="298"/>
                    <a:pt x="679" y="346"/>
                    <a:pt x="738" y="405"/>
                  </a:cubicBezTo>
                  <a:cubicBezTo>
                    <a:pt x="786" y="441"/>
                    <a:pt x="786" y="512"/>
                    <a:pt x="726" y="560"/>
                  </a:cubicBezTo>
                  <a:cubicBezTo>
                    <a:pt x="643" y="643"/>
                    <a:pt x="548" y="715"/>
                    <a:pt x="464" y="786"/>
                  </a:cubicBezTo>
                  <a:cubicBezTo>
                    <a:pt x="429" y="834"/>
                    <a:pt x="393" y="881"/>
                    <a:pt x="357" y="929"/>
                  </a:cubicBezTo>
                  <a:cubicBezTo>
                    <a:pt x="429" y="977"/>
                    <a:pt x="476" y="1024"/>
                    <a:pt x="536" y="1060"/>
                  </a:cubicBezTo>
                  <a:cubicBezTo>
                    <a:pt x="595" y="1096"/>
                    <a:pt x="643" y="1096"/>
                    <a:pt x="691" y="1048"/>
                  </a:cubicBezTo>
                  <a:cubicBezTo>
                    <a:pt x="750" y="965"/>
                    <a:pt x="810" y="893"/>
                    <a:pt x="845" y="798"/>
                  </a:cubicBezTo>
                  <a:cubicBezTo>
                    <a:pt x="881" y="679"/>
                    <a:pt x="953" y="608"/>
                    <a:pt x="1048" y="548"/>
                  </a:cubicBezTo>
                  <a:cubicBezTo>
                    <a:pt x="1107" y="512"/>
                    <a:pt x="1167" y="489"/>
                    <a:pt x="1226" y="441"/>
                  </a:cubicBezTo>
                  <a:cubicBezTo>
                    <a:pt x="1310" y="393"/>
                    <a:pt x="1381" y="393"/>
                    <a:pt x="1465" y="441"/>
                  </a:cubicBezTo>
                  <a:cubicBezTo>
                    <a:pt x="1548" y="489"/>
                    <a:pt x="1643" y="524"/>
                    <a:pt x="1727" y="572"/>
                  </a:cubicBezTo>
                  <a:cubicBezTo>
                    <a:pt x="1905" y="667"/>
                    <a:pt x="1977" y="858"/>
                    <a:pt x="1929" y="1084"/>
                  </a:cubicBezTo>
                  <a:cubicBezTo>
                    <a:pt x="1917" y="1096"/>
                    <a:pt x="1917" y="1096"/>
                    <a:pt x="1917" y="1108"/>
                  </a:cubicBezTo>
                  <a:cubicBezTo>
                    <a:pt x="1929" y="1417"/>
                    <a:pt x="1715" y="1524"/>
                    <a:pt x="1465" y="1596"/>
                  </a:cubicBezTo>
                  <a:cubicBezTo>
                    <a:pt x="1369" y="1632"/>
                    <a:pt x="1298" y="1596"/>
                    <a:pt x="1238" y="1513"/>
                  </a:cubicBezTo>
                  <a:cubicBezTo>
                    <a:pt x="1179" y="1441"/>
                    <a:pt x="1191" y="1382"/>
                    <a:pt x="1238" y="1310"/>
                  </a:cubicBezTo>
                  <a:cubicBezTo>
                    <a:pt x="1286" y="1239"/>
                    <a:pt x="1334" y="1167"/>
                    <a:pt x="1369" y="1084"/>
                  </a:cubicBezTo>
                  <a:cubicBezTo>
                    <a:pt x="1381" y="1024"/>
                    <a:pt x="1369" y="953"/>
                    <a:pt x="1369" y="893"/>
                  </a:cubicBezTo>
                  <a:cubicBezTo>
                    <a:pt x="1346" y="893"/>
                    <a:pt x="1322" y="881"/>
                    <a:pt x="1298" y="88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p:nvPr/>
          </p:nvSpPr>
          <p:spPr>
            <a:xfrm>
              <a:off x="8196804" y="1801129"/>
              <a:ext cx="306579" cy="236955"/>
            </a:xfrm>
            <a:custGeom>
              <a:rect b="b" l="l" r="r" t="t"/>
              <a:pathLst>
                <a:path extrusionOk="0" h="2430" w="3144">
                  <a:moveTo>
                    <a:pt x="1" y="2167"/>
                  </a:moveTo>
                  <a:cubicBezTo>
                    <a:pt x="36" y="2144"/>
                    <a:pt x="60" y="2096"/>
                    <a:pt x="108" y="2084"/>
                  </a:cubicBezTo>
                  <a:cubicBezTo>
                    <a:pt x="405" y="1929"/>
                    <a:pt x="703" y="1763"/>
                    <a:pt x="1001" y="1620"/>
                  </a:cubicBezTo>
                  <a:cubicBezTo>
                    <a:pt x="1155" y="1548"/>
                    <a:pt x="1310" y="1501"/>
                    <a:pt x="1453" y="1429"/>
                  </a:cubicBezTo>
                  <a:cubicBezTo>
                    <a:pt x="1477" y="1417"/>
                    <a:pt x="1513" y="1405"/>
                    <a:pt x="1525" y="1382"/>
                  </a:cubicBezTo>
                  <a:cubicBezTo>
                    <a:pt x="1715" y="1179"/>
                    <a:pt x="1882" y="965"/>
                    <a:pt x="2072" y="763"/>
                  </a:cubicBezTo>
                  <a:cubicBezTo>
                    <a:pt x="2298" y="512"/>
                    <a:pt x="2537" y="286"/>
                    <a:pt x="2775" y="48"/>
                  </a:cubicBezTo>
                  <a:cubicBezTo>
                    <a:pt x="2822" y="1"/>
                    <a:pt x="2846" y="1"/>
                    <a:pt x="2906" y="36"/>
                  </a:cubicBezTo>
                  <a:cubicBezTo>
                    <a:pt x="2953" y="72"/>
                    <a:pt x="3013" y="108"/>
                    <a:pt x="3060" y="155"/>
                  </a:cubicBezTo>
                  <a:cubicBezTo>
                    <a:pt x="3144" y="239"/>
                    <a:pt x="3144" y="274"/>
                    <a:pt x="3072" y="382"/>
                  </a:cubicBezTo>
                  <a:cubicBezTo>
                    <a:pt x="2918" y="608"/>
                    <a:pt x="2727" y="798"/>
                    <a:pt x="2501" y="965"/>
                  </a:cubicBezTo>
                  <a:cubicBezTo>
                    <a:pt x="2287" y="1132"/>
                    <a:pt x="2084" y="1334"/>
                    <a:pt x="1858" y="1501"/>
                  </a:cubicBezTo>
                  <a:cubicBezTo>
                    <a:pt x="1679" y="1632"/>
                    <a:pt x="1489" y="1763"/>
                    <a:pt x="1286" y="1858"/>
                  </a:cubicBezTo>
                  <a:cubicBezTo>
                    <a:pt x="929" y="2048"/>
                    <a:pt x="560" y="2203"/>
                    <a:pt x="203" y="2382"/>
                  </a:cubicBezTo>
                  <a:cubicBezTo>
                    <a:pt x="108" y="2429"/>
                    <a:pt x="84" y="2358"/>
                    <a:pt x="60" y="2298"/>
                  </a:cubicBezTo>
                  <a:cubicBezTo>
                    <a:pt x="36" y="2275"/>
                    <a:pt x="24" y="2227"/>
                    <a:pt x="1" y="2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p:nvPr/>
          </p:nvSpPr>
          <p:spPr>
            <a:xfrm>
              <a:off x="8108556" y="1227564"/>
              <a:ext cx="169574" cy="148707"/>
            </a:xfrm>
            <a:custGeom>
              <a:rect b="b" l="l" r="r" t="t"/>
              <a:pathLst>
                <a:path extrusionOk="0" h="1525" w="1739">
                  <a:moveTo>
                    <a:pt x="917" y="1013"/>
                  </a:moveTo>
                  <a:cubicBezTo>
                    <a:pt x="989" y="846"/>
                    <a:pt x="965" y="715"/>
                    <a:pt x="965" y="584"/>
                  </a:cubicBezTo>
                  <a:cubicBezTo>
                    <a:pt x="953" y="441"/>
                    <a:pt x="965" y="298"/>
                    <a:pt x="977" y="168"/>
                  </a:cubicBezTo>
                  <a:cubicBezTo>
                    <a:pt x="989" y="72"/>
                    <a:pt x="1048" y="60"/>
                    <a:pt x="1120" y="96"/>
                  </a:cubicBezTo>
                  <a:cubicBezTo>
                    <a:pt x="1203" y="156"/>
                    <a:pt x="1275" y="215"/>
                    <a:pt x="1358" y="287"/>
                  </a:cubicBezTo>
                  <a:cubicBezTo>
                    <a:pt x="1429" y="358"/>
                    <a:pt x="1501" y="382"/>
                    <a:pt x="1584" y="310"/>
                  </a:cubicBezTo>
                  <a:cubicBezTo>
                    <a:pt x="1584" y="310"/>
                    <a:pt x="1584" y="310"/>
                    <a:pt x="1596" y="298"/>
                  </a:cubicBezTo>
                  <a:lnTo>
                    <a:pt x="1739" y="275"/>
                  </a:lnTo>
                  <a:cubicBezTo>
                    <a:pt x="1727" y="334"/>
                    <a:pt x="1715" y="406"/>
                    <a:pt x="1691" y="465"/>
                  </a:cubicBezTo>
                  <a:cubicBezTo>
                    <a:pt x="1679" y="501"/>
                    <a:pt x="1632" y="525"/>
                    <a:pt x="1596" y="537"/>
                  </a:cubicBezTo>
                  <a:cubicBezTo>
                    <a:pt x="1429" y="644"/>
                    <a:pt x="1346" y="810"/>
                    <a:pt x="1310" y="1001"/>
                  </a:cubicBezTo>
                  <a:cubicBezTo>
                    <a:pt x="1275" y="1203"/>
                    <a:pt x="1168" y="1334"/>
                    <a:pt x="977" y="1430"/>
                  </a:cubicBezTo>
                  <a:cubicBezTo>
                    <a:pt x="917" y="1453"/>
                    <a:pt x="858" y="1489"/>
                    <a:pt x="787" y="1525"/>
                  </a:cubicBezTo>
                  <a:cubicBezTo>
                    <a:pt x="715" y="1441"/>
                    <a:pt x="644" y="1358"/>
                    <a:pt x="572" y="1287"/>
                  </a:cubicBezTo>
                  <a:cubicBezTo>
                    <a:pt x="441" y="1156"/>
                    <a:pt x="358" y="1180"/>
                    <a:pt x="286" y="1358"/>
                  </a:cubicBezTo>
                  <a:cubicBezTo>
                    <a:pt x="275" y="1406"/>
                    <a:pt x="215" y="1453"/>
                    <a:pt x="167" y="1477"/>
                  </a:cubicBezTo>
                  <a:cubicBezTo>
                    <a:pt x="72" y="1525"/>
                    <a:pt x="1" y="1477"/>
                    <a:pt x="13" y="1370"/>
                  </a:cubicBezTo>
                  <a:cubicBezTo>
                    <a:pt x="60" y="1120"/>
                    <a:pt x="96" y="870"/>
                    <a:pt x="155" y="632"/>
                  </a:cubicBezTo>
                  <a:cubicBezTo>
                    <a:pt x="203" y="453"/>
                    <a:pt x="263" y="287"/>
                    <a:pt x="322" y="120"/>
                  </a:cubicBezTo>
                  <a:cubicBezTo>
                    <a:pt x="370" y="13"/>
                    <a:pt x="477" y="1"/>
                    <a:pt x="548" y="96"/>
                  </a:cubicBezTo>
                  <a:cubicBezTo>
                    <a:pt x="608" y="179"/>
                    <a:pt x="656" y="275"/>
                    <a:pt x="691" y="370"/>
                  </a:cubicBezTo>
                  <a:cubicBezTo>
                    <a:pt x="751" y="537"/>
                    <a:pt x="787" y="703"/>
                    <a:pt x="846" y="870"/>
                  </a:cubicBezTo>
                  <a:cubicBezTo>
                    <a:pt x="858" y="906"/>
                    <a:pt x="882" y="941"/>
                    <a:pt x="917" y="10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p:nvPr/>
          </p:nvSpPr>
          <p:spPr>
            <a:xfrm>
              <a:off x="8492851" y="1370419"/>
              <a:ext cx="199803" cy="128912"/>
            </a:xfrm>
            <a:custGeom>
              <a:rect b="b" l="l" r="r" t="t"/>
              <a:pathLst>
                <a:path extrusionOk="0" h="1322" w="2049">
                  <a:moveTo>
                    <a:pt x="1001" y="310"/>
                  </a:moveTo>
                  <a:cubicBezTo>
                    <a:pt x="882" y="369"/>
                    <a:pt x="775" y="417"/>
                    <a:pt x="679" y="477"/>
                  </a:cubicBezTo>
                  <a:cubicBezTo>
                    <a:pt x="513" y="572"/>
                    <a:pt x="453" y="774"/>
                    <a:pt x="572" y="893"/>
                  </a:cubicBezTo>
                  <a:cubicBezTo>
                    <a:pt x="620" y="953"/>
                    <a:pt x="703" y="977"/>
                    <a:pt x="775" y="989"/>
                  </a:cubicBezTo>
                  <a:cubicBezTo>
                    <a:pt x="941" y="1000"/>
                    <a:pt x="1096" y="965"/>
                    <a:pt x="1251" y="893"/>
                  </a:cubicBezTo>
                  <a:cubicBezTo>
                    <a:pt x="1441" y="798"/>
                    <a:pt x="1453" y="715"/>
                    <a:pt x="1322" y="560"/>
                  </a:cubicBezTo>
                  <a:cubicBezTo>
                    <a:pt x="1251" y="465"/>
                    <a:pt x="1203" y="369"/>
                    <a:pt x="1156" y="274"/>
                  </a:cubicBezTo>
                  <a:cubicBezTo>
                    <a:pt x="1144" y="262"/>
                    <a:pt x="1144" y="238"/>
                    <a:pt x="1144" y="227"/>
                  </a:cubicBezTo>
                  <a:cubicBezTo>
                    <a:pt x="1096" y="60"/>
                    <a:pt x="1144" y="0"/>
                    <a:pt x="1310" y="60"/>
                  </a:cubicBezTo>
                  <a:cubicBezTo>
                    <a:pt x="1501" y="119"/>
                    <a:pt x="1679" y="203"/>
                    <a:pt x="1822" y="346"/>
                  </a:cubicBezTo>
                  <a:cubicBezTo>
                    <a:pt x="1989" y="512"/>
                    <a:pt x="2049" y="703"/>
                    <a:pt x="1989" y="941"/>
                  </a:cubicBezTo>
                  <a:cubicBezTo>
                    <a:pt x="1977" y="953"/>
                    <a:pt x="1977" y="965"/>
                    <a:pt x="1977" y="977"/>
                  </a:cubicBezTo>
                  <a:cubicBezTo>
                    <a:pt x="1894" y="1250"/>
                    <a:pt x="1858" y="1286"/>
                    <a:pt x="1560" y="1286"/>
                  </a:cubicBezTo>
                  <a:cubicBezTo>
                    <a:pt x="1334" y="1298"/>
                    <a:pt x="1108" y="1322"/>
                    <a:pt x="882" y="1310"/>
                  </a:cubicBezTo>
                  <a:cubicBezTo>
                    <a:pt x="584" y="1310"/>
                    <a:pt x="322" y="1179"/>
                    <a:pt x="132" y="941"/>
                  </a:cubicBezTo>
                  <a:cubicBezTo>
                    <a:pt x="1" y="786"/>
                    <a:pt x="13" y="667"/>
                    <a:pt x="144" y="524"/>
                  </a:cubicBezTo>
                  <a:cubicBezTo>
                    <a:pt x="239" y="429"/>
                    <a:pt x="346" y="346"/>
                    <a:pt x="489" y="334"/>
                  </a:cubicBezTo>
                  <a:cubicBezTo>
                    <a:pt x="513" y="334"/>
                    <a:pt x="536" y="322"/>
                    <a:pt x="560" y="310"/>
                  </a:cubicBezTo>
                  <a:cubicBezTo>
                    <a:pt x="656" y="250"/>
                    <a:pt x="882" y="238"/>
                    <a:pt x="1001" y="3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a:off x="8445265" y="1218300"/>
              <a:ext cx="209067" cy="126669"/>
            </a:xfrm>
            <a:custGeom>
              <a:rect b="b" l="l" r="r" t="t"/>
              <a:pathLst>
                <a:path extrusionOk="0" h="1299" w="2144">
                  <a:moveTo>
                    <a:pt x="1405" y="1298"/>
                  </a:moveTo>
                  <a:cubicBezTo>
                    <a:pt x="1370" y="1298"/>
                    <a:pt x="1334" y="1298"/>
                    <a:pt x="1298" y="1298"/>
                  </a:cubicBezTo>
                  <a:cubicBezTo>
                    <a:pt x="1167" y="1298"/>
                    <a:pt x="1132" y="1263"/>
                    <a:pt x="1084" y="1132"/>
                  </a:cubicBezTo>
                  <a:cubicBezTo>
                    <a:pt x="1060" y="1072"/>
                    <a:pt x="1036" y="1013"/>
                    <a:pt x="953" y="1013"/>
                  </a:cubicBezTo>
                  <a:cubicBezTo>
                    <a:pt x="917" y="1013"/>
                    <a:pt x="882" y="953"/>
                    <a:pt x="858" y="917"/>
                  </a:cubicBezTo>
                  <a:cubicBezTo>
                    <a:pt x="810" y="763"/>
                    <a:pt x="751" y="739"/>
                    <a:pt x="608" y="798"/>
                  </a:cubicBezTo>
                  <a:cubicBezTo>
                    <a:pt x="489" y="858"/>
                    <a:pt x="370" y="917"/>
                    <a:pt x="251" y="965"/>
                  </a:cubicBezTo>
                  <a:cubicBezTo>
                    <a:pt x="155" y="1013"/>
                    <a:pt x="96" y="965"/>
                    <a:pt x="48" y="894"/>
                  </a:cubicBezTo>
                  <a:cubicBezTo>
                    <a:pt x="1" y="834"/>
                    <a:pt x="24" y="763"/>
                    <a:pt x="84" y="727"/>
                  </a:cubicBezTo>
                  <a:cubicBezTo>
                    <a:pt x="227" y="632"/>
                    <a:pt x="382" y="548"/>
                    <a:pt x="548" y="477"/>
                  </a:cubicBezTo>
                  <a:cubicBezTo>
                    <a:pt x="655" y="429"/>
                    <a:pt x="786" y="429"/>
                    <a:pt x="893" y="382"/>
                  </a:cubicBezTo>
                  <a:cubicBezTo>
                    <a:pt x="1048" y="310"/>
                    <a:pt x="1191" y="215"/>
                    <a:pt x="1346" y="132"/>
                  </a:cubicBezTo>
                  <a:cubicBezTo>
                    <a:pt x="1358" y="132"/>
                    <a:pt x="1370" y="120"/>
                    <a:pt x="1370" y="120"/>
                  </a:cubicBezTo>
                  <a:cubicBezTo>
                    <a:pt x="1560" y="1"/>
                    <a:pt x="1667" y="12"/>
                    <a:pt x="1786" y="179"/>
                  </a:cubicBezTo>
                  <a:cubicBezTo>
                    <a:pt x="1882" y="322"/>
                    <a:pt x="1965" y="465"/>
                    <a:pt x="2025" y="632"/>
                  </a:cubicBezTo>
                  <a:cubicBezTo>
                    <a:pt x="2144" y="953"/>
                    <a:pt x="1965" y="1227"/>
                    <a:pt x="1620" y="1275"/>
                  </a:cubicBezTo>
                  <a:cubicBezTo>
                    <a:pt x="1584" y="1286"/>
                    <a:pt x="1548" y="1298"/>
                    <a:pt x="1501" y="1298"/>
                  </a:cubicBezTo>
                  <a:cubicBezTo>
                    <a:pt x="1477" y="1298"/>
                    <a:pt x="1441" y="1298"/>
                    <a:pt x="1405" y="1298"/>
                  </a:cubicBezTo>
                  <a:close/>
                  <a:moveTo>
                    <a:pt x="1477" y="774"/>
                  </a:moveTo>
                  <a:cubicBezTo>
                    <a:pt x="1477" y="667"/>
                    <a:pt x="1417" y="584"/>
                    <a:pt x="1298" y="548"/>
                  </a:cubicBezTo>
                  <a:cubicBezTo>
                    <a:pt x="1227" y="524"/>
                    <a:pt x="1191" y="548"/>
                    <a:pt x="1203" y="620"/>
                  </a:cubicBezTo>
                  <a:cubicBezTo>
                    <a:pt x="1215" y="691"/>
                    <a:pt x="1251" y="774"/>
                    <a:pt x="1286" y="846"/>
                  </a:cubicBezTo>
                  <a:cubicBezTo>
                    <a:pt x="1310" y="894"/>
                    <a:pt x="1346" y="929"/>
                    <a:pt x="1382" y="965"/>
                  </a:cubicBezTo>
                  <a:cubicBezTo>
                    <a:pt x="1417" y="917"/>
                    <a:pt x="1441" y="858"/>
                    <a:pt x="1477" y="810"/>
                  </a:cubicBezTo>
                  <a:cubicBezTo>
                    <a:pt x="1477" y="798"/>
                    <a:pt x="1477" y="786"/>
                    <a:pt x="1477" y="77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
            <p:cNvSpPr/>
            <p:nvPr/>
          </p:nvSpPr>
          <p:spPr>
            <a:xfrm>
              <a:off x="7786961" y="950142"/>
              <a:ext cx="132422" cy="156800"/>
            </a:xfrm>
            <a:custGeom>
              <a:rect b="b" l="l" r="r" t="t"/>
              <a:pathLst>
                <a:path extrusionOk="0" h="1608" w="1358">
                  <a:moveTo>
                    <a:pt x="667" y="0"/>
                  </a:moveTo>
                  <a:cubicBezTo>
                    <a:pt x="763" y="12"/>
                    <a:pt x="858" y="12"/>
                    <a:pt x="941" y="36"/>
                  </a:cubicBezTo>
                  <a:cubicBezTo>
                    <a:pt x="1156" y="96"/>
                    <a:pt x="1239" y="262"/>
                    <a:pt x="1275" y="453"/>
                  </a:cubicBezTo>
                  <a:cubicBezTo>
                    <a:pt x="1310" y="607"/>
                    <a:pt x="1322" y="762"/>
                    <a:pt x="1334" y="929"/>
                  </a:cubicBezTo>
                  <a:cubicBezTo>
                    <a:pt x="1358" y="1203"/>
                    <a:pt x="1239" y="1369"/>
                    <a:pt x="977" y="1477"/>
                  </a:cubicBezTo>
                  <a:cubicBezTo>
                    <a:pt x="644" y="1608"/>
                    <a:pt x="286" y="1465"/>
                    <a:pt x="132" y="1119"/>
                  </a:cubicBezTo>
                  <a:cubicBezTo>
                    <a:pt x="48" y="917"/>
                    <a:pt x="1" y="703"/>
                    <a:pt x="36" y="465"/>
                  </a:cubicBezTo>
                  <a:cubicBezTo>
                    <a:pt x="72" y="155"/>
                    <a:pt x="263" y="36"/>
                    <a:pt x="548" y="12"/>
                  </a:cubicBezTo>
                  <a:cubicBezTo>
                    <a:pt x="584" y="12"/>
                    <a:pt x="632" y="12"/>
                    <a:pt x="667" y="12"/>
                  </a:cubicBezTo>
                  <a:close/>
                  <a:moveTo>
                    <a:pt x="977" y="762"/>
                  </a:moveTo>
                  <a:cubicBezTo>
                    <a:pt x="977" y="762"/>
                    <a:pt x="977" y="762"/>
                    <a:pt x="965" y="762"/>
                  </a:cubicBezTo>
                  <a:cubicBezTo>
                    <a:pt x="965" y="727"/>
                    <a:pt x="977" y="703"/>
                    <a:pt x="965" y="667"/>
                  </a:cubicBezTo>
                  <a:cubicBezTo>
                    <a:pt x="965" y="655"/>
                    <a:pt x="965" y="643"/>
                    <a:pt x="953" y="631"/>
                  </a:cubicBezTo>
                  <a:cubicBezTo>
                    <a:pt x="894" y="393"/>
                    <a:pt x="727" y="286"/>
                    <a:pt x="501" y="226"/>
                  </a:cubicBezTo>
                  <a:cubicBezTo>
                    <a:pt x="405" y="203"/>
                    <a:pt x="370" y="226"/>
                    <a:pt x="370" y="322"/>
                  </a:cubicBezTo>
                  <a:cubicBezTo>
                    <a:pt x="382" y="560"/>
                    <a:pt x="417" y="786"/>
                    <a:pt x="560" y="977"/>
                  </a:cubicBezTo>
                  <a:cubicBezTo>
                    <a:pt x="620" y="1036"/>
                    <a:pt x="727" y="1084"/>
                    <a:pt x="810" y="1096"/>
                  </a:cubicBezTo>
                  <a:cubicBezTo>
                    <a:pt x="846" y="1096"/>
                    <a:pt x="917" y="1012"/>
                    <a:pt x="941" y="953"/>
                  </a:cubicBezTo>
                  <a:cubicBezTo>
                    <a:pt x="965" y="893"/>
                    <a:pt x="965" y="822"/>
                    <a:pt x="977" y="7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
            <p:cNvSpPr/>
            <p:nvPr/>
          </p:nvSpPr>
          <p:spPr>
            <a:xfrm>
              <a:off x="7608221" y="1829018"/>
              <a:ext cx="233445" cy="187029"/>
            </a:xfrm>
            <a:custGeom>
              <a:rect b="b" l="l" r="r" t="t"/>
              <a:pathLst>
                <a:path extrusionOk="0" h="1918" w="2394">
                  <a:moveTo>
                    <a:pt x="226" y="0"/>
                  </a:moveTo>
                  <a:cubicBezTo>
                    <a:pt x="310" y="60"/>
                    <a:pt x="393" y="107"/>
                    <a:pt x="453" y="167"/>
                  </a:cubicBezTo>
                  <a:cubicBezTo>
                    <a:pt x="893" y="607"/>
                    <a:pt x="1369" y="988"/>
                    <a:pt x="1869" y="1346"/>
                  </a:cubicBezTo>
                  <a:cubicBezTo>
                    <a:pt x="2000" y="1441"/>
                    <a:pt x="2131" y="1512"/>
                    <a:pt x="2262" y="1596"/>
                  </a:cubicBezTo>
                  <a:cubicBezTo>
                    <a:pt x="2369" y="1667"/>
                    <a:pt x="2393" y="1774"/>
                    <a:pt x="2322" y="1881"/>
                  </a:cubicBezTo>
                  <a:cubicBezTo>
                    <a:pt x="2310" y="1905"/>
                    <a:pt x="2250" y="1917"/>
                    <a:pt x="2227" y="1917"/>
                  </a:cubicBezTo>
                  <a:cubicBezTo>
                    <a:pt x="2108" y="1881"/>
                    <a:pt x="1988" y="1858"/>
                    <a:pt x="1893" y="1798"/>
                  </a:cubicBezTo>
                  <a:cubicBezTo>
                    <a:pt x="1453" y="1560"/>
                    <a:pt x="1024" y="1310"/>
                    <a:pt x="643" y="988"/>
                  </a:cubicBezTo>
                  <a:cubicBezTo>
                    <a:pt x="417" y="798"/>
                    <a:pt x="203" y="584"/>
                    <a:pt x="72" y="322"/>
                  </a:cubicBezTo>
                  <a:cubicBezTo>
                    <a:pt x="36" y="274"/>
                    <a:pt x="0" y="191"/>
                    <a:pt x="24" y="167"/>
                  </a:cubicBezTo>
                  <a:cubicBezTo>
                    <a:pt x="72" y="96"/>
                    <a:pt x="155" y="60"/>
                    <a:pt x="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a:off x="8466133" y="1682750"/>
              <a:ext cx="192880" cy="127741"/>
            </a:xfrm>
            <a:custGeom>
              <a:rect b="b" l="l" r="r" t="t"/>
              <a:pathLst>
                <a:path extrusionOk="0" h="1310" w="1978">
                  <a:moveTo>
                    <a:pt x="179" y="0"/>
                  </a:moveTo>
                  <a:cubicBezTo>
                    <a:pt x="346" y="48"/>
                    <a:pt x="501" y="83"/>
                    <a:pt x="644" y="131"/>
                  </a:cubicBezTo>
                  <a:cubicBezTo>
                    <a:pt x="846" y="202"/>
                    <a:pt x="1049" y="286"/>
                    <a:pt x="1251" y="369"/>
                  </a:cubicBezTo>
                  <a:cubicBezTo>
                    <a:pt x="1322" y="393"/>
                    <a:pt x="1358" y="369"/>
                    <a:pt x="1394" y="310"/>
                  </a:cubicBezTo>
                  <a:cubicBezTo>
                    <a:pt x="1501" y="143"/>
                    <a:pt x="1668" y="95"/>
                    <a:pt x="1846" y="179"/>
                  </a:cubicBezTo>
                  <a:cubicBezTo>
                    <a:pt x="1942" y="238"/>
                    <a:pt x="1977" y="298"/>
                    <a:pt x="1953" y="417"/>
                  </a:cubicBezTo>
                  <a:cubicBezTo>
                    <a:pt x="1882" y="750"/>
                    <a:pt x="1703" y="1036"/>
                    <a:pt x="1453" y="1274"/>
                  </a:cubicBezTo>
                  <a:cubicBezTo>
                    <a:pt x="1430" y="1298"/>
                    <a:pt x="1370" y="1310"/>
                    <a:pt x="1334" y="1298"/>
                  </a:cubicBezTo>
                  <a:cubicBezTo>
                    <a:pt x="1120" y="1191"/>
                    <a:pt x="1096" y="1167"/>
                    <a:pt x="1156" y="964"/>
                  </a:cubicBezTo>
                  <a:cubicBezTo>
                    <a:pt x="1168" y="953"/>
                    <a:pt x="1168" y="929"/>
                    <a:pt x="1180" y="905"/>
                  </a:cubicBezTo>
                  <a:cubicBezTo>
                    <a:pt x="1215" y="774"/>
                    <a:pt x="1203" y="738"/>
                    <a:pt x="1072" y="691"/>
                  </a:cubicBezTo>
                  <a:cubicBezTo>
                    <a:pt x="858" y="619"/>
                    <a:pt x="632" y="548"/>
                    <a:pt x="418" y="464"/>
                  </a:cubicBezTo>
                  <a:cubicBezTo>
                    <a:pt x="298" y="417"/>
                    <a:pt x="191" y="345"/>
                    <a:pt x="96" y="286"/>
                  </a:cubicBezTo>
                  <a:cubicBezTo>
                    <a:pt x="37" y="238"/>
                    <a:pt x="1" y="167"/>
                    <a:pt x="37" y="95"/>
                  </a:cubicBezTo>
                  <a:cubicBezTo>
                    <a:pt x="72" y="60"/>
                    <a:pt x="132" y="36"/>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a:off x="8136444" y="948972"/>
              <a:ext cx="117308" cy="163821"/>
            </a:xfrm>
            <a:custGeom>
              <a:rect b="b" l="l" r="r" t="t"/>
              <a:pathLst>
                <a:path extrusionOk="0" h="1680" w="1203">
                  <a:moveTo>
                    <a:pt x="1120" y="0"/>
                  </a:moveTo>
                  <a:cubicBezTo>
                    <a:pt x="1132" y="131"/>
                    <a:pt x="1167" y="250"/>
                    <a:pt x="1167" y="369"/>
                  </a:cubicBezTo>
                  <a:cubicBezTo>
                    <a:pt x="1191" y="667"/>
                    <a:pt x="1203" y="965"/>
                    <a:pt x="1203" y="1262"/>
                  </a:cubicBezTo>
                  <a:cubicBezTo>
                    <a:pt x="1203" y="1381"/>
                    <a:pt x="1191" y="1512"/>
                    <a:pt x="1084" y="1608"/>
                  </a:cubicBezTo>
                  <a:cubicBezTo>
                    <a:pt x="989" y="1679"/>
                    <a:pt x="941" y="1667"/>
                    <a:pt x="893" y="1560"/>
                  </a:cubicBezTo>
                  <a:cubicBezTo>
                    <a:pt x="870" y="1489"/>
                    <a:pt x="858" y="1417"/>
                    <a:pt x="834" y="1358"/>
                  </a:cubicBezTo>
                  <a:cubicBezTo>
                    <a:pt x="751" y="1120"/>
                    <a:pt x="596" y="1072"/>
                    <a:pt x="381" y="1203"/>
                  </a:cubicBezTo>
                  <a:cubicBezTo>
                    <a:pt x="334" y="1239"/>
                    <a:pt x="274" y="1274"/>
                    <a:pt x="203" y="1286"/>
                  </a:cubicBezTo>
                  <a:cubicBezTo>
                    <a:pt x="155" y="1298"/>
                    <a:pt x="72" y="1286"/>
                    <a:pt x="36" y="1262"/>
                  </a:cubicBezTo>
                  <a:cubicBezTo>
                    <a:pt x="12" y="1227"/>
                    <a:pt x="0" y="1155"/>
                    <a:pt x="12" y="1108"/>
                  </a:cubicBezTo>
                  <a:cubicBezTo>
                    <a:pt x="72" y="917"/>
                    <a:pt x="191" y="774"/>
                    <a:pt x="334" y="655"/>
                  </a:cubicBezTo>
                  <a:cubicBezTo>
                    <a:pt x="548" y="453"/>
                    <a:pt x="774" y="262"/>
                    <a:pt x="1001" y="72"/>
                  </a:cubicBezTo>
                  <a:cubicBezTo>
                    <a:pt x="1024" y="36"/>
                    <a:pt x="1060" y="24"/>
                    <a:pt x="1120" y="0"/>
                  </a:cubicBezTo>
                  <a:close/>
                  <a:moveTo>
                    <a:pt x="798" y="869"/>
                  </a:moveTo>
                  <a:cubicBezTo>
                    <a:pt x="822" y="858"/>
                    <a:pt x="834" y="858"/>
                    <a:pt x="846" y="858"/>
                  </a:cubicBezTo>
                  <a:cubicBezTo>
                    <a:pt x="846" y="810"/>
                    <a:pt x="858" y="750"/>
                    <a:pt x="858" y="691"/>
                  </a:cubicBezTo>
                  <a:cubicBezTo>
                    <a:pt x="846" y="667"/>
                    <a:pt x="822" y="655"/>
                    <a:pt x="810" y="643"/>
                  </a:cubicBezTo>
                  <a:cubicBezTo>
                    <a:pt x="798" y="655"/>
                    <a:pt x="762" y="679"/>
                    <a:pt x="762" y="691"/>
                  </a:cubicBezTo>
                  <a:cubicBezTo>
                    <a:pt x="774" y="750"/>
                    <a:pt x="786" y="810"/>
                    <a:pt x="798" y="86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p:nvPr/>
          </p:nvSpPr>
          <p:spPr>
            <a:xfrm>
              <a:off x="8167746" y="1636237"/>
              <a:ext cx="108141" cy="161481"/>
            </a:xfrm>
            <a:custGeom>
              <a:rect b="b" l="l" r="r" t="t"/>
              <a:pathLst>
                <a:path extrusionOk="0" h="1656" w="1109">
                  <a:moveTo>
                    <a:pt x="501" y="1"/>
                  </a:moveTo>
                  <a:cubicBezTo>
                    <a:pt x="644" y="13"/>
                    <a:pt x="763" y="13"/>
                    <a:pt x="882" y="37"/>
                  </a:cubicBezTo>
                  <a:cubicBezTo>
                    <a:pt x="930" y="48"/>
                    <a:pt x="989" y="84"/>
                    <a:pt x="1013" y="120"/>
                  </a:cubicBezTo>
                  <a:cubicBezTo>
                    <a:pt x="1025" y="156"/>
                    <a:pt x="1013" y="239"/>
                    <a:pt x="977" y="251"/>
                  </a:cubicBezTo>
                  <a:cubicBezTo>
                    <a:pt x="930" y="275"/>
                    <a:pt x="870" y="275"/>
                    <a:pt x="811" y="275"/>
                  </a:cubicBezTo>
                  <a:cubicBezTo>
                    <a:pt x="751" y="263"/>
                    <a:pt x="691" y="215"/>
                    <a:pt x="632" y="203"/>
                  </a:cubicBezTo>
                  <a:cubicBezTo>
                    <a:pt x="525" y="168"/>
                    <a:pt x="406" y="215"/>
                    <a:pt x="346" y="310"/>
                  </a:cubicBezTo>
                  <a:cubicBezTo>
                    <a:pt x="310" y="370"/>
                    <a:pt x="322" y="429"/>
                    <a:pt x="394" y="453"/>
                  </a:cubicBezTo>
                  <a:cubicBezTo>
                    <a:pt x="477" y="489"/>
                    <a:pt x="561" y="513"/>
                    <a:pt x="644" y="537"/>
                  </a:cubicBezTo>
                  <a:cubicBezTo>
                    <a:pt x="918" y="632"/>
                    <a:pt x="1108" y="918"/>
                    <a:pt x="1096" y="1203"/>
                  </a:cubicBezTo>
                  <a:cubicBezTo>
                    <a:pt x="1084" y="1394"/>
                    <a:pt x="906" y="1572"/>
                    <a:pt x="691" y="1608"/>
                  </a:cubicBezTo>
                  <a:cubicBezTo>
                    <a:pt x="501" y="1656"/>
                    <a:pt x="287" y="1561"/>
                    <a:pt x="215" y="1394"/>
                  </a:cubicBezTo>
                  <a:cubicBezTo>
                    <a:pt x="168" y="1299"/>
                    <a:pt x="191" y="1239"/>
                    <a:pt x="299" y="1227"/>
                  </a:cubicBezTo>
                  <a:cubicBezTo>
                    <a:pt x="394" y="1215"/>
                    <a:pt x="489" y="1227"/>
                    <a:pt x="584" y="1227"/>
                  </a:cubicBezTo>
                  <a:cubicBezTo>
                    <a:pt x="656" y="1227"/>
                    <a:pt x="691" y="1191"/>
                    <a:pt x="691" y="1120"/>
                  </a:cubicBezTo>
                  <a:cubicBezTo>
                    <a:pt x="703" y="906"/>
                    <a:pt x="691" y="894"/>
                    <a:pt x="477" y="858"/>
                  </a:cubicBezTo>
                  <a:cubicBezTo>
                    <a:pt x="406" y="846"/>
                    <a:pt x="346" y="834"/>
                    <a:pt x="275" y="822"/>
                  </a:cubicBezTo>
                  <a:cubicBezTo>
                    <a:pt x="84" y="787"/>
                    <a:pt x="37" y="751"/>
                    <a:pt x="13" y="560"/>
                  </a:cubicBezTo>
                  <a:cubicBezTo>
                    <a:pt x="1" y="441"/>
                    <a:pt x="13" y="310"/>
                    <a:pt x="1" y="191"/>
                  </a:cubicBezTo>
                  <a:cubicBezTo>
                    <a:pt x="1" y="84"/>
                    <a:pt x="60" y="48"/>
                    <a:pt x="156" y="37"/>
                  </a:cubicBezTo>
                  <a:cubicBezTo>
                    <a:pt x="215" y="25"/>
                    <a:pt x="287" y="25"/>
                    <a:pt x="346" y="25"/>
                  </a:cubicBezTo>
                  <a:cubicBezTo>
                    <a:pt x="406" y="25"/>
                    <a:pt x="465" y="13"/>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0"/>
            <p:cNvSpPr/>
            <p:nvPr/>
          </p:nvSpPr>
          <p:spPr>
            <a:xfrm>
              <a:off x="7784620" y="1229904"/>
              <a:ext cx="97610" cy="152217"/>
            </a:xfrm>
            <a:custGeom>
              <a:rect b="b" l="l" r="r" t="t"/>
              <a:pathLst>
                <a:path extrusionOk="0" h="1561" w="1001">
                  <a:moveTo>
                    <a:pt x="1001" y="667"/>
                  </a:moveTo>
                  <a:cubicBezTo>
                    <a:pt x="989" y="906"/>
                    <a:pt x="941" y="1120"/>
                    <a:pt x="810" y="1322"/>
                  </a:cubicBezTo>
                  <a:cubicBezTo>
                    <a:pt x="715" y="1489"/>
                    <a:pt x="370" y="1560"/>
                    <a:pt x="203" y="1489"/>
                  </a:cubicBezTo>
                  <a:cubicBezTo>
                    <a:pt x="168" y="1465"/>
                    <a:pt x="120" y="1394"/>
                    <a:pt x="120" y="1346"/>
                  </a:cubicBezTo>
                  <a:cubicBezTo>
                    <a:pt x="120" y="1310"/>
                    <a:pt x="179" y="1251"/>
                    <a:pt x="215" y="1239"/>
                  </a:cubicBezTo>
                  <a:cubicBezTo>
                    <a:pt x="299" y="1203"/>
                    <a:pt x="394" y="1191"/>
                    <a:pt x="477" y="1156"/>
                  </a:cubicBezTo>
                  <a:cubicBezTo>
                    <a:pt x="513" y="1144"/>
                    <a:pt x="537" y="1096"/>
                    <a:pt x="572" y="1072"/>
                  </a:cubicBezTo>
                  <a:cubicBezTo>
                    <a:pt x="537" y="1036"/>
                    <a:pt x="513" y="1001"/>
                    <a:pt x="465" y="977"/>
                  </a:cubicBezTo>
                  <a:cubicBezTo>
                    <a:pt x="370" y="906"/>
                    <a:pt x="251" y="858"/>
                    <a:pt x="168" y="775"/>
                  </a:cubicBezTo>
                  <a:cubicBezTo>
                    <a:pt x="25" y="644"/>
                    <a:pt x="1" y="429"/>
                    <a:pt x="84" y="286"/>
                  </a:cubicBezTo>
                  <a:cubicBezTo>
                    <a:pt x="179" y="155"/>
                    <a:pt x="370" y="1"/>
                    <a:pt x="584" y="60"/>
                  </a:cubicBezTo>
                  <a:cubicBezTo>
                    <a:pt x="799" y="108"/>
                    <a:pt x="1001" y="394"/>
                    <a:pt x="1001" y="6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0"/>
            <p:cNvSpPr/>
            <p:nvPr/>
          </p:nvSpPr>
          <p:spPr>
            <a:xfrm>
              <a:off x="8019137" y="916403"/>
              <a:ext cx="110384" cy="153387"/>
            </a:xfrm>
            <a:custGeom>
              <a:rect b="b" l="l" r="r" t="t"/>
              <a:pathLst>
                <a:path extrusionOk="0" h="1573" w="1132">
                  <a:moveTo>
                    <a:pt x="1" y="1025"/>
                  </a:moveTo>
                  <a:cubicBezTo>
                    <a:pt x="49" y="727"/>
                    <a:pt x="84" y="442"/>
                    <a:pt x="132" y="156"/>
                  </a:cubicBezTo>
                  <a:cubicBezTo>
                    <a:pt x="144" y="49"/>
                    <a:pt x="191" y="1"/>
                    <a:pt x="310" y="1"/>
                  </a:cubicBezTo>
                  <a:cubicBezTo>
                    <a:pt x="501" y="13"/>
                    <a:pt x="691" y="1"/>
                    <a:pt x="882" y="13"/>
                  </a:cubicBezTo>
                  <a:cubicBezTo>
                    <a:pt x="930" y="13"/>
                    <a:pt x="977" y="25"/>
                    <a:pt x="1025" y="49"/>
                  </a:cubicBezTo>
                  <a:cubicBezTo>
                    <a:pt x="1084" y="72"/>
                    <a:pt x="1132" y="120"/>
                    <a:pt x="1108" y="180"/>
                  </a:cubicBezTo>
                  <a:cubicBezTo>
                    <a:pt x="1084" y="215"/>
                    <a:pt x="1025" y="251"/>
                    <a:pt x="989" y="263"/>
                  </a:cubicBezTo>
                  <a:cubicBezTo>
                    <a:pt x="870" y="263"/>
                    <a:pt x="763" y="251"/>
                    <a:pt x="644" y="263"/>
                  </a:cubicBezTo>
                  <a:cubicBezTo>
                    <a:pt x="584" y="275"/>
                    <a:pt x="501" y="299"/>
                    <a:pt x="477" y="346"/>
                  </a:cubicBezTo>
                  <a:cubicBezTo>
                    <a:pt x="441" y="430"/>
                    <a:pt x="525" y="489"/>
                    <a:pt x="596" y="525"/>
                  </a:cubicBezTo>
                  <a:cubicBezTo>
                    <a:pt x="668" y="549"/>
                    <a:pt x="739" y="549"/>
                    <a:pt x="822" y="561"/>
                  </a:cubicBezTo>
                  <a:cubicBezTo>
                    <a:pt x="894" y="572"/>
                    <a:pt x="965" y="584"/>
                    <a:pt x="977" y="680"/>
                  </a:cubicBezTo>
                  <a:cubicBezTo>
                    <a:pt x="1001" y="763"/>
                    <a:pt x="930" y="870"/>
                    <a:pt x="846" y="894"/>
                  </a:cubicBezTo>
                  <a:cubicBezTo>
                    <a:pt x="775" y="906"/>
                    <a:pt x="691" y="918"/>
                    <a:pt x="620" y="918"/>
                  </a:cubicBezTo>
                  <a:cubicBezTo>
                    <a:pt x="453" y="942"/>
                    <a:pt x="406" y="1013"/>
                    <a:pt x="394" y="1180"/>
                  </a:cubicBezTo>
                  <a:cubicBezTo>
                    <a:pt x="382" y="1263"/>
                    <a:pt x="370" y="1358"/>
                    <a:pt x="358" y="1442"/>
                  </a:cubicBezTo>
                  <a:cubicBezTo>
                    <a:pt x="346" y="1525"/>
                    <a:pt x="287" y="1573"/>
                    <a:pt x="215" y="1573"/>
                  </a:cubicBezTo>
                  <a:cubicBezTo>
                    <a:pt x="132" y="1573"/>
                    <a:pt x="72" y="1525"/>
                    <a:pt x="60" y="1430"/>
                  </a:cubicBezTo>
                  <a:cubicBezTo>
                    <a:pt x="49" y="1299"/>
                    <a:pt x="37" y="1168"/>
                    <a:pt x="25" y="1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0"/>
            <p:cNvSpPr/>
            <p:nvPr/>
          </p:nvSpPr>
          <p:spPr>
            <a:xfrm>
              <a:off x="8036592" y="1636237"/>
              <a:ext cx="103461" cy="156898"/>
            </a:xfrm>
            <a:custGeom>
              <a:rect b="b" l="l" r="r" t="t"/>
              <a:pathLst>
                <a:path extrusionOk="0" h="1609" w="1061">
                  <a:moveTo>
                    <a:pt x="1013" y="953"/>
                  </a:moveTo>
                  <a:cubicBezTo>
                    <a:pt x="1060" y="1239"/>
                    <a:pt x="941" y="1418"/>
                    <a:pt x="691" y="1525"/>
                  </a:cubicBezTo>
                  <a:cubicBezTo>
                    <a:pt x="453" y="1608"/>
                    <a:pt x="227" y="1537"/>
                    <a:pt x="167" y="1287"/>
                  </a:cubicBezTo>
                  <a:cubicBezTo>
                    <a:pt x="155" y="1251"/>
                    <a:pt x="179" y="1203"/>
                    <a:pt x="191" y="1156"/>
                  </a:cubicBezTo>
                  <a:cubicBezTo>
                    <a:pt x="227" y="1168"/>
                    <a:pt x="274" y="1180"/>
                    <a:pt x="298" y="1203"/>
                  </a:cubicBezTo>
                  <a:cubicBezTo>
                    <a:pt x="358" y="1263"/>
                    <a:pt x="429" y="1287"/>
                    <a:pt x="512" y="1263"/>
                  </a:cubicBezTo>
                  <a:cubicBezTo>
                    <a:pt x="620" y="1227"/>
                    <a:pt x="691" y="1168"/>
                    <a:pt x="715" y="1060"/>
                  </a:cubicBezTo>
                  <a:cubicBezTo>
                    <a:pt x="727" y="1025"/>
                    <a:pt x="703" y="965"/>
                    <a:pt x="667" y="965"/>
                  </a:cubicBezTo>
                  <a:cubicBezTo>
                    <a:pt x="536" y="894"/>
                    <a:pt x="393" y="834"/>
                    <a:pt x="239" y="787"/>
                  </a:cubicBezTo>
                  <a:cubicBezTo>
                    <a:pt x="96" y="739"/>
                    <a:pt x="84" y="739"/>
                    <a:pt x="60" y="584"/>
                  </a:cubicBezTo>
                  <a:cubicBezTo>
                    <a:pt x="1" y="322"/>
                    <a:pt x="131" y="156"/>
                    <a:pt x="322" y="25"/>
                  </a:cubicBezTo>
                  <a:cubicBezTo>
                    <a:pt x="370" y="1"/>
                    <a:pt x="453" y="1"/>
                    <a:pt x="512" y="13"/>
                  </a:cubicBezTo>
                  <a:cubicBezTo>
                    <a:pt x="596" y="25"/>
                    <a:pt x="667" y="72"/>
                    <a:pt x="739" y="84"/>
                  </a:cubicBezTo>
                  <a:cubicBezTo>
                    <a:pt x="858" y="120"/>
                    <a:pt x="905" y="191"/>
                    <a:pt x="929" y="298"/>
                  </a:cubicBezTo>
                  <a:cubicBezTo>
                    <a:pt x="965" y="525"/>
                    <a:pt x="1001" y="739"/>
                    <a:pt x="1048" y="953"/>
                  </a:cubicBezTo>
                  <a:close/>
                  <a:moveTo>
                    <a:pt x="501" y="275"/>
                  </a:moveTo>
                  <a:cubicBezTo>
                    <a:pt x="358" y="263"/>
                    <a:pt x="286" y="322"/>
                    <a:pt x="286" y="441"/>
                  </a:cubicBezTo>
                  <a:cubicBezTo>
                    <a:pt x="274" y="572"/>
                    <a:pt x="358" y="668"/>
                    <a:pt x="477" y="668"/>
                  </a:cubicBezTo>
                  <a:cubicBezTo>
                    <a:pt x="596" y="668"/>
                    <a:pt x="691" y="572"/>
                    <a:pt x="703" y="453"/>
                  </a:cubicBezTo>
                  <a:cubicBezTo>
                    <a:pt x="703" y="346"/>
                    <a:pt x="620" y="275"/>
                    <a:pt x="501" y="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0"/>
            <p:cNvSpPr/>
            <p:nvPr/>
          </p:nvSpPr>
          <p:spPr>
            <a:xfrm>
              <a:off x="7898417" y="1639747"/>
              <a:ext cx="101120" cy="149877"/>
            </a:xfrm>
            <a:custGeom>
              <a:rect b="b" l="l" r="r" t="t"/>
              <a:pathLst>
                <a:path extrusionOk="0" h="1537" w="1037">
                  <a:moveTo>
                    <a:pt x="1013" y="965"/>
                  </a:moveTo>
                  <a:cubicBezTo>
                    <a:pt x="1013" y="989"/>
                    <a:pt x="1013" y="1001"/>
                    <a:pt x="1013" y="1024"/>
                  </a:cubicBezTo>
                  <a:cubicBezTo>
                    <a:pt x="1037" y="1310"/>
                    <a:pt x="870" y="1453"/>
                    <a:pt x="596" y="1501"/>
                  </a:cubicBezTo>
                  <a:cubicBezTo>
                    <a:pt x="417" y="1536"/>
                    <a:pt x="263" y="1501"/>
                    <a:pt x="167" y="1346"/>
                  </a:cubicBezTo>
                  <a:cubicBezTo>
                    <a:pt x="155" y="1310"/>
                    <a:pt x="155" y="1251"/>
                    <a:pt x="144" y="1203"/>
                  </a:cubicBezTo>
                  <a:cubicBezTo>
                    <a:pt x="191" y="1203"/>
                    <a:pt x="227" y="1191"/>
                    <a:pt x="275" y="1203"/>
                  </a:cubicBezTo>
                  <a:cubicBezTo>
                    <a:pt x="322" y="1215"/>
                    <a:pt x="370" y="1239"/>
                    <a:pt x="417" y="1263"/>
                  </a:cubicBezTo>
                  <a:cubicBezTo>
                    <a:pt x="525" y="1310"/>
                    <a:pt x="644" y="1251"/>
                    <a:pt x="679" y="1132"/>
                  </a:cubicBezTo>
                  <a:cubicBezTo>
                    <a:pt x="727" y="1001"/>
                    <a:pt x="679" y="917"/>
                    <a:pt x="548" y="882"/>
                  </a:cubicBezTo>
                  <a:cubicBezTo>
                    <a:pt x="465" y="858"/>
                    <a:pt x="382" y="846"/>
                    <a:pt x="298" y="822"/>
                  </a:cubicBezTo>
                  <a:cubicBezTo>
                    <a:pt x="167" y="774"/>
                    <a:pt x="36" y="727"/>
                    <a:pt x="13" y="560"/>
                  </a:cubicBezTo>
                  <a:cubicBezTo>
                    <a:pt x="1" y="370"/>
                    <a:pt x="60" y="215"/>
                    <a:pt x="239" y="132"/>
                  </a:cubicBezTo>
                  <a:cubicBezTo>
                    <a:pt x="358" y="72"/>
                    <a:pt x="489" y="36"/>
                    <a:pt x="620" y="24"/>
                  </a:cubicBezTo>
                  <a:cubicBezTo>
                    <a:pt x="798" y="1"/>
                    <a:pt x="906" y="72"/>
                    <a:pt x="941" y="251"/>
                  </a:cubicBezTo>
                  <a:cubicBezTo>
                    <a:pt x="977" y="489"/>
                    <a:pt x="1001" y="727"/>
                    <a:pt x="1025" y="965"/>
                  </a:cubicBezTo>
                  <a:cubicBezTo>
                    <a:pt x="1025" y="965"/>
                    <a:pt x="1025" y="965"/>
                    <a:pt x="1013" y="965"/>
                  </a:cubicBezTo>
                  <a:close/>
                  <a:moveTo>
                    <a:pt x="489" y="215"/>
                  </a:moveTo>
                  <a:cubicBezTo>
                    <a:pt x="382" y="215"/>
                    <a:pt x="251" y="370"/>
                    <a:pt x="251" y="489"/>
                  </a:cubicBezTo>
                  <a:cubicBezTo>
                    <a:pt x="251" y="560"/>
                    <a:pt x="465" y="715"/>
                    <a:pt x="560" y="715"/>
                  </a:cubicBezTo>
                  <a:cubicBezTo>
                    <a:pt x="632" y="715"/>
                    <a:pt x="739" y="548"/>
                    <a:pt x="739" y="453"/>
                  </a:cubicBezTo>
                  <a:cubicBezTo>
                    <a:pt x="739" y="322"/>
                    <a:pt x="620" y="215"/>
                    <a:pt x="489"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p:nvPr/>
          </p:nvSpPr>
          <p:spPr>
            <a:xfrm>
              <a:off x="7493254" y="1656032"/>
              <a:ext cx="119648" cy="144026"/>
            </a:xfrm>
            <a:custGeom>
              <a:rect b="b" l="l" r="r" t="t"/>
              <a:pathLst>
                <a:path extrusionOk="0" h="1477" w="1227">
                  <a:moveTo>
                    <a:pt x="667" y="155"/>
                  </a:moveTo>
                  <a:cubicBezTo>
                    <a:pt x="727" y="107"/>
                    <a:pt x="774" y="48"/>
                    <a:pt x="834" y="24"/>
                  </a:cubicBezTo>
                  <a:cubicBezTo>
                    <a:pt x="870" y="0"/>
                    <a:pt x="929" y="12"/>
                    <a:pt x="977" y="12"/>
                  </a:cubicBezTo>
                  <a:cubicBezTo>
                    <a:pt x="989" y="60"/>
                    <a:pt x="1001" y="119"/>
                    <a:pt x="977" y="155"/>
                  </a:cubicBezTo>
                  <a:cubicBezTo>
                    <a:pt x="917" y="250"/>
                    <a:pt x="846" y="334"/>
                    <a:pt x="774" y="417"/>
                  </a:cubicBezTo>
                  <a:cubicBezTo>
                    <a:pt x="750" y="441"/>
                    <a:pt x="739" y="476"/>
                    <a:pt x="715" y="500"/>
                  </a:cubicBezTo>
                  <a:cubicBezTo>
                    <a:pt x="798" y="584"/>
                    <a:pt x="905" y="560"/>
                    <a:pt x="1001" y="548"/>
                  </a:cubicBezTo>
                  <a:cubicBezTo>
                    <a:pt x="1155" y="536"/>
                    <a:pt x="1179" y="572"/>
                    <a:pt x="1215" y="738"/>
                  </a:cubicBezTo>
                  <a:cubicBezTo>
                    <a:pt x="1227" y="774"/>
                    <a:pt x="1191" y="822"/>
                    <a:pt x="1167" y="846"/>
                  </a:cubicBezTo>
                  <a:cubicBezTo>
                    <a:pt x="1036" y="953"/>
                    <a:pt x="917" y="1060"/>
                    <a:pt x="774" y="1143"/>
                  </a:cubicBezTo>
                  <a:cubicBezTo>
                    <a:pt x="584" y="1250"/>
                    <a:pt x="393" y="1358"/>
                    <a:pt x="191" y="1453"/>
                  </a:cubicBezTo>
                  <a:cubicBezTo>
                    <a:pt x="143" y="1477"/>
                    <a:pt x="72" y="1477"/>
                    <a:pt x="12" y="1477"/>
                  </a:cubicBezTo>
                  <a:cubicBezTo>
                    <a:pt x="0" y="1477"/>
                    <a:pt x="0" y="1465"/>
                    <a:pt x="0" y="1453"/>
                  </a:cubicBezTo>
                  <a:cubicBezTo>
                    <a:pt x="60" y="1393"/>
                    <a:pt x="119" y="1334"/>
                    <a:pt x="179" y="1274"/>
                  </a:cubicBezTo>
                  <a:cubicBezTo>
                    <a:pt x="203" y="1250"/>
                    <a:pt x="227" y="1238"/>
                    <a:pt x="239" y="1215"/>
                  </a:cubicBezTo>
                  <a:cubicBezTo>
                    <a:pt x="381" y="1084"/>
                    <a:pt x="381" y="1084"/>
                    <a:pt x="262" y="929"/>
                  </a:cubicBezTo>
                  <a:cubicBezTo>
                    <a:pt x="191" y="857"/>
                    <a:pt x="191" y="786"/>
                    <a:pt x="286" y="738"/>
                  </a:cubicBezTo>
                  <a:cubicBezTo>
                    <a:pt x="358" y="691"/>
                    <a:pt x="381" y="643"/>
                    <a:pt x="358" y="560"/>
                  </a:cubicBezTo>
                  <a:cubicBezTo>
                    <a:pt x="334" y="465"/>
                    <a:pt x="358" y="405"/>
                    <a:pt x="465" y="393"/>
                  </a:cubicBezTo>
                  <a:cubicBezTo>
                    <a:pt x="500" y="393"/>
                    <a:pt x="548" y="346"/>
                    <a:pt x="548" y="322"/>
                  </a:cubicBezTo>
                  <a:cubicBezTo>
                    <a:pt x="548" y="286"/>
                    <a:pt x="500" y="262"/>
                    <a:pt x="477" y="226"/>
                  </a:cubicBezTo>
                  <a:cubicBezTo>
                    <a:pt x="453" y="191"/>
                    <a:pt x="393" y="167"/>
                    <a:pt x="393" y="131"/>
                  </a:cubicBezTo>
                  <a:cubicBezTo>
                    <a:pt x="393" y="95"/>
                    <a:pt x="429" y="36"/>
                    <a:pt x="453" y="24"/>
                  </a:cubicBezTo>
                  <a:cubicBezTo>
                    <a:pt x="489" y="12"/>
                    <a:pt x="536" y="36"/>
                    <a:pt x="572" y="60"/>
                  </a:cubicBezTo>
                  <a:cubicBezTo>
                    <a:pt x="620" y="95"/>
                    <a:pt x="643" y="131"/>
                    <a:pt x="667" y="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0"/>
            <p:cNvSpPr/>
            <p:nvPr/>
          </p:nvSpPr>
          <p:spPr>
            <a:xfrm>
              <a:off x="7997099" y="1430779"/>
              <a:ext cx="88346" cy="138273"/>
            </a:xfrm>
            <a:custGeom>
              <a:rect b="b" l="l" r="r" t="t"/>
              <a:pathLst>
                <a:path extrusionOk="0" h="1418" w="906">
                  <a:moveTo>
                    <a:pt x="906" y="739"/>
                  </a:moveTo>
                  <a:cubicBezTo>
                    <a:pt x="906" y="941"/>
                    <a:pt x="858" y="1120"/>
                    <a:pt x="691" y="1262"/>
                  </a:cubicBezTo>
                  <a:cubicBezTo>
                    <a:pt x="584" y="1358"/>
                    <a:pt x="406" y="1417"/>
                    <a:pt x="263" y="1346"/>
                  </a:cubicBezTo>
                  <a:cubicBezTo>
                    <a:pt x="48" y="1227"/>
                    <a:pt x="1" y="1155"/>
                    <a:pt x="13" y="893"/>
                  </a:cubicBezTo>
                  <a:cubicBezTo>
                    <a:pt x="25" y="715"/>
                    <a:pt x="13" y="536"/>
                    <a:pt x="25" y="358"/>
                  </a:cubicBezTo>
                  <a:cubicBezTo>
                    <a:pt x="25" y="322"/>
                    <a:pt x="25" y="274"/>
                    <a:pt x="36" y="239"/>
                  </a:cubicBezTo>
                  <a:cubicBezTo>
                    <a:pt x="72" y="0"/>
                    <a:pt x="155" y="36"/>
                    <a:pt x="310" y="36"/>
                  </a:cubicBezTo>
                  <a:cubicBezTo>
                    <a:pt x="370" y="36"/>
                    <a:pt x="429" y="60"/>
                    <a:pt x="489" y="72"/>
                  </a:cubicBezTo>
                  <a:cubicBezTo>
                    <a:pt x="763" y="119"/>
                    <a:pt x="846" y="334"/>
                    <a:pt x="894" y="560"/>
                  </a:cubicBezTo>
                  <a:cubicBezTo>
                    <a:pt x="906" y="620"/>
                    <a:pt x="906" y="679"/>
                    <a:pt x="906" y="739"/>
                  </a:cubicBezTo>
                  <a:close/>
                  <a:moveTo>
                    <a:pt x="358" y="1167"/>
                  </a:moveTo>
                  <a:cubicBezTo>
                    <a:pt x="501" y="1108"/>
                    <a:pt x="620" y="1036"/>
                    <a:pt x="632" y="893"/>
                  </a:cubicBezTo>
                  <a:cubicBezTo>
                    <a:pt x="644" y="774"/>
                    <a:pt x="644" y="655"/>
                    <a:pt x="620" y="536"/>
                  </a:cubicBezTo>
                  <a:cubicBezTo>
                    <a:pt x="596" y="453"/>
                    <a:pt x="548" y="381"/>
                    <a:pt x="501" y="310"/>
                  </a:cubicBezTo>
                  <a:cubicBezTo>
                    <a:pt x="489" y="286"/>
                    <a:pt x="429" y="262"/>
                    <a:pt x="394" y="274"/>
                  </a:cubicBezTo>
                  <a:cubicBezTo>
                    <a:pt x="370" y="274"/>
                    <a:pt x="346" y="334"/>
                    <a:pt x="334" y="370"/>
                  </a:cubicBezTo>
                  <a:cubicBezTo>
                    <a:pt x="334" y="548"/>
                    <a:pt x="322" y="715"/>
                    <a:pt x="322" y="893"/>
                  </a:cubicBezTo>
                  <a:cubicBezTo>
                    <a:pt x="322" y="977"/>
                    <a:pt x="346" y="1072"/>
                    <a:pt x="358" y="1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0"/>
            <p:cNvSpPr/>
            <p:nvPr/>
          </p:nvSpPr>
          <p:spPr>
            <a:xfrm>
              <a:off x="7423631" y="1492309"/>
              <a:ext cx="153290" cy="116235"/>
            </a:xfrm>
            <a:custGeom>
              <a:rect b="b" l="l" r="r" t="t"/>
              <a:pathLst>
                <a:path extrusionOk="0" h="1192" w="1572">
                  <a:moveTo>
                    <a:pt x="1334" y="0"/>
                  </a:moveTo>
                  <a:cubicBezTo>
                    <a:pt x="1369" y="12"/>
                    <a:pt x="1393" y="12"/>
                    <a:pt x="1429" y="12"/>
                  </a:cubicBezTo>
                  <a:cubicBezTo>
                    <a:pt x="1488" y="36"/>
                    <a:pt x="1512" y="72"/>
                    <a:pt x="1464" y="131"/>
                  </a:cubicBezTo>
                  <a:cubicBezTo>
                    <a:pt x="1405" y="215"/>
                    <a:pt x="1334" y="286"/>
                    <a:pt x="1274" y="370"/>
                  </a:cubicBezTo>
                  <a:cubicBezTo>
                    <a:pt x="1191" y="465"/>
                    <a:pt x="1131" y="596"/>
                    <a:pt x="1167" y="727"/>
                  </a:cubicBezTo>
                  <a:cubicBezTo>
                    <a:pt x="1179" y="774"/>
                    <a:pt x="1226" y="822"/>
                    <a:pt x="1274" y="858"/>
                  </a:cubicBezTo>
                  <a:cubicBezTo>
                    <a:pt x="1334" y="905"/>
                    <a:pt x="1417" y="929"/>
                    <a:pt x="1488" y="977"/>
                  </a:cubicBezTo>
                  <a:cubicBezTo>
                    <a:pt x="1548" y="1012"/>
                    <a:pt x="1572" y="1072"/>
                    <a:pt x="1524" y="1143"/>
                  </a:cubicBezTo>
                  <a:cubicBezTo>
                    <a:pt x="1476" y="1191"/>
                    <a:pt x="1357" y="1179"/>
                    <a:pt x="1345" y="1108"/>
                  </a:cubicBezTo>
                  <a:cubicBezTo>
                    <a:pt x="1274" y="870"/>
                    <a:pt x="1072" y="941"/>
                    <a:pt x="917" y="917"/>
                  </a:cubicBezTo>
                  <a:cubicBezTo>
                    <a:pt x="726" y="893"/>
                    <a:pt x="524" y="893"/>
                    <a:pt x="333" y="858"/>
                  </a:cubicBezTo>
                  <a:cubicBezTo>
                    <a:pt x="238" y="834"/>
                    <a:pt x="143" y="762"/>
                    <a:pt x="60" y="703"/>
                  </a:cubicBezTo>
                  <a:cubicBezTo>
                    <a:pt x="0" y="655"/>
                    <a:pt x="0" y="596"/>
                    <a:pt x="71" y="548"/>
                  </a:cubicBezTo>
                  <a:cubicBezTo>
                    <a:pt x="238" y="429"/>
                    <a:pt x="417" y="310"/>
                    <a:pt x="631" y="310"/>
                  </a:cubicBezTo>
                  <a:cubicBezTo>
                    <a:pt x="667" y="298"/>
                    <a:pt x="714" y="262"/>
                    <a:pt x="750" y="239"/>
                  </a:cubicBezTo>
                  <a:cubicBezTo>
                    <a:pt x="929" y="96"/>
                    <a:pt x="1131" y="36"/>
                    <a:pt x="1334" y="0"/>
                  </a:cubicBezTo>
                  <a:close/>
                  <a:moveTo>
                    <a:pt x="881" y="572"/>
                  </a:moveTo>
                  <a:cubicBezTo>
                    <a:pt x="869" y="536"/>
                    <a:pt x="869" y="489"/>
                    <a:pt x="857" y="441"/>
                  </a:cubicBezTo>
                  <a:cubicBezTo>
                    <a:pt x="845" y="370"/>
                    <a:pt x="798" y="334"/>
                    <a:pt x="750" y="393"/>
                  </a:cubicBezTo>
                  <a:cubicBezTo>
                    <a:pt x="691" y="453"/>
                    <a:pt x="631" y="512"/>
                    <a:pt x="595" y="584"/>
                  </a:cubicBezTo>
                  <a:cubicBezTo>
                    <a:pt x="548" y="655"/>
                    <a:pt x="595" y="739"/>
                    <a:pt x="655" y="751"/>
                  </a:cubicBezTo>
                  <a:cubicBezTo>
                    <a:pt x="786" y="786"/>
                    <a:pt x="881" y="727"/>
                    <a:pt x="881" y="5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0"/>
            <p:cNvSpPr/>
            <p:nvPr/>
          </p:nvSpPr>
          <p:spPr>
            <a:xfrm>
              <a:off x="8050536" y="1986890"/>
              <a:ext cx="94100" cy="151047"/>
            </a:xfrm>
            <a:custGeom>
              <a:rect b="b" l="l" r="r" t="t"/>
              <a:pathLst>
                <a:path extrusionOk="0" h="1549" w="965">
                  <a:moveTo>
                    <a:pt x="0" y="1501"/>
                  </a:moveTo>
                  <a:cubicBezTo>
                    <a:pt x="119" y="1203"/>
                    <a:pt x="227" y="929"/>
                    <a:pt x="334" y="655"/>
                  </a:cubicBezTo>
                  <a:cubicBezTo>
                    <a:pt x="369" y="560"/>
                    <a:pt x="405" y="465"/>
                    <a:pt x="429" y="370"/>
                  </a:cubicBezTo>
                  <a:cubicBezTo>
                    <a:pt x="441" y="322"/>
                    <a:pt x="429" y="262"/>
                    <a:pt x="429" y="203"/>
                  </a:cubicBezTo>
                  <a:cubicBezTo>
                    <a:pt x="417" y="167"/>
                    <a:pt x="417" y="131"/>
                    <a:pt x="429" y="108"/>
                  </a:cubicBezTo>
                  <a:cubicBezTo>
                    <a:pt x="465" y="36"/>
                    <a:pt x="584" y="1"/>
                    <a:pt x="679" y="24"/>
                  </a:cubicBezTo>
                  <a:cubicBezTo>
                    <a:pt x="762" y="48"/>
                    <a:pt x="774" y="120"/>
                    <a:pt x="762" y="191"/>
                  </a:cubicBezTo>
                  <a:cubicBezTo>
                    <a:pt x="750" y="286"/>
                    <a:pt x="727" y="382"/>
                    <a:pt x="691" y="477"/>
                  </a:cubicBezTo>
                  <a:cubicBezTo>
                    <a:pt x="655" y="596"/>
                    <a:pt x="655" y="691"/>
                    <a:pt x="691" y="798"/>
                  </a:cubicBezTo>
                  <a:cubicBezTo>
                    <a:pt x="703" y="822"/>
                    <a:pt x="715" y="858"/>
                    <a:pt x="715" y="882"/>
                  </a:cubicBezTo>
                  <a:cubicBezTo>
                    <a:pt x="739" y="1013"/>
                    <a:pt x="667" y="1084"/>
                    <a:pt x="536" y="1072"/>
                  </a:cubicBezTo>
                  <a:cubicBezTo>
                    <a:pt x="512" y="1072"/>
                    <a:pt x="477" y="1084"/>
                    <a:pt x="441" y="1096"/>
                  </a:cubicBezTo>
                  <a:cubicBezTo>
                    <a:pt x="453" y="1120"/>
                    <a:pt x="453" y="1179"/>
                    <a:pt x="477" y="1191"/>
                  </a:cubicBezTo>
                  <a:cubicBezTo>
                    <a:pt x="572" y="1239"/>
                    <a:pt x="667" y="1286"/>
                    <a:pt x="762" y="1322"/>
                  </a:cubicBezTo>
                  <a:cubicBezTo>
                    <a:pt x="774" y="1334"/>
                    <a:pt x="798" y="1322"/>
                    <a:pt x="798" y="1334"/>
                  </a:cubicBezTo>
                  <a:cubicBezTo>
                    <a:pt x="858" y="1370"/>
                    <a:pt x="941" y="1405"/>
                    <a:pt x="953" y="1441"/>
                  </a:cubicBezTo>
                  <a:cubicBezTo>
                    <a:pt x="965" y="1548"/>
                    <a:pt x="858" y="1525"/>
                    <a:pt x="798" y="1525"/>
                  </a:cubicBezTo>
                  <a:cubicBezTo>
                    <a:pt x="584" y="1525"/>
                    <a:pt x="358" y="1525"/>
                    <a:pt x="143" y="1525"/>
                  </a:cubicBezTo>
                  <a:cubicBezTo>
                    <a:pt x="96" y="1525"/>
                    <a:pt x="60" y="1513"/>
                    <a:pt x="0" y="150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0"/>
            <p:cNvSpPr/>
            <p:nvPr/>
          </p:nvSpPr>
          <p:spPr>
            <a:xfrm>
              <a:off x="7756830" y="1431949"/>
              <a:ext cx="55777" cy="148707"/>
            </a:xfrm>
            <a:custGeom>
              <a:rect b="b" l="l" r="r" t="t"/>
              <a:pathLst>
                <a:path extrusionOk="0" h="1525" w="572">
                  <a:moveTo>
                    <a:pt x="560" y="1108"/>
                  </a:moveTo>
                  <a:cubicBezTo>
                    <a:pt x="548" y="1239"/>
                    <a:pt x="572" y="1370"/>
                    <a:pt x="453" y="1465"/>
                  </a:cubicBezTo>
                  <a:cubicBezTo>
                    <a:pt x="393" y="1501"/>
                    <a:pt x="345" y="1524"/>
                    <a:pt x="322" y="1453"/>
                  </a:cubicBezTo>
                  <a:cubicBezTo>
                    <a:pt x="286" y="1334"/>
                    <a:pt x="238" y="1203"/>
                    <a:pt x="226" y="1072"/>
                  </a:cubicBezTo>
                  <a:cubicBezTo>
                    <a:pt x="203" y="917"/>
                    <a:pt x="214" y="762"/>
                    <a:pt x="191" y="608"/>
                  </a:cubicBezTo>
                  <a:cubicBezTo>
                    <a:pt x="179" y="548"/>
                    <a:pt x="143" y="500"/>
                    <a:pt x="95" y="453"/>
                  </a:cubicBezTo>
                  <a:cubicBezTo>
                    <a:pt x="24" y="393"/>
                    <a:pt x="0" y="322"/>
                    <a:pt x="72" y="250"/>
                  </a:cubicBezTo>
                  <a:cubicBezTo>
                    <a:pt x="131" y="179"/>
                    <a:pt x="203" y="119"/>
                    <a:pt x="286" y="60"/>
                  </a:cubicBezTo>
                  <a:cubicBezTo>
                    <a:pt x="357" y="0"/>
                    <a:pt x="429" y="36"/>
                    <a:pt x="453" y="143"/>
                  </a:cubicBezTo>
                  <a:cubicBezTo>
                    <a:pt x="476" y="346"/>
                    <a:pt x="512" y="560"/>
                    <a:pt x="536" y="774"/>
                  </a:cubicBezTo>
                  <a:cubicBezTo>
                    <a:pt x="548" y="881"/>
                    <a:pt x="548" y="1000"/>
                    <a:pt x="560" y="11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0"/>
            <p:cNvSpPr/>
            <p:nvPr/>
          </p:nvSpPr>
          <p:spPr>
            <a:xfrm>
              <a:off x="7842738" y="1434289"/>
              <a:ext cx="88346" cy="137103"/>
            </a:xfrm>
            <a:custGeom>
              <a:rect b="b" l="l" r="r" t="t"/>
              <a:pathLst>
                <a:path extrusionOk="0" h="1406" w="906">
                  <a:moveTo>
                    <a:pt x="0" y="119"/>
                  </a:moveTo>
                  <a:cubicBezTo>
                    <a:pt x="95" y="95"/>
                    <a:pt x="191" y="60"/>
                    <a:pt x="286" y="48"/>
                  </a:cubicBezTo>
                  <a:cubicBezTo>
                    <a:pt x="429" y="24"/>
                    <a:pt x="572" y="12"/>
                    <a:pt x="726" y="0"/>
                  </a:cubicBezTo>
                  <a:cubicBezTo>
                    <a:pt x="857" y="0"/>
                    <a:pt x="905" y="72"/>
                    <a:pt x="857" y="191"/>
                  </a:cubicBezTo>
                  <a:cubicBezTo>
                    <a:pt x="822" y="310"/>
                    <a:pt x="750" y="429"/>
                    <a:pt x="691" y="536"/>
                  </a:cubicBezTo>
                  <a:cubicBezTo>
                    <a:pt x="643" y="619"/>
                    <a:pt x="584" y="691"/>
                    <a:pt x="536" y="786"/>
                  </a:cubicBezTo>
                  <a:cubicBezTo>
                    <a:pt x="488" y="869"/>
                    <a:pt x="441" y="965"/>
                    <a:pt x="476" y="1084"/>
                  </a:cubicBezTo>
                  <a:cubicBezTo>
                    <a:pt x="488" y="1167"/>
                    <a:pt x="465" y="1250"/>
                    <a:pt x="441" y="1334"/>
                  </a:cubicBezTo>
                  <a:cubicBezTo>
                    <a:pt x="441" y="1369"/>
                    <a:pt x="393" y="1405"/>
                    <a:pt x="369" y="1405"/>
                  </a:cubicBezTo>
                  <a:cubicBezTo>
                    <a:pt x="345" y="1405"/>
                    <a:pt x="310" y="1369"/>
                    <a:pt x="298" y="1334"/>
                  </a:cubicBezTo>
                  <a:cubicBezTo>
                    <a:pt x="238" y="1203"/>
                    <a:pt x="238" y="1060"/>
                    <a:pt x="286" y="929"/>
                  </a:cubicBezTo>
                  <a:cubicBezTo>
                    <a:pt x="345" y="762"/>
                    <a:pt x="405" y="584"/>
                    <a:pt x="476" y="417"/>
                  </a:cubicBezTo>
                  <a:cubicBezTo>
                    <a:pt x="536" y="250"/>
                    <a:pt x="512" y="214"/>
                    <a:pt x="334" y="203"/>
                  </a:cubicBezTo>
                  <a:cubicBezTo>
                    <a:pt x="238" y="203"/>
                    <a:pt x="143" y="191"/>
                    <a:pt x="48" y="191"/>
                  </a:cubicBezTo>
                  <a:cubicBezTo>
                    <a:pt x="36" y="179"/>
                    <a:pt x="12" y="167"/>
                    <a:pt x="0" y="155"/>
                  </a:cubicBezTo>
                  <a:cubicBezTo>
                    <a:pt x="0" y="143"/>
                    <a:pt x="0" y="131"/>
                    <a:pt x="0" y="1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0"/>
            <p:cNvSpPr/>
            <p:nvPr/>
          </p:nvSpPr>
          <p:spPr>
            <a:xfrm>
              <a:off x="7878720" y="1981039"/>
              <a:ext cx="55777" cy="141783"/>
            </a:xfrm>
            <a:custGeom>
              <a:rect b="b" l="l" r="r" t="t"/>
              <a:pathLst>
                <a:path extrusionOk="0" h="1454" w="572">
                  <a:moveTo>
                    <a:pt x="0" y="1275"/>
                  </a:moveTo>
                  <a:cubicBezTo>
                    <a:pt x="48" y="918"/>
                    <a:pt x="84" y="549"/>
                    <a:pt x="143" y="191"/>
                  </a:cubicBezTo>
                  <a:cubicBezTo>
                    <a:pt x="155" y="108"/>
                    <a:pt x="215" y="37"/>
                    <a:pt x="310" y="13"/>
                  </a:cubicBezTo>
                  <a:cubicBezTo>
                    <a:pt x="393" y="1"/>
                    <a:pt x="441" y="72"/>
                    <a:pt x="488" y="132"/>
                  </a:cubicBezTo>
                  <a:cubicBezTo>
                    <a:pt x="572" y="275"/>
                    <a:pt x="572" y="465"/>
                    <a:pt x="453" y="572"/>
                  </a:cubicBezTo>
                  <a:cubicBezTo>
                    <a:pt x="286" y="715"/>
                    <a:pt x="274" y="906"/>
                    <a:pt x="262" y="1096"/>
                  </a:cubicBezTo>
                  <a:cubicBezTo>
                    <a:pt x="262" y="1180"/>
                    <a:pt x="250" y="1251"/>
                    <a:pt x="238" y="1323"/>
                  </a:cubicBezTo>
                  <a:cubicBezTo>
                    <a:pt x="226" y="1406"/>
                    <a:pt x="167" y="1454"/>
                    <a:pt x="84" y="1454"/>
                  </a:cubicBezTo>
                  <a:cubicBezTo>
                    <a:pt x="12" y="1442"/>
                    <a:pt x="12" y="1370"/>
                    <a:pt x="12" y="1311"/>
                  </a:cubicBezTo>
                  <a:lnTo>
                    <a:pt x="12" y="1275"/>
                  </a:lnTo>
                  <a:cubicBezTo>
                    <a:pt x="12" y="1275"/>
                    <a:pt x="0" y="1275"/>
                    <a:pt x="0" y="1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0"/>
            <p:cNvSpPr/>
            <p:nvPr/>
          </p:nvSpPr>
          <p:spPr>
            <a:xfrm>
              <a:off x="8112066" y="1430779"/>
              <a:ext cx="73232" cy="135932"/>
            </a:xfrm>
            <a:custGeom>
              <a:rect b="b" l="l" r="r" t="t"/>
              <a:pathLst>
                <a:path extrusionOk="0" h="1394" w="751">
                  <a:moveTo>
                    <a:pt x="96" y="1382"/>
                  </a:moveTo>
                  <a:cubicBezTo>
                    <a:pt x="0" y="929"/>
                    <a:pt x="96" y="477"/>
                    <a:pt x="84" y="0"/>
                  </a:cubicBezTo>
                  <a:cubicBezTo>
                    <a:pt x="227" y="96"/>
                    <a:pt x="310" y="203"/>
                    <a:pt x="334" y="346"/>
                  </a:cubicBezTo>
                  <a:cubicBezTo>
                    <a:pt x="381" y="536"/>
                    <a:pt x="465" y="608"/>
                    <a:pt x="667" y="572"/>
                  </a:cubicBezTo>
                  <a:cubicBezTo>
                    <a:pt x="691" y="572"/>
                    <a:pt x="727" y="584"/>
                    <a:pt x="751" y="596"/>
                  </a:cubicBezTo>
                  <a:cubicBezTo>
                    <a:pt x="739" y="631"/>
                    <a:pt x="739" y="667"/>
                    <a:pt x="727" y="691"/>
                  </a:cubicBezTo>
                  <a:cubicBezTo>
                    <a:pt x="679" y="739"/>
                    <a:pt x="620" y="786"/>
                    <a:pt x="560" y="810"/>
                  </a:cubicBezTo>
                  <a:cubicBezTo>
                    <a:pt x="358" y="893"/>
                    <a:pt x="250" y="1036"/>
                    <a:pt x="215" y="1251"/>
                  </a:cubicBezTo>
                  <a:cubicBezTo>
                    <a:pt x="203" y="1298"/>
                    <a:pt x="167" y="1346"/>
                    <a:pt x="143" y="1393"/>
                  </a:cubicBezTo>
                  <a:cubicBezTo>
                    <a:pt x="131" y="1382"/>
                    <a:pt x="108" y="1382"/>
                    <a:pt x="96" y="138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0"/>
            <p:cNvSpPr/>
            <p:nvPr/>
          </p:nvSpPr>
          <p:spPr>
            <a:xfrm>
              <a:off x="7473459" y="1278660"/>
              <a:ext cx="151047" cy="59288"/>
            </a:xfrm>
            <a:custGeom>
              <a:rect b="b" l="l" r="r" t="t"/>
              <a:pathLst>
                <a:path extrusionOk="0" h="608" w="1549">
                  <a:moveTo>
                    <a:pt x="799" y="608"/>
                  </a:moveTo>
                  <a:cubicBezTo>
                    <a:pt x="727" y="608"/>
                    <a:pt x="656" y="608"/>
                    <a:pt x="584" y="608"/>
                  </a:cubicBezTo>
                  <a:cubicBezTo>
                    <a:pt x="370" y="596"/>
                    <a:pt x="251" y="429"/>
                    <a:pt x="132" y="298"/>
                  </a:cubicBezTo>
                  <a:cubicBezTo>
                    <a:pt x="72" y="239"/>
                    <a:pt x="49" y="167"/>
                    <a:pt x="13" y="96"/>
                  </a:cubicBezTo>
                  <a:cubicBezTo>
                    <a:pt x="1" y="72"/>
                    <a:pt x="13" y="36"/>
                    <a:pt x="13" y="13"/>
                  </a:cubicBezTo>
                  <a:cubicBezTo>
                    <a:pt x="37" y="13"/>
                    <a:pt x="72" y="1"/>
                    <a:pt x="96" y="13"/>
                  </a:cubicBezTo>
                  <a:cubicBezTo>
                    <a:pt x="227" y="108"/>
                    <a:pt x="358" y="191"/>
                    <a:pt x="465" y="310"/>
                  </a:cubicBezTo>
                  <a:cubicBezTo>
                    <a:pt x="549" y="394"/>
                    <a:pt x="620" y="417"/>
                    <a:pt x="727" y="394"/>
                  </a:cubicBezTo>
                  <a:cubicBezTo>
                    <a:pt x="942" y="334"/>
                    <a:pt x="1168" y="298"/>
                    <a:pt x="1382" y="251"/>
                  </a:cubicBezTo>
                  <a:cubicBezTo>
                    <a:pt x="1454" y="239"/>
                    <a:pt x="1513" y="251"/>
                    <a:pt x="1537" y="334"/>
                  </a:cubicBezTo>
                  <a:cubicBezTo>
                    <a:pt x="1549" y="429"/>
                    <a:pt x="1525" y="513"/>
                    <a:pt x="1430" y="525"/>
                  </a:cubicBezTo>
                  <a:cubicBezTo>
                    <a:pt x="1275" y="560"/>
                    <a:pt x="1108" y="584"/>
                    <a:pt x="942" y="608"/>
                  </a:cubicBezTo>
                  <a:cubicBezTo>
                    <a:pt x="894" y="608"/>
                    <a:pt x="846" y="608"/>
                    <a:pt x="799" y="6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0"/>
            <p:cNvSpPr/>
            <p:nvPr/>
          </p:nvSpPr>
          <p:spPr>
            <a:xfrm>
              <a:off x="7422461" y="1421515"/>
              <a:ext cx="152120" cy="38420"/>
            </a:xfrm>
            <a:custGeom>
              <a:rect b="b" l="l" r="r" t="t"/>
              <a:pathLst>
                <a:path extrusionOk="0" h="394" w="1560">
                  <a:moveTo>
                    <a:pt x="381" y="0"/>
                  </a:moveTo>
                  <a:cubicBezTo>
                    <a:pt x="679" y="24"/>
                    <a:pt x="976" y="48"/>
                    <a:pt x="1274" y="72"/>
                  </a:cubicBezTo>
                  <a:cubicBezTo>
                    <a:pt x="1381" y="84"/>
                    <a:pt x="1476" y="119"/>
                    <a:pt x="1536" y="214"/>
                  </a:cubicBezTo>
                  <a:cubicBezTo>
                    <a:pt x="1548" y="250"/>
                    <a:pt x="1560" y="310"/>
                    <a:pt x="1548" y="345"/>
                  </a:cubicBezTo>
                  <a:cubicBezTo>
                    <a:pt x="1536" y="369"/>
                    <a:pt x="1476" y="393"/>
                    <a:pt x="1441" y="393"/>
                  </a:cubicBezTo>
                  <a:cubicBezTo>
                    <a:pt x="1167" y="369"/>
                    <a:pt x="881" y="334"/>
                    <a:pt x="607" y="298"/>
                  </a:cubicBezTo>
                  <a:cubicBezTo>
                    <a:pt x="441" y="262"/>
                    <a:pt x="274" y="226"/>
                    <a:pt x="95" y="179"/>
                  </a:cubicBezTo>
                  <a:cubicBezTo>
                    <a:pt x="60" y="167"/>
                    <a:pt x="36" y="119"/>
                    <a:pt x="0" y="84"/>
                  </a:cubicBezTo>
                  <a:cubicBezTo>
                    <a:pt x="48" y="60"/>
                    <a:pt x="83" y="36"/>
                    <a:pt x="131" y="24"/>
                  </a:cubicBezTo>
                  <a:cubicBezTo>
                    <a:pt x="203" y="12"/>
                    <a:pt x="286" y="12"/>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0"/>
            <p:cNvSpPr/>
            <p:nvPr/>
          </p:nvSpPr>
          <p:spPr>
            <a:xfrm>
              <a:off x="7822943" y="1639747"/>
              <a:ext cx="30326" cy="149877"/>
            </a:xfrm>
            <a:custGeom>
              <a:rect b="b" l="l" r="r" t="t"/>
              <a:pathLst>
                <a:path extrusionOk="0" h="1537" w="311">
                  <a:moveTo>
                    <a:pt x="310" y="786"/>
                  </a:moveTo>
                  <a:cubicBezTo>
                    <a:pt x="298" y="965"/>
                    <a:pt x="275" y="1155"/>
                    <a:pt x="263" y="1334"/>
                  </a:cubicBezTo>
                  <a:cubicBezTo>
                    <a:pt x="251" y="1382"/>
                    <a:pt x="239" y="1429"/>
                    <a:pt x="215" y="1465"/>
                  </a:cubicBezTo>
                  <a:cubicBezTo>
                    <a:pt x="191" y="1501"/>
                    <a:pt x="144" y="1536"/>
                    <a:pt x="120" y="1525"/>
                  </a:cubicBezTo>
                  <a:cubicBezTo>
                    <a:pt x="84" y="1513"/>
                    <a:pt x="36" y="1477"/>
                    <a:pt x="36" y="1441"/>
                  </a:cubicBezTo>
                  <a:cubicBezTo>
                    <a:pt x="25" y="1203"/>
                    <a:pt x="13" y="953"/>
                    <a:pt x="13" y="715"/>
                  </a:cubicBezTo>
                  <a:cubicBezTo>
                    <a:pt x="1" y="560"/>
                    <a:pt x="25" y="405"/>
                    <a:pt x="36" y="251"/>
                  </a:cubicBezTo>
                  <a:cubicBezTo>
                    <a:pt x="36" y="179"/>
                    <a:pt x="48" y="120"/>
                    <a:pt x="60" y="60"/>
                  </a:cubicBezTo>
                  <a:cubicBezTo>
                    <a:pt x="60" y="36"/>
                    <a:pt x="84" y="1"/>
                    <a:pt x="108" y="1"/>
                  </a:cubicBezTo>
                  <a:cubicBezTo>
                    <a:pt x="132" y="1"/>
                    <a:pt x="191" y="12"/>
                    <a:pt x="191" y="36"/>
                  </a:cubicBezTo>
                  <a:cubicBezTo>
                    <a:pt x="227" y="155"/>
                    <a:pt x="275" y="286"/>
                    <a:pt x="287" y="405"/>
                  </a:cubicBezTo>
                  <a:cubicBezTo>
                    <a:pt x="298" y="536"/>
                    <a:pt x="287" y="655"/>
                    <a:pt x="287" y="7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0"/>
            <p:cNvSpPr/>
            <p:nvPr/>
          </p:nvSpPr>
          <p:spPr>
            <a:xfrm>
              <a:off x="8392998" y="1179978"/>
              <a:ext cx="72062" cy="63968"/>
            </a:xfrm>
            <a:custGeom>
              <a:rect b="b" l="l" r="r" t="t"/>
              <a:pathLst>
                <a:path extrusionOk="0" h="656" w="739">
                  <a:moveTo>
                    <a:pt x="739" y="203"/>
                  </a:moveTo>
                  <a:cubicBezTo>
                    <a:pt x="727" y="227"/>
                    <a:pt x="703" y="263"/>
                    <a:pt x="679" y="286"/>
                  </a:cubicBezTo>
                  <a:cubicBezTo>
                    <a:pt x="537" y="405"/>
                    <a:pt x="394" y="525"/>
                    <a:pt x="251" y="644"/>
                  </a:cubicBezTo>
                  <a:cubicBezTo>
                    <a:pt x="251" y="656"/>
                    <a:pt x="227" y="656"/>
                    <a:pt x="215" y="656"/>
                  </a:cubicBezTo>
                  <a:cubicBezTo>
                    <a:pt x="144" y="596"/>
                    <a:pt x="72" y="548"/>
                    <a:pt x="13" y="477"/>
                  </a:cubicBezTo>
                  <a:cubicBezTo>
                    <a:pt x="1" y="453"/>
                    <a:pt x="25" y="370"/>
                    <a:pt x="48" y="334"/>
                  </a:cubicBezTo>
                  <a:cubicBezTo>
                    <a:pt x="179" y="191"/>
                    <a:pt x="334" y="84"/>
                    <a:pt x="525" y="24"/>
                  </a:cubicBezTo>
                  <a:cubicBezTo>
                    <a:pt x="608" y="1"/>
                    <a:pt x="739" y="108"/>
                    <a:pt x="739" y="2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0"/>
            <p:cNvSpPr/>
            <p:nvPr/>
          </p:nvSpPr>
          <p:spPr>
            <a:xfrm>
              <a:off x="7980912" y="1283340"/>
              <a:ext cx="92929" cy="31399"/>
            </a:xfrm>
            <a:custGeom>
              <a:rect b="b" l="l" r="r" t="t"/>
              <a:pathLst>
                <a:path extrusionOk="0" h="322" w="953">
                  <a:moveTo>
                    <a:pt x="452" y="322"/>
                  </a:moveTo>
                  <a:cubicBezTo>
                    <a:pt x="369" y="322"/>
                    <a:pt x="262" y="310"/>
                    <a:pt x="167" y="298"/>
                  </a:cubicBezTo>
                  <a:cubicBezTo>
                    <a:pt x="131" y="298"/>
                    <a:pt x="83" y="274"/>
                    <a:pt x="48" y="250"/>
                  </a:cubicBezTo>
                  <a:cubicBezTo>
                    <a:pt x="0" y="203"/>
                    <a:pt x="0" y="131"/>
                    <a:pt x="71" y="107"/>
                  </a:cubicBezTo>
                  <a:cubicBezTo>
                    <a:pt x="321" y="24"/>
                    <a:pt x="583" y="0"/>
                    <a:pt x="833" y="72"/>
                  </a:cubicBezTo>
                  <a:cubicBezTo>
                    <a:pt x="893" y="84"/>
                    <a:pt x="953" y="96"/>
                    <a:pt x="941" y="179"/>
                  </a:cubicBezTo>
                  <a:cubicBezTo>
                    <a:pt x="941" y="274"/>
                    <a:pt x="869" y="286"/>
                    <a:pt x="810" y="298"/>
                  </a:cubicBezTo>
                  <a:cubicBezTo>
                    <a:pt x="702" y="310"/>
                    <a:pt x="583" y="310"/>
                    <a:pt x="452" y="3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0"/>
            <p:cNvSpPr/>
            <p:nvPr/>
          </p:nvSpPr>
          <p:spPr>
            <a:xfrm>
              <a:off x="7529236" y="1361155"/>
              <a:ext cx="65138" cy="40663"/>
            </a:xfrm>
            <a:custGeom>
              <a:rect b="b" l="l" r="r" t="t"/>
              <a:pathLst>
                <a:path extrusionOk="0" h="417" w="668">
                  <a:moveTo>
                    <a:pt x="489" y="417"/>
                  </a:moveTo>
                  <a:cubicBezTo>
                    <a:pt x="465" y="417"/>
                    <a:pt x="441" y="417"/>
                    <a:pt x="417" y="393"/>
                  </a:cubicBezTo>
                  <a:cubicBezTo>
                    <a:pt x="298" y="322"/>
                    <a:pt x="167" y="238"/>
                    <a:pt x="48" y="155"/>
                  </a:cubicBezTo>
                  <a:cubicBezTo>
                    <a:pt x="24" y="143"/>
                    <a:pt x="0" y="60"/>
                    <a:pt x="12" y="60"/>
                  </a:cubicBezTo>
                  <a:cubicBezTo>
                    <a:pt x="48" y="24"/>
                    <a:pt x="108" y="0"/>
                    <a:pt x="143" y="0"/>
                  </a:cubicBezTo>
                  <a:cubicBezTo>
                    <a:pt x="286" y="48"/>
                    <a:pt x="429" y="95"/>
                    <a:pt x="560" y="155"/>
                  </a:cubicBezTo>
                  <a:cubicBezTo>
                    <a:pt x="608" y="179"/>
                    <a:pt x="667" y="250"/>
                    <a:pt x="655" y="298"/>
                  </a:cubicBezTo>
                  <a:cubicBezTo>
                    <a:pt x="655" y="369"/>
                    <a:pt x="572" y="405"/>
                    <a:pt x="489" y="4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0"/>
            <p:cNvSpPr/>
            <p:nvPr/>
          </p:nvSpPr>
          <p:spPr>
            <a:xfrm>
              <a:off x="8233956" y="1486458"/>
              <a:ext cx="45343" cy="62798"/>
            </a:xfrm>
            <a:custGeom>
              <a:rect b="b" l="l" r="r" t="t"/>
              <a:pathLst>
                <a:path extrusionOk="0" h="644" w="465">
                  <a:moveTo>
                    <a:pt x="1" y="1"/>
                  </a:moveTo>
                  <a:cubicBezTo>
                    <a:pt x="167" y="37"/>
                    <a:pt x="263" y="108"/>
                    <a:pt x="322" y="227"/>
                  </a:cubicBezTo>
                  <a:cubicBezTo>
                    <a:pt x="370" y="346"/>
                    <a:pt x="417" y="453"/>
                    <a:pt x="465" y="572"/>
                  </a:cubicBezTo>
                  <a:cubicBezTo>
                    <a:pt x="465" y="584"/>
                    <a:pt x="465" y="596"/>
                    <a:pt x="465" y="620"/>
                  </a:cubicBezTo>
                  <a:cubicBezTo>
                    <a:pt x="393" y="644"/>
                    <a:pt x="322" y="632"/>
                    <a:pt x="251" y="584"/>
                  </a:cubicBezTo>
                  <a:cubicBezTo>
                    <a:pt x="215" y="561"/>
                    <a:pt x="155" y="561"/>
                    <a:pt x="96" y="549"/>
                  </a:cubicBezTo>
                  <a:cubicBezTo>
                    <a:pt x="108" y="477"/>
                    <a:pt x="120" y="382"/>
                    <a:pt x="108" y="299"/>
                  </a:cubicBezTo>
                  <a:cubicBezTo>
                    <a:pt x="96" y="203"/>
                    <a:pt x="48" y="12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0"/>
            <p:cNvSpPr/>
            <p:nvPr/>
          </p:nvSpPr>
          <p:spPr>
            <a:xfrm>
              <a:off x="7968138" y="1994983"/>
              <a:ext cx="31399" cy="59385"/>
            </a:xfrm>
            <a:custGeom>
              <a:rect b="b" l="l" r="r" t="t"/>
              <a:pathLst>
                <a:path extrusionOk="0" h="609" w="322">
                  <a:moveTo>
                    <a:pt x="155" y="1"/>
                  </a:moveTo>
                  <a:cubicBezTo>
                    <a:pt x="298" y="120"/>
                    <a:pt x="322" y="429"/>
                    <a:pt x="202" y="560"/>
                  </a:cubicBezTo>
                  <a:cubicBezTo>
                    <a:pt x="155" y="608"/>
                    <a:pt x="131" y="572"/>
                    <a:pt x="95" y="537"/>
                  </a:cubicBezTo>
                  <a:cubicBezTo>
                    <a:pt x="24" y="429"/>
                    <a:pt x="0" y="132"/>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0"/>
            <p:cNvSpPr/>
            <p:nvPr/>
          </p:nvSpPr>
          <p:spPr>
            <a:xfrm>
              <a:off x="8247900" y="1443553"/>
              <a:ext cx="50024" cy="29156"/>
            </a:xfrm>
            <a:custGeom>
              <a:rect b="b" l="l" r="r" t="t"/>
              <a:pathLst>
                <a:path extrusionOk="0" h="299" w="513">
                  <a:moveTo>
                    <a:pt x="512" y="36"/>
                  </a:moveTo>
                  <a:cubicBezTo>
                    <a:pt x="417" y="167"/>
                    <a:pt x="286" y="250"/>
                    <a:pt x="155" y="286"/>
                  </a:cubicBezTo>
                  <a:cubicBezTo>
                    <a:pt x="120" y="298"/>
                    <a:pt x="48" y="215"/>
                    <a:pt x="0" y="167"/>
                  </a:cubicBezTo>
                  <a:cubicBezTo>
                    <a:pt x="0" y="167"/>
                    <a:pt x="36" y="96"/>
                    <a:pt x="60" y="84"/>
                  </a:cubicBezTo>
                  <a:cubicBezTo>
                    <a:pt x="203" y="12"/>
                    <a:pt x="346" y="0"/>
                    <a:pt x="512" y="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a:off x="7443328" y="1672219"/>
              <a:ext cx="44173" cy="21063"/>
            </a:xfrm>
            <a:custGeom>
              <a:rect b="b" l="l" r="r" t="t"/>
              <a:pathLst>
                <a:path extrusionOk="0" h="216" w="453">
                  <a:moveTo>
                    <a:pt x="155" y="215"/>
                  </a:moveTo>
                  <a:cubicBezTo>
                    <a:pt x="131" y="215"/>
                    <a:pt x="119" y="215"/>
                    <a:pt x="108" y="215"/>
                  </a:cubicBezTo>
                  <a:cubicBezTo>
                    <a:pt x="72" y="191"/>
                    <a:pt x="36" y="168"/>
                    <a:pt x="0" y="144"/>
                  </a:cubicBezTo>
                  <a:cubicBezTo>
                    <a:pt x="36" y="108"/>
                    <a:pt x="48" y="49"/>
                    <a:pt x="84" y="37"/>
                  </a:cubicBezTo>
                  <a:cubicBezTo>
                    <a:pt x="203" y="1"/>
                    <a:pt x="310" y="60"/>
                    <a:pt x="417" y="108"/>
                  </a:cubicBezTo>
                  <a:cubicBezTo>
                    <a:pt x="429" y="108"/>
                    <a:pt x="453" y="144"/>
                    <a:pt x="441" y="144"/>
                  </a:cubicBezTo>
                  <a:cubicBezTo>
                    <a:pt x="441" y="168"/>
                    <a:pt x="417" y="180"/>
                    <a:pt x="393" y="180"/>
                  </a:cubicBezTo>
                  <a:cubicBezTo>
                    <a:pt x="322" y="191"/>
                    <a:pt x="239" y="203"/>
                    <a:pt x="155" y="215"/>
                  </a:cubicBezTo>
                  <a:cubicBezTo>
                    <a:pt x="155" y="215"/>
                    <a:pt x="155" y="215"/>
                    <a:pt x="155"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
            <p:cNvSpPr/>
            <p:nvPr/>
          </p:nvSpPr>
          <p:spPr>
            <a:xfrm>
              <a:off x="8040102" y="2003174"/>
              <a:ext cx="44173" cy="17455"/>
            </a:xfrm>
            <a:custGeom>
              <a:rect b="b" l="l" r="r" t="t"/>
              <a:pathLst>
                <a:path extrusionOk="0" h="179" w="453">
                  <a:moveTo>
                    <a:pt x="453" y="167"/>
                  </a:moveTo>
                  <a:cubicBezTo>
                    <a:pt x="322" y="167"/>
                    <a:pt x="191" y="179"/>
                    <a:pt x="60" y="179"/>
                  </a:cubicBezTo>
                  <a:cubicBezTo>
                    <a:pt x="36" y="179"/>
                    <a:pt x="0" y="107"/>
                    <a:pt x="12" y="84"/>
                  </a:cubicBezTo>
                  <a:cubicBezTo>
                    <a:pt x="24" y="48"/>
                    <a:pt x="72" y="0"/>
                    <a:pt x="107" y="0"/>
                  </a:cubicBezTo>
                  <a:cubicBezTo>
                    <a:pt x="226" y="0"/>
                    <a:pt x="357" y="36"/>
                    <a:pt x="453" y="119"/>
                  </a:cubicBezTo>
                  <a:cubicBezTo>
                    <a:pt x="453" y="131"/>
                    <a:pt x="453" y="155"/>
                    <a:pt x="453" y="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0"/>
            <p:cNvSpPr/>
            <p:nvPr/>
          </p:nvSpPr>
          <p:spPr>
            <a:xfrm>
              <a:off x="8151559" y="1436532"/>
              <a:ext cx="39590" cy="19893"/>
            </a:xfrm>
            <a:custGeom>
              <a:rect b="b" l="l" r="r" t="t"/>
              <a:pathLst>
                <a:path extrusionOk="0" h="204" w="406">
                  <a:moveTo>
                    <a:pt x="405" y="84"/>
                  </a:moveTo>
                  <a:cubicBezTo>
                    <a:pt x="310" y="203"/>
                    <a:pt x="191" y="191"/>
                    <a:pt x="72" y="180"/>
                  </a:cubicBezTo>
                  <a:cubicBezTo>
                    <a:pt x="48" y="180"/>
                    <a:pt x="24" y="144"/>
                    <a:pt x="12" y="108"/>
                  </a:cubicBezTo>
                  <a:cubicBezTo>
                    <a:pt x="0" y="96"/>
                    <a:pt x="24" y="60"/>
                    <a:pt x="36" y="49"/>
                  </a:cubicBezTo>
                  <a:cubicBezTo>
                    <a:pt x="95" y="1"/>
                    <a:pt x="346" y="25"/>
                    <a:pt x="405"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0"/>
            <p:cNvSpPr/>
            <p:nvPr/>
          </p:nvSpPr>
          <p:spPr>
            <a:xfrm>
              <a:off x="7466536" y="1729166"/>
              <a:ext cx="19795" cy="24476"/>
            </a:xfrm>
            <a:custGeom>
              <a:rect b="b" l="l" r="r" t="t"/>
              <a:pathLst>
                <a:path extrusionOk="0" h="251" w="203">
                  <a:moveTo>
                    <a:pt x="203" y="191"/>
                  </a:moveTo>
                  <a:cubicBezTo>
                    <a:pt x="191" y="203"/>
                    <a:pt x="155" y="238"/>
                    <a:pt x="120" y="250"/>
                  </a:cubicBezTo>
                  <a:cubicBezTo>
                    <a:pt x="36" y="250"/>
                    <a:pt x="1" y="179"/>
                    <a:pt x="1" y="107"/>
                  </a:cubicBezTo>
                  <a:cubicBezTo>
                    <a:pt x="1" y="84"/>
                    <a:pt x="48" y="24"/>
                    <a:pt x="84" y="24"/>
                  </a:cubicBezTo>
                  <a:cubicBezTo>
                    <a:pt x="143" y="0"/>
                    <a:pt x="203" y="72"/>
                    <a:pt x="203" y="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8303580" y="1443553"/>
              <a:ext cx="17552" cy="33739"/>
            </a:xfrm>
            <a:custGeom>
              <a:rect b="b" l="l" r="r" t="t"/>
              <a:pathLst>
                <a:path extrusionOk="0" h="346" w="180">
                  <a:moveTo>
                    <a:pt x="132" y="0"/>
                  </a:moveTo>
                  <a:cubicBezTo>
                    <a:pt x="180" y="108"/>
                    <a:pt x="180" y="203"/>
                    <a:pt x="144" y="298"/>
                  </a:cubicBezTo>
                  <a:cubicBezTo>
                    <a:pt x="132" y="322"/>
                    <a:pt x="96" y="346"/>
                    <a:pt x="72" y="346"/>
                  </a:cubicBezTo>
                  <a:cubicBezTo>
                    <a:pt x="60" y="334"/>
                    <a:pt x="37" y="310"/>
                    <a:pt x="37" y="286"/>
                  </a:cubicBezTo>
                  <a:cubicBezTo>
                    <a:pt x="1" y="191"/>
                    <a:pt x="49" y="72"/>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a:off x="8571836" y="1363398"/>
              <a:ext cx="17455" cy="19893"/>
            </a:xfrm>
            <a:custGeom>
              <a:rect b="b" l="l" r="r" t="t"/>
              <a:pathLst>
                <a:path extrusionOk="0" h="204" w="179">
                  <a:moveTo>
                    <a:pt x="84" y="203"/>
                  </a:moveTo>
                  <a:cubicBezTo>
                    <a:pt x="48" y="144"/>
                    <a:pt x="0" y="108"/>
                    <a:pt x="0" y="84"/>
                  </a:cubicBezTo>
                  <a:cubicBezTo>
                    <a:pt x="12" y="48"/>
                    <a:pt x="60" y="1"/>
                    <a:pt x="96" y="1"/>
                  </a:cubicBezTo>
                  <a:cubicBezTo>
                    <a:pt x="119" y="1"/>
                    <a:pt x="179" y="48"/>
                    <a:pt x="179" y="72"/>
                  </a:cubicBezTo>
                  <a:cubicBezTo>
                    <a:pt x="167" y="108"/>
                    <a:pt x="131" y="144"/>
                    <a:pt x="84" y="2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a:off x="7501348" y="1674559"/>
              <a:ext cx="17552" cy="19893"/>
            </a:xfrm>
            <a:custGeom>
              <a:rect b="b" l="l" r="r" t="t"/>
              <a:pathLst>
                <a:path extrusionOk="0" h="204" w="180">
                  <a:moveTo>
                    <a:pt x="179" y="84"/>
                  </a:moveTo>
                  <a:cubicBezTo>
                    <a:pt x="132" y="132"/>
                    <a:pt x="96" y="167"/>
                    <a:pt x="60" y="203"/>
                  </a:cubicBezTo>
                  <a:cubicBezTo>
                    <a:pt x="48" y="179"/>
                    <a:pt x="1" y="144"/>
                    <a:pt x="13" y="132"/>
                  </a:cubicBezTo>
                  <a:cubicBezTo>
                    <a:pt x="25" y="84"/>
                    <a:pt x="60" y="48"/>
                    <a:pt x="96" y="1"/>
                  </a:cubicBezTo>
                  <a:cubicBezTo>
                    <a:pt x="120" y="25"/>
                    <a:pt x="144" y="48"/>
                    <a:pt x="179"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p:nvPr/>
          </p:nvSpPr>
          <p:spPr>
            <a:xfrm>
              <a:off x="8267598" y="1286851"/>
              <a:ext cx="21063" cy="15114"/>
            </a:xfrm>
            <a:custGeom>
              <a:rect b="b" l="l" r="r" t="t"/>
              <a:pathLst>
                <a:path extrusionOk="0" h="155" w="216">
                  <a:moveTo>
                    <a:pt x="215" y="60"/>
                  </a:moveTo>
                  <a:cubicBezTo>
                    <a:pt x="156" y="107"/>
                    <a:pt x="120" y="155"/>
                    <a:pt x="84" y="143"/>
                  </a:cubicBezTo>
                  <a:cubicBezTo>
                    <a:pt x="60" y="143"/>
                    <a:pt x="37" y="95"/>
                    <a:pt x="1" y="60"/>
                  </a:cubicBezTo>
                  <a:cubicBezTo>
                    <a:pt x="37" y="36"/>
                    <a:pt x="60" y="0"/>
                    <a:pt x="96" y="0"/>
                  </a:cubicBezTo>
                  <a:cubicBezTo>
                    <a:pt x="120" y="0"/>
                    <a:pt x="156" y="36"/>
                    <a:pt x="215"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0"/>
            <p:cNvSpPr/>
            <p:nvPr/>
          </p:nvSpPr>
          <p:spPr>
            <a:xfrm>
              <a:off x="8090028" y="1046484"/>
              <a:ext cx="17455" cy="17552"/>
            </a:xfrm>
            <a:custGeom>
              <a:rect b="b" l="l" r="r" t="t"/>
              <a:pathLst>
                <a:path extrusionOk="0" h="180" w="179">
                  <a:moveTo>
                    <a:pt x="179" y="96"/>
                  </a:moveTo>
                  <a:cubicBezTo>
                    <a:pt x="131" y="131"/>
                    <a:pt x="107" y="179"/>
                    <a:pt x="84" y="167"/>
                  </a:cubicBezTo>
                  <a:cubicBezTo>
                    <a:pt x="48" y="167"/>
                    <a:pt x="0" y="120"/>
                    <a:pt x="0" y="108"/>
                  </a:cubicBezTo>
                  <a:cubicBezTo>
                    <a:pt x="12" y="72"/>
                    <a:pt x="48" y="24"/>
                    <a:pt x="72" y="12"/>
                  </a:cubicBezTo>
                  <a:cubicBezTo>
                    <a:pt x="95" y="0"/>
                    <a:pt x="131" y="48"/>
                    <a:pt x="179"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0"/>
            <p:cNvSpPr/>
            <p:nvPr/>
          </p:nvSpPr>
          <p:spPr>
            <a:xfrm>
              <a:off x="7386479" y="1332096"/>
              <a:ext cx="15114" cy="12872"/>
            </a:xfrm>
            <a:custGeom>
              <a:rect b="b" l="l" r="r" t="t"/>
              <a:pathLst>
                <a:path extrusionOk="0" h="132" w="155">
                  <a:moveTo>
                    <a:pt x="155" y="84"/>
                  </a:moveTo>
                  <a:cubicBezTo>
                    <a:pt x="131" y="96"/>
                    <a:pt x="95" y="131"/>
                    <a:pt x="71" y="131"/>
                  </a:cubicBezTo>
                  <a:cubicBezTo>
                    <a:pt x="48" y="131"/>
                    <a:pt x="24" y="96"/>
                    <a:pt x="0" y="84"/>
                  </a:cubicBezTo>
                  <a:cubicBezTo>
                    <a:pt x="24" y="60"/>
                    <a:pt x="36" y="24"/>
                    <a:pt x="71" y="12"/>
                  </a:cubicBezTo>
                  <a:cubicBezTo>
                    <a:pt x="95" y="0"/>
                    <a:pt x="131" y="36"/>
                    <a:pt x="155" y="48"/>
                  </a:cubicBezTo>
                  <a:cubicBezTo>
                    <a:pt x="155" y="60"/>
                    <a:pt x="155" y="72"/>
                    <a:pt x="155"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0"/>
            <p:cNvSpPr/>
            <p:nvPr/>
          </p:nvSpPr>
          <p:spPr>
            <a:xfrm>
              <a:off x="8548628" y="1181148"/>
              <a:ext cx="16285" cy="12872"/>
            </a:xfrm>
            <a:custGeom>
              <a:rect b="b" l="l" r="r" t="t"/>
              <a:pathLst>
                <a:path extrusionOk="0" h="132" w="167">
                  <a:moveTo>
                    <a:pt x="95" y="132"/>
                  </a:moveTo>
                  <a:cubicBezTo>
                    <a:pt x="60" y="108"/>
                    <a:pt x="36" y="84"/>
                    <a:pt x="0" y="60"/>
                  </a:cubicBezTo>
                  <a:cubicBezTo>
                    <a:pt x="36" y="36"/>
                    <a:pt x="60" y="1"/>
                    <a:pt x="95" y="1"/>
                  </a:cubicBezTo>
                  <a:cubicBezTo>
                    <a:pt x="119" y="1"/>
                    <a:pt x="143" y="36"/>
                    <a:pt x="167" y="60"/>
                  </a:cubicBezTo>
                  <a:cubicBezTo>
                    <a:pt x="143" y="84"/>
                    <a:pt x="131" y="108"/>
                    <a:pt x="95" y="1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0"/>
            <p:cNvSpPr/>
            <p:nvPr/>
          </p:nvSpPr>
          <p:spPr>
            <a:xfrm>
              <a:off x="7461855" y="1327416"/>
              <a:ext cx="9459" cy="21063"/>
            </a:xfrm>
            <a:custGeom>
              <a:rect b="b" l="l" r="r" t="t"/>
              <a:pathLst>
                <a:path extrusionOk="0" h="216" w="97">
                  <a:moveTo>
                    <a:pt x="49" y="215"/>
                  </a:moveTo>
                  <a:cubicBezTo>
                    <a:pt x="25" y="167"/>
                    <a:pt x="13" y="120"/>
                    <a:pt x="1" y="72"/>
                  </a:cubicBezTo>
                  <a:cubicBezTo>
                    <a:pt x="1" y="48"/>
                    <a:pt x="25" y="25"/>
                    <a:pt x="37" y="1"/>
                  </a:cubicBezTo>
                  <a:cubicBezTo>
                    <a:pt x="60" y="25"/>
                    <a:pt x="84" y="36"/>
                    <a:pt x="84" y="60"/>
                  </a:cubicBezTo>
                  <a:cubicBezTo>
                    <a:pt x="96" y="108"/>
                    <a:pt x="84" y="167"/>
                    <a:pt x="72"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0"/>
            <p:cNvSpPr/>
            <p:nvPr/>
          </p:nvSpPr>
          <p:spPr>
            <a:xfrm>
              <a:off x="8470813" y="1176467"/>
              <a:ext cx="10531" cy="16382"/>
            </a:xfrm>
            <a:custGeom>
              <a:rect b="b" l="l" r="r" t="t"/>
              <a:pathLst>
                <a:path extrusionOk="0" h="168" w="108">
                  <a:moveTo>
                    <a:pt x="96" y="168"/>
                  </a:moveTo>
                  <a:cubicBezTo>
                    <a:pt x="0" y="108"/>
                    <a:pt x="12" y="49"/>
                    <a:pt x="48" y="1"/>
                  </a:cubicBezTo>
                  <a:cubicBezTo>
                    <a:pt x="60" y="1"/>
                    <a:pt x="96" y="1"/>
                    <a:pt x="108" y="1"/>
                  </a:cubicBezTo>
                  <a:cubicBezTo>
                    <a:pt x="108" y="49"/>
                    <a:pt x="108" y="96"/>
                    <a:pt x="96" y="1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0"/>
            <p:cNvSpPr/>
            <p:nvPr/>
          </p:nvSpPr>
          <p:spPr>
            <a:xfrm>
              <a:off x="7963458" y="2122724"/>
              <a:ext cx="14042" cy="14042"/>
            </a:xfrm>
            <a:custGeom>
              <a:rect b="b" l="l" r="r" t="t"/>
              <a:pathLst>
                <a:path extrusionOk="0" h="144" w="144">
                  <a:moveTo>
                    <a:pt x="143" y="60"/>
                  </a:moveTo>
                  <a:cubicBezTo>
                    <a:pt x="96" y="96"/>
                    <a:pt x="72" y="120"/>
                    <a:pt x="48" y="143"/>
                  </a:cubicBezTo>
                  <a:cubicBezTo>
                    <a:pt x="24" y="132"/>
                    <a:pt x="0" y="108"/>
                    <a:pt x="0" y="96"/>
                  </a:cubicBezTo>
                  <a:cubicBezTo>
                    <a:pt x="12" y="60"/>
                    <a:pt x="36" y="24"/>
                    <a:pt x="60" y="12"/>
                  </a:cubicBezTo>
                  <a:cubicBezTo>
                    <a:pt x="72" y="1"/>
                    <a:pt x="108" y="36"/>
                    <a:pt x="143"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0"/>
            <p:cNvSpPr/>
            <p:nvPr/>
          </p:nvSpPr>
          <p:spPr>
            <a:xfrm>
              <a:off x="7476970" y="1354134"/>
              <a:ext cx="7118" cy="14042"/>
            </a:xfrm>
            <a:custGeom>
              <a:rect b="b" l="l" r="r" t="t"/>
              <a:pathLst>
                <a:path extrusionOk="0" h="144" w="73">
                  <a:moveTo>
                    <a:pt x="13" y="143"/>
                  </a:moveTo>
                  <a:cubicBezTo>
                    <a:pt x="13" y="108"/>
                    <a:pt x="1" y="60"/>
                    <a:pt x="1" y="24"/>
                  </a:cubicBezTo>
                  <a:cubicBezTo>
                    <a:pt x="1" y="13"/>
                    <a:pt x="25" y="1"/>
                    <a:pt x="48" y="1"/>
                  </a:cubicBezTo>
                  <a:cubicBezTo>
                    <a:pt x="60" y="48"/>
                    <a:pt x="60" y="84"/>
                    <a:pt x="72" y="132"/>
                  </a:cubicBezTo>
                  <a:cubicBezTo>
                    <a:pt x="60" y="132"/>
                    <a:pt x="36" y="143"/>
                    <a:pt x="13"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p:nvPr/>
          </p:nvSpPr>
          <p:spPr>
            <a:xfrm>
              <a:off x="7942590" y="952482"/>
              <a:ext cx="10531" cy="10531"/>
            </a:xfrm>
            <a:custGeom>
              <a:rect b="b" l="l" r="r" t="t"/>
              <a:pathLst>
                <a:path extrusionOk="0" h="108" w="108">
                  <a:moveTo>
                    <a:pt x="36" y="0"/>
                  </a:moveTo>
                  <a:cubicBezTo>
                    <a:pt x="60" y="24"/>
                    <a:pt x="83" y="36"/>
                    <a:pt x="107" y="60"/>
                  </a:cubicBezTo>
                  <a:lnTo>
                    <a:pt x="107" y="95"/>
                  </a:lnTo>
                  <a:cubicBezTo>
                    <a:pt x="72" y="95"/>
                    <a:pt x="36" y="95"/>
                    <a:pt x="0" y="107"/>
                  </a:cubicBezTo>
                  <a:lnTo>
                    <a:pt x="0" y="0"/>
                  </a:lnTo>
                  <a:cubicBezTo>
                    <a:pt x="12" y="0"/>
                    <a:pt x="24" y="0"/>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FFFFF"/>
        </a:solidFill>
      </p:bgPr>
    </p:bg>
    <p:spTree>
      <p:nvGrpSpPr>
        <p:cNvPr id="33" name="Shape 33"/>
        <p:cNvGrpSpPr/>
        <p:nvPr/>
      </p:nvGrpSpPr>
      <p:grpSpPr>
        <a:xfrm>
          <a:off x="0" y="0"/>
          <a:ext cx="0" cy="0"/>
          <a:chOff x="0" y="0"/>
          <a:chExt cx="0" cy="0"/>
        </a:xfrm>
      </p:grpSpPr>
      <p:grpSp>
        <p:nvGrpSpPr>
          <p:cNvPr id="34" name="Google Shape;34;p3"/>
          <p:cNvGrpSpPr/>
          <p:nvPr/>
        </p:nvGrpSpPr>
        <p:grpSpPr>
          <a:xfrm>
            <a:off x="-29" y="0"/>
            <a:ext cx="10692054" cy="7578965"/>
            <a:chOff x="-29" y="0"/>
            <a:chExt cx="10692054" cy="7578965"/>
          </a:xfrm>
        </p:grpSpPr>
        <p:sp>
          <p:nvSpPr>
            <p:cNvPr id="35" name="Google Shape;35;p3"/>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29"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37" name="Google Shape;37;p3"/>
          <p:cNvSpPr txBox="1"/>
          <p:nvPr>
            <p:ph type="title"/>
          </p:nvPr>
        </p:nvSpPr>
        <p:spPr>
          <a:xfrm>
            <a:off x="364468" y="3504079"/>
            <a:ext cx="9963000" cy="1237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8" name="Google Shape;38;p3"/>
          <p:cNvSpPr txBox="1"/>
          <p:nvPr>
            <p:ph hasCustomPrompt="1" idx="2" type="title"/>
          </p:nvPr>
        </p:nvSpPr>
        <p:spPr>
          <a:xfrm>
            <a:off x="3383950" y="1968525"/>
            <a:ext cx="3924000" cy="135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9" name="Google Shape;39;p3"/>
          <p:cNvSpPr txBox="1"/>
          <p:nvPr>
            <p:ph idx="1" type="subTitle"/>
          </p:nvPr>
        </p:nvSpPr>
        <p:spPr>
          <a:xfrm>
            <a:off x="1353600" y="4718491"/>
            <a:ext cx="7984800" cy="57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000">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 name="Google Shape;40;p3"/>
          <p:cNvSpPr/>
          <p:nvPr/>
        </p:nvSpPr>
        <p:spPr>
          <a:xfrm>
            <a:off x="2321783" y="-258447"/>
            <a:ext cx="1062178" cy="1620357"/>
          </a:xfrm>
          <a:custGeom>
            <a:rect b="b" l="l" r="r" t="t"/>
            <a:pathLst>
              <a:path extrusionOk="0" h="16628" w="10900">
                <a:moveTo>
                  <a:pt x="6719" y="1"/>
                </a:moveTo>
                <a:cubicBezTo>
                  <a:pt x="6373" y="1"/>
                  <a:pt x="5988" y="41"/>
                  <a:pt x="5704" y="285"/>
                </a:cubicBezTo>
                <a:cubicBezTo>
                  <a:pt x="5440" y="508"/>
                  <a:pt x="5298" y="995"/>
                  <a:pt x="5521" y="1300"/>
                </a:cubicBezTo>
                <a:cubicBezTo>
                  <a:pt x="5642" y="1476"/>
                  <a:pt x="5841" y="1545"/>
                  <a:pt x="6053" y="1545"/>
                </a:cubicBezTo>
                <a:cubicBezTo>
                  <a:pt x="6231" y="1545"/>
                  <a:pt x="6419" y="1496"/>
                  <a:pt x="6576" y="1421"/>
                </a:cubicBezTo>
                <a:cubicBezTo>
                  <a:pt x="6857" y="1290"/>
                  <a:pt x="7190" y="930"/>
                  <a:pt x="7469" y="930"/>
                </a:cubicBezTo>
                <a:cubicBezTo>
                  <a:pt x="7533" y="930"/>
                  <a:pt x="7595" y="949"/>
                  <a:pt x="7652" y="995"/>
                </a:cubicBezTo>
                <a:cubicBezTo>
                  <a:pt x="7936" y="1239"/>
                  <a:pt x="8261" y="1604"/>
                  <a:pt x="8160" y="1970"/>
                </a:cubicBezTo>
                <a:cubicBezTo>
                  <a:pt x="8053" y="2439"/>
                  <a:pt x="7704" y="2612"/>
                  <a:pt x="7247" y="2612"/>
                </a:cubicBezTo>
                <a:cubicBezTo>
                  <a:pt x="6401" y="2612"/>
                  <a:pt x="5183" y="2020"/>
                  <a:pt x="4445" y="1624"/>
                </a:cubicBezTo>
                <a:cubicBezTo>
                  <a:pt x="4242" y="1503"/>
                  <a:pt x="4019" y="1361"/>
                  <a:pt x="3796" y="1340"/>
                </a:cubicBezTo>
                <a:cubicBezTo>
                  <a:pt x="3780" y="1339"/>
                  <a:pt x="3765" y="1338"/>
                  <a:pt x="3749" y="1338"/>
                </a:cubicBezTo>
                <a:cubicBezTo>
                  <a:pt x="3520" y="1338"/>
                  <a:pt x="3284" y="1477"/>
                  <a:pt x="3227" y="1706"/>
                </a:cubicBezTo>
                <a:cubicBezTo>
                  <a:pt x="3187" y="1868"/>
                  <a:pt x="3248" y="2030"/>
                  <a:pt x="3248" y="2193"/>
                </a:cubicBezTo>
                <a:cubicBezTo>
                  <a:pt x="3207" y="2619"/>
                  <a:pt x="2781" y="2842"/>
                  <a:pt x="2456" y="3086"/>
                </a:cubicBezTo>
                <a:cubicBezTo>
                  <a:pt x="2131" y="3329"/>
                  <a:pt x="1888" y="3898"/>
                  <a:pt x="2212" y="4121"/>
                </a:cubicBezTo>
                <a:cubicBezTo>
                  <a:pt x="2283" y="4172"/>
                  <a:pt x="2365" y="4192"/>
                  <a:pt x="2448" y="4192"/>
                </a:cubicBezTo>
                <a:cubicBezTo>
                  <a:pt x="2532" y="4192"/>
                  <a:pt x="2618" y="4172"/>
                  <a:pt x="2700" y="4141"/>
                </a:cubicBezTo>
                <a:cubicBezTo>
                  <a:pt x="3231" y="3948"/>
                  <a:pt x="3763" y="3435"/>
                  <a:pt x="4265" y="3435"/>
                </a:cubicBezTo>
                <a:cubicBezTo>
                  <a:pt x="4395" y="3435"/>
                  <a:pt x="4523" y="3469"/>
                  <a:pt x="4648" y="3553"/>
                </a:cubicBezTo>
                <a:cubicBezTo>
                  <a:pt x="5176" y="3918"/>
                  <a:pt x="5135" y="5014"/>
                  <a:pt x="5765" y="5116"/>
                </a:cubicBezTo>
                <a:cubicBezTo>
                  <a:pt x="5793" y="5120"/>
                  <a:pt x="5820" y="5122"/>
                  <a:pt x="5848" y="5122"/>
                </a:cubicBezTo>
                <a:cubicBezTo>
                  <a:pt x="6080" y="5122"/>
                  <a:pt x="6296" y="4979"/>
                  <a:pt x="6495" y="4852"/>
                </a:cubicBezTo>
                <a:cubicBezTo>
                  <a:pt x="6975" y="4570"/>
                  <a:pt x="7533" y="4415"/>
                  <a:pt x="8088" y="4415"/>
                </a:cubicBezTo>
                <a:cubicBezTo>
                  <a:pt x="8331" y="4415"/>
                  <a:pt x="8574" y="4445"/>
                  <a:pt x="8809" y="4507"/>
                </a:cubicBezTo>
                <a:cubicBezTo>
                  <a:pt x="8951" y="4547"/>
                  <a:pt x="9154" y="4649"/>
                  <a:pt x="9134" y="4811"/>
                </a:cubicBezTo>
                <a:cubicBezTo>
                  <a:pt x="9134" y="4997"/>
                  <a:pt x="8982" y="5023"/>
                  <a:pt x="8798" y="5023"/>
                </a:cubicBezTo>
                <a:cubicBezTo>
                  <a:pt x="8724" y="5023"/>
                  <a:pt x="8646" y="5019"/>
                  <a:pt x="8570" y="5019"/>
                </a:cubicBezTo>
                <a:cubicBezTo>
                  <a:pt x="8504" y="5019"/>
                  <a:pt x="8440" y="5022"/>
                  <a:pt x="8383" y="5034"/>
                </a:cubicBezTo>
                <a:cubicBezTo>
                  <a:pt x="8160" y="5095"/>
                  <a:pt x="8018" y="5339"/>
                  <a:pt x="8058" y="5582"/>
                </a:cubicBezTo>
                <a:cubicBezTo>
                  <a:pt x="8099" y="5826"/>
                  <a:pt x="9479" y="5522"/>
                  <a:pt x="9479" y="6090"/>
                </a:cubicBezTo>
                <a:cubicBezTo>
                  <a:pt x="9479" y="6496"/>
                  <a:pt x="8160" y="6638"/>
                  <a:pt x="7794" y="6658"/>
                </a:cubicBezTo>
                <a:cubicBezTo>
                  <a:pt x="7757" y="6662"/>
                  <a:pt x="7721" y="6664"/>
                  <a:pt x="7685" y="6664"/>
                </a:cubicBezTo>
                <a:cubicBezTo>
                  <a:pt x="7343" y="6664"/>
                  <a:pt x="7031" y="6499"/>
                  <a:pt x="6719" y="6333"/>
                </a:cubicBezTo>
                <a:cubicBezTo>
                  <a:pt x="5886" y="5867"/>
                  <a:pt x="5074" y="5339"/>
                  <a:pt x="4181" y="5034"/>
                </a:cubicBezTo>
                <a:cubicBezTo>
                  <a:pt x="3737" y="4886"/>
                  <a:pt x="3268" y="4796"/>
                  <a:pt x="2808" y="4796"/>
                </a:cubicBezTo>
                <a:cubicBezTo>
                  <a:pt x="2323" y="4796"/>
                  <a:pt x="1848" y="4896"/>
                  <a:pt x="1421" y="5136"/>
                </a:cubicBezTo>
                <a:cubicBezTo>
                  <a:pt x="589" y="5603"/>
                  <a:pt x="0" y="6679"/>
                  <a:pt x="264" y="7673"/>
                </a:cubicBezTo>
                <a:cubicBezTo>
                  <a:pt x="507" y="8627"/>
                  <a:pt x="1380" y="9195"/>
                  <a:pt x="2233" y="9500"/>
                </a:cubicBezTo>
                <a:cubicBezTo>
                  <a:pt x="2537" y="9601"/>
                  <a:pt x="2862" y="9703"/>
                  <a:pt x="3085" y="9926"/>
                </a:cubicBezTo>
                <a:cubicBezTo>
                  <a:pt x="3552" y="10373"/>
                  <a:pt x="3532" y="11185"/>
                  <a:pt x="3491" y="11875"/>
                </a:cubicBezTo>
                <a:cubicBezTo>
                  <a:pt x="3430" y="12890"/>
                  <a:pt x="3430" y="13925"/>
                  <a:pt x="3512" y="14960"/>
                </a:cubicBezTo>
                <a:cubicBezTo>
                  <a:pt x="3532" y="15508"/>
                  <a:pt x="3633" y="16097"/>
                  <a:pt x="4019" y="16421"/>
                </a:cubicBezTo>
                <a:cubicBezTo>
                  <a:pt x="4196" y="16564"/>
                  <a:pt x="4404" y="16627"/>
                  <a:pt x="4615" y="16627"/>
                </a:cubicBezTo>
                <a:cubicBezTo>
                  <a:pt x="4915" y="16627"/>
                  <a:pt x="5222" y="16502"/>
                  <a:pt x="5460" y="16300"/>
                </a:cubicBezTo>
                <a:cubicBezTo>
                  <a:pt x="5886" y="15975"/>
                  <a:pt x="6150" y="15467"/>
                  <a:pt x="6455" y="15001"/>
                </a:cubicBezTo>
                <a:cubicBezTo>
                  <a:pt x="7226" y="13742"/>
                  <a:pt x="8200" y="12626"/>
                  <a:pt x="9296" y="11692"/>
                </a:cubicBezTo>
                <a:cubicBezTo>
                  <a:pt x="9418" y="11570"/>
                  <a:pt x="9560" y="11469"/>
                  <a:pt x="9641" y="11306"/>
                </a:cubicBezTo>
                <a:cubicBezTo>
                  <a:pt x="9905" y="10779"/>
                  <a:pt x="9398" y="10210"/>
                  <a:pt x="8951" y="9865"/>
                </a:cubicBezTo>
                <a:cubicBezTo>
                  <a:pt x="8505" y="9500"/>
                  <a:pt x="8018" y="8891"/>
                  <a:pt x="8322" y="8404"/>
                </a:cubicBezTo>
                <a:cubicBezTo>
                  <a:pt x="8344" y="8393"/>
                  <a:pt x="8366" y="8388"/>
                  <a:pt x="8388" y="8388"/>
                </a:cubicBezTo>
                <a:cubicBezTo>
                  <a:pt x="8527" y="8388"/>
                  <a:pt x="8658" y="8591"/>
                  <a:pt x="8728" y="8749"/>
                </a:cubicBezTo>
                <a:cubicBezTo>
                  <a:pt x="8992" y="9277"/>
                  <a:pt x="9479" y="9703"/>
                  <a:pt x="10047" y="9784"/>
                </a:cubicBezTo>
                <a:cubicBezTo>
                  <a:pt x="10076" y="9786"/>
                  <a:pt x="10105" y="9787"/>
                  <a:pt x="10134" y="9787"/>
                </a:cubicBezTo>
                <a:cubicBezTo>
                  <a:pt x="10396" y="9787"/>
                  <a:pt x="10681" y="9705"/>
                  <a:pt x="10900" y="9540"/>
                </a:cubicBezTo>
                <a:lnTo>
                  <a:pt x="10900" y="1198"/>
                </a:lnTo>
                <a:cubicBezTo>
                  <a:pt x="9499" y="731"/>
                  <a:pt x="8160" y="21"/>
                  <a:pt x="67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174129" y="749676"/>
            <a:ext cx="2243242" cy="1072279"/>
          </a:xfrm>
          <a:custGeom>
            <a:rect b="b" l="l" r="r" t="t"/>
            <a:pathLst>
              <a:path extrusionOk="0" h="9703" w="20299">
                <a:moveTo>
                  <a:pt x="19284" y="1"/>
                </a:moveTo>
                <a:lnTo>
                  <a:pt x="19263" y="305"/>
                </a:lnTo>
                <a:cubicBezTo>
                  <a:pt x="19588" y="326"/>
                  <a:pt x="19913" y="346"/>
                  <a:pt x="20258" y="407"/>
                </a:cubicBezTo>
                <a:lnTo>
                  <a:pt x="20298" y="82"/>
                </a:lnTo>
                <a:cubicBezTo>
                  <a:pt x="19953" y="41"/>
                  <a:pt x="19608" y="1"/>
                  <a:pt x="19284" y="1"/>
                </a:cubicBezTo>
                <a:close/>
                <a:moveTo>
                  <a:pt x="17233" y="204"/>
                </a:moveTo>
                <a:cubicBezTo>
                  <a:pt x="16888" y="285"/>
                  <a:pt x="16564" y="407"/>
                  <a:pt x="16239" y="549"/>
                </a:cubicBezTo>
                <a:lnTo>
                  <a:pt x="16381" y="833"/>
                </a:lnTo>
                <a:cubicBezTo>
                  <a:pt x="16665" y="691"/>
                  <a:pt x="16990" y="589"/>
                  <a:pt x="17294" y="508"/>
                </a:cubicBezTo>
                <a:lnTo>
                  <a:pt x="17233" y="204"/>
                </a:lnTo>
                <a:close/>
                <a:moveTo>
                  <a:pt x="14534" y="1706"/>
                </a:moveTo>
                <a:cubicBezTo>
                  <a:pt x="14290" y="1929"/>
                  <a:pt x="14067" y="2173"/>
                  <a:pt x="13844" y="2457"/>
                </a:cubicBezTo>
                <a:lnTo>
                  <a:pt x="14087" y="2660"/>
                </a:lnTo>
                <a:cubicBezTo>
                  <a:pt x="14311" y="2396"/>
                  <a:pt x="14534" y="2152"/>
                  <a:pt x="14757" y="1929"/>
                </a:cubicBezTo>
                <a:lnTo>
                  <a:pt x="14534" y="1706"/>
                </a:lnTo>
                <a:close/>
                <a:moveTo>
                  <a:pt x="12667" y="4141"/>
                </a:moveTo>
                <a:cubicBezTo>
                  <a:pt x="12504" y="4426"/>
                  <a:pt x="12321" y="4710"/>
                  <a:pt x="12159" y="4994"/>
                </a:cubicBezTo>
                <a:lnTo>
                  <a:pt x="12139" y="5014"/>
                </a:lnTo>
                <a:lnTo>
                  <a:pt x="12423" y="5177"/>
                </a:lnTo>
                <a:lnTo>
                  <a:pt x="12443" y="5136"/>
                </a:lnTo>
                <a:cubicBezTo>
                  <a:pt x="12606" y="4872"/>
                  <a:pt x="12768" y="4588"/>
                  <a:pt x="12951" y="4304"/>
                </a:cubicBezTo>
                <a:lnTo>
                  <a:pt x="12667" y="4141"/>
                </a:lnTo>
                <a:close/>
                <a:moveTo>
                  <a:pt x="244" y="6029"/>
                </a:moveTo>
                <a:lnTo>
                  <a:pt x="1" y="6232"/>
                </a:lnTo>
                <a:cubicBezTo>
                  <a:pt x="224" y="6496"/>
                  <a:pt x="468" y="6740"/>
                  <a:pt x="711" y="6983"/>
                </a:cubicBezTo>
                <a:lnTo>
                  <a:pt x="934" y="6760"/>
                </a:lnTo>
                <a:cubicBezTo>
                  <a:pt x="691" y="6516"/>
                  <a:pt x="468" y="6273"/>
                  <a:pt x="244" y="6029"/>
                </a:cubicBezTo>
                <a:close/>
                <a:moveTo>
                  <a:pt x="11083" y="6719"/>
                </a:moveTo>
                <a:cubicBezTo>
                  <a:pt x="10880" y="7024"/>
                  <a:pt x="10677" y="7288"/>
                  <a:pt x="10474" y="7531"/>
                </a:cubicBezTo>
                <a:lnTo>
                  <a:pt x="10718" y="7734"/>
                </a:lnTo>
                <a:cubicBezTo>
                  <a:pt x="10921" y="7491"/>
                  <a:pt x="11124" y="7227"/>
                  <a:pt x="11347" y="6902"/>
                </a:cubicBezTo>
                <a:lnTo>
                  <a:pt x="11083" y="6719"/>
                </a:lnTo>
                <a:close/>
                <a:moveTo>
                  <a:pt x="2477" y="8039"/>
                </a:moveTo>
                <a:lnTo>
                  <a:pt x="2294" y="8302"/>
                </a:lnTo>
                <a:cubicBezTo>
                  <a:pt x="2579" y="8505"/>
                  <a:pt x="2883" y="8688"/>
                  <a:pt x="3167" y="8830"/>
                </a:cubicBezTo>
                <a:lnTo>
                  <a:pt x="3330" y="8566"/>
                </a:lnTo>
                <a:cubicBezTo>
                  <a:pt x="3045" y="8404"/>
                  <a:pt x="2741" y="8242"/>
                  <a:pt x="2477" y="8039"/>
                </a:cubicBezTo>
                <a:close/>
                <a:moveTo>
                  <a:pt x="8993" y="8790"/>
                </a:moveTo>
                <a:cubicBezTo>
                  <a:pt x="8708" y="8952"/>
                  <a:pt x="8404" y="9074"/>
                  <a:pt x="8100" y="9175"/>
                </a:cubicBezTo>
                <a:lnTo>
                  <a:pt x="8181" y="9480"/>
                </a:lnTo>
                <a:cubicBezTo>
                  <a:pt x="8526" y="9378"/>
                  <a:pt x="8851" y="9236"/>
                  <a:pt x="9155" y="9074"/>
                </a:cubicBezTo>
                <a:lnTo>
                  <a:pt x="8993" y="8790"/>
                </a:lnTo>
                <a:close/>
                <a:moveTo>
                  <a:pt x="5177" y="9256"/>
                </a:moveTo>
                <a:lnTo>
                  <a:pt x="5095" y="9561"/>
                </a:lnTo>
                <a:cubicBezTo>
                  <a:pt x="5441" y="9642"/>
                  <a:pt x="5786" y="9683"/>
                  <a:pt x="6131" y="9703"/>
                </a:cubicBezTo>
                <a:lnTo>
                  <a:pt x="6151" y="9378"/>
                </a:lnTo>
                <a:cubicBezTo>
                  <a:pt x="5826" y="9358"/>
                  <a:pt x="5501" y="9317"/>
                  <a:pt x="5177" y="925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3"/>
          <p:cNvGrpSpPr/>
          <p:nvPr/>
        </p:nvGrpSpPr>
        <p:grpSpPr>
          <a:xfrm>
            <a:off x="7897803" y="5998954"/>
            <a:ext cx="1839679" cy="1788911"/>
            <a:chOff x="2078825" y="3242350"/>
            <a:chExt cx="1899318" cy="1846904"/>
          </a:xfrm>
        </p:grpSpPr>
        <p:sp>
          <p:nvSpPr>
            <p:cNvPr id="43" name="Google Shape;43;p3"/>
            <p:cNvSpPr/>
            <p:nvPr/>
          </p:nvSpPr>
          <p:spPr>
            <a:xfrm>
              <a:off x="2078825" y="3242350"/>
              <a:ext cx="1899318" cy="1846904"/>
            </a:xfrm>
            <a:custGeom>
              <a:rect b="b" l="l" r="r" t="t"/>
              <a:pathLst>
                <a:path extrusionOk="0" h="7538" w="7752">
                  <a:moveTo>
                    <a:pt x="5573" y="6906"/>
                  </a:moveTo>
                  <a:cubicBezTo>
                    <a:pt x="5120" y="7382"/>
                    <a:pt x="4489" y="7430"/>
                    <a:pt x="3906" y="7454"/>
                  </a:cubicBezTo>
                  <a:cubicBezTo>
                    <a:pt x="1858" y="7537"/>
                    <a:pt x="108" y="5858"/>
                    <a:pt x="84" y="3858"/>
                  </a:cubicBezTo>
                  <a:cubicBezTo>
                    <a:pt x="60" y="1810"/>
                    <a:pt x="1751" y="120"/>
                    <a:pt x="3823" y="120"/>
                  </a:cubicBezTo>
                  <a:cubicBezTo>
                    <a:pt x="5311" y="120"/>
                    <a:pt x="6799" y="1215"/>
                    <a:pt x="7263" y="2668"/>
                  </a:cubicBezTo>
                  <a:cubicBezTo>
                    <a:pt x="7752" y="4180"/>
                    <a:pt x="7228" y="5847"/>
                    <a:pt x="5978" y="6728"/>
                  </a:cubicBezTo>
                  <a:cubicBezTo>
                    <a:pt x="5858" y="6811"/>
                    <a:pt x="5704" y="6859"/>
                    <a:pt x="5573" y="6918"/>
                  </a:cubicBezTo>
                  <a:cubicBezTo>
                    <a:pt x="5787" y="6728"/>
                    <a:pt x="6001" y="6537"/>
                    <a:pt x="6204" y="6335"/>
                  </a:cubicBezTo>
                  <a:cubicBezTo>
                    <a:pt x="6942" y="5608"/>
                    <a:pt x="7371" y="4704"/>
                    <a:pt x="7311" y="3680"/>
                  </a:cubicBezTo>
                  <a:cubicBezTo>
                    <a:pt x="7228" y="2167"/>
                    <a:pt x="6418" y="1072"/>
                    <a:pt x="5001" y="524"/>
                  </a:cubicBezTo>
                  <a:cubicBezTo>
                    <a:pt x="3632" y="1"/>
                    <a:pt x="2394" y="322"/>
                    <a:pt x="1322" y="1346"/>
                  </a:cubicBezTo>
                  <a:cubicBezTo>
                    <a:pt x="358" y="2263"/>
                    <a:pt x="1" y="3691"/>
                    <a:pt x="477" y="4942"/>
                  </a:cubicBezTo>
                  <a:cubicBezTo>
                    <a:pt x="977" y="6275"/>
                    <a:pt x="2203" y="7180"/>
                    <a:pt x="3513" y="7275"/>
                  </a:cubicBezTo>
                  <a:cubicBezTo>
                    <a:pt x="4239" y="7335"/>
                    <a:pt x="4894" y="7085"/>
                    <a:pt x="5573" y="69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493139" y="3475846"/>
              <a:ext cx="291807" cy="262653"/>
            </a:xfrm>
            <a:custGeom>
              <a:rect b="b" l="l" r="r" t="t"/>
              <a:pathLst>
                <a:path extrusionOk="0" h="1072" w="1191">
                  <a:moveTo>
                    <a:pt x="0" y="953"/>
                  </a:moveTo>
                  <a:cubicBezTo>
                    <a:pt x="36" y="726"/>
                    <a:pt x="72" y="512"/>
                    <a:pt x="119" y="179"/>
                  </a:cubicBezTo>
                  <a:cubicBezTo>
                    <a:pt x="322" y="405"/>
                    <a:pt x="441" y="536"/>
                    <a:pt x="560" y="667"/>
                  </a:cubicBezTo>
                  <a:cubicBezTo>
                    <a:pt x="584" y="655"/>
                    <a:pt x="619" y="643"/>
                    <a:pt x="655" y="631"/>
                  </a:cubicBezTo>
                  <a:cubicBezTo>
                    <a:pt x="596" y="452"/>
                    <a:pt x="536" y="274"/>
                    <a:pt x="477" y="95"/>
                  </a:cubicBezTo>
                  <a:lnTo>
                    <a:pt x="548" y="0"/>
                  </a:lnTo>
                  <a:cubicBezTo>
                    <a:pt x="762" y="131"/>
                    <a:pt x="977" y="274"/>
                    <a:pt x="1191" y="417"/>
                  </a:cubicBezTo>
                  <a:cubicBezTo>
                    <a:pt x="1143" y="464"/>
                    <a:pt x="1108" y="524"/>
                    <a:pt x="1072" y="572"/>
                  </a:cubicBezTo>
                  <a:cubicBezTo>
                    <a:pt x="1000" y="441"/>
                    <a:pt x="941" y="310"/>
                    <a:pt x="846" y="119"/>
                  </a:cubicBezTo>
                  <a:cubicBezTo>
                    <a:pt x="750" y="488"/>
                    <a:pt x="703" y="679"/>
                    <a:pt x="643" y="941"/>
                  </a:cubicBezTo>
                  <a:cubicBezTo>
                    <a:pt x="429" y="774"/>
                    <a:pt x="322" y="679"/>
                    <a:pt x="215" y="583"/>
                  </a:cubicBezTo>
                  <a:cubicBezTo>
                    <a:pt x="179" y="607"/>
                    <a:pt x="143" y="631"/>
                    <a:pt x="119" y="643"/>
                  </a:cubicBezTo>
                  <a:cubicBezTo>
                    <a:pt x="167" y="774"/>
                    <a:pt x="227" y="905"/>
                    <a:pt x="286" y="1072"/>
                  </a:cubicBezTo>
                  <a:cubicBezTo>
                    <a:pt x="215" y="1036"/>
                    <a:pt x="143" y="1012"/>
                    <a:pt x="72" y="988"/>
                  </a:cubicBezTo>
                  <a:cubicBezTo>
                    <a:pt x="36" y="976"/>
                    <a:pt x="12" y="964"/>
                    <a:pt x="0" y="9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2603883" y="4196181"/>
              <a:ext cx="157786" cy="207526"/>
            </a:xfrm>
            <a:custGeom>
              <a:rect b="b" l="l" r="r" t="t"/>
              <a:pathLst>
                <a:path extrusionOk="0" h="847" w="644">
                  <a:moveTo>
                    <a:pt x="1" y="72"/>
                  </a:moveTo>
                  <a:cubicBezTo>
                    <a:pt x="382" y="1"/>
                    <a:pt x="644" y="84"/>
                    <a:pt x="632" y="465"/>
                  </a:cubicBezTo>
                  <a:cubicBezTo>
                    <a:pt x="620" y="846"/>
                    <a:pt x="298" y="811"/>
                    <a:pt x="1" y="79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3169859" y="3437870"/>
              <a:ext cx="192823" cy="178124"/>
            </a:xfrm>
            <a:custGeom>
              <a:rect b="b" l="l" r="r" t="t"/>
              <a:pathLst>
                <a:path extrusionOk="0" h="727" w="787">
                  <a:moveTo>
                    <a:pt x="286" y="24"/>
                  </a:moveTo>
                  <a:cubicBezTo>
                    <a:pt x="274" y="119"/>
                    <a:pt x="262" y="215"/>
                    <a:pt x="262" y="274"/>
                  </a:cubicBezTo>
                  <a:cubicBezTo>
                    <a:pt x="441" y="310"/>
                    <a:pt x="608" y="334"/>
                    <a:pt x="763" y="405"/>
                  </a:cubicBezTo>
                  <a:cubicBezTo>
                    <a:pt x="786" y="417"/>
                    <a:pt x="751" y="703"/>
                    <a:pt x="727" y="703"/>
                  </a:cubicBezTo>
                  <a:cubicBezTo>
                    <a:pt x="501" y="727"/>
                    <a:pt x="286" y="727"/>
                    <a:pt x="1" y="727"/>
                  </a:cubicBezTo>
                  <a:cubicBezTo>
                    <a:pt x="72" y="417"/>
                    <a:pt x="132" y="203"/>
                    <a:pt x="179" y="0"/>
                  </a:cubicBezTo>
                  <a:cubicBezTo>
                    <a:pt x="215" y="12"/>
                    <a:pt x="251" y="12"/>
                    <a:pt x="286" y="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2332656" y="4502691"/>
              <a:ext cx="207278" cy="178124"/>
            </a:xfrm>
            <a:custGeom>
              <a:rect b="b" l="l" r="r" t="t"/>
              <a:pathLst>
                <a:path extrusionOk="0" h="727" w="846">
                  <a:moveTo>
                    <a:pt x="691" y="452"/>
                  </a:moveTo>
                  <a:cubicBezTo>
                    <a:pt x="655" y="381"/>
                    <a:pt x="608" y="298"/>
                    <a:pt x="608" y="310"/>
                  </a:cubicBezTo>
                  <a:cubicBezTo>
                    <a:pt x="524" y="441"/>
                    <a:pt x="429" y="583"/>
                    <a:pt x="334" y="726"/>
                  </a:cubicBezTo>
                  <a:cubicBezTo>
                    <a:pt x="227" y="619"/>
                    <a:pt x="108" y="512"/>
                    <a:pt x="0" y="405"/>
                  </a:cubicBezTo>
                  <a:cubicBezTo>
                    <a:pt x="179" y="274"/>
                    <a:pt x="334" y="107"/>
                    <a:pt x="536" y="24"/>
                  </a:cubicBezTo>
                  <a:cubicBezTo>
                    <a:pt x="584" y="0"/>
                    <a:pt x="739" y="238"/>
                    <a:pt x="846" y="357"/>
                  </a:cubicBezTo>
                  <a:cubicBezTo>
                    <a:pt x="798" y="393"/>
                    <a:pt x="751" y="429"/>
                    <a:pt x="691" y="4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2854775" y="3388132"/>
              <a:ext cx="175427" cy="216101"/>
            </a:xfrm>
            <a:custGeom>
              <a:rect b="b" l="l" r="r" t="t"/>
              <a:pathLst>
                <a:path extrusionOk="0" h="882" w="716">
                  <a:moveTo>
                    <a:pt x="1" y="1"/>
                  </a:moveTo>
                  <a:cubicBezTo>
                    <a:pt x="239" y="60"/>
                    <a:pt x="477" y="60"/>
                    <a:pt x="548" y="168"/>
                  </a:cubicBezTo>
                  <a:cubicBezTo>
                    <a:pt x="715" y="418"/>
                    <a:pt x="465" y="465"/>
                    <a:pt x="286" y="549"/>
                  </a:cubicBezTo>
                  <a:cubicBezTo>
                    <a:pt x="227" y="572"/>
                    <a:pt x="203" y="680"/>
                    <a:pt x="96" y="882"/>
                  </a:cubicBezTo>
                  <a:cubicBezTo>
                    <a:pt x="60" y="537"/>
                    <a:pt x="36" y="32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2379208" y="3709098"/>
              <a:ext cx="160727" cy="140392"/>
            </a:xfrm>
            <a:custGeom>
              <a:rect b="b" l="l" r="r" t="t"/>
              <a:pathLst>
                <a:path extrusionOk="0" h="573" w="656">
                  <a:moveTo>
                    <a:pt x="465" y="1"/>
                  </a:moveTo>
                  <a:cubicBezTo>
                    <a:pt x="477" y="12"/>
                    <a:pt x="501" y="24"/>
                    <a:pt x="537" y="36"/>
                  </a:cubicBezTo>
                  <a:cubicBezTo>
                    <a:pt x="620" y="310"/>
                    <a:pt x="656" y="572"/>
                    <a:pt x="251" y="536"/>
                  </a:cubicBezTo>
                  <a:cubicBezTo>
                    <a:pt x="156" y="536"/>
                    <a:pt x="84" y="346"/>
                    <a:pt x="1" y="227"/>
                  </a:cubicBezTo>
                  <a:cubicBezTo>
                    <a:pt x="156" y="155"/>
                    <a:pt x="311" y="72"/>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3499399" y="4499751"/>
              <a:ext cx="189883" cy="169304"/>
            </a:xfrm>
            <a:custGeom>
              <a:rect b="b" l="l" r="r" t="t"/>
              <a:pathLst>
                <a:path extrusionOk="0" h="691" w="775">
                  <a:moveTo>
                    <a:pt x="775" y="476"/>
                  </a:moveTo>
                  <a:cubicBezTo>
                    <a:pt x="561" y="572"/>
                    <a:pt x="346" y="691"/>
                    <a:pt x="322" y="667"/>
                  </a:cubicBezTo>
                  <a:cubicBezTo>
                    <a:pt x="191" y="488"/>
                    <a:pt x="96" y="286"/>
                    <a:pt x="1" y="95"/>
                  </a:cubicBezTo>
                  <a:cubicBezTo>
                    <a:pt x="37" y="60"/>
                    <a:pt x="72" y="36"/>
                    <a:pt x="120" y="0"/>
                  </a:cubicBezTo>
                  <a:cubicBezTo>
                    <a:pt x="299" y="143"/>
                    <a:pt x="489" y="274"/>
                    <a:pt x="775" y="4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2437766" y="4662929"/>
              <a:ext cx="207278" cy="154848"/>
            </a:xfrm>
            <a:custGeom>
              <a:rect b="b" l="l" r="r" t="t"/>
              <a:pathLst>
                <a:path extrusionOk="0" h="632" w="846">
                  <a:moveTo>
                    <a:pt x="405" y="1"/>
                  </a:moveTo>
                  <a:cubicBezTo>
                    <a:pt x="845" y="191"/>
                    <a:pt x="655" y="394"/>
                    <a:pt x="405" y="632"/>
                  </a:cubicBezTo>
                  <a:cubicBezTo>
                    <a:pt x="286" y="549"/>
                    <a:pt x="155" y="465"/>
                    <a:pt x="0" y="346"/>
                  </a:cubicBezTo>
                  <a:cubicBezTo>
                    <a:pt x="167" y="203"/>
                    <a:pt x="286" y="108"/>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2787642" y="4213822"/>
              <a:ext cx="125690" cy="178124"/>
            </a:xfrm>
            <a:custGeom>
              <a:rect b="b" l="l" r="r" t="t"/>
              <a:pathLst>
                <a:path extrusionOk="0" h="727" w="513">
                  <a:moveTo>
                    <a:pt x="489" y="0"/>
                  </a:moveTo>
                  <a:cubicBezTo>
                    <a:pt x="322" y="72"/>
                    <a:pt x="239" y="107"/>
                    <a:pt x="60" y="179"/>
                  </a:cubicBezTo>
                  <a:cubicBezTo>
                    <a:pt x="239" y="238"/>
                    <a:pt x="334" y="274"/>
                    <a:pt x="513" y="346"/>
                  </a:cubicBezTo>
                  <a:cubicBezTo>
                    <a:pt x="346" y="393"/>
                    <a:pt x="239" y="429"/>
                    <a:pt x="60" y="500"/>
                  </a:cubicBezTo>
                  <a:cubicBezTo>
                    <a:pt x="251" y="560"/>
                    <a:pt x="382" y="608"/>
                    <a:pt x="501" y="643"/>
                  </a:cubicBezTo>
                  <a:cubicBezTo>
                    <a:pt x="501" y="667"/>
                    <a:pt x="501" y="691"/>
                    <a:pt x="501" y="703"/>
                  </a:cubicBezTo>
                  <a:cubicBezTo>
                    <a:pt x="358" y="715"/>
                    <a:pt x="203" y="727"/>
                    <a:pt x="1" y="727"/>
                  </a:cubicBezTo>
                  <a:lnTo>
                    <a:pt x="1" y="0"/>
                  </a:lnTo>
                  <a:cubicBezTo>
                    <a:pt x="144" y="0"/>
                    <a:pt x="275" y="0"/>
                    <a:pt x="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3528800" y="3851940"/>
              <a:ext cx="184003" cy="175429"/>
            </a:xfrm>
            <a:custGeom>
              <a:rect b="b" l="l" r="r" t="t"/>
              <a:pathLst>
                <a:path extrusionOk="0" h="716" w="751">
                  <a:moveTo>
                    <a:pt x="750" y="394"/>
                  </a:moveTo>
                  <a:cubicBezTo>
                    <a:pt x="572" y="489"/>
                    <a:pt x="381" y="596"/>
                    <a:pt x="155" y="715"/>
                  </a:cubicBezTo>
                  <a:cubicBezTo>
                    <a:pt x="214" y="572"/>
                    <a:pt x="262" y="465"/>
                    <a:pt x="321" y="322"/>
                  </a:cubicBezTo>
                  <a:cubicBezTo>
                    <a:pt x="250" y="287"/>
                    <a:pt x="167" y="263"/>
                    <a:pt x="0" y="191"/>
                  </a:cubicBezTo>
                  <a:cubicBezTo>
                    <a:pt x="274" y="108"/>
                    <a:pt x="452" y="49"/>
                    <a:pt x="595" y="1"/>
                  </a:cubicBezTo>
                  <a:cubicBezTo>
                    <a:pt x="667" y="168"/>
                    <a:pt x="714" y="311"/>
                    <a:pt x="750" y="3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3266148" y="4753339"/>
              <a:ext cx="140146" cy="160728"/>
            </a:xfrm>
            <a:custGeom>
              <a:rect b="b" l="l" r="r" t="t"/>
              <a:pathLst>
                <a:path extrusionOk="0" h="656" w="572">
                  <a:moveTo>
                    <a:pt x="572" y="453"/>
                  </a:moveTo>
                  <a:cubicBezTo>
                    <a:pt x="381" y="525"/>
                    <a:pt x="262" y="584"/>
                    <a:pt x="84" y="656"/>
                  </a:cubicBezTo>
                  <a:cubicBezTo>
                    <a:pt x="48" y="442"/>
                    <a:pt x="0" y="275"/>
                    <a:pt x="0" y="108"/>
                  </a:cubicBezTo>
                  <a:cubicBezTo>
                    <a:pt x="0" y="84"/>
                    <a:pt x="191" y="1"/>
                    <a:pt x="215" y="25"/>
                  </a:cubicBezTo>
                  <a:cubicBezTo>
                    <a:pt x="346" y="144"/>
                    <a:pt x="441" y="275"/>
                    <a:pt x="572" y="4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3452846" y="3697337"/>
              <a:ext cx="204338" cy="169549"/>
            </a:xfrm>
            <a:custGeom>
              <a:rect b="b" l="l" r="r" t="t"/>
              <a:pathLst>
                <a:path extrusionOk="0" h="692" w="834">
                  <a:moveTo>
                    <a:pt x="393" y="691"/>
                  </a:moveTo>
                  <a:cubicBezTo>
                    <a:pt x="358" y="430"/>
                    <a:pt x="393" y="168"/>
                    <a:pt x="0" y="168"/>
                  </a:cubicBezTo>
                  <a:cubicBezTo>
                    <a:pt x="227" y="120"/>
                    <a:pt x="465" y="72"/>
                    <a:pt x="834" y="1"/>
                  </a:cubicBezTo>
                  <a:cubicBezTo>
                    <a:pt x="643" y="310"/>
                    <a:pt x="512" y="501"/>
                    <a:pt x="393" y="6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2913087" y="4811896"/>
              <a:ext cx="137451" cy="143087"/>
            </a:xfrm>
            <a:custGeom>
              <a:rect b="b" l="l" r="r" t="t"/>
              <a:pathLst>
                <a:path extrusionOk="0" h="584" w="561">
                  <a:moveTo>
                    <a:pt x="560" y="584"/>
                  </a:moveTo>
                  <a:cubicBezTo>
                    <a:pt x="298" y="572"/>
                    <a:pt x="179" y="560"/>
                    <a:pt x="13" y="548"/>
                  </a:cubicBezTo>
                  <a:cubicBezTo>
                    <a:pt x="13" y="381"/>
                    <a:pt x="1" y="238"/>
                    <a:pt x="37" y="107"/>
                  </a:cubicBezTo>
                  <a:cubicBezTo>
                    <a:pt x="60" y="48"/>
                    <a:pt x="287" y="0"/>
                    <a:pt x="298" y="24"/>
                  </a:cubicBezTo>
                  <a:cubicBezTo>
                    <a:pt x="394" y="167"/>
                    <a:pt x="453" y="333"/>
                    <a:pt x="560" y="5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2939304" y="4205002"/>
              <a:ext cx="131570" cy="184004"/>
            </a:xfrm>
            <a:custGeom>
              <a:rect b="b" l="l" r="r" t="t"/>
              <a:pathLst>
                <a:path extrusionOk="0" h="751" w="537">
                  <a:moveTo>
                    <a:pt x="501" y="96"/>
                  </a:moveTo>
                  <a:cubicBezTo>
                    <a:pt x="382" y="143"/>
                    <a:pt x="239" y="179"/>
                    <a:pt x="144" y="251"/>
                  </a:cubicBezTo>
                  <a:cubicBezTo>
                    <a:pt x="108" y="286"/>
                    <a:pt x="108" y="477"/>
                    <a:pt x="144" y="489"/>
                  </a:cubicBezTo>
                  <a:cubicBezTo>
                    <a:pt x="251" y="560"/>
                    <a:pt x="394" y="584"/>
                    <a:pt x="537" y="703"/>
                  </a:cubicBezTo>
                  <a:cubicBezTo>
                    <a:pt x="406" y="703"/>
                    <a:pt x="180" y="751"/>
                    <a:pt x="144" y="691"/>
                  </a:cubicBezTo>
                  <a:cubicBezTo>
                    <a:pt x="60" y="548"/>
                    <a:pt x="1" y="322"/>
                    <a:pt x="49" y="179"/>
                  </a:cubicBezTo>
                  <a:cubicBezTo>
                    <a:pt x="84" y="72"/>
                    <a:pt x="334" y="60"/>
                    <a:pt x="477" y="1"/>
                  </a:cubicBezTo>
                  <a:cubicBezTo>
                    <a:pt x="489" y="24"/>
                    <a:pt x="489" y="60"/>
                    <a:pt x="50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645" name="Shape 645"/>
        <p:cNvGrpSpPr/>
        <p:nvPr/>
      </p:nvGrpSpPr>
      <p:grpSpPr>
        <a:xfrm>
          <a:off x="0" y="0"/>
          <a:ext cx="0" cy="0"/>
          <a:chOff x="0" y="0"/>
          <a:chExt cx="0" cy="0"/>
        </a:xfrm>
      </p:grpSpPr>
      <p:grpSp>
        <p:nvGrpSpPr>
          <p:cNvPr id="646" name="Google Shape;646;p22"/>
          <p:cNvGrpSpPr/>
          <p:nvPr/>
        </p:nvGrpSpPr>
        <p:grpSpPr>
          <a:xfrm>
            <a:off x="0" y="0"/>
            <a:ext cx="10751875" cy="7578965"/>
            <a:chOff x="0" y="0"/>
            <a:chExt cx="10751875" cy="7578965"/>
          </a:xfrm>
        </p:grpSpPr>
        <p:sp>
          <p:nvSpPr>
            <p:cNvPr id="647" name="Google Shape;647;p22"/>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2"/>
            <p:cNvSpPr/>
            <p:nvPr/>
          </p:nvSpPr>
          <p:spPr>
            <a:xfrm>
              <a:off x="59821"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649" name="Google Shape;649;p22"/>
          <p:cNvSpPr txBox="1"/>
          <p:nvPr>
            <p:ph type="ctrTitle"/>
          </p:nvPr>
        </p:nvSpPr>
        <p:spPr>
          <a:xfrm>
            <a:off x="1536900" y="2272838"/>
            <a:ext cx="7618200" cy="23817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5200"/>
              <a:buNone/>
              <a:defRPr sz="8500">
                <a:solidFill>
                  <a:schemeClr val="accent1"/>
                </a:solidFill>
              </a:defRPr>
            </a:lvl1pPr>
            <a:lvl2pPr lvl="1" rtl="0" algn="ctr">
              <a:spcBef>
                <a:spcPts val="0"/>
              </a:spcBef>
              <a:spcAft>
                <a:spcPts val="0"/>
              </a:spcAft>
              <a:buSzPts val="5200"/>
              <a:buNone/>
              <a:defRPr b="0" sz="5200"/>
            </a:lvl2pPr>
            <a:lvl3pPr lvl="2" rtl="0" algn="ctr">
              <a:spcBef>
                <a:spcPts val="0"/>
              </a:spcBef>
              <a:spcAft>
                <a:spcPts val="0"/>
              </a:spcAft>
              <a:buSzPts val="5200"/>
              <a:buNone/>
              <a:defRPr b="0" sz="5200"/>
            </a:lvl3pPr>
            <a:lvl4pPr lvl="3" rtl="0" algn="ctr">
              <a:spcBef>
                <a:spcPts val="0"/>
              </a:spcBef>
              <a:spcAft>
                <a:spcPts val="0"/>
              </a:spcAft>
              <a:buSzPts val="5200"/>
              <a:buNone/>
              <a:defRPr b="0" sz="5200"/>
            </a:lvl4pPr>
            <a:lvl5pPr lvl="4" rtl="0" algn="ctr">
              <a:spcBef>
                <a:spcPts val="0"/>
              </a:spcBef>
              <a:spcAft>
                <a:spcPts val="0"/>
              </a:spcAft>
              <a:buSzPts val="5200"/>
              <a:buNone/>
              <a:defRPr b="0" sz="5200"/>
            </a:lvl5pPr>
            <a:lvl6pPr lvl="5" rtl="0" algn="ctr">
              <a:spcBef>
                <a:spcPts val="0"/>
              </a:spcBef>
              <a:spcAft>
                <a:spcPts val="0"/>
              </a:spcAft>
              <a:buSzPts val="5200"/>
              <a:buNone/>
              <a:defRPr b="0" sz="5200"/>
            </a:lvl6pPr>
            <a:lvl7pPr lvl="6" rtl="0" algn="ctr">
              <a:spcBef>
                <a:spcPts val="0"/>
              </a:spcBef>
              <a:spcAft>
                <a:spcPts val="0"/>
              </a:spcAft>
              <a:buSzPts val="5200"/>
              <a:buNone/>
              <a:defRPr b="0" sz="5200"/>
            </a:lvl7pPr>
            <a:lvl8pPr lvl="7" rtl="0" algn="ctr">
              <a:spcBef>
                <a:spcPts val="0"/>
              </a:spcBef>
              <a:spcAft>
                <a:spcPts val="0"/>
              </a:spcAft>
              <a:buSzPts val="5200"/>
              <a:buNone/>
              <a:defRPr b="0" sz="5200"/>
            </a:lvl8pPr>
            <a:lvl9pPr lvl="8" rtl="0" algn="ctr">
              <a:spcBef>
                <a:spcPts val="0"/>
              </a:spcBef>
              <a:spcAft>
                <a:spcPts val="0"/>
              </a:spcAft>
              <a:buSzPts val="5200"/>
              <a:buNone/>
              <a:defRPr b="0" sz="5200"/>
            </a:lvl9pPr>
          </a:lstStyle>
          <a:p/>
        </p:txBody>
      </p:sp>
      <p:sp>
        <p:nvSpPr>
          <p:cNvPr id="650" name="Google Shape;650;p22"/>
          <p:cNvSpPr txBox="1"/>
          <p:nvPr>
            <p:ph idx="1" type="subTitle"/>
          </p:nvPr>
        </p:nvSpPr>
        <p:spPr>
          <a:xfrm>
            <a:off x="1740450" y="4806938"/>
            <a:ext cx="72111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651" name="Google Shape;651;p22"/>
          <p:cNvGrpSpPr/>
          <p:nvPr/>
        </p:nvGrpSpPr>
        <p:grpSpPr>
          <a:xfrm>
            <a:off x="668180" y="5870162"/>
            <a:ext cx="2143713" cy="2120512"/>
            <a:chOff x="4694525" y="1964050"/>
            <a:chExt cx="2005720" cy="1984012"/>
          </a:xfrm>
        </p:grpSpPr>
        <p:sp>
          <p:nvSpPr>
            <p:cNvPr id="652" name="Google Shape;652;p22"/>
            <p:cNvSpPr/>
            <p:nvPr/>
          </p:nvSpPr>
          <p:spPr>
            <a:xfrm>
              <a:off x="4694525" y="1964050"/>
              <a:ext cx="2005720" cy="1984012"/>
            </a:xfrm>
            <a:custGeom>
              <a:rect b="b" l="l" r="r" t="t"/>
              <a:pathLst>
                <a:path extrusionOk="0" h="14075" w="14229">
                  <a:moveTo>
                    <a:pt x="1930" y="2477"/>
                  </a:moveTo>
                  <a:cubicBezTo>
                    <a:pt x="1953" y="2442"/>
                    <a:pt x="1965" y="2406"/>
                    <a:pt x="1989" y="2382"/>
                  </a:cubicBezTo>
                  <a:cubicBezTo>
                    <a:pt x="2072" y="2287"/>
                    <a:pt x="2168" y="2204"/>
                    <a:pt x="2251" y="2120"/>
                  </a:cubicBezTo>
                  <a:cubicBezTo>
                    <a:pt x="2537" y="1882"/>
                    <a:pt x="2799" y="1620"/>
                    <a:pt x="3096" y="1394"/>
                  </a:cubicBezTo>
                  <a:cubicBezTo>
                    <a:pt x="3275" y="1239"/>
                    <a:pt x="3513" y="1144"/>
                    <a:pt x="3715" y="1025"/>
                  </a:cubicBezTo>
                  <a:cubicBezTo>
                    <a:pt x="3954" y="882"/>
                    <a:pt x="4204" y="775"/>
                    <a:pt x="4466" y="680"/>
                  </a:cubicBezTo>
                  <a:cubicBezTo>
                    <a:pt x="4692" y="584"/>
                    <a:pt x="4930" y="477"/>
                    <a:pt x="5156" y="394"/>
                  </a:cubicBezTo>
                  <a:cubicBezTo>
                    <a:pt x="5335" y="322"/>
                    <a:pt x="5501" y="263"/>
                    <a:pt x="5680" y="239"/>
                  </a:cubicBezTo>
                  <a:cubicBezTo>
                    <a:pt x="5942" y="191"/>
                    <a:pt x="6204" y="132"/>
                    <a:pt x="6454" y="61"/>
                  </a:cubicBezTo>
                  <a:cubicBezTo>
                    <a:pt x="6490" y="49"/>
                    <a:pt x="6525" y="61"/>
                    <a:pt x="6561" y="61"/>
                  </a:cubicBezTo>
                  <a:cubicBezTo>
                    <a:pt x="6680" y="49"/>
                    <a:pt x="6799" y="25"/>
                    <a:pt x="6918" y="13"/>
                  </a:cubicBezTo>
                  <a:cubicBezTo>
                    <a:pt x="6966" y="13"/>
                    <a:pt x="7014" y="13"/>
                    <a:pt x="7061" y="13"/>
                  </a:cubicBezTo>
                  <a:cubicBezTo>
                    <a:pt x="7216" y="13"/>
                    <a:pt x="7371" y="13"/>
                    <a:pt x="7514" y="13"/>
                  </a:cubicBezTo>
                  <a:cubicBezTo>
                    <a:pt x="7549" y="13"/>
                    <a:pt x="7573" y="1"/>
                    <a:pt x="7609" y="13"/>
                  </a:cubicBezTo>
                  <a:cubicBezTo>
                    <a:pt x="7883" y="61"/>
                    <a:pt x="8157" y="120"/>
                    <a:pt x="8442" y="168"/>
                  </a:cubicBezTo>
                  <a:cubicBezTo>
                    <a:pt x="8704" y="227"/>
                    <a:pt x="8954" y="287"/>
                    <a:pt x="9216" y="322"/>
                  </a:cubicBezTo>
                  <a:cubicBezTo>
                    <a:pt x="9490" y="370"/>
                    <a:pt x="9716" y="513"/>
                    <a:pt x="9954" y="596"/>
                  </a:cubicBezTo>
                  <a:cubicBezTo>
                    <a:pt x="10133" y="656"/>
                    <a:pt x="10288" y="715"/>
                    <a:pt x="10419" y="823"/>
                  </a:cubicBezTo>
                  <a:cubicBezTo>
                    <a:pt x="10526" y="906"/>
                    <a:pt x="10669" y="918"/>
                    <a:pt x="10776" y="989"/>
                  </a:cubicBezTo>
                  <a:cubicBezTo>
                    <a:pt x="10883" y="1073"/>
                    <a:pt x="11002" y="1156"/>
                    <a:pt x="11121" y="1227"/>
                  </a:cubicBezTo>
                  <a:cubicBezTo>
                    <a:pt x="11121" y="1239"/>
                    <a:pt x="11133" y="1239"/>
                    <a:pt x="11145" y="1239"/>
                  </a:cubicBezTo>
                  <a:cubicBezTo>
                    <a:pt x="11359" y="1418"/>
                    <a:pt x="11597" y="1584"/>
                    <a:pt x="11800" y="1775"/>
                  </a:cubicBezTo>
                  <a:cubicBezTo>
                    <a:pt x="12086" y="2061"/>
                    <a:pt x="12359" y="2370"/>
                    <a:pt x="12633" y="2680"/>
                  </a:cubicBezTo>
                  <a:cubicBezTo>
                    <a:pt x="12788" y="2847"/>
                    <a:pt x="12943" y="3025"/>
                    <a:pt x="13074" y="3216"/>
                  </a:cubicBezTo>
                  <a:cubicBezTo>
                    <a:pt x="13145" y="3335"/>
                    <a:pt x="13252" y="3442"/>
                    <a:pt x="13288" y="3573"/>
                  </a:cubicBezTo>
                  <a:cubicBezTo>
                    <a:pt x="13348" y="3751"/>
                    <a:pt x="13455" y="3894"/>
                    <a:pt x="13550" y="4061"/>
                  </a:cubicBezTo>
                  <a:cubicBezTo>
                    <a:pt x="13633" y="4216"/>
                    <a:pt x="13705" y="4382"/>
                    <a:pt x="13705" y="4573"/>
                  </a:cubicBezTo>
                  <a:cubicBezTo>
                    <a:pt x="13705" y="4597"/>
                    <a:pt x="13729" y="4621"/>
                    <a:pt x="13752" y="4644"/>
                  </a:cubicBezTo>
                  <a:cubicBezTo>
                    <a:pt x="13812" y="4704"/>
                    <a:pt x="13800" y="4763"/>
                    <a:pt x="13776" y="4799"/>
                  </a:cubicBezTo>
                  <a:cubicBezTo>
                    <a:pt x="13812" y="4835"/>
                    <a:pt x="13872" y="4859"/>
                    <a:pt x="13883" y="4906"/>
                  </a:cubicBezTo>
                  <a:cubicBezTo>
                    <a:pt x="13943" y="5061"/>
                    <a:pt x="13991" y="5228"/>
                    <a:pt x="14038" y="5383"/>
                  </a:cubicBezTo>
                  <a:cubicBezTo>
                    <a:pt x="14086" y="5549"/>
                    <a:pt x="14110" y="5704"/>
                    <a:pt x="14145" y="5871"/>
                  </a:cubicBezTo>
                  <a:cubicBezTo>
                    <a:pt x="14169" y="6061"/>
                    <a:pt x="14217" y="6252"/>
                    <a:pt x="14217" y="6442"/>
                  </a:cubicBezTo>
                  <a:cubicBezTo>
                    <a:pt x="14229" y="6811"/>
                    <a:pt x="14217" y="7180"/>
                    <a:pt x="14205" y="7550"/>
                  </a:cubicBezTo>
                  <a:cubicBezTo>
                    <a:pt x="14205" y="7728"/>
                    <a:pt x="14181" y="7907"/>
                    <a:pt x="14157" y="8085"/>
                  </a:cubicBezTo>
                  <a:cubicBezTo>
                    <a:pt x="14122" y="8264"/>
                    <a:pt x="14086" y="8442"/>
                    <a:pt x="14038" y="8621"/>
                  </a:cubicBezTo>
                  <a:cubicBezTo>
                    <a:pt x="14002" y="8764"/>
                    <a:pt x="13979" y="8919"/>
                    <a:pt x="13931" y="9062"/>
                  </a:cubicBezTo>
                  <a:cubicBezTo>
                    <a:pt x="13848" y="9276"/>
                    <a:pt x="13752" y="9502"/>
                    <a:pt x="13657" y="9716"/>
                  </a:cubicBezTo>
                  <a:cubicBezTo>
                    <a:pt x="13574" y="9883"/>
                    <a:pt x="13467" y="10038"/>
                    <a:pt x="13383" y="10205"/>
                  </a:cubicBezTo>
                  <a:cubicBezTo>
                    <a:pt x="13300" y="10419"/>
                    <a:pt x="13133" y="10586"/>
                    <a:pt x="13026" y="10788"/>
                  </a:cubicBezTo>
                  <a:cubicBezTo>
                    <a:pt x="12919" y="10979"/>
                    <a:pt x="12764" y="11133"/>
                    <a:pt x="12633" y="11300"/>
                  </a:cubicBezTo>
                  <a:cubicBezTo>
                    <a:pt x="12526" y="11431"/>
                    <a:pt x="12443" y="11586"/>
                    <a:pt x="12336" y="11729"/>
                  </a:cubicBezTo>
                  <a:cubicBezTo>
                    <a:pt x="12276" y="11812"/>
                    <a:pt x="12193" y="11883"/>
                    <a:pt x="12109" y="11967"/>
                  </a:cubicBezTo>
                  <a:cubicBezTo>
                    <a:pt x="11978" y="12098"/>
                    <a:pt x="11847" y="12229"/>
                    <a:pt x="11693" y="12348"/>
                  </a:cubicBezTo>
                  <a:cubicBezTo>
                    <a:pt x="11597" y="12431"/>
                    <a:pt x="11490" y="12491"/>
                    <a:pt x="11383" y="12562"/>
                  </a:cubicBezTo>
                  <a:cubicBezTo>
                    <a:pt x="11157" y="12741"/>
                    <a:pt x="10954" y="12955"/>
                    <a:pt x="10704" y="13110"/>
                  </a:cubicBezTo>
                  <a:cubicBezTo>
                    <a:pt x="10407" y="13300"/>
                    <a:pt x="10073" y="13443"/>
                    <a:pt x="9740" y="13598"/>
                  </a:cubicBezTo>
                  <a:cubicBezTo>
                    <a:pt x="9597" y="13669"/>
                    <a:pt x="9442" y="13717"/>
                    <a:pt x="9288" y="13753"/>
                  </a:cubicBezTo>
                  <a:cubicBezTo>
                    <a:pt x="9049" y="13824"/>
                    <a:pt x="8799" y="13884"/>
                    <a:pt x="8549" y="13943"/>
                  </a:cubicBezTo>
                  <a:cubicBezTo>
                    <a:pt x="8371" y="13979"/>
                    <a:pt x="8180" y="14027"/>
                    <a:pt x="8002" y="14050"/>
                  </a:cubicBezTo>
                  <a:cubicBezTo>
                    <a:pt x="7895" y="14062"/>
                    <a:pt x="7776" y="14038"/>
                    <a:pt x="7668" y="14038"/>
                  </a:cubicBezTo>
                  <a:cubicBezTo>
                    <a:pt x="7609" y="14038"/>
                    <a:pt x="7549" y="14050"/>
                    <a:pt x="7478" y="14062"/>
                  </a:cubicBezTo>
                  <a:cubicBezTo>
                    <a:pt x="7323" y="14062"/>
                    <a:pt x="7168" y="14074"/>
                    <a:pt x="7014" y="14074"/>
                  </a:cubicBezTo>
                  <a:cubicBezTo>
                    <a:pt x="6871" y="14074"/>
                    <a:pt x="6728" y="14062"/>
                    <a:pt x="6585" y="14050"/>
                  </a:cubicBezTo>
                  <a:cubicBezTo>
                    <a:pt x="6216" y="14003"/>
                    <a:pt x="5835" y="14015"/>
                    <a:pt x="5466" y="13896"/>
                  </a:cubicBezTo>
                  <a:cubicBezTo>
                    <a:pt x="5299" y="13848"/>
                    <a:pt x="5120" y="13812"/>
                    <a:pt x="4954" y="13741"/>
                  </a:cubicBezTo>
                  <a:cubicBezTo>
                    <a:pt x="4620" y="13610"/>
                    <a:pt x="4275" y="13491"/>
                    <a:pt x="3954" y="13324"/>
                  </a:cubicBezTo>
                  <a:cubicBezTo>
                    <a:pt x="3811" y="13253"/>
                    <a:pt x="3692" y="13134"/>
                    <a:pt x="3561" y="13038"/>
                  </a:cubicBezTo>
                  <a:cubicBezTo>
                    <a:pt x="3537" y="13026"/>
                    <a:pt x="3525" y="13003"/>
                    <a:pt x="3513" y="13003"/>
                  </a:cubicBezTo>
                  <a:cubicBezTo>
                    <a:pt x="3334" y="12955"/>
                    <a:pt x="3192" y="12884"/>
                    <a:pt x="3061" y="12741"/>
                  </a:cubicBezTo>
                  <a:cubicBezTo>
                    <a:pt x="2918" y="12598"/>
                    <a:pt x="2739" y="12491"/>
                    <a:pt x="2561" y="12372"/>
                  </a:cubicBezTo>
                  <a:cubicBezTo>
                    <a:pt x="2322" y="12229"/>
                    <a:pt x="2120" y="12038"/>
                    <a:pt x="1953" y="11824"/>
                  </a:cubicBezTo>
                  <a:cubicBezTo>
                    <a:pt x="1834" y="11657"/>
                    <a:pt x="1727" y="11490"/>
                    <a:pt x="1608" y="11348"/>
                  </a:cubicBezTo>
                  <a:cubicBezTo>
                    <a:pt x="1370" y="11062"/>
                    <a:pt x="1191" y="10764"/>
                    <a:pt x="1025" y="10455"/>
                  </a:cubicBezTo>
                  <a:cubicBezTo>
                    <a:pt x="906" y="10228"/>
                    <a:pt x="763" y="10014"/>
                    <a:pt x="679" y="9788"/>
                  </a:cubicBezTo>
                  <a:cubicBezTo>
                    <a:pt x="513" y="9371"/>
                    <a:pt x="286" y="8966"/>
                    <a:pt x="203" y="8514"/>
                  </a:cubicBezTo>
                  <a:cubicBezTo>
                    <a:pt x="144" y="8181"/>
                    <a:pt x="60" y="7859"/>
                    <a:pt x="25" y="7538"/>
                  </a:cubicBezTo>
                  <a:cubicBezTo>
                    <a:pt x="1" y="7299"/>
                    <a:pt x="25" y="7061"/>
                    <a:pt x="25" y="6823"/>
                  </a:cubicBezTo>
                  <a:cubicBezTo>
                    <a:pt x="25" y="6680"/>
                    <a:pt x="25" y="6526"/>
                    <a:pt x="48" y="6383"/>
                  </a:cubicBezTo>
                  <a:cubicBezTo>
                    <a:pt x="60" y="6216"/>
                    <a:pt x="96" y="6049"/>
                    <a:pt x="132" y="5883"/>
                  </a:cubicBezTo>
                  <a:cubicBezTo>
                    <a:pt x="144" y="5764"/>
                    <a:pt x="167" y="5645"/>
                    <a:pt x="191" y="5525"/>
                  </a:cubicBezTo>
                  <a:cubicBezTo>
                    <a:pt x="227" y="5371"/>
                    <a:pt x="263" y="5204"/>
                    <a:pt x="310" y="5061"/>
                  </a:cubicBezTo>
                  <a:cubicBezTo>
                    <a:pt x="417" y="4799"/>
                    <a:pt x="525" y="4549"/>
                    <a:pt x="644" y="4299"/>
                  </a:cubicBezTo>
                  <a:cubicBezTo>
                    <a:pt x="727" y="4121"/>
                    <a:pt x="822" y="3954"/>
                    <a:pt x="918" y="3787"/>
                  </a:cubicBezTo>
                  <a:cubicBezTo>
                    <a:pt x="1025" y="3609"/>
                    <a:pt x="1132" y="3406"/>
                    <a:pt x="1263" y="3228"/>
                  </a:cubicBezTo>
                  <a:cubicBezTo>
                    <a:pt x="1394" y="3037"/>
                    <a:pt x="1560" y="2870"/>
                    <a:pt x="1703" y="2680"/>
                  </a:cubicBezTo>
                  <a:cubicBezTo>
                    <a:pt x="1739" y="2644"/>
                    <a:pt x="1775" y="2597"/>
                    <a:pt x="1810" y="2561"/>
                  </a:cubicBezTo>
                  <a:cubicBezTo>
                    <a:pt x="1858" y="2525"/>
                    <a:pt x="1894" y="2501"/>
                    <a:pt x="1930" y="2477"/>
                  </a:cubicBezTo>
                  <a:close/>
                  <a:moveTo>
                    <a:pt x="8109" y="13800"/>
                  </a:moveTo>
                  <a:cubicBezTo>
                    <a:pt x="8157" y="13753"/>
                    <a:pt x="8192" y="13693"/>
                    <a:pt x="8252" y="13681"/>
                  </a:cubicBezTo>
                  <a:cubicBezTo>
                    <a:pt x="8430" y="13622"/>
                    <a:pt x="8621" y="13586"/>
                    <a:pt x="8811" y="13550"/>
                  </a:cubicBezTo>
                  <a:cubicBezTo>
                    <a:pt x="9180" y="13491"/>
                    <a:pt x="9538" y="13372"/>
                    <a:pt x="9871" y="13205"/>
                  </a:cubicBezTo>
                  <a:cubicBezTo>
                    <a:pt x="10228" y="13014"/>
                    <a:pt x="10597" y="12848"/>
                    <a:pt x="10919" y="12598"/>
                  </a:cubicBezTo>
                  <a:cubicBezTo>
                    <a:pt x="11169" y="12407"/>
                    <a:pt x="11419" y="12193"/>
                    <a:pt x="11657" y="11979"/>
                  </a:cubicBezTo>
                  <a:cubicBezTo>
                    <a:pt x="11824" y="11836"/>
                    <a:pt x="11955" y="11669"/>
                    <a:pt x="12086" y="11514"/>
                  </a:cubicBezTo>
                  <a:cubicBezTo>
                    <a:pt x="12276" y="11288"/>
                    <a:pt x="12455" y="11074"/>
                    <a:pt x="12621" y="10836"/>
                  </a:cubicBezTo>
                  <a:cubicBezTo>
                    <a:pt x="12800" y="10574"/>
                    <a:pt x="12967" y="10288"/>
                    <a:pt x="13110" y="10014"/>
                  </a:cubicBezTo>
                  <a:cubicBezTo>
                    <a:pt x="13240" y="9776"/>
                    <a:pt x="13371" y="9526"/>
                    <a:pt x="13455" y="9264"/>
                  </a:cubicBezTo>
                  <a:cubicBezTo>
                    <a:pt x="13562" y="8990"/>
                    <a:pt x="13621" y="8704"/>
                    <a:pt x="13693" y="8407"/>
                  </a:cubicBezTo>
                  <a:cubicBezTo>
                    <a:pt x="13764" y="8061"/>
                    <a:pt x="13848" y="7704"/>
                    <a:pt x="13824" y="7323"/>
                  </a:cubicBezTo>
                  <a:cubicBezTo>
                    <a:pt x="13800" y="7133"/>
                    <a:pt x="13848" y="6930"/>
                    <a:pt x="13824" y="6740"/>
                  </a:cubicBezTo>
                  <a:cubicBezTo>
                    <a:pt x="13764" y="6323"/>
                    <a:pt x="13717" y="5906"/>
                    <a:pt x="13610" y="5502"/>
                  </a:cubicBezTo>
                  <a:cubicBezTo>
                    <a:pt x="13502" y="5121"/>
                    <a:pt x="13336" y="4752"/>
                    <a:pt x="13205" y="4382"/>
                  </a:cubicBezTo>
                  <a:cubicBezTo>
                    <a:pt x="13169" y="4287"/>
                    <a:pt x="13110" y="4228"/>
                    <a:pt x="13050" y="4156"/>
                  </a:cubicBezTo>
                  <a:cubicBezTo>
                    <a:pt x="12895" y="3990"/>
                    <a:pt x="12740" y="3835"/>
                    <a:pt x="12681" y="3609"/>
                  </a:cubicBezTo>
                  <a:cubicBezTo>
                    <a:pt x="12669" y="3549"/>
                    <a:pt x="12669" y="3489"/>
                    <a:pt x="12633" y="3442"/>
                  </a:cubicBezTo>
                  <a:cubicBezTo>
                    <a:pt x="12478" y="3192"/>
                    <a:pt x="12324" y="2942"/>
                    <a:pt x="12133" y="2716"/>
                  </a:cubicBezTo>
                  <a:cubicBezTo>
                    <a:pt x="11967" y="2513"/>
                    <a:pt x="11776" y="2311"/>
                    <a:pt x="11574" y="2144"/>
                  </a:cubicBezTo>
                  <a:cubicBezTo>
                    <a:pt x="11276" y="1882"/>
                    <a:pt x="10978" y="1620"/>
                    <a:pt x="10657" y="1406"/>
                  </a:cubicBezTo>
                  <a:cubicBezTo>
                    <a:pt x="10347" y="1203"/>
                    <a:pt x="10014" y="1037"/>
                    <a:pt x="9669" y="882"/>
                  </a:cubicBezTo>
                  <a:cubicBezTo>
                    <a:pt x="9359" y="727"/>
                    <a:pt x="9026" y="620"/>
                    <a:pt x="8668" y="632"/>
                  </a:cubicBezTo>
                  <a:cubicBezTo>
                    <a:pt x="8561" y="632"/>
                    <a:pt x="8442" y="632"/>
                    <a:pt x="8347" y="608"/>
                  </a:cubicBezTo>
                  <a:cubicBezTo>
                    <a:pt x="8157" y="572"/>
                    <a:pt x="7978" y="513"/>
                    <a:pt x="7799" y="465"/>
                  </a:cubicBezTo>
                  <a:cubicBezTo>
                    <a:pt x="7776" y="465"/>
                    <a:pt x="7752" y="442"/>
                    <a:pt x="7728" y="442"/>
                  </a:cubicBezTo>
                  <a:cubicBezTo>
                    <a:pt x="7490" y="442"/>
                    <a:pt x="7264" y="442"/>
                    <a:pt x="7025" y="442"/>
                  </a:cubicBezTo>
                  <a:cubicBezTo>
                    <a:pt x="6871" y="453"/>
                    <a:pt x="6704" y="442"/>
                    <a:pt x="6549" y="465"/>
                  </a:cubicBezTo>
                  <a:cubicBezTo>
                    <a:pt x="6263" y="513"/>
                    <a:pt x="5978" y="596"/>
                    <a:pt x="5692" y="644"/>
                  </a:cubicBezTo>
                  <a:cubicBezTo>
                    <a:pt x="5263" y="715"/>
                    <a:pt x="4894" y="894"/>
                    <a:pt x="4501" y="1049"/>
                  </a:cubicBezTo>
                  <a:cubicBezTo>
                    <a:pt x="4180" y="1180"/>
                    <a:pt x="3870" y="1370"/>
                    <a:pt x="3561" y="1549"/>
                  </a:cubicBezTo>
                  <a:cubicBezTo>
                    <a:pt x="3406" y="1644"/>
                    <a:pt x="3275" y="1763"/>
                    <a:pt x="3144" y="1870"/>
                  </a:cubicBezTo>
                  <a:cubicBezTo>
                    <a:pt x="3025" y="1977"/>
                    <a:pt x="2942" y="2120"/>
                    <a:pt x="2811" y="2204"/>
                  </a:cubicBezTo>
                  <a:cubicBezTo>
                    <a:pt x="2644" y="2299"/>
                    <a:pt x="2513" y="2430"/>
                    <a:pt x="2394" y="2573"/>
                  </a:cubicBezTo>
                  <a:cubicBezTo>
                    <a:pt x="2263" y="2727"/>
                    <a:pt x="2251" y="2727"/>
                    <a:pt x="2072" y="2620"/>
                  </a:cubicBezTo>
                  <a:cubicBezTo>
                    <a:pt x="2072" y="2620"/>
                    <a:pt x="2061" y="2620"/>
                    <a:pt x="2037" y="2620"/>
                  </a:cubicBezTo>
                  <a:cubicBezTo>
                    <a:pt x="2061" y="2668"/>
                    <a:pt x="2072" y="2704"/>
                    <a:pt x="2108" y="2727"/>
                  </a:cubicBezTo>
                  <a:cubicBezTo>
                    <a:pt x="2156" y="2787"/>
                    <a:pt x="2156" y="2835"/>
                    <a:pt x="2120" y="2894"/>
                  </a:cubicBezTo>
                  <a:cubicBezTo>
                    <a:pt x="2072" y="2966"/>
                    <a:pt x="2025" y="3037"/>
                    <a:pt x="1977" y="3108"/>
                  </a:cubicBezTo>
                  <a:cubicBezTo>
                    <a:pt x="1870" y="3263"/>
                    <a:pt x="1751" y="3406"/>
                    <a:pt x="1644" y="3561"/>
                  </a:cubicBezTo>
                  <a:cubicBezTo>
                    <a:pt x="1549" y="3704"/>
                    <a:pt x="1537" y="3882"/>
                    <a:pt x="1394" y="4001"/>
                  </a:cubicBezTo>
                  <a:cubicBezTo>
                    <a:pt x="1358" y="4037"/>
                    <a:pt x="1358" y="4121"/>
                    <a:pt x="1334" y="4168"/>
                  </a:cubicBezTo>
                  <a:cubicBezTo>
                    <a:pt x="1299" y="4251"/>
                    <a:pt x="1263" y="4323"/>
                    <a:pt x="1227" y="4382"/>
                  </a:cubicBezTo>
                  <a:cubicBezTo>
                    <a:pt x="1179" y="4454"/>
                    <a:pt x="1096" y="4513"/>
                    <a:pt x="1072" y="4585"/>
                  </a:cubicBezTo>
                  <a:cubicBezTo>
                    <a:pt x="953" y="4823"/>
                    <a:pt x="882" y="5073"/>
                    <a:pt x="763" y="5311"/>
                  </a:cubicBezTo>
                  <a:cubicBezTo>
                    <a:pt x="656" y="5502"/>
                    <a:pt x="608" y="5704"/>
                    <a:pt x="560" y="5906"/>
                  </a:cubicBezTo>
                  <a:cubicBezTo>
                    <a:pt x="525" y="6085"/>
                    <a:pt x="489" y="6264"/>
                    <a:pt x="465" y="6442"/>
                  </a:cubicBezTo>
                  <a:cubicBezTo>
                    <a:pt x="441" y="6633"/>
                    <a:pt x="417" y="6835"/>
                    <a:pt x="394" y="7026"/>
                  </a:cubicBezTo>
                  <a:cubicBezTo>
                    <a:pt x="382" y="7109"/>
                    <a:pt x="370" y="7180"/>
                    <a:pt x="382" y="7264"/>
                  </a:cubicBezTo>
                  <a:cubicBezTo>
                    <a:pt x="406" y="7478"/>
                    <a:pt x="453" y="7704"/>
                    <a:pt x="489" y="7931"/>
                  </a:cubicBezTo>
                  <a:cubicBezTo>
                    <a:pt x="513" y="8097"/>
                    <a:pt x="596" y="8252"/>
                    <a:pt x="548" y="8431"/>
                  </a:cubicBezTo>
                  <a:cubicBezTo>
                    <a:pt x="537" y="8442"/>
                    <a:pt x="560" y="8466"/>
                    <a:pt x="560" y="8478"/>
                  </a:cubicBezTo>
                  <a:cubicBezTo>
                    <a:pt x="584" y="8573"/>
                    <a:pt x="620" y="8657"/>
                    <a:pt x="644" y="8752"/>
                  </a:cubicBezTo>
                  <a:cubicBezTo>
                    <a:pt x="656" y="8788"/>
                    <a:pt x="644" y="8835"/>
                    <a:pt x="667" y="8871"/>
                  </a:cubicBezTo>
                  <a:cubicBezTo>
                    <a:pt x="751" y="9062"/>
                    <a:pt x="834" y="9252"/>
                    <a:pt x="929" y="9443"/>
                  </a:cubicBezTo>
                  <a:cubicBezTo>
                    <a:pt x="1060" y="9681"/>
                    <a:pt x="1191" y="9919"/>
                    <a:pt x="1322" y="10157"/>
                  </a:cubicBezTo>
                  <a:cubicBezTo>
                    <a:pt x="1406" y="10300"/>
                    <a:pt x="1477" y="10455"/>
                    <a:pt x="1560" y="10598"/>
                  </a:cubicBezTo>
                  <a:cubicBezTo>
                    <a:pt x="1656" y="10740"/>
                    <a:pt x="1763" y="10871"/>
                    <a:pt x="1870" y="11014"/>
                  </a:cubicBezTo>
                  <a:cubicBezTo>
                    <a:pt x="2025" y="11217"/>
                    <a:pt x="2168" y="11419"/>
                    <a:pt x="2334" y="11610"/>
                  </a:cubicBezTo>
                  <a:cubicBezTo>
                    <a:pt x="2537" y="11812"/>
                    <a:pt x="2739" y="12014"/>
                    <a:pt x="2965" y="12193"/>
                  </a:cubicBezTo>
                  <a:cubicBezTo>
                    <a:pt x="3227" y="12407"/>
                    <a:pt x="3501" y="12610"/>
                    <a:pt x="3787" y="12788"/>
                  </a:cubicBezTo>
                  <a:cubicBezTo>
                    <a:pt x="3989" y="12895"/>
                    <a:pt x="4204" y="12955"/>
                    <a:pt x="4418" y="13038"/>
                  </a:cubicBezTo>
                  <a:cubicBezTo>
                    <a:pt x="4430" y="13050"/>
                    <a:pt x="4454" y="13062"/>
                    <a:pt x="4466" y="13074"/>
                  </a:cubicBezTo>
                  <a:cubicBezTo>
                    <a:pt x="4585" y="13145"/>
                    <a:pt x="4704" y="13241"/>
                    <a:pt x="4835" y="13288"/>
                  </a:cubicBezTo>
                  <a:cubicBezTo>
                    <a:pt x="5156" y="13407"/>
                    <a:pt x="5478" y="13550"/>
                    <a:pt x="5835" y="13550"/>
                  </a:cubicBezTo>
                  <a:cubicBezTo>
                    <a:pt x="5847" y="13550"/>
                    <a:pt x="5859" y="13538"/>
                    <a:pt x="5859" y="13550"/>
                  </a:cubicBezTo>
                  <a:cubicBezTo>
                    <a:pt x="5978" y="13646"/>
                    <a:pt x="6121" y="13634"/>
                    <a:pt x="6263" y="13634"/>
                  </a:cubicBezTo>
                  <a:cubicBezTo>
                    <a:pt x="6549" y="13646"/>
                    <a:pt x="6823" y="13753"/>
                    <a:pt x="7121" y="13717"/>
                  </a:cubicBezTo>
                  <a:cubicBezTo>
                    <a:pt x="7383" y="13693"/>
                    <a:pt x="7656" y="13717"/>
                    <a:pt x="7918" y="13705"/>
                  </a:cubicBezTo>
                  <a:cubicBezTo>
                    <a:pt x="7990" y="13705"/>
                    <a:pt x="8061" y="13693"/>
                    <a:pt x="8145" y="13681"/>
                  </a:cubicBezTo>
                  <a:cubicBezTo>
                    <a:pt x="8133" y="13729"/>
                    <a:pt x="8121" y="13765"/>
                    <a:pt x="8109" y="13800"/>
                  </a:cubicBezTo>
                  <a:close/>
                  <a:moveTo>
                    <a:pt x="8168" y="13824"/>
                  </a:moveTo>
                  <a:cubicBezTo>
                    <a:pt x="8168" y="13824"/>
                    <a:pt x="8168" y="13836"/>
                    <a:pt x="8168" y="13848"/>
                  </a:cubicBezTo>
                  <a:cubicBezTo>
                    <a:pt x="8085" y="13836"/>
                    <a:pt x="8002" y="13812"/>
                    <a:pt x="7918" y="13800"/>
                  </a:cubicBezTo>
                  <a:cubicBezTo>
                    <a:pt x="7906" y="13800"/>
                    <a:pt x="7883" y="13824"/>
                    <a:pt x="7871" y="13824"/>
                  </a:cubicBezTo>
                  <a:cubicBezTo>
                    <a:pt x="7835" y="13836"/>
                    <a:pt x="7799" y="13848"/>
                    <a:pt x="7764" y="13872"/>
                  </a:cubicBezTo>
                  <a:cubicBezTo>
                    <a:pt x="7740" y="13884"/>
                    <a:pt x="7704" y="13919"/>
                    <a:pt x="7680" y="13943"/>
                  </a:cubicBezTo>
                  <a:cubicBezTo>
                    <a:pt x="7716" y="13955"/>
                    <a:pt x="7752" y="13979"/>
                    <a:pt x="7776" y="13979"/>
                  </a:cubicBezTo>
                  <a:cubicBezTo>
                    <a:pt x="7906" y="13979"/>
                    <a:pt x="8037" y="13967"/>
                    <a:pt x="8168" y="13955"/>
                  </a:cubicBezTo>
                  <a:cubicBezTo>
                    <a:pt x="8264" y="13955"/>
                    <a:pt x="8323" y="13872"/>
                    <a:pt x="8299" y="13741"/>
                  </a:cubicBezTo>
                  <a:cubicBezTo>
                    <a:pt x="8252" y="13776"/>
                    <a:pt x="8216" y="13800"/>
                    <a:pt x="8168" y="138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2"/>
            <p:cNvSpPr/>
            <p:nvPr/>
          </p:nvSpPr>
          <p:spPr>
            <a:xfrm>
              <a:off x="5777101" y="3900853"/>
              <a:ext cx="90778" cy="33689"/>
            </a:xfrm>
            <a:custGeom>
              <a:rect b="b" l="l" r="r" t="t"/>
              <a:pathLst>
                <a:path extrusionOk="0" h="239" w="644">
                  <a:moveTo>
                    <a:pt x="488" y="84"/>
                  </a:moveTo>
                  <a:cubicBezTo>
                    <a:pt x="536" y="60"/>
                    <a:pt x="572" y="36"/>
                    <a:pt x="619" y="1"/>
                  </a:cubicBezTo>
                  <a:cubicBezTo>
                    <a:pt x="643" y="120"/>
                    <a:pt x="584" y="215"/>
                    <a:pt x="500" y="215"/>
                  </a:cubicBezTo>
                  <a:cubicBezTo>
                    <a:pt x="357" y="227"/>
                    <a:pt x="226" y="239"/>
                    <a:pt x="96" y="239"/>
                  </a:cubicBezTo>
                  <a:cubicBezTo>
                    <a:pt x="72" y="239"/>
                    <a:pt x="36" y="215"/>
                    <a:pt x="0" y="203"/>
                  </a:cubicBezTo>
                  <a:cubicBezTo>
                    <a:pt x="24" y="179"/>
                    <a:pt x="60" y="144"/>
                    <a:pt x="84" y="132"/>
                  </a:cubicBezTo>
                  <a:cubicBezTo>
                    <a:pt x="119" y="108"/>
                    <a:pt x="155" y="96"/>
                    <a:pt x="191" y="84"/>
                  </a:cubicBezTo>
                  <a:cubicBezTo>
                    <a:pt x="203" y="72"/>
                    <a:pt x="226" y="60"/>
                    <a:pt x="238" y="60"/>
                  </a:cubicBezTo>
                  <a:cubicBezTo>
                    <a:pt x="322" y="72"/>
                    <a:pt x="405" y="96"/>
                    <a:pt x="488" y="1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2"/>
            <p:cNvSpPr/>
            <p:nvPr/>
          </p:nvSpPr>
          <p:spPr>
            <a:xfrm>
              <a:off x="5119239" y="2393699"/>
              <a:ext cx="1159819" cy="1144877"/>
            </a:xfrm>
            <a:custGeom>
              <a:rect b="b" l="l" r="r" t="t"/>
              <a:pathLst>
                <a:path extrusionOk="0" h="8122" w="8228">
                  <a:moveTo>
                    <a:pt x="619" y="6168"/>
                  </a:moveTo>
                  <a:cubicBezTo>
                    <a:pt x="512" y="5954"/>
                    <a:pt x="429" y="5740"/>
                    <a:pt x="321" y="5525"/>
                  </a:cubicBezTo>
                  <a:cubicBezTo>
                    <a:pt x="191" y="5287"/>
                    <a:pt x="167" y="5025"/>
                    <a:pt x="107" y="4763"/>
                  </a:cubicBezTo>
                  <a:cubicBezTo>
                    <a:pt x="0" y="4299"/>
                    <a:pt x="60" y="3835"/>
                    <a:pt x="143" y="3370"/>
                  </a:cubicBezTo>
                  <a:cubicBezTo>
                    <a:pt x="214" y="3073"/>
                    <a:pt x="286" y="2775"/>
                    <a:pt x="429" y="2501"/>
                  </a:cubicBezTo>
                  <a:cubicBezTo>
                    <a:pt x="536" y="2275"/>
                    <a:pt x="631" y="2037"/>
                    <a:pt x="786" y="1835"/>
                  </a:cubicBezTo>
                  <a:cubicBezTo>
                    <a:pt x="941" y="1620"/>
                    <a:pt x="1143" y="1442"/>
                    <a:pt x="1334" y="1239"/>
                  </a:cubicBezTo>
                  <a:cubicBezTo>
                    <a:pt x="1441" y="1144"/>
                    <a:pt x="1536" y="1049"/>
                    <a:pt x="1643" y="965"/>
                  </a:cubicBezTo>
                  <a:cubicBezTo>
                    <a:pt x="2155" y="608"/>
                    <a:pt x="2679" y="287"/>
                    <a:pt x="3310" y="168"/>
                  </a:cubicBezTo>
                  <a:cubicBezTo>
                    <a:pt x="3881" y="60"/>
                    <a:pt x="4453" y="1"/>
                    <a:pt x="5024" y="108"/>
                  </a:cubicBezTo>
                  <a:cubicBezTo>
                    <a:pt x="5322" y="168"/>
                    <a:pt x="5596" y="263"/>
                    <a:pt x="5870" y="394"/>
                  </a:cubicBezTo>
                  <a:cubicBezTo>
                    <a:pt x="6072" y="489"/>
                    <a:pt x="6287" y="584"/>
                    <a:pt x="6465" y="703"/>
                  </a:cubicBezTo>
                  <a:cubicBezTo>
                    <a:pt x="6668" y="834"/>
                    <a:pt x="6846" y="989"/>
                    <a:pt x="7025" y="1156"/>
                  </a:cubicBezTo>
                  <a:cubicBezTo>
                    <a:pt x="7239" y="1334"/>
                    <a:pt x="7418" y="1549"/>
                    <a:pt x="7560" y="1799"/>
                  </a:cubicBezTo>
                  <a:cubicBezTo>
                    <a:pt x="7620" y="1906"/>
                    <a:pt x="7680" y="2001"/>
                    <a:pt x="7739" y="2108"/>
                  </a:cubicBezTo>
                  <a:cubicBezTo>
                    <a:pt x="7811" y="2239"/>
                    <a:pt x="7882" y="2370"/>
                    <a:pt x="7930" y="2513"/>
                  </a:cubicBezTo>
                  <a:cubicBezTo>
                    <a:pt x="7989" y="2668"/>
                    <a:pt x="8037" y="2847"/>
                    <a:pt x="8072" y="3013"/>
                  </a:cubicBezTo>
                  <a:cubicBezTo>
                    <a:pt x="8096" y="3085"/>
                    <a:pt x="8108" y="3168"/>
                    <a:pt x="8120" y="3239"/>
                  </a:cubicBezTo>
                  <a:cubicBezTo>
                    <a:pt x="8227" y="3728"/>
                    <a:pt x="8227" y="4216"/>
                    <a:pt x="8144" y="4692"/>
                  </a:cubicBezTo>
                  <a:cubicBezTo>
                    <a:pt x="8061" y="5156"/>
                    <a:pt x="7941" y="5621"/>
                    <a:pt x="7656" y="6026"/>
                  </a:cubicBezTo>
                  <a:cubicBezTo>
                    <a:pt x="7537" y="6192"/>
                    <a:pt x="7441" y="6371"/>
                    <a:pt x="7310" y="6526"/>
                  </a:cubicBezTo>
                  <a:cubicBezTo>
                    <a:pt x="7144" y="6728"/>
                    <a:pt x="6953" y="6907"/>
                    <a:pt x="6763" y="7085"/>
                  </a:cubicBezTo>
                  <a:cubicBezTo>
                    <a:pt x="6489" y="7359"/>
                    <a:pt x="6167" y="7550"/>
                    <a:pt x="5834" y="7728"/>
                  </a:cubicBezTo>
                  <a:cubicBezTo>
                    <a:pt x="5560" y="7871"/>
                    <a:pt x="5274" y="7990"/>
                    <a:pt x="4965" y="8038"/>
                  </a:cubicBezTo>
                  <a:cubicBezTo>
                    <a:pt x="4679" y="8073"/>
                    <a:pt x="4370" y="8121"/>
                    <a:pt x="4072" y="8121"/>
                  </a:cubicBezTo>
                  <a:cubicBezTo>
                    <a:pt x="3715" y="8121"/>
                    <a:pt x="3358" y="8097"/>
                    <a:pt x="3012" y="7966"/>
                  </a:cubicBezTo>
                  <a:cubicBezTo>
                    <a:pt x="2893" y="7919"/>
                    <a:pt x="2762" y="7907"/>
                    <a:pt x="2643" y="7847"/>
                  </a:cubicBezTo>
                  <a:cubicBezTo>
                    <a:pt x="2238" y="7657"/>
                    <a:pt x="1834" y="7466"/>
                    <a:pt x="1512" y="7145"/>
                  </a:cubicBezTo>
                  <a:cubicBezTo>
                    <a:pt x="1238" y="6859"/>
                    <a:pt x="976" y="6573"/>
                    <a:pt x="702" y="6287"/>
                  </a:cubicBezTo>
                  <a:cubicBezTo>
                    <a:pt x="667" y="6252"/>
                    <a:pt x="643" y="6204"/>
                    <a:pt x="619" y="6156"/>
                  </a:cubicBezTo>
                  <a:cubicBezTo>
                    <a:pt x="619" y="6168"/>
                    <a:pt x="619" y="6168"/>
                    <a:pt x="619" y="6168"/>
                  </a:cubicBezTo>
                  <a:close/>
                  <a:moveTo>
                    <a:pt x="2203" y="953"/>
                  </a:moveTo>
                  <a:cubicBezTo>
                    <a:pt x="2107" y="1025"/>
                    <a:pt x="2024" y="1096"/>
                    <a:pt x="1929" y="1156"/>
                  </a:cubicBezTo>
                  <a:cubicBezTo>
                    <a:pt x="1905" y="1168"/>
                    <a:pt x="1881" y="1192"/>
                    <a:pt x="1845" y="1180"/>
                  </a:cubicBezTo>
                  <a:cubicBezTo>
                    <a:pt x="1703" y="1168"/>
                    <a:pt x="1619" y="1263"/>
                    <a:pt x="1536" y="1358"/>
                  </a:cubicBezTo>
                  <a:cubicBezTo>
                    <a:pt x="1405" y="1489"/>
                    <a:pt x="1262" y="1632"/>
                    <a:pt x="1143" y="1775"/>
                  </a:cubicBezTo>
                  <a:cubicBezTo>
                    <a:pt x="1012" y="1930"/>
                    <a:pt x="869" y="2085"/>
                    <a:pt x="786" y="2263"/>
                  </a:cubicBezTo>
                  <a:cubicBezTo>
                    <a:pt x="643" y="2561"/>
                    <a:pt x="536" y="2882"/>
                    <a:pt x="429" y="3204"/>
                  </a:cubicBezTo>
                  <a:cubicBezTo>
                    <a:pt x="333" y="3478"/>
                    <a:pt x="262" y="3751"/>
                    <a:pt x="286" y="4037"/>
                  </a:cubicBezTo>
                  <a:cubicBezTo>
                    <a:pt x="298" y="4263"/>
                    <a:pt x="310" y="4490"/>
                    <a:pt x="345" y="4704"/>
                  </a:cubicBezTo>
                  <a:cubicBezTo>
                    <a:pt x="381" y="4894"/>
                    <a:pt x="452" y="5073"/>
                    <a:pt x="500" y="5252"/>
                  </a:cubicBezTo>
                  <a:cubicBezTo>
                    <a:pt x="524" y="5311"/>
                    <a:pt x="560" y="5371"/>
                    <a:pt x="583" y="5430"/>
                  </a:cubicBezTo>
                  <a:cubicBezTo>
                    <a:pt x="655" y="5597"/>
                    <a:pt x="702" y="5775"/>
                    <a:pt x="798" y="5930"/>
                  </a:cubicBezTo>
                  <a:cubicBezTo>
                    <a:pt x="929" y="6145"/>
                    <a:pt x="1083" y="6335"/>
                    <a:pt x="1226" y="6537"/>
                  </a:cubicBezTo>
                  <a:cubicBezTo>
                    <a:pt x="1262" y="6585"/>
                    <a:pt x="1286" y="6633"/>
                    <a:pt x="1334" y="6668"/>
                  </a:cubicBezTo>
                  <a:cubicBezTo>
                    <a:pt x="1441" y="6776"/>
                    <a:pt x="1548" y="6871"/>
                    <a:pt x="1667" y="6966"/>
                  </a:cubicBezTo>
                  <a:cubicBezTo>
                    <a:pt x="1857" y="7121"/>
                    <a:pt x="2036" y="7299"/>
                    <a:pt x="2250" y="7419"/>
                  </a:cubicBezTo>
                  <a:cubicBezTo>
                    <a:pt x="2465" y="7550"/>
                    <a:pt x="2715" y="7633"/>
                    <a:pt x="2965" y="7728"/>
                  </a:cubicBezTo>
                  <a:cubicBezTo>
                    <a:pt x="3119" y="7776"/>
                    <a:pt x="3298" y="7847"/>
                    <a:pt x="3465" y="7835"/>
                  </a:cubicBezTo>
                  <a:cubicBezTo>
                    <a:pt x="3739" y="7835"/>
                    <a:pt x="4001" y="7895"/>
                    <a:pt x="4274" y="7883"/>
                  </a:cubicBezTo>
                  <a:cubicBezTo>
                    <a:pt x="4560" y="7883"/>
                    <a:pt x="4822" y="7835"/>
                    <a:pt x="5072" y="7764"/>
                  </a:cubicBezTo>
                  <a:cubicBezTo>
                    <a:pt x="5358" y="7680"/>
                    <a:pt x="5632" y="7550"/>
                    <a:pt x="5882" y="7407"/>
                  </a:cubicBezTo>
                  <a:cubicBezTo>
                    <a:pt x="6156" y="7252"/>
                    <a:pt x="6441" y="7109"/>
                    <a:pt x="6620" y="6835"/>
                  </a:cubicBezTo>
                  <a:cubicBezTo>
                    <a:pt x="6644" y="6811"/>
                    <a:pt x="6668" y="6799"/>
                    <a:pt x="6691" y="6788"/>
                  </a:cubicBezTo>
                  <a:cubicBezTo>
                    <a:pt x="6751" y="6752"/>
                    <a:pt x="6822" y="6728"/>
                    <a:pt x="6870" y="6680"/>
                  </a:cubicBezTo>
                  <a:cubicBezTo>
                    <a:pt x="6977" y="6549"/>
                    <a:pt x="7084" y="6430"/>
                    <a:pt x="7179" y="6287"/>
                  </a:cubicBezTo>
                  <a:cubicBezTo>
                    <a:pt x="7334" y="6026"/>
                    <a:pt x="7549" y="5799"/>
                    <a:pt x="7656" y="5514"/>
                  </a:cubicBezTo>
                  <a:cubicBezTo>
                    <a:pt x="7811" y="5073"/>
                    <a:pt x="7965" y="4644"/>
                    <a:pt x="7977" y="4180"/>
                  </a:cubicBezTo>
                  <a:cubicBezTo>
                    <a:pt x="8001" y="3704"/>
                    <a:pt x="7918" y="3263"/>
                    <a:pt x="7775" y="2823"/>
                  </a:cubicBezTo>
                  <a:cubicBezTo>
                    <a:pt x="7691" y="2597"/>
                    <a:pt x="7584" y="2382"/>
                    <a:pt x="7465" y="2156"/>
                  </a:cubicBezTo>
                  <a:cubicBezTo>
                    <a:pt x="7203" y="1656"/>
                    <a:pt x="6846" y="1227"/>
                    <a:pt x="6358" y="906"/>
                  </a:cubicBezTo>
                  <a:cubicBezTo>
                    <a:pt x="6036" y="680"/>
                    <a:pt x="5703" y="501"/>
                    <a:pt x="5322" y="394"/>
                  </a:cubicBezTo>
                  <a:cubicBezTo>
                    <a:pt x="5239" y="370"/>
                    <a:pt x="5155" y="334"/>
                    <a:pt x="5072" y="322"/>
                  </a:cubicBezTo>
                  <a:cubicBezTo>
                    <a:pt x="4953" y="299"/>
                    <a:pt x="4822" y="287"/>
                    <a:pt x="4703" y="287"/>
                  </a:cubicBezTo>
                  <a:cubicBezTo>
                    <a:pt x="4524" y="263"/>
                    <a:pt x="4346" y="227"/>
                    <a:pt x="4179" y="239"/>
                  </a:cubicBezTo>
                  <a:cubicBezTo>
                    <a:pt x="3810" y="287"/>
                    <a:pt x="3441" y="299"/>
                    <a:pt x="3096" y="441"/>
                  </a:cubicBezTo>
                  <a:cubicBezTo>
                    <a:pt x="2965" y="501"/>
                    <a:pt x="2822" y="513"/>
                    <a:pt x="2691" y="572"/>
                  </a:cubicBezTo>
                  <a:cubicBezTo>
                    <a:pt x="2560" y="632"/>
                    <a:pt x="2405" y="692"/>
                    <a:pt x="2357" y="799"/>
                  </a:cubicBezTo>
                  <a:cubicBezTo>
                    <a:pt x="2286" y="918"/>
                    <a:pt x="2274" y="930"/>
                    <a:pt x="2179" y="846"/>
                  </a:cubicBezTo>
                  <a:cubicBezTo>
                    <a:pt x="2179" y="846"/>
                    <a:pt x="2167" y="858"/>
                    <a:pt x="2155" y="870"/>
                  </a:cubicBezTo>
                  <a:cubicBezTo>
                    <a:pt x="2179" y="894"/>
                    <a:pt x="2191" y="930"/>
                    <a:pt x="2203" y="9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2"/>
            <p:cNvSpPr/>
            <p:nvPr/>
          </p:nvSpPr>
          <p:spPr>
            <a:xfrm>
              <a:off x="4859026" y="2103460"/>
              <a:ext cx="723548" cy="681542"/>
            </a:xfrm>
            <a:custGeom>
              <a:rect b="b" l="l" r="r" t="t"/>
              <a:pathLst>
                <a:path extrusionOk="0" h="4835" w="5133">
                  <a:moveTo>
                    <a:pt x="4061" y="679"/>
                  </a:moveTo>
                  <a:cubicBezTo>
                    <a:pt x="4025" y="584"/>
                    <a:pt x="3977" y="476"/>
                    <a:pt x="3834" y="476"/>
                  </a:cubicBezTo>
                  <a:cubicBezTo>
                    <a:pt x="3811" y="476"/>
                    <a:pt x="3763" y="465"/>
                    <a:pt x="3751" y="441"/>
                  </a:cubicBezTo>
                  <a:cubicBezTo>
                    <a:pt x="3715" y="417"/>
                    <a:pt x="3703" y="369"/>
                    <a:pt x="3691" y="322"/>
                  </a:cubicBezTo>
                  <a:cubicBezTo>
                    <a:pt x="3691" y="310"/>
                    <a:pt x="3739" y="286"/>
                    <a:pt x="3763" y="274"/>
                  </a:cubicBezTo>
                  <a:cubicBezTo>
                    <a:pt x="4013" y="179"/>
                    <a:pt x="4275" y="95"/>
                    <a:pt x="4537" y="12"/>
                  </a:cubicBezTo>
                  <a:cubicBezTo>
                    <a:pt x="4573" y="0"/>
                    <a:pt x="4620" y="0"/>
                    <a:pt x="4656" y="12"/>
                  </a:cubicBezTo>
                  <a:cubicBezTo>
                    <a:pt x="4727" y="36"/>
                    <a:pt x="4739" y="84"/>
                    <a:pt x="4692" y="131"/>
                  </a:cubicBezTo>
                  <a:cubicBezTo>
                    <a:pt x="4465" y="310"/>
                    <a:pt x="4537" y="548"/>
                    <a:pt x="4573" y="750"/>
                  </a:cubicBezTo>
                  <a:cubicBezTo>
                    <a:pt x="4620" y="1024"/>
                    <a:pt x="4704" y="1286"/>
                    <a:pt x="4775" y="1548"/>
                  </a:cubicBezTo>
                  <a:cubicBezTo>
                    <a:pt x="4799" y="1608"/>
                    <a:pt x="4811" y="1667"/>
                    <a:pt x="4846" y="1727"/>
                  </a:cubicBezTo>
                  <a:cubicBezTo>
                    <a:pt x="4870" y="1762"/>
                    <a:pt x="4930" y="1798"/>
                    <a:pt x="4977" y="1822"/>
                  </a:cubicBezTo>
                  <a:cubicBezTo>
                    <a:pt x="5025" y="1858"/>
                    <a:pt x="5073" y="1881"/>
                    <a:pt x="5132" y="1917"/>
                  </a:cubicBezTo>
                  <a:cubicBezTo>
                    <a:pt x="5132" y="1929"/>
                    <a:pt x="5120" y="1941"/>
                    <a:pt x="5120" y="1953"/>
                  </a:cubicBezTo>
                  <a:cubicBezTo>
                    <a:pt x="5061" y="1977"/>
                    <a:pt x="4989" y="2000"/>
                    <a:pt x="4918" y="2024"/>
                  </a:cubicBezTo>
                  <a:cubicBezTo>
                    <a:pt x="4799" y="2072"/>
                    <a:pt x="4680" y="2108"/>
                    <a:pt x="4561" y="2155"/>
                  </a:cubicBezTo>
                  <a:cubicBezTo>
                    <a:pt x="4370" y="2239"/>
                    <a:pt x="4168" y="2322"/>
                    <a:pt x="3977" y="2417"/>
                  </a:cubicBezTo>
                  <a:cubicBezTo>
                    <a:pt x="3882" y="2477"/>
                    <a:pt x="3787" y="2536"/>
                    <a:pt x="3680" y="2596"/>
                  </a:cubicBezTo>
                  <a:cubicBezTo>
                    <a:pt x="3644" y="2608"/>
                    <a:pt x="3608" y="2608"/>
                    <a:pt x="3572" y="2620"/>
                  </a:cubicBezTo>
                  <a:cubicBezTo>
                    <a:pt x="3561" y="2584"/>
                    <a:pt x="3537" y="2536"/>
                    <a:pt x="3549" y="2500"/>
                  </a:cubicBezTo>
                  <a:cubicBezTo>
                    <a:pt x="3572" y="2405"/>
                    <a:pt x="3549" y="2334"/>
                    <a:pt x="3465" y="2274"/>
                  </a:cubicBezTo>
                  <a:cubicBezTo>
                    <a:pt x="3370" y="2215"/>
                    <a:pt x="3263" y="2143"/>
                    <a:pt x="3168" y="2060"/>
                  </a:cubicBezTo>
                  <a:cubicBezTo>
                    <a:pt x="3025" y="1953"/>
                    <a:pt x="2882" y="1834"/>
                    <a:pt x="2739" y="1715"/>
                  </a:cubicBezTo>
                  <a:cubicBezTo>
                    <a:pt x="2691" y="1679"/>
                    <a:pt x="2632" y="1667"/>
                    <a:pt x="2584" y="1643"/>
                  </a:cubicBezTo>
                  <a:cubicBezTo>
                    <a:pt x="2572" y="1655"/>
                    <a:pt x="2572" y="1655"/>
                    <a:pt x="2560" y="1667"/>
                  </a:cubicBezTo>
                  <a:cubicBezTo>
                    <a:pt x="2656" y="1881"/>
                    <a:pt x="2751" y="2084"/>
                    <a:pt x="2834" y="2286"/>
                  </a:cubicBezTo>
                  <a:cubicBezTo>
                    <a:pt x="2918" y="2215"/>
                    <a:pt x="2989" y="2143"/>
                    <a:pt x="3060" y="2096"/>
                  </a:cubicBezTo>
                  <a:cubicBezTo>
                    <a:pt x="3084" y="2084"/>
                    <a:pt x="3144" y="2119"/>
                    <a:pt x="3191" y="2131"/>
                  </a:cubicBezTo>
                  <a:cubicBezTo>
                    <a:pt x="3180" y="2167"/>
                    <a:pt x="3168" y="2203"/>
                    <a:pt x="3144" y="2227"/>
                  </a:cubicBezTo>
                  <a:cubicBezTo>
                    <a:pt x="3120" y="2262"/>
                    <a:pt x="3096" y="2286"/>
                    <a:pt x="3060" y="2298"/>
                  </a:cubicBezTo>
                  <a:cubicBezTo>
                    <a:pt x="3013" y="2334"/>
                    <a:pt x="2965" y="2358"/>
                    <a:pt x="2882" y="2393"/>
                  </a:cubicBezTo>
                  <a:cubicBezTo>
                    <a:pt x="2918" y="2477"/>
                    <a:pt x="2941" y="2596"/>
                    <a:pt x="3001" y="2691"/>
                  </a:cubicBezTo>
                  <a:cubicBezTo>
                    <a:pt x="3037" y="2739"/>
                    <a:pt x="3144" y="2727"/>
                    <a:pt x="3215" y="2739"/>
                  </a:cubicBezTo>
                  <a:cubicBezTo>
                    <a:pt x="3275" y="2739"/>
                    <a:pt x="3334" y="2727"/>
                    <a:pt x="3394" y="2727"/>
                  </a:cubicBezTo>
                  <a:cubicBezTo>
                    <a:pt x="3406" y="2739"/>
                    <a:pt x="3418" y="2751"/>
                    <a:pt x="3418" y="2762"/>
                  </a:cubicBezTo>
                  <a:cubicBezTo>
                    <a:pt x="3215" y="2929"/>
                    <a:pt x="3001" y="3084"/>
                    <a:pt x="2834" y="3274"/>
                  </a:cubicBezTo>
                  <a:cubicBezTo>
                    <a:pt x="2656" y="3453"/>
                    <a:pt x="2513" y="3679"/>
                    <a:pt x="2334" y="3905"/>
                  </a:cubicBezTo>
                  <a:cubicBezTo>
                    <a:pt x="2310" y="3858"/>
                    <a:pt x="2287" y="3822"/>
                    <a:pt x="2287" y="3798"/>
                  </a:cubicBezTo>
                  <a:cubicBezTo>
                    <a:pt x="2287" y="3584"/>
                    <a:pt x="2156" y="3453"/>
                    <a:pt x="2001" y="3358"/>
                  </a:cubicBezTo>
                  <a:cubicBezTo>
                    <a:pt x="1894" y="3286"/>
                    <a:pt x="1775" y="3239"/>
                    <a:pt x="1656" y="3191"/>
                  </a:cubicBezTo>
                  <a:cubicBezTo>
                    <a:pt x="1620" y="3167"/>
                    <a:pt x="1584" y="3179"/>
                    <a:pt x="1548" y="3179"/>
                  </a:cubicBezTo>
                  <a:cubicBezTo>
                    <a:pt x="1560" y="3215"/>
                    <a:pt x="1560" y="3251"/>
                    <a:pt x="1584" y="3274"/>
                  </a:cubicBezTo>
                  <a:cubicBezTo>
                    <a:pt x="1715" y="3465"/>
                    <a:pt x="1846" y="3643"/>
                    <a:pt x="1989" y="3822"/>
                  </a:cubicBezTo>
                  <a:cubicBezTo>
                    <a:pt x="2048" y="3905"/>
                    <a:pt x="2132" y="3965"/>
                    <a:pt x="2203" y="4048"/>
                  </a:cubicBezTo>
                  <a:cubicBezTo>
                    <a:pt x="2215" y="4048"/>
                    <a:pt x="2215" y="4072"/>
                    <a:pt x="2203" y="4120"/>
                  </a:cubicBezTo>
                  <a:cubicBezTo>
                    <a:pt x="2096" y="4084"/>
                    <a:pt x="1989" y="4036"/>
                    <a:pt x="1882" y="4013"/>
                  </a:cubicBezTo>
                  <a:cubicBezTo>
                    <a:pt x="1644" y="3965"/>
                    <a:pt x="1405" y="3917"/>
                    <a:pt x="1179" y="3870"/>
                  </a:cubicBezTo>
                  <a:cubicBezTo>
                    <a:pt x="1144" y="3858"/>
                    <a:pt x="1108" y="3905"/>
                    <a:pt x="1072" y="3917"/>
                  </a:cubicBezTo>
                  <a:cubicBezTo>
                    <a:pt x="1096" y="3953"/>
                    <a:pt x="1108" y="3989"/>
                    <a:pt x="1144" y="4001"/>
                  </a:cubicBezTo>
                  <a:cubicBezTo>
                    <a:pt x="1322" y="4108"/>
                    <a:pt x="1513" y="4215"/>
                    <a:pt x="1715" y="4310"/>
                  </a:cubicBezTo>
                  <a:cubicBezTo>
                    <a:pt x="1751" y="4334"/>
                    <a:pt x="1810" y="4298"/>
                    <a:pt x="1858" y="4298"/>
                  </a:cubicBezTo>
                  <a:cubicBezTo>
                    <a:pt x="1858" y="4286"/>
                    <a:pt x="1870" y="4286"/>
                    <a:pt x="1870" y="4286"/>
                  </a:cubicBezTo>
                  <a:cubicBezTo>
                    <a:pt x="1941" y="4263"/>
                    <a:pt x="2048" y="4203"/>
                    <a:pt x="2084" y="4239"/>
                  </a:cubicBezTo>
                  <a:cubicBezTo>
                    <a:pt x="2179" y="4298"/>
                    <a:pt x="2072" y="4370"/>
                    <a:pt x="2048" y="4441"/>
                  </a:cubicBezTo>
                  <a:cubicBezTo>
                    <a:pt x="2013" y="4536"/>
                    <a:pt x="1965" y="4620"/>
                    <a:pt x="1929" y="4715"/>
                  </a:cubicBezTo>
                  <a:cubicBezTo>
                    <a:pt x="1906" y="4775"/>
                    <a:pt x="1882" y="4834"/>
                    <a:pt x="1810" y="4810"/>
                  </a:cubicBezTo>
                  <a:cubicBezTo>
                    <a:pt x="1739" y="4798"/>
                    <a:pt x="1691" y="4763"/>
                    <a:pt x="1703" y="4667"/>
                  </a:cubicBezTo>
                  <a:cubicBezTo>
                    <a:pt x="1727" y="4560"/>
                    <a:pt x="1679" y="4453"/>
                    <a:pt x="1572" y="4394"/>
                  </a:cubicBezTo>
                  <a:cubicBezTo>
                    <a:pt x="1322" y="4263"/>
                    <a:pt x="1084" y="4120"/>
                    <a:pt x="834" y="3989"/>
                  </a:cubicBezTo>
                  <a:cubicBezTo>
                    <a:pt x="763" y="3953"/>
                    <a:pt x="691" y="3929"/>
                    <a:pt x="620" y="3894"/>
                  </a:cubicBezTo>
                  <a:cubicBezTo>
                    <a:pt x="489" y="3834"/>
                    <a:pt x="298" y="3882"/>
                    <a:pt x="227" y="4013"/>
                  </a:cubicBezTo>
                  <a:cubicBezTo>
                    <a:pt x="215" y="4036"/>
                    <a:pt x="132" y="4084"/>
                    <a:pt x="132" y="4072"/>
                  </a:cubicBezTo>
                  <a:cubicBezTo>
                    <a:pt x="72" y="4036"/>
                    <a:pt x="1" y="3977"/>
                    <a:pt x="12" y="3929"/>
                  </a:cubicBezTo>
                  <a:cubicBezTo>
                    <a:pt x="48" y="3786"/>
                    <a:pt x="108" y="3643"/>
                    <a:pt x="167" y="3501"/>
                  </a:cubicBezTo>
                  <a:cubicBezTo>
                    <a:pt x="179" y="3465"/>
                    <a:pt x="203" y="3441"/>
                    <a:pt x="215" y="3405"/>
                  </a:cubicBezTo>
                  <a:cubicBezTo>
                    <a:pt x="322" y="3143"/>
                    <a:pt x="346" y="3203"/>
                    <a:pt x="572" y="3251"/>
                  </a:cubicBezTo>
                  <a:cubicBezTo>
                    <a:pt x="786" y="3298"/>
                    <a:pt x="1001" y="3370"/>
                    <a:pt x="1203" y="3417"/>
                  </a:cubicBezTo>
                  <a:cubicBezTo>
                    <a:pt x="1263" y="3429"/>
                    <a:pt x="1286" y="3417"/>
                    <a:pt x="1286" y="3346"/>
                  </a:cubicBezTo>
                  <a:cubicBezTo>
                    <a:pt x="1298" y="3167"/>
                    <a:pt x="1179" y="3024"/>
                    <a:pt x="1084" y="2881"/>
                  </a:cubicBezTo>
                  <a:cubicBezTo>
                    <a:pt x="1024" y="2762"/>
                    <a:pt x="941" y="2655"/>
                    <a:pt x="858" y="2548"/>
                  </a:cubicBezTo>
                  <a:cubicBezTo>
                    <a:pt x="822" y="2477"/>
                    <a:pt x="822" y="2429"/>
                    <a:pt x="894" y="2370"/>
                  </a:cubicBezTo>
                  <a:cubicBezTo>
                    <a:pt x="977" y="2286"/>
                    <a:pt x="1048" y="2179"/>
                    <a:pt x="1132" y="2084"/>
                  </a:cubicBezTo>
                  <a:cubicBezTo>
                    <a:pt x="1155" y="2060"/>
                    <a:pt x="1179" y="2036"/>
                    <a:pt x="1215" y="2024"/>
                  </a:cubicBezTo>
                  <a:cubicBezTo>
                    <a:pt x="1251" y="2024"/>
                    <a:pt x="1298" y="2024"/>
                    <a:pt x="1322" y="2048"/>
                  </a:cubicBezTo>
                  <a:cubicBezTo>
                    <a:pt x="1334" y="2060"/>
                    <a:pt x="1334" y="2119"/>
                    <a:pt x="1322" y="2143"/>
                  </a:cubicBezTo>
                  <a:cubicBezTo>
                    <a:pt x="1275" y="2262"/>
                    <a:pt x="1298" y="2405"/>
                    <a:pt x="1382" y="2477"/>
                  </a:cubicBezTo>
                  <a:cubicBezTo>
                    <a:pt x="1477" y="2560"/>
                    <a:pt x="1572" y="2643"/>
                    <a:pt x="1679" y="2703"/>
                  </a:cubicBezTo>
                  <a:cubicBezTo>
                    <a:pt x="1917" y="2870"/>
                    <a:pt x="2167" y="3024"/>
                    <a:pt x="2418" y="3179"/>
                  </a:cubicBezTo>
                  <a:cubicBezTo>
                    <a:pt x="2477" y="3227"/>
                    <a:pt x="2548" y="3262"/>
                    <a:pt x="2632" y="3215"/>
                  </a:cubicBezTo>
                  <a:cubicBezTo>
                    <a:pt x="2644" y="3215"/>
                    <a:pt x="2668" y="3203"/>
                    <a:pt x="2679" y="3203"/>
                  </a:cubicBezTo>
                  <a:cubicBezTo>
                    <a:pt x="2822" y="3262"/>
                    <a:pt x="2822" y="3143"/>
                    <a:pt x="2834" y="3072"/>
                  </a:cubicBezTo>
                  <a:cubicBezTo>
                    <a:pt x="2870" y="2846"/>
                    <a:pt x="2775" y="2631"/>
                    <a:pt x="2691" y="2429"/>
                  </a:cubicBezTo>
                  <a:cubicBezTo>
                    <a:pt x="2560" y="2084"/>
                    <a:pt x="2429" y="1750"/>
                    <a:pt x="2287" y="1405"/>
                  </a:cubicBezTo>
                  <a:cubicBezTo>
                    <a:pt x="2263" y="1334"/>
                    <a:pt x="2215" y="1274"/>
                    <a:pt x="2179" y="1215"/>
                  </a:cubicBezTo>
                  <a:cubicBezTo>
                    <a:pt x="2156" y="1155"/>
                    <a:pt x="2144" y="1107"/>
                    <a:pt x="2215" y="1072"/>
                  </a:cubicBezTo>
                  <a:cubicBezTo>
                    <a:pt x="2263" y="1036"/>
                    <a:pt x="2298" y="1000"/>
                    <a:pt x="2346" y="976"/>
                  </a:cubicBezTo>
                  <a:cubicBezTo>
                    <a:pt x="2382" y="965"/>
                    <a:pt x="2441" y="976"/>
                    <a:pt x="2477" y="988"/>
                  </a:cubicBezTo>
                  <a:cubicBezTo>
                    <a:pt x="2513" y="988"/>
                    <a:pt x="2537" y="1024"/>
                    <a:pt x="2560" y="1048"/>
                  </a:cubicBezTo>
                  <a:cubicBezTo>
                    <a:pt x="2810" y="1250"/>
                    <a:pt x="3060" y="1453"/>
                    <a:pt x="3322" y="1643"/>
                  </a:cubicBezTo>
                  <a:cubicBezTo>
                    <a:pt x="3537" y="1810"/>
                    <a:pt x="3751" y="1953"/>
                    <a:pt x="3977" y="2096"/>
                  </a:cubicBezTo>
                  <a:cubicBezTo>
                    <a:pt x="4049" y="2131"/>
                    <a:pt x="4144" y="2131"/>
                    <a:pt x="4215" y="2131"/>
                  </a:cubicBezTo>
                  <a:cubicBezTo>
                    <a:pt x="4239" y="2143"/>
                    <a:pt x="4263" y="2108"/>
                    <a:pt x="4275" y="2084"/>
                  </a:cubicBezTo>
                  <a:cubicBezTo>
                    <a:pt x="4370" y="1917"/>
                    <a:pt x="4394" y="1738"/>
                    <a:pt x="4323" y="154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2"/>
            <p:cNvSpPr/>
            <p:nvPr/>
          </p:nvSpPr>
          <p:spPr>
            <a:xfrm>
              <a:off x="6104270" y="3301769"/>
              <a:ext cx="329142" cy="325759"/>
            </a:xfrm>
            <a:custGeom>
              <a:rect b="b" l="l" r="r" t="t"/>
              <a:pathLst>
                <a:path extrusionOk="0" h="2311" w="2335">
                  <a:moveTo>
                    <a:pt x="1" y="953"/>
                  </a:moveTo>
                  <a:cubicBezTo>
                    <a:pt x="13" y="917"/>
                    <a:pt x="25" y="869"/>
                    <a:pt x="61" y="846"/>
                  </a:cubicBezTo>
                  <a:cubicBezTo>
                    <a:pt x="275" y="619"/>
                    <a:pt x="501" y="405"/>
                    <a:pt x="727" y="203"/>
                  </a:cubicBezTo>
                  <a:cubicBezTo>
                    <a:pt x="834" y="119"/>
                    <a:pt x="930" y="0"/>
                    <a:pt x="1084" y="12"/>
                  </a:cubicBezTo>
                  <a:cubicBezTo>
                    <a:pt x="1227" y="24"/>
                    <a:pt x="1370" y="60"/>
                    <a:pt x="1513" y="119"/>
                  </a:cubicBezTo>
                  <a:cubicBezTo>
                    <a:pt x="1858" y="250"/>
                    <a:pt x="2073" y="524"/>
                    <a:pt x="2227" y="834"/>
                  </a:cubicBezTo>
                  <a:cubicBezTo>
                    <a:pt x="2335" y="1072"/>
                    <a:pt x="2239" y="1298"/>
                    <a:pt x="2096" y="1500"/>
                  </a:cubicBezTo>
                  <a:cubicBezTo>
                    <a:pt x="1977" y="1643"/>
                    <a:pt x="1846" y="1774"/>
                    <a:pt x="1704" y="1905"/>
                  </a:cubicBezTo>
                  <a:cubicBezTo>
                    <a:pt x="1585" y="2036"/>
                    <a:pt x="1454" y="2155"/>
                    <a:pt x="1334" y="2274"/>
                  </a:cubicBezTo>
                  <a:cubicBezTo>
                    <a:pt x="1311" y="2286"/>
                    <a:pt x="1251" y="2310"/>
                    <a:pt x="1239" y="2298"/>
                  </a:cubicBezTo>
                  <a:cubicBezTo>
                    <a:pt x="1227" y="2262"/>
                    <a:pt x="1215" y="2227"/>
                    <a:pt x="1215" y="2191"/>
                  </a:cubicBezTo>
                  <a:cubicBezTo>
                    <a:pt x="1215" y="2179"/>
                    <a:pt x="1227" y="2155"/>
                    <a:pt x="1239" y="2143"/>
                  </a:cubicBezTo>
                  <a:cubicBezTo>
                    <a:pt x="1370" y="1965"/>
                    <a:pt x="1358" y="1822"/>
                    <a:pt x="1204" y="1667"/>
                  </a:cubicBezTo>
                  <a:cubicBezTo>
                    <a:pt x="1001" y="1477"/>
                    <a:pt x="811" y="1286"/>
                    <a:pt x="608" y="1096"/>
                  </a:cubicBezTo>
                  <a:cubicBezTo>
                    <a:pt x="572" y="1060"/>
                    <a:pt x="537" y="1012"/>
                    <a:pt x="501" y="977"/>
                  </a:cubicBezTo>
                  <a:cubicBezTo>
                    <a:pt x="465" y="917"/>
                    <a:pt x="311" y="893"/>
                    <a:pt x="227" y="929"/>
                  </a:cubicBezTo>
                  <a:cubicBezTo>
                    <a:pt x="156" y="953"/>
                    <a:pt x="96" y="965"/>
                    <a:pt x="37" y="988"/>
                  </a:cubicBezTo>
                  <a:cubicBezTo>
                    <a:pt x="25" y="977"/>
                    <a:pt x="13" y="965"/>
                    <a:pt x="1" y="953"/>
                  </a:cubicBezTo>
                  <a:close/>
                  <a:moveTo>
                    <a:pt x="1858" y="1572"/>
                  </a:moveTo>
                  <a:cubicBezTo>
                    <a:pt x="1858" y="1572"/>
                    <a:pt x="1858" y="1584"/>
                    <a:pt x="1870" y="1596"/>
                  </a:cubicBezTo>
                  <a:cubicBezTo>
                    <a:pt x="1906" y="1572"/>
                    <a:pt x="1989" y="1548"/>
                    <a:pt x="1989" y="1536"/>
                  </a:cubicBezTo>
                  <a:cubicBezTo>
                    <a:pt x="1966" y="1465"/>
                    <a:pt x="2085" y="1393"/>
                    <a:pt x="1977" y="1322"/>
                  </a:cubicBezTo>
                  <a:cubicBezTo>
                    <a:pt x="1966" y="1322"/>
                    <a:pt x="1942" y="1310"/>
                    <a:pt x="1942" y="1298"/>
                  </a:cubicBezTo>
                  <a:cubicBezTo>
                    <a:pt x="1918" y="1108"/>
                    <a:pt x="1787" y="965"/>
                    <a:pt x="1644" y="846"/>
                  </a:cubicBezTo>
                  <a:cubicBezTo>
                    <a:pt x="1454" y="667"/>
                    <a:pt x="1239" y="536"/>
                    <a:pt x="1025" y="381"/>
                  </a:cubicBezTo>
                  <a:cubicBezTo>
                    <a:pt x="906" y="298"/>
                    <a:pt x="787" y="322"/>
                    <a:pt x="692" y="441"/>
                  </a:cubicBezTo>
                  <a:cubicBezTo>
                    <a:pt x="644" y="500"/>
                    <a:pt x="632" y="560"/>
                    <a:pt x="703" y="619"/>
                  </a:cubicBezTo>
                  <a:cubicBezTo>
                    <a:pt x="882" y="774"/>
                    <a:pt x="1049" y="941"/>
                    <a:pt x="1227" y="1108"/>
                  </a:cubicBezTo>
                  <a:cubicBezTo>
                    <a:pt x="1311" y="1191"/>
                    <a:pt x="1406" y="1274"/>
                    <a:pt x="1477" y="1369"/>
                  </a:cubicBezTo>
                  <a:cubicBezTo>
                    <a:pt x="1620" y="1536"/>
                    <a:pt x="1739" y="1548"/>
                    <a:pt x="1906" y="1429"/>
                  </a:cubicBezTo>
                  <a:cubicBezTo>
                    <a:pt x="1918" y="1417"/>
                    <a:pt x="1918" y="1429"/>
                    <a:pt x="1942" y="1429"/>
                  </a:cubicBezTo>
                  <a:cubicBezTo>
                    <a:pt x="1906" y="1477"/>
                    <a:pt x="1882" y="1524"/>
                    <a:pt x="1858" y="15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2"/>
            <p:cNvSpPr/>
            <p:nvPr/>
          </p:nvSpPr>
          <p:spPr>
            <a:xfrm>
              <a:off x="5592443" y="2088378"/>
              <a:ext cx="246821" cy="282061"/>
            </a:xfrm>
            <a:custGeom>
              <a:rect b="b" l="l" r="r" t="t"/>
              <a:pathLst>
                <a:path extrusionOk="0" h="2001" w="1751">
                  <a:moveTo>
                    <a:pt x="798" y="1310"/>
                  </a:moveTo>
                  <a:cubicBezTo>
                    <a:pt x="798" y="1429"/>
                    <a:pt x="798" y="1548"/>
                    <a:pt x="786" y="1655"/>
                  </a:cubicBezTo>
                  <a:cubicBezTo>
                    <a:pt x="786" y="1774"/>
                    <a:pt x="882" y="1834"/>
                    <a:pt x="989" y="1798"/>
                  </a:cubicBezTo>
                  <a:cubicBezTo>
                    <a:pt x="1179" y="1715"/>
                    <a:pt x="1310" y="1584"/>
                    <a:pt x="1406" y="1393"/>
                  </a:cubicBezTo>
                  <a:cubicBezTo>
                    <a:pt x="1477" y="1262"/>
                    <a:pt x="1560" y="1119"/>
                    <a:pt x="1739" y="1060"/>
                  </a:cubicBezTo>
                  <a:cubicBezTo>
                    <a:pt x="1739" y="1107"/>
                    <a:pt x="1751" y="1143"/>
                    <a:pt x="1751" y="1179"/>
                  </a:cubicBezTo>
                  <a:cubicBezTo>
                    <a:pt x="1703" y="1345"/>
                    <a:pt x="1656" y="1512"/>
                    <a:pt x="1608" y="1691"/>
                  </a:cubicBezTo>
                  <a:cubicBezTo>
                    <a:pt x="1596" y="1762"/>
                    <a:pt x="1596" y="1834"/>
                    <a:pt x="1584" y="1905"/>
                  </a:cubicBezTo>
                  <a:cubicBezTo>
                    <a:pt x="1560" y="1976"/>
                    <a:pt x="1525" y="2000"/>
                    <a:pt x="1453" y="1988"/>
                  </a:cubicBezTo>
                  <a:cubicBezTo>
                    <a:pt x="1310" y="1976"/>
                    <a:pt x="1155" y="1965"/>
                    <a:pt x="1013" y="1953"/>
                  </a:cubicBezTo>
                  <a:cubicBezTo>
                    <a:pt x="786" y="1917"/>
                    <a:pt x="560" y="1929"/>
                    <a:pt x="334" y="2000"/>
                  </a:cubicBezTo>
                  <a:cubicBezTo>
                    <a:pt x="322" y="2000"/>
                    <a:pt x="298" y="2000"/>
                    <a:pt x="286" y="2000"/>
                  </a:cubicBezTo>
                  <a:cubicBezTo>
                    <a:pt x="239" y="1988"/>
                    <a:pt x="203" y="1988"/>
                    <a:pt x="167" y="1976"/>
                  </a:cubicBezTo>
                  <a:cubicBezTo>
                    <a:pt x="179" y="1941"/>
                    <a:pt x="167" y="1881"/>
                    <a:pt x="203" y="1857"/>
                  </a:cubicBezTo>
                  <a:cubicBezTo>
                    <a:pt x="370" y="1703"/>
                    <a:pt x="358" y="1512"/>
                    <a:pt x="346" y="1322"/>
                  </a:cubicBezTo>
                  <a:cubicBezTo>
                    <a:pt x="334" y="1024"/>
                    <a:pt x="298" y="726"/>
                    <a:pt x="274" y="441"/>
                  </a:cubicBezTo>
                  <a:cubicBezTo>
                    <a:pt x="274" y="310"/>
                    <a:pt x="191" y="226"/>
                    <a:pt x="84" y="167"/>
                  </a:cubicBezTo>
                  <a:cubicBezTo>
                    <a:pt x="48" y="155"/>
                    <a:pt x="24" y="95"/>
                    <a:pt x="1" y="60"/>
                  </a:cubicBezTo>
                  <a:cubicBezTo>
                    <a:pt x="36" y="36"/>
                    <a:pt x="72" y="12"/>
                    <a:pt x="108" y="12"/>
                  </a:cubicBezTo>
                  <a:cubicBezTo>
                    <a:pt x="405" y="0"/>
                    <a:pt x="715" y="0"/>
                    <a:pt x="1013" y="0"/>
                  </a:cubicBezTo>
                  <a:cubicBezTo>
                    <a:pt x="1036" y="0"/>
                    <a:pt x="1096" y="36"/>
                    <a:pt x="1096" y="48"/>
                  </a:cubicBezTo>
                  <a:cubicBezTo>
                    <a:pt x="1096" y="83"/>
                    <a:pt x="1060" y="143"/>
                    <a:pt x="1036" y="143"/>
                  </a:cubicBezTo>
                  <a:cubicBezTo>
                    <a:pt x="786" y="179"/>
                    <a:pt x="810" y="405"/>
                    <a:pt x="798" y="560"/>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2"/>
            <p:cNvSpPr/>
            <p:nvPr/>
          </p:nvSpPr>
          <p:spPr>
            <a:xfrm>
              <a:off x="5639382" y="3575233"/>
              <a:ext cx="210030" cy="282202"/>
            </a:xfrm>
            <a:custGeom>
              <a:rect b="b" l="l" r="r" t="t"/>
              <a:pathLst>
                <a:path extrusionOk="0" h="2002" w="1490">
                  <a:moveTo>
                    <a:pt x="906" y="1025"/>
                  </a:moveTo>
                  <a:cubicBezTo>
                    <a:pt x="906" y="1037"/>
                    <a:pt x="906" y="1061"/>
                    <a:pt x="894" y="1073"/>
                  </a:cubicBezTo>
                  <a:cubicBezTo>
                    <a:pt x="870" y="1084"/>
                    <a:pt x="846" y="1096"/>
                    <a:pt x="822" y="1108"/>
                  </a:cubicBezTo>
                  <a:cubicBezTo>
                    <a:pt x="822" y="1108"/>
                    <a:pt x="799" y="1084"/>
                    <a:pt x="799" y="1084"/>
                  </a:cubicBezTo>
                  <a:cubicBezTo>
                    <a:pt x="799" y="1061"/>
                    <a:pt x="811" y="1037"/>
                    <a:pt x="834" y="1025"/>
                  </a:cubicBezTo>
                  <a:cubicBezTo>
                    <a:pt x="882" y="965"/>
                    <a:pt x="953" y="906"/>
                    <a:pt x="965" y="846"/>
                  </a:cubicBezTo>
                  <a:cubicBezTo>
                    <a:pt x="1025" y="644"/>
                    <a:pt x="1013" y="453"/>
                    <a:pt x="882" y="299"/>
                  </a:cubicBezTo>
                  <a:cubicBezTo>
                    <a:pt x="846" y="251"/>
                    <a:pt x="763" y="227"/>
                    <a:pt x="703" y="227"/>
                  </a:cubicBezTo>
                  <a:cubicBezTo>
                    <a:pt x="632" y="227"/>
                    <a:pt x="620" y="299"/>
                    <a:pt x="632" y="358"/>
                  </a:cubicBezTo>
                  <a:cubicBezTo>
                    <a:pt x="632" y="477"/>
                    <a:pt x="656" y="596"/>
                    <a:pt x="656" y="715"/>
                  </a:cubicBezTo>
                  <a:cubicBezTo>
                    <a:pt x="668" y="906"/>
                    <a:pt x="680" y="1096"/>
                    <a:pt x="692" y="1275"/>
                  </a:cubicBezTo>
                  <a:cubicBezTo>
                    <a:pt x="692" y="1370"/>
                    <a:pt x="680" y="1454"/>
                    <a:pt x="703" y="1549"/>
                  </a:cubicBezTo>
                  <a:cubicBezTo>
                    <a:pt x="715" y="1656"/>
                    <a:pt x="799" y="1727"/>
                    <a:pt x="918" y="1775"/>
                  </a:cubicBezTo>
                  <a:cubicBezTo>
                    <a:pt x="953" y="1799"/>
                    <a:pt x="965" y="1846"/>
                    <a:pt x="989" y="1894"/>
                  </a:cubicBezTo>
                  <a:cubicBezTo>
                    <a:pt x="953" y="1906"/>
                    <a:pt x="918" y="1930"/>
                    <a:pt x="882" y="1930"/>
                  </a:cubicBezTo>
                  <a:cubicBezTo>
                    <a:pt x="668" y="1954"/>
                    <a:pt x="441" y="1954"/>
                    <a:pt x="227" y="1965"/>
                  </a:cubicBezTo>
                  <a:cubicBezTo>
                    <a:pt x="168" y="1965"/>
                    <a:pt x="72" y="2001"/>
                    <a:pt x="72" y="1906"/>
                  </a:cubicBezTo>
                  <a:cubicBezTo>
                    <a:pt x="60" y="1870"/>
                    <a:pt x="120" y="1787"/>
                    <a:pt x="168" y="1763"/>
                  </a:cubicBezTo>
                  <a:cubicBezTo>
                    <a:pt x="299" y="1715"/>
                    <a:pt x="299" y="1596"/>
                    <a:pt x="299" y="1489"/>
                  </a:cubicBezTo>
                  <a:cubicBezTo>
                    <a:pt x="287" y="1180"/>
                    <a:pt x="263" y="870"/>
                    <a:pt x="239" y="561"/>
                  </a:cubicBezTo>
                  <a:cubicBezTo>
                    <a:pt x="227" y="418"/>
                    <a:pt x="180" y="311"/>
                    <a:pt x="72" y="227"/>
                  </a:cubicBezTo>
                  <a:cubicBezTo>
                    <a:pt x="37" y="203"/>
                    <a:pt x="25" y="144"/>
                    <a:pt x="1" y="108"/>
                  </a:cubicBezTo>
                  <a:cubicBezTo>
                    <a:pt x="49" y="96"/>
                    <a:pt x="84" y="84"/>
                    <a:pt x="132" y="84"/>
                  </a:cubicBezTo>
                  <a:cubicBezTo>
                    <a:pt x="311" y="60"/>
                    <a:pt x="501" y="37"/>
                    <a:pt x="692" y="25"/>
                  </a:cubicBezTo>
                  <a:cubicBezTo>
                    <a:pt x="870" y="1"/>
                    <a:pt x="1049" y="13"/>
                    <a:pt x="1203" y="132"/>
                  </a:cubicBezTo>
                  <a:cubicBezTo>
                    <a:pt x="1370" y="263"/>
                    <a:pt x="1489" y="668"/>
                    <a:pt x="1358" y="858"/>
                  </a:cubicBezTo>
                  <a:cubicBezTo>
                    <a:pt x="1287" y="977"/>
                    <a:pt x="1180" y="1084"/>
                    <a:pt x="1025" y="1108"/>
                  </a:cubicBezTo>
                  <a:cubicBezTo>
                    <a:pt x="953" y="1120"/>
                    <a:pt x="918" y="1108"/>
                    <a:pt x="906" y="1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2"/>
            <p:cNvSpPr/>
            <p:nvPr/>
          </p:nvSpPr>
          <p:spPr>
            <a:xfrm>
              <a:off x="5844198" y="3548451"/>
              <a:ext cx="275436" cy="288827"/>
            </a:xfrm>
            <a:custGeom>
              <a:rect b="b" l="l" r="r" t="t"/>
              <a:pathLst>
                <a:path extrusionOk="0" h="2049" w="1954">
                  <a:moveTo>
                    <a:pt x="870" y="1012"/>
                  </a:moveTo>
                  <a:cubicBezTo>
                    <a:pt x="786" y="905"/>
                    <a:pt x="691" y="798"/>
                    <a:pt x="560" y="715"/>
                  </a:cubicBezTo>
                  <a:cubicBezTo>
                    <a:pt x="548" y="715"/>
                    <a:pt x="489" y="751"/>
                    <a:pt x="477" y="762"/>
                  </a:cubicBezTo>
                  <a:cubicBezTo>
                    <a:pt x="453" y="1024"/>
                    <a:pt x="417" y="1274"/>
                    <a:pt x="405" y="1536"/>
                  </a:cubicBezTo>
                  <a:cubicBezTo>
                    <a:pt x="393" y="1644"/>
                    <a:pt x="489" y="1727"/>
                    <a:pt x="596" y="1727"/>
                  </a:cubicBezTo>
                  <a:cubicBezTo>
                    <a:pt x="632" y="1739"/>
                    <a:pt x="679" y="1727"/>
                    <a:pt x="715" y="1739"/>
                  </a:cubicBezTo>
                  <a:cubicBezTo>
                    <a:pt x="751" y="1739"/>
                    <a:pt x="786" y="1774"/>
                    <a:pt x="786" y="1786"/>
                  </a:cubicBezTo>
                  <a:cubicBezTo>
                    <a:pt x="786" y="1822"/>
                    <a:pt x="763" y="1858"/>
                    <a:pt x="739" y="1882"/>
                  </a:cubicBezTo>
                  <a:cubicBezTo>
                    <a:pt x="727" y="1894"/>
                    <a:pt x="703" y="1894"/>
                    <a:pt x="691" y="1905"/>
                  </a:cubicBezTo>
                  <a:cubicBezTo>
                    <a:pt x="536" y="1941"/>
                    <a:pt x="370" y="1989"/>
                    <a:pt x="215" y="2025"/>
                  </a:cubicBezTo>
                  <a:cubicBezTo>
                    <a:pt x="191" y="2036"/>
                    <a:pt x="155" y="2048"/>
                    <a:pt x="131" y="2048"/>
                  </a:cubicBezTo>
                  <a:cubicBezTo>
                    <a:pt x="84" y="2048"/>
                    <a:pt x="48" y="2025"/>
                    <a:pt x="1" y="2025"/>
                  </a:cubicBezTo>
                  <a:cubicBezTo>
                    <a:pt x="24" y="1977"/>
                    <a:pt x="36" y="1917"/>
                    <a:pt x="72" y="1882"/>
                  </a:cubicBezTo>
                  <a:cubicBezTo>
                    <a:pt x="143" y="1810"/>
                    <a:pt x="191" y="1739"/>
                    <a:pt x="215" y="1632"/>
                  </a:cubicBezTo>
                  <a:cubicBezTo>
                    <a:pt x="251" y="1322"/>
                    <a:pt x="310" y="1024"/>
                    <a:pt x="346" y="727"/>
                  </a:cubicBezTo>
                  <a:cubicBezTo>
                    <a:pt x="370" y="524"/>
                    <a:pt x="358" y="310"/>
                    <a:pt x="370" y="108"/>
                  </a:cubicBezTo>
                  <a:cubicBezTo>
                    <a:pt x="370" y="72"/>
                    <a:pt x="393" y="36"/>
                    <a:pt x="405" y="0"/>
                  </a:cubicBezTo>
                  <a:cubicBezTo>
                    <a:pt x="441" y="12"/>
                    <a:pt x="489" y="24"/>
                    <a:pt x="512" y="48"/>
                  </a:cubicBezTo>
                  <a:cubicBezTo>
                    <a:pt x="763" y="322"/>
                    <a:pt x="1013" y="596"/>
                    <a:pt x="1274" y="858"/>
                  </a:cubicBezTo>
                  <a:cubicBezTo>
                    <a:pt x="1394" y="977"/>
                    <a:pt x="1513" y="1096"/>
                    <a:pt x="1655" y="1203"/>
                  </a:cubicBezTo>
                  <a:cubicBezTo>
                    <a:pt x="1715" y="1251"/>
                    <a:pt x="1810" y="1251"/>
                    <a:pt x="1882" y="1286"/>
                  </a:cubicBezTo>
                  <a:cubicBezTo>
                    <a:pt x="1906" y="1286"/>
                    <a:pt x="1941" y="1298"/>
                    <a:pt x="1953" y="1322"/>
                  </a:cubicBezTo>
                  <a:cubicBezTo>
                    <a:pt x="1953" y="1334"/>
                    <a:pt x="1941" y="1382"/>
                    <a:pt x="1929" y="1393"/>
                  </a:cubicBezTo>
                  <a:cubicBezTo>
                    <a:pt x="1822" y="1441"/>
                    <a:pt x="1715" y="1501"/>
                    <a:pt x="1620" y="1548"/>
                  </a:cubicBezTo>
                  <a:cubicBezTo>
                    <a:pt x="1525" y="1584"/>
                    <a:pt x="1417" y="1620"/>
                    <a:pt x="1322" y="1667"/>
                  </a:cubicBezTo>
                  <a:cubicBezTo>
                    <a:pt x="1251" y="1691"/>
                    <a:pt x="1179" y="1727"/>
                    <a:pt x="1096" y="1751"/>
                  </a:cubicBezTo>
                  <a:cubicBezTo>
                    <a:pt x="1084" y="1763"/>
                    <a:pt x="1048" y="1751"/>
                    <a:pt x="1024" y="1751"/>
                  </a:cubicBezTo>
                  <a:cubicBezTo>
                    <a:pt x="1036" y="1727"/>
                    <a:pt x="1024" y="1691"/>
                    <a:pt x="1036" y="1679"/>
                  </a:cubicBezTo>
                  <a:cubicBezTo>
                    <a:pt x="1072" y="1620"/>
                    <a:pt x="1108" y="1572"/>
                    <a:pt x="1144" y="1536"/>
                  </a:cubicBezTo>
                  <a:cubicBezTo>
                    <a:pt x="1215" y="1465"/>
                    <a:pt x="1191" y="1405"/>
                    <a:pt x="1144" y="1346"/>
                  </a:cubicBezTo>
                  <a:cubicBezTo>
                    <a:pt x="1096" y="1274"/>
                    <a:pt x="1024" y="1203"/>
                    <a:pt x="1001" y="1167"/>
                  </a:cubicBezTo>
                  <a:cubicBezTo>
                    <a:pt x="834" y="1227"/>
                    <a:pt x="703" y="1274"/>
                    <a:pt x="572" y="1310"/>
                  </a:cubicBezTo>
                  <a:cubicBezTo>
                    <a:pt x="560" y="1310"/>
                    <a:pt x="512" y="1251"/>
                    <a:pt x="501" y="1215"/>
                  </a:cubicBezTo>
                  <a:cubicBezTo>
                    <a:pt x="477" y="1155"/>
                    <a:pt x="477" y="1072"/>
                    <a:pt x="560" y="1060"/>
                  </a:cubicBezTo>
                  <a:cubicBezTo>
                    <a:pt x="655" y="1036"/>
                    <a:pt x="751" y="1024"/>
                    <a:pt x="870" y="10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2"/>
            <p:cNvSpPr/>
            <p:nvPr/>
          </p:nvSpPr>
          <p:spPr>
            <a:xfrm>
              <a:off x="5973458" y="3447805"/>
              <a:ext cx="280369" cy="280369"/>
            </a:xfrm>
            <a:custGeom>
              <a:rect b="b" l="l" r="r" t="t"/>
              <a:pathLst>
                <a:path extrusionOk="0" h="1989" w="1989">
                  <a:moveTo>
                    <a:pt x="1191" y="1988"/>
                  </a:moveTo>
                  <a:cubicBezTo>
                    <a:pt x="1203" y="1929"/>
                    <a:pt x="1203" y="1869"/>
                    <a:pt x="1227" y="1822"/>
                  </a:cubicBezTo>
                  <a:cubicBezTo>
                    <a:pt x="1262" y="1726"/>
                    <a:pt x="1262" y="1631"/>
                    <a:pt x="1191" y="1548"/>
                  </a:cubicBezTo>
                  <a:cubicBezTo>
                    <a:pt x="941" y="1262"/>
                    <a:pt x="715" y="976"/>
                    <a:pt x="453" y="703"/>
                  </a:cubicBezTo>
                  <a:cubicBezTo>
                    <a:pt x="369" y="619"/>
                    <a:pt x="262" y="536"/>
                    <a:pt x="119" y="572"/>
                  </a:cubicBezTo>
                  <a:cubicBezTo>
                    <a:pt x="84" y="583"/>
                    <a:pt x="36" y="524"/>
                    <a:pt x="0" y="500"/>
                  </a:cubicBezTo>
                  <a:cubicBezTo>
                    <a:pt x="36" y="464"/>
                    <a:pt x="60" y="417"/>
                    <a:pt x="96" y="393"/>
                  </a:cubicBezTo>
                  <a:cubicBezTo>
                    <a:pt x="262" y="298"/>
                    <a:pt x="429" y="202"/>
                    <a:pt x="596" y="107"/>
                  </a:cubicBezTo>
                  <a:cubicBezTo>
                    <a:pt x="655" y="72"/>
                    <a:pt x="703" y="36"/>
                    <a:pt x="750" y="0"/>
                  </a:cubicBezTo>
                  <a:lnTo>
                    <a:pt x="786" y="24"/>
                  </a:lnTo>
                  <a:cubicBezTo>
                    <a:pt x="774" y="48"/>
                    <a:pt x="774" y="83"/>
                    <a:pt x="762" y="107"/>
                  </a:cubicBezTo>
                  <a:cubicBezTo>
                    <a:pt x="691" y="262"/>
                    <a:pt x="762" y="393"/>
                    <a:pt x="858" y="500"/>
                  </a:cubicBezTo>
                  <a:cubicBezTo>
                    <a:pt x="1072" y="750"/>
                    <a:pt x="1298" y="1000"/>
                    <a:pt x="1524" y="1226"/>
                  </a:cubicBezTo>
                  <a:cubicBezTo>
                    <a:pt x="1608" y="1322"/>
                    <a:pt x="1727" y="1393"/>
                    <a:pt x="1881" y="1381"/>
                  </a:cubicBezTo>
                  <a:cubicBezTo>
                    <a:pt x="1917" y="1381"/>
                    <a:pt x="1953" y="1417"/>
                    <a:pt x="1989" y="1429"/>
                  </a:cubicBezTo>
                  <a:cubicBezTo>
                    <a:pt x="1965" y="1465"/>
                    <a:pt x="1953" y="1500"/>
                    <a:pt x="1929" y="1512"/>
                  </a:cubicBezTo>
                  <a:cubicBezTo>
                    <a:pt x="1715" y="1667"/>
                    <a:pt x="1489" y="1822"/>
                    <a:pt x="1274" y="1965"/>
                  </a:cubicBezTo>
                  <a:cubicBezTo>
                    <a:pt x="1250" y="1977"/>
                    <a:pt x="1227" y="1977"/>
                    <a:pt x="1191" y="19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22"/>
          <p:cNvGrpSpPr/>
          <p:nvPr/>
        </p:nvGrpSpPr>
        <p:grpSpPr>
          <a:xfrm>
            <a:off x="-919272" y="-24445"/>
            <a:ext cx="4765042" cy="2144889"/>
            <a:chOff x="-1117422" y="-119920"/>
            <a:chExt cx="4765042" cy="2144889"/>
          </a:xfrm>
        </p:grpSpPr>
        <p:grpSp>
          <p:nvGrpSpPr>
            <p:cNvPr id="662" name="Google Shape;662;p22"/>
            <p:cNvGrpSpPr/>
            <p:nvPr/>
          </p:nvGrpSpPr>
          <p:grpSpPr>
            <a:xfrm>
              <a:off x="-1117422" y="-119920"/>
              <a:ext cx="4318068" cy="2144889"/>
              <a:chOff x="4499600" y="2605200"/>
              <a:chExt cx="976850" cy="485225"/>
            </a:xfrm>
          </p:grpSpPr>
          <p:sp>
            <p:nvSpPr>
              <p:cNvPr id="663" name="Google Shape;663;p22"/>
              <p:cNvSpPr/>
              <p:nvPr/>
            </p:nvSpPr>
            <p:spPr>
              <a:xfrm>
                <a:off x="4499600" y="2605200"/>
                <a:ext cx="467375" cy="485225"/>
              </a:xfrm>
              <a:custGeom>
                <a:rect b="b" l="l" r="r" t="t"/>
                <a:pathLst>
                  <a:path extrusionOk="0" h="19409" w="18695">
                    <a:moveTo>
                      <a:pt x="3537" y="1"/>
                    </a:moveTo>
                    <a:cubicBezTo>
                      <a:pt x="3501" y="1"/>
                      <a:pt x="3465" y="2"/>
                      <a:pt x="3431" y="4"/>
                    </a:cubicBezTo>
                    <a:cubicBezTo>
                      <a:pt x="2729" y="38"/>
                      <a:pt x="2056" y="390"/>
                      <a:pt x="1376" y="390"/>
                    </a:cubicBezTo>
                    <a:cubicBezTo>
                      <a:pt x="1249" y="390"/>
                      <a:pt x="1122" y="377"/>
                      <a:pt x="995" y="349"/>
                    </a:cubicBezTo>
                    <a:cubicBezTo>
                      <a:pt x="842" y="310"/>
                      <a:pt x="681" y="256"/>
                      <a:pt x="533" y="256"/>
                    </a:cubicBezTo>
                    <a:cubicBezTo>
                      <a:pt x="444" y="256"/>
                      <a:pt x="360" y="275"/>
                      <a:pt x="285" y="328"/>
                    </a:cubicBezTo>
                    <a:cubicBezTo>
                      <a:pt x="0" y="531"/>
                      <a:pt x="183" y="998"/>
                      <a:pt x="427" y="1262"/>
                    </a:cubicBezTo>
                    <a:cubicBezTo>
                      <a:pt x="670" y="1526"/>
                      <a:pt x="934" y="1891"/>
                      <a:pt x="731" y="2196"/>
                    </a:cubicBezTo>
                    <a:cubicBezTo>
                      <a:pt x="1300" y="1952"/>
                      <a:pt x="1929" y="1830"/>
                      <a:pt x="2538" y="1810"/>
                    </a:cubicBezTo>
                    <a:cubicBezTo>
                      <a:pt x="2579" y="1806"/>
                      <a:pt x="2621" y="1803"/>
                      <a:pt x="2663" y="1803"/>
                    </a:cubicBezTo>
                    <a:cubicBezTo>
                      <a:pt x="2809" y="1803"/>
                      <a:pt x="2955" y="1833"/>
                      <a:pt x="3065" y="1912"/>
                    </a:cubicBezTo>
                    <a:cubicBezTo>
                      <a:pt x="3370" y="2115"/>
                      <a:pt x="3329" y="2561"/>
                      <a:pt x="3431" y="2926"/>
                    </a:cubicBezTo>
                    <a:cubicBezTo>
                      <a:pt x="3593" y="3414"/>
                      <a:pt x="4040" y="3718"/>
                      <a:pt x="4446" y="4023"/>
                    </a:cubicBezTo>
                    <a:cubicBezTo>
                      <a:pt x="5664" y="4936"/>
                      <a:pt x="7896" y="7148"/>
                      <a:pt x="8262" y="7636"/>
                    </a:cubicBezTo>
                    <a:cubicBezTo>
                      <a:pt x="8728" y="8265"/>
                      <a:pt x="9398" y="8752"/>
                      <a:pt x="10149" y="8975"/>
                    </a:cubicBezTo>
                    <a:cubicBezTo>
                      <a:pt x="10758" y="9158"/>
                      <a:pt x="11469" y="9239"/>
                      <a:pt x="11814" y="9767"/>
                    </a:cubicBezTo>
                    <a:cubicBezTo>
                      <a:pt x="12057" y="10193"/>
                      <a:pt x="11956" y="10721"/>
                      <a:pt x="12017" y="11208"/>
                    </a:cubicBezTo>
                    <a:cubicBezTo>
                      <a:pt x="12078" y="11959"/>
                      <a:pt x="12504" y="12608"/>
                      <a:pt x="12768" y="13319"/>
                    </a:cubicBezTo>
                    <a:cubicBezTo>
                      <a:pt x="13153" y="14273"/>
                      <a:pt x="13255" y="15349"/>
                      <a:pt x="13052" y="16363"/>
                    </a:cubicBezTo>
                    <a:cubicBezTo>
                      <a:pt x="12950" y="16932"/>
                      <a:pt x="12747" y="17500"/>
                      <a:pt x="12768" y="18089"/>
                    </a:cubicBezTo>
                    <a:cubicBezTo>
                      <a:pt x="12808" y="18677"/>
                      <a:pt x="13153" y="19286"/>
                      <a:pt x="13722" y="19408"/>
                    </a:cubicBezTo>
                    <a:cubicBezTo>
                      <a:pt x="13783" y="18109"/>
                      <a:pt x="14635" y="16972"/>
                      <a:pt x="15589" y="16079"/>
                    </a:cubicBezTo>
                    <a:cubicBezTo>
                      <a:pt x="16543" y="15186"/>
                      <a:pt x="17619" y="14395"/>
                      <a:pt x="18329" y="13299"/>
                    </a:cubicBezTo>
                    <a:cubicBezTo>
                      <a:pt x="18532" y="13014"/>
                      <a:pt x="18695" y="12649"/>
                      <a:pt x="18593" y="12324"/>
                    </a:cubicBezTo>
                    <a:cubicBezTo>
                      <a:pt x="18410" y="11736"/>
                      <a:pt x="17639" y="11675"/>
                      <a:pt x="17091" y="11411"/>
                    </a:cubicBezTo>
                    <a:cubicBezTo>
                      <a:pt x="16949" y="11350"/>
                      <a:pt x="16807" y="11248"/>
                      <a:pt x="16685" y="11147"/>
                    </a:cubicBezTo>
                    <a:cubicBezTo>
                      <a:pt x="16137" y="10700"/>
                      <a:pt x="15731" y="9970"/>
                      <a:pt x="15061" y="9686"/>
                    </a:cubicBezTo>
                    <a:cubicBezTo>
                      <a:pt x="14750" y="9558"/>
                      <a:pt x="14419" y="9533"/>
                      <a:pt x="14080" y="9533"/>
                    </a:cubicBezTo>
                    <a:cubicBezTo>
                      <a:pt x="13862" y="9533"/>
                      <a:pt x="13641" y="9543"/>
                      <a:pt x="13420" y="9543"/>
                    </a:cubicBezTo>
                    <a:cubicBezTo>
                      <a:pt x="13222" y="9543"/>
                      <a:pt x="13024" y="9535"/>
                      <a:pt x="12829" y="9503"/>
                    </a:cubicBezTo>
                    <a:cubicBezTo>
                      <a:pt x="11976" y="9361"/>
                      <a:pt x="11266" y="8752"/>
                      <a:pt x="10596" y="8184"/>
                    </a:cubicBezTo>
                    <a:cubicBezTo>
                      <a:pt x="10352" y="7960"/>
                      <a:pt x="10088" y="7737"/>
                      <a:pt x="9967" y="7412"/>
                    </a:cubicBezTo>
                    <a:cubicBezTo>
                      <a:pt x="9845" y="7108"/>
                      <a:pt x="9906" y="6702"/>
                      <a:pt x="10190" y="6519"/>
                    </a:cubicBezTo>
                    <a:cubicBezTo>
                      <a:pt x="10286" y="6463"/>
                      <a:pt x="10387" y="6440"/>
                      <a:pt x="10490" y="6440"/>
                    </a:cubicBezTo>
                    <a:cubicBezTo>
                      <a:pt x="10927" y="6440"/>
                      <a:pt x="11418" y="6846"/>
                      <a:pt x="11862" y="6846"/>
                    </a:cubicBezTo>
                    <a:cubicBezTo>
                      <a:pt x="11956" y="6846"/>
                      <a:pt x="12049" y="6828"/>
                      <a:pt x="12138" y="6783"/>
                    </a:cubicBezTo>
                    <a:cubicBezTo>
                      <a:pt x="12443" y="6641"/>
                      <a:pt x="12544" y="6276"/>
                      <a:pt x="12687" y="5971"/>
                    </a:cubicBezTo>
                    <a:cubicBezTo>
                      <a:pt x="12930" y="5443"/>
                      <a:pt x="13417" y="5037"/>
                      <a:pt x="13986" y="4855"/>
                    </a:cubicBezTo>
                    <a:cubicBezTo>
                      <a:pt x="14209" y="4794"/>
                      <a:pt x="14452" y="4753"/>
                      <a:pt x="14635" y="4631"/>
                    </a:cubicBezTo>
                    <a:cubicBezTo>
                      <a:pt x="14818" y="4489"/>
                      <a:pt x="14940" y="4205"/>
                      <a:pt x="14777" y="4023"/>
                    </a:cubicBezTo>
                    <a:cubicBezTo>
                      <a:pt x="14696" y="3921"/>
                      <a:pt x="14513" y="3921"/>
                      <a:pt x="14432" y="3820"/>
                    </a:cubicBezTo>
                    <a:cubicBezTo>
                      <a:pt x="14148" y="3353"/>
                      <a:pt x="15000" y="3475"/>
                      <a:pt x="15082" y="3170"/>
                    </a:cubicBezTo>
                    <a:cubicBezTo>
                      <a:pt x="15163" y="2845"/>
                      <a:pt x="15000" y="2521"/>
                      <a:pt x="14757" y="2318"/>
                    </a:cubicBezTo>
                    <a:cubicBezTo>
                      <a:pt x="14513" y="2115"/>
                      <a:pt x="14209" y="1993"/>
                      <a:pt x="13904" y="1891"/>
                    </a:cubicBezTo>
                    <a:cubicBezTo>
                      <a:pt x="13685" y="1822"/>
                      <a:pt x="13446" y="1759"/>
                      <a:pt x="13220" y="1759"/>
                    </a:cubicBezTo>
                    <a:cubicBezTo>
                      <a:pt x="13050" y="1759"/>
                      <a:pt x="12887" y="1795"/>
                      <a:pt x="12747" y="1891"/>
                    </a:cubicBezTo>
                    <a:cubicBezTo>
                      <a:pt x="12463" y="2094"/>
                      <a:pt x="12382" y="2460"/>
                      <a:pt x="12118" y="2683"/>
                    </a:cubicBezTo>
                    <a:cubicBezTo>
                      <a:pt x="11973" y="2804"/>
                      <a:pt x="11778" y="2860"/>
                      <a:pt x="11580" y="2860"/>
                    </a:cubicBezTo>
                    <a:cubicBezTo>
                      <a:pt x="11444" y="2860"/>
                      <a:pt x="11308" y="2834"/>
                      <a:pt x="11184" y="2784"/>
                    </a:cubicBezTo>
                    <a:cubicBezTo>
                      <a:pt x="10880" y="2683"/>
                      <a:pt x="10454" y="2480"/>
                      <a:pt x="10393" y="2257"/>
                    </a:cubicBezTo>
                    <a:cubicBezTo>
                      <a:pt x="10352" y="2054"/>
                      <a:pt x="10616" y="1709"/>
                      <a:pt x="10880" y="1668"/>
                    </a:cubicBezTo>
                    <a:cubicBezTo>
                      <a:pt x="11428" y="1567"/>
                      <a:pt x="11712" y="816"/>
                      <a:pt x="12281" y="755"/>
                    </a:cubicBezTo>
                    <a:cubicBezTo>
                      <a:pt x="12299" y="753"/>
                      <a:pt x="12317" y="753"/>
                      <a:pt x="12335" y="753"/>
                    </a:cubicBezTo>
                    <a:cubicBezTo>
                      <a:pt x="12598" y="753"/>
                      <a:pt x="12843" y="887"/>
                      <a:pt x="13052" y="1039"/>
                    </a:cubicBezTo>
                    <a:cubicBezTo>
                      <a:pt x="13295" y="1201"/>
                      <a:pt x="13539" y="1364"/>
                      <a:pt x="13823" y="1364"/>
                    </a:cubicBezTo>
                    <a:cubicBezTo>
                      <a:pt x="14087" y="1364"/>
                      <a:pt x="14392" y="1100"/>
                      <a:pt x="14290" y="816"/>
                    </a:cubicBezTo>
                    <a:cubicBezTo>
                      <a:pt x="14229" y="613"/>
                      <a:pt x="13986" y="531"/>
                      <a:pt x="13762" y="470"/>
                    </a:cubicBezTo>
                    <a:cubicBezTo>
                      <a:pt x="13174" y="339"/>
                      <a:pt x="12570" y="273"/>
                      <a:pt x="11966" y="273"/>
                    </a:cubicBezTo>
                    <a:cubicBezTo>
                      <a:pt x="11362" y="273"/>
                      <a:pt x="10758" y="339"/>
                      <a:pt x="10170" y="470"/>
                    </a:cubicBezTo>
                    <a:cubicBezTo>
                      <a:pt x="9926" y="531"/>
                      <a:pt x="9682" y="633"/>
                      <a:pt x="9439" y="694"/>
                    </a:cubicBezTo>
                    <a:cubicBezTo>
                      <a:pt x="9396" y="703"/>
                      <a:pt x="9358" y="707"/>
                      <a:pt x="9323" y="707"/>
                    </a:cubicBezTo>
                    <a:cubicBezTo>
                      <a:pt x="9041" y="707"/>
                      <a:pt x="8981" y="443"/>
                      <a:pt x="8728" y="389"/>
                    </a:cubicBezTo>
                    <a:cubicBezTo>
                      <a:pt x="8708" y="385"/>
                      <a:pt x="8687" y="383"/>
                      <a:pt x="8665" y="383"/>
                    </a:cubicBezTo>
                    <a:cubicBezTo>
                      <a:pt x="8286" y="383"/>
                      <a:pt x="7709" y="971"/>
                      <a:pt x="7304" y="971"/>
                    </a:cubicBezTo>
                    <a:cubicBezTo>
                      <a:pt x="7270" y="971"/>
                      <a:pt x="7237" y="967"/>
                      <a:pt x="7206" y="958"/>
                    </a:cubicBezTo>
                    <a:cubicBezTo>
                      <a:pt x="6618" y="801"/>
                      <a:pt x="4573" y="1"/>
                      <a:pt x="35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2"/>
              <p:cNvSpPr/>
              <p:nvPr/>
            </p:nvSpPr>
            <p:spPr>
              <a:xfrm>
                <a:off x="4968975" y="2806725"/>
                <a:ext cx="507475" cy="242575"/>
              </a:xfrm>
              <a:custGeom>
                <a:rect b="b" l="l" r="r" t="t"/>
                <a:pathLst>
                  <a:path extrusionOk="0" h="9703" w="20299">
                    <a:moveTo>
                      <a:pt x="19284" y="1"/>
                    </a:moveTo>
                    <a:lnTo>
                      <a:pt x="19263" y="305"/>
                    </a:lnTo>
                    <a:cubicBezTo>
                      <a:pt x="19588" y="326"/>
                      <a:pt x="19913" y="346"/>
                      <a:pt x="20258" y="407"/>
                    </a:cubicBezTo>
                    <a:lnTo>
                      <a:pt x="20298" y="82"/>
                    </a:lnTo>
                    <a:cubicBezTo>
                      <a:pt x="19953" y="41"/>
                      <a:pt x="19608" y="1"/>
                      <a:pt x="19284" y="1"/>
                    </a:cubicBezTo>
                    <a:close/>
                    <a:moveTo>
                      <a:pt x="17233" y="204"/>
                    </a:moveTo>
                    <a:cubicBezTo>
                      <a:pt x="16888" y="285"/>
                      <a:pt x="16564" y="407"/>
                      <a:pt x="16239" y="549"/>
                    </a:cubicBezTo>
                    <a:lnTo>
                      <a:pt x="16381" y="833"/>
                    </a:lnTo>
                    <a:cubicBezTo>
                      <a:pt x="16665" y="691"/>
                      <a:pt x="16990" y="589"/>
                      <a:pt x="17294" y="508"/>
                    </a:cubicBezTo>
                    <a:lnTo>
                      <a:pt x="17233" y="204"/>
                    </a:lnTo>
                    <a:close/>
                    <a:moveTo>
                      <a:pt x="14534" y="1706"/>
                    </a:moveTo>
                    <a:cubicBezTo>
                      <a:pt x="14290" y="1929"/>
                      <a:pt x="14067" y="2173"/>
                      <a:pt x="13844" y="2457"/>
                    </a:cubicBezTo>
                    <a:lnTo>
                      <a:pt x="14087" y="2660"/>
                    </a:lnTo>
                    <a:cubicBezTo>
                      <a:pt x="14311" y="2396"/>
                      <a:pt x="14534" y="2152"/>
                      <a:pt x="14757" y="1929"/>
                    </a:cubicBezTo>
                    <a:lnTo>
                      <a:pt x="14534" y="1706"/>
                    </a:lnTo>
                    <a:close/>
                    <a:moveTo>
                      <a:pt x="12667" y="4141"/>
                    </a:moveTo>
                    <a:cubicBezTo>
                      <a:pt x="12504" y="4426"/>
                      <a:pt x="12321" y="4710"/>
                      <a:pt x="12159" y="4994"/>
                    </a:cubicBezTo>
                    <a:lnTo>
                      <a:pt x="12139" y="5014"/>
                    </a:lnTo>
                    <a:lnTo>
                      <a:pt x="12423" y="5177"/>
                    </a:lnTo>
                    <a:lnTo>
                      <a:pt x="12443" y="5136"/>
                    </a:lnTo>
                    <a:cubicBezTo>
                      <a:pt x="12606" y="4872"/>
                      <a:pt x="12768" y="4588"/>
                      <a:pt x="12951" y="4304"/>
                    </a:cubicBezTo>
                    <a:lnTo>
                      <a:pt x="12667" y="4141"/>
                    </a:lnTo>
                    <a:close/>
                    <a:moveTo>
                      <a:pt x="244" y="6029"/>
                    </a:moveTo>
                    <a:lnTo>
                      <a:pt x="1" y="6232"/>
                    </a:lnTo>
                    <a:cubicBezTo>
                      <a:pt x="224" y="6496"/>
                      <a:pt x="468" y="6740"/>
                      <a:pt x="711" y="6983"/>
                    </a:cubicBezTo>
                    <a:lnTo>
                      <a:pt x="934" y="6760"/>
                    </a:lnTo>
                    <a:cubicBezTo>
                      <a:pt x="691" y="6516"/>
                      <a:pt x="468" y="6273"/>
                      <a:pt x="244" y="6029"/>
                    </a:cubicBezTo>
                    <a:close/>
                    <a:moveTo>
                      <a:pt x="11083" y="6719"/>
                    </a:moveTo>
                    <a:cubicBezTo>
                      <a:pt x="10880" y="7024"/>
                      <a:pt x="10677" y="7288"/>
                      <a:pt x="10474" y="7531"/>
                    </a:cubicBezTo>
                    <a:lnTo>
                      <a:pt x="10718" y="7734"/>
                    </a:lnTo>
                    <a:cubicBezTo>
                      <a:pt x="10921" y="7491"/>
                      <a:pt x="11124" y="7227"/>
                      <a:pt x="11347" y="6902"/>
                    </a:cubicBezTo>
                    <a:lnTo>
                      <a:pt x="11083" y="6719"/>
                    </a:lnTo>
                    <a:close/>
                    <a:moveTo>
                      <a:pt x="2477" y="8039"/>
                    </a:moveTo>
                    <a:lnTo>
                      <a:pt x="2294" y="8302"/>
                    </a:lnTo>
                    <a:cubicBezTo>
                      <a:pt x="2579" y="8505"/>
                      <a:pt x="2883" y="8688"/>
                      <a:pt x="3167" y="8830"/>
                    </a:cubicBezTo>
                    <a:lnTo>
                      <a:pt x="3330" y="8566"/>
                    </a:lnTo>
                    <a:cubicBezTo>
                      <a:pt x="3045" y="8404"/>
                      <a:pt x="2741" y="8242"/>
                      <a:pt x="2477" y="8039"/>
                    </a:cubicBezTo>
                    <a:close/>
                    <a:moveTo>
                      <a:pt x="8993" y="8790"/>
                    </a:moveTo>
                    <a:cubicBezTo>
                      <a:pt x="8708" y="8952"/>
                      <a:pt x="8404" y="9074"/>
                      <a:pt x="8100" y="9175"/>
                    </a:cubicBezTo>
                    <a:lnTo>
                      <a:pt x="8181" y="9480"/>
                    </a:lnTo>
                    <a:cubicBezTo>
                      <a:pt x="8526" y="9378"/>
                      <a:pt x="8851" y="9236"/>
                      <a:pt x="9155" y="9074"/>
                    </a:cubicBezTo>
                    <a:lnTo>
                      <a:pt x="8993" y="8790"/>
                    </a:lnTo>
                    <a:close/>
                    <a:moveTo>
                      <a:pt x="5177" y="9256"/>
                    </a:moveTo>
                    <a:lnTo>
                      <a:pt x="5095" y="9561"/>
                    </a:lnTo>
                    <a:cubicBezTo>
                      <a:pt x="5441" y="9642"/>
                      <a:pt x="5786" y="9683"/>
                      <a:pt x="6131" y="9703"/>
                    </a:cubicBezTo>
                    <a:lnTo>
                      <a:pt x="6151" y="9378"/>
                    </a:lnTo>
                    <a:cubicBezTo>
                      <a:pt x="5826" y="9358"/>
                      <a:pt x="5501" y="9317"/>
                      <a:pt x="5177" y="925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22"/>
            <p:cNvGrpSpPr/>
            <p:nvPr/>
          </p:nvGrpSpPr>
          <p:grpSpPr>
            <a:xfrm rot="-2700000">
              <a:off x="3270554" y="650426"/>
              <a:ext cx="309410" cy="319523"/>
              <a:chOff x="1378425" y="2400500"/>
              <a:chExt cx="102500" cy="105850"/>
            </a:xfrm>
          </p:grpSpPr>
          <p:sp>
            <p:nvSpPr>
              <p:cNvPr id="666" name="Google Shape;666;p22"/>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2"/>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8" name="Google Shape;668;p22"/>
          <p:cNvSpPr/>
          <p:nvPr/>
        </p:nvSpPr>
        <p:spPr>
          <a:xfrm>
            <a:off x="8863108" y="5458553"/>
            <a:ext cx="1062178" cy="1620357"/>
          </a:xfrm>
          <a:custGeom>
            <a:rect b="b" l="l" r="r" t="t"/>
            <a:pathLst>
              <a:path extrusionOk="0" h="16628" w="10900">
                <a:moveTo>
                  <a:pt x="6719" y="1"/>
                </a:moveTo>
                <a:cubicBezTo>
                  <a:pt x="6373" y="1"/>
                  <a:pt x="5988" y="41"/>
                  <a:pt x="5704" y="285"/>
                </a:cubicBezTo>
                <a:cubicBezTo>
                  <a:pt x="5440" y="508"/>
                  <a:pt x="5298" y="995"/>
                  <a:pt x="5521" y="1300"/>
                </a:cubicBezTo>
                <a:cubicBezTo>
                  <a:pt x="5642" y="1476"/>
                  <a:pt x="5841" y="1545"/>
                  <a:pt x="6053" y="1545"/>
                </a:cubicBezTo>
                <a:cubicBezTo>
                  <a:pt x="6231" y="1545"/>
                  <a:pt x="6419" y="1496"/>
                  <a:pt x="6576" y="1421"/>
                </a:cubicBezTo>
                <a:cubicBezTo>
                  <a:pt x="6857" y="1290"/>
                  <a:pt x="7190" y="930"/>
                  <a:pt x="7469" y="930"/>
                </a:cubicBezTo>
                <a:cubicBezTo>
                  <a:pt x="7533" y="930"/>
                  <a:pt x="7595" y="949"/>
                  <a:pt x="7652" y="995"/>
                </a:cubicBezTo>
                <a:cubicBezTo>
                  <a:pt x="7936" y="1239"/>
                  <a:pt x="8261" y="1604"/>
                  <a:pt x="8160" y="1970"/>
                </a:cubicBezTo>
                <a:cubicBezTo>
                  <a:pt x="8053" y="2439"/>
                  <a:pt x="7704" y="2612"/>
                  <a:pt x="7247" y="2612"/>
                </a:cubicBezTo>
                <a:cubicBezTo>
                  <a:pt x="6401" y="2612"/>
                  <a:pt x="5183" y="2020"/>
                  <a:pt x="4445" y="1624"/>
                </a:cubicBezTo>
                <a:cubicBezTo>
                  <a:pt x="4242" y="1503"/>
                  <a:pt x="4019" y="1361"/>
                  <a:pt x="3796" y="1340"/>
                </a:cubicBezTo>
                <a:cubicBezTo>
                  <a:pt x="3780" y="1339"/>
                  <a:pt x="3765" y="1338"/>
                  <a:pt x="3749" y="1338"/>
                </a:cubicBezTo>
                <a:cubicBezTo>
                  <a:pt x="3520" y="1338"/>
                  <a:pt x="3284" y="1477"/>
                  <a:pt x="3227" y="1706"/>
                </a:cubicBezTo>
                <a:cubicBezTo>
                  <a:pt x="3187" y="1868"/>
                  <a:pt x="3248" y="2030"/>
                  <a:pt x="3248" y="2193"/>
                </a:cubicBezTo>
                <a:cubicBezTo>
                  <a:pt x="3207" y="2619"/>
                  <a:pt x="2781" y="2842"/>
                  <a:pt x="2456" y="3086"/>
                </a:cubicBezTo>
                <a:cubicBezTo>
                  <a:pt x="2131" y="3329"/>
                  <a:pt x="1888" y="3898"/>
                  <a:pt x="2212" y="4121"/>
                </a:cubicBezTo>
                <a:cubicBezTo>
                  <a:pt x="2283" y="4172"/>
                  <a:pt x="2365" y="4192"/>
                  <a:pt x="2448" y="4192"/>
                </a:cubicBezTo>
                <a:cubicBezTo>
                  <a:pt x="2532" y="4192"/>
                  <a:pt x="2618" y="4172"/>
                  <a:pt x="2700" y="4141"/>
                </a:cubicBezTo>
                <a:cubicBezTo>
                  <a:pt x="3231" y="3948"/>
                  <a:pt x="3763" y="3435"/>
                  <a:pt x="4265" y="3435"/>
                </a:cubicBezTo>
                <a:cubicBezTo>
                  <a:pt x="4395" y="3435"/>
                  <a:pt x="4523" y="3469"/>
                  <a:pt x="4648" y="3553"/>
                </a:cubicBezTo>
                <a:cubicBezTo>
                  <a:pt x="5176" y="3918"/>
                  <a:pt x="5135" y="5014"/>
                  <a:pt x="5765" y="5116"/>
                </a:cubicBezTo>
                <a:cubicBezTo>
                  <a:pt x="5793" y="5120"/>
                  <a:pt x="5820" y="5122"/>
                  <a:pt x="5848" y="5122"/>
                </a:cubicBezTo>
                <a:cubicBezTo>
                  <a:pt x="6080" y="5122"/>
                  <a:pt x="6296" y="4979"/>
                  <a:pt x="6495" y="4852"/>
                </a:cubicBezTo>
                <a:cubicBezTo>
                  <a:pt x="6975" y="4570"/>
                  <a:pt x="7533" y="4415"/>
                  <a:pt x="8088" y="4415"/>
                </a:cubicBezTo>
                <a:cubicBezTo>
                  <a:pt x="8331" y="4415"/>
                  <a:pt x="8574" y="4445"/>
                  <a:pt x="8809" y="4507"/>
                </a:cubicBezTo>
                <a:cubicBezTo>
                  <a:pt x="8951" y="4547"/>
                  <a:pt x="9154" y="4649"/>
                  <a:pt x="9134" y="4811"/>
                </a:cubicBezTo>
                <a:cubicBezTo>
                  <a:pt x="9134" y="4997"/>
                  <a:pt x="8982" y="5023"/>
                  <a:pt x="8798" y="5023"/>
                </a:cubicBezTo>
                <a:cubicBezTo>
                  <a:pt x="8724" y="5023"/>
                  <a:pt x="8646" y="5019"/>
                  <a:pt x="8570" y="5019"/>
                </a:cubicBezTo>
                <a:cubicBezTo>
                  <a:pt x="8504" y="5019"/>
                  <a:pt x="8440" y="5022"/>
                  <a:pt x="8383" y="5034"/>
                </a:cubicBezTo>
                <a:cubicBezTo>
                  <a:pt x="8160" y="5095"/>
                  <a:pt x="8018" y="5339"/>
                  <a:pt x="8058" y="5582"/>
                </a:cubicBezTo>
                <a:cubicBezTo>
                  <a:pt x="8099" y="5826"/>
                  <a:pt x="9479" y="5522"/>
                  <a:pt x="9479" y="6090"/>
                </a:cubicBezTo>
                <a:cubicBezTo>
                  <a:pt x="9479" y="6496"/>
                  <a:pt x="8160" y="6638"/>
                  <a:pt x="7794" y="6658"/>
                </a:cubicBezTo>
                <a:cubicBezTo>
                  <a:pt x="7757" y="6662"/>
                  <a:pt x="7721" y="6664"/>
                  <a:pt x="7685" y="6664"/>
                </a:cubicBezTo>
                <a:cubicBezTo>
                  <a:pt x="7343" y="6664"/>
                  <a:pt x="7031" y="6499"/>
                  <a:pt x="6719" y="6333"/>
                </a:cubicBezTo>
                <a:cubicBezTo>
                  <a:pt x="5886" y="5867"/>
                  <a:pt x="5074" y="5339"/>
                  <a:pt x="4181" y="5034"/>
                </a:cubicBezTo>
                <a:cubicBezTo>
                  <a:pt x="3737" y="4886"/>
                  <a:pt x="3268" y="4796"/>
                  <a:pt x="2808" y="4796"/>
                </a:cubicBezTo>
                <a:cubicBezTo>
                  <a:pt x="2323" y="4796"/>
                  <a:pt x="1848" y="4896"/>
                  <a:pt x="1421" y="5136"/>
                </a:cubicBezTo>
                <a:cubicBezTo>
                  <a:pt x="589" y="5603"/>
                  <a:pt x="0" y="6679"/>
                  <a:pt x="264" y="7673"/>
                </a:cubicBezTo>
                <a:cubicBezTo>
                  <a:pt x="507" y="8627"/>
                  <a:pt x="1380" y="9195"/>
                  <a:pt x="2233" y="9500"/>
                </a:cubicBezTo>
                <a:cubicBezTo>
                  <a:pt x="2537" y="9601"/>
                  <a:pt x="2862" y="9703"/>
                  <a:pt x="3085" y="9926"/>
                </a:cubicBezTo>
                <a:cubicBezTo>
                  <a:pt x="3552" y="10373"/>
                  <a:pt x="3532" y="11185"/>
                  <a:pt x="3491" y="11875"/>
                </a:cubicBezTo>
                <a:cubicBezTo>
                  <a:pt x="3430" y="12890"/>
                  <a:pt x="3430" y="13925"/>
                  <a:pt x="3512" y="14960"/>
                </a:cubicBezTo>
                <a:cubicBezTo>
                  <a:pt x="3532" y="15508"/>
                  <a:pt x="3633" y="16097"/>
                  <a:pt x="4019" y="16421"/>
                </a:cubicBezTo>
                <a:cubicBezTo>
                  <a:pt x="4196" y="16564"/>
                  <a:pt x="4404" y="16627"/>
                  <a:pt x="4615" y="16627"/>
                </a:cubicBezTo>
                <a:cubicBezTo>
                  <a:pt x="4915" y="16627"/>
                  <a:pt x="5222" y="16502"/>
                  <a:pt x="5460" y="16300"/>
                </a:cubicBezTo>
                <a:cubicBezTo>
                  <a:pt x="5886" y="15975"/>
                  <a:pt x="6150" y="15467"/>
                  <a:pt x="6455" y="15001"/>
                </a:cubicBezTo>
                <a:cubicBezTo>
                  <a:pt x="7226" y="13742"/>
                  <a:pt x="8200" y="12626"/>
                  <a:pt x="9296" y="11692"/>
                </a:cubicBezTo>
                <a:cubicBezTo>
                  <a:pt x="9418" y="11570"/>
                  <a:pt x="9560" y="11469"/>
                  <a:pt x="9641" y="11306"/>
                </a:cubicBezTo>
                <a:cubicBezTo>
                  <a:pt x="9905" y="10779"/>
                  <a:pt x="9398" y="10210"/>
                  <a:pt x="8951" y="9865"/>
                </a:cubicBezTo>
                <a:cubicBezTo>
                  <a:pt x="8505" y="9500"/>
                  <a:pt x="8018" y="8891"/>
                  <a:pt x="8322" y="8404"/>
                </a:cubicBezTo>
                <a:cubicBezTo>
                  <a:pt x="8344" y="8393"/>
                  <a:pt x="8366" y="8388"/>
                  <a:pt x="8388" y="8388"/>
                </a:cubicBezTo>
                <a:cubicBezTo>
                  <a:pt x="8527" y="8388"/>
                  <a:pt x="8658" y="8591"/>
                  <a:pt x="8728" y="8749"/>
                </a:cubicBezTo>
                <a:cubicBezTo>
                  <a:pt x="8992" y="9277"/>
                  <a:pt x="9479" y="9703"/>
                  <a:pt x="10047" y="9784"/>
                </a:cubicBezTo>
                <a:cubicBezTo>
                  <a:pt x="10076" y="9786"/>
                  <a:pt x="10105" y="9787"/>
                  <a:pt x="10134" y="9787"/>
                </a:cubicBezTo>
                <a:cubicBezTo>
                  <a:pt x="10396" y="9787"/>
                  <a:pt x="10681" y="9705"/>
                  <a:pt x="10900" y="9540"/>
                </a:cubicBezTo>
                <a:lnTo>
                  <a:pt x="10900" y="1198"/>
                </a:lnTo>
                <a:cubicBezTo>
                  <a:pt x="9499" y="731"/>
                  <a:pt x="8160" y="21"/>
                  <a:pt x="67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FFFFF"/>
        </a:solidFill>
      </p:bgPr>
    </p:bg>
    <p:spTree>
      <p:nvGrpSpPr>
        <p:cNvPr id="669" name="Shape 669"/>
        <p:cNvGrpSpPr/>
        <p:nvPr/>
      </p:nvGrpSpPr>
      <p:grpSpPr>
        <a:xfrm>
          <a:off x="0" y="0"/>
          <a:ext cx="0" cy="0"/>
          <a:chOff x="0" y="0"/>
          <a:chExt cx="0" cy="0"/>
        </a:xfrm>
      </p:grpSpPr>
      <p:grpSp>
        <p:nvGrpSpPr>
          <p:cNvPr id="670" name="Google Shape;670;p23"/>
          <p:cNvGrpSpPr/>
          <p:nvPr/>
        </p:nvGrpSpPr>
        <p:grpSpPr>
          <a:xfrm>
            <a:off x="0" y="0"/>
            <a:ext cx="10751875" cy="7578965"/>
            <a:chOff x="0" y="0"/>
            <a:chExt cx="10751875" cy="7578965"/>
          </a:xfrm>
        </p:grpSpPr>
        <p:sp>
          <p:nvSpPr>
            <p:cNvPr id="671" name="Google Shape;671;p23"/>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3"/>
            <p:cNvSpPr/>
            <p:nvPr/>
          </p:nvSpPr>
          <p:spPr>
            <a:xfrm>
              <a:off x="59821"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673" name="Google Shape;673;p23"/>
          <p:cNvSpPr txBox="1"/>
          <p:nvPr>
            <p:ph type="title"/>
          </p:nvPr>
        </p:nvSpPr>
        <p:spPr>
          <a:xfrm>
            <a:off x="364468" y="3504079"/>
            <a:ext cx="9963000" cy="123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74" name="Google Shape;674;p23"/>
          <p:cNvSpPr txBox="1"/>
          <p:nvPr>
            <p:ph hasCustomPrompt="1" idx="2" type="title"/>
          </p:nvPr>
        </p:nvSpPr>
        <p:spPr>
          <a:xfrm>
            <a:off x="3383950" y="1968525"/>
            <a:ext cx="3924000" cy="135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75" name="Google Shape;675;p23"/>
          <p:cNvSpPr txBox="1"/>
          <p:nvPr>
            <p:ph idx="1" type="subTitle"/>
          </p:nvPr>
        </p:nvSpPr>
        <p:spPr>
          <a:xfrm>
            <a:off x="1353600" y="4718491"/>
            <a:ext cx="7984800" cy="57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000">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6" name="Google Shape;676;p23"/>
          <p:cNvSpPr/>
          <p:nvPr/>
        </p:nvSpPr>
        <p:spPr>
          <a:xfrm>
            <a:off x="2321783" y="-258447"/>
            <a:ext cx="1062178" cy="1620357"/>
          </a:xfrm>
          <a:custGeom>
            <a:rect b="b" l="l" r="r" t="t"/>
            <a:pathLst>
              <a:path extrusionOk="0" h="16628" w="10900">
                <a:moveTo>
                  <a:pt x="6719" y="1"/>
                </a:moveTo>
                <a:cubicBezTo>
                  <a:pt x="6373" y="1"/>
                  <a:pt x="5988" y="41"/>
                  <a:pt x="5704" y="285"/>
                </a:cubicBezTo>
                <a:cubicBezTo>
                  <a:pt x="5440" y="508"/>
                  <a:pt x="5298" y="995"/>
                  <a:pt x="5521" y="1300"/>
                </a:cubicBezTo>
                <a:cubicBezTo>
                  <a:pt x="5642" y="1476"/>
                  <a:pt x="5841" y="1545"/>
                  <a:pt x="6053" y="1545"/>
                </a:cubicBezTo>
                <a:cubicBezTo>
                  <a:pt x="6231" y="1545"/>
                  <a:pt x="6419" y="1496"/>
                  <a:pt x="6576" y="1421"/>
                </a:cubicBezTo>
                <a:cubicBezTo>
                  <a:pt x="6857" y="1290"/>
                  <a:pt x="7190" y="930"/>
                  <a:pt x="7469" y="930"/>
                </a:cubicBezTo>
                <a:cubicBezTo>
                  <a:pt x="7533" y="930"/>
                  <a:pt x="7595" y="949"/>
                  <a:pt x="7652" y="995"/>
                </a:cubicBezTo>
                <a:cubicBezTo>
                  <a:pt x="7936" y="1239"/>
                  <a:pt x="8261" y="1604"/>
                  <a:pt x="8160" y="1970"/>
                </a:cubicBezTo>
                <a:cubicBezTo>
                  <a:pt x="8053" y="2439"/>
                  <a:pt x="7704" y="2612"/>
                  <a:pt x="7247" y="2612"/>
                </a:cubicBezTo>
                <a:cubicBezTo>
                  <a:pt x="6401" y="2612"/>
                  <a:pt x="5183" y="2020"/>
                  <a:pt x="4445" y="1624"/>
                </a:cubicBezTo>
                <a:cubicBezTo>
                  <a:pt x="4242" y="1503"/>
                  <a:pt x="4019" y="1361"/>
                  <a:pt x="3796" y="1340"/>
                </a:cubicBezTo>
                <a:cubicBezTo>
                  <a:pt x="3780" y="1339"/>
                  <a:pt x="3765" y="1338"/>
                  <a:pt x="3749" y="1338"/>
                </a:cubicBezTo>
                <a:cubicBezTo>
                  <a:pt x="3520" y="1338"/>
                  <a:pt x="3284" y="1477"/>
                  <a:pt x="3227" y="1706"/>
                </a:cubicBezTo>
                <a:cubicBezTo>
                  <a:pt x="3187" y="1868"/>
                  <a:pt x="3248" y="2030"/>
                  <a:pt x="3248" y="2193"/>
                </a:cubicBezTo>
                <a:cubicBezTo>
                  <a:pt x="3207" y="2619"/>
                  <a:pt x="2781" y="2842"/>
                  <a:pt x="2456" y="3086"/>
                </a:cubicBezTo>
                <a:cubicBezTo>
                  <a:pt x="2131" y="3329"/>
                  <a:pt x="1888" y="3898"/>
                  <a:pt x="2212" y="4121"/>
                </a:cubicBezTo>
                <a:cubicBezTo>
                  <a:pt x="2283" y="4172"/>
                  <a:pt x="2365" y="4192"/>
                  <a:pt x="2448" y="4192"/>
                </a:cubicBezTo>
                <a:cubicBezTo>
                  <a:pt x="2532" y="4192"/>
                  <a:pt x="2618" y="4172"/>
                  <a:pt x="2700" y="4141"/>
                </a:cubicBezTo>
                <a:cubicBezTo>
                  <a:pt x="3231" y="3948"/>
                  <a:pt x="3763" y="3435"/>
                  <a:pt x="4265" y="3435"/>
                </a:cubicBezTo>
                <a:cubicBezTo>
                  <a:pt x="4395" y="3435"/>
                  <a:pt x="4523" y="3469"/>
                  <a:pt x="4648" y="3553"/>
                </a:cubicBezTo>
                <a:cubicBezTo>
                  <a:pt x="5176" y="3918"/>
                  <a:pt x="5135" y="5014"/>
                  <a:pt x="5765" y="5116"/>
                </a:cubicBezTo>
                <a:cubicBezTo>
                  <a:pt x="5793" y="5120"/>
                  <a:pt x="5820" y="5122"/>
                  <a:pt x="5848" y="5122"/>
                </a:cubicBezTo>
                <a:cubicBezTo>
                  <a:pt x="6080" y="5122"/>
                  <a:pt x="6296" y="4979"/>
                  <a:pt x="6495" y="4852"/>
                </a:cubicBezTo>
                <a:cubicBezTo>
                  <a:pt x="6975" y="4570"/>
                  <a:pt x="7533" y="4415"/>
                  <a:pt x="8088" y="4415"/>
                </a:cubicBezTo>
                <a:cubicBezTo>
                  <a:pt x="8331" y="4415"/>
                  <a:pt x="8574" y="4445"/>
                  <a:pt x="8809" y="4507"/>
                </a:cubicBezTo>
                <a:cubicBezTo>
                  <a:pt x="8951" y="4547"/>
                  <a:pt x="9154" y="4649"/>
                  <a:pt x="9134" y="4811"/>
                </a:cubicBezTo>
                <a:cubicBezTo>
                  <a:pt x="9134" y="4997"/>
                  <a:pt x="8982" y="5023"/>
                  <a:pt x="8798" y="5023"/>
                </a:cubicBezTo>
                <a:cubicBezTo>
                  <a:pt x="8724" y="5023"/>
                  <a:pt x="8646" y="5019"/>
                  <a:pt x="8570" y="5019"/>
                </a:cubicBezTo>
                <a:cubicBezTo>
                  <a:pt x="8504" y="5019"/>
                  <a:pt x="8440" y="5022"/>
                  <a:pt x="8383" y="5034"/>
                </a:cubicBezTo>
                <a:cubicBezTo>
                  <a:pt x="8160" y="5095"/>
                  <a:pt x="8018" y="5339"/>
                  <a:pt x="8058" y="5582"/>
                </a:cubicBezTo>
                <a:cubicBezTo>
                  <a:pt x="8099" y="5826"/>
                  <a:pt x="9479" y="5522"/>
                  <a:pt x="9479" y="6090"/>
                </a:cubicBezTo>
                <a:cubicBezTo>
                  <a:pt x="9479" y="6496"/>
                  <a:pt x="8160" y="6638"/>
                  <a:pt x="7794" y="6658"/>
                </a:cubicBezTo>
                <a:cubicBezTo>
                  <a:pt x="7757" y="6662"/>
                  <a:pt x="7721" y="6664"/>
                  <a:pt x="7685" y="6664"/>
                </a:cubicBezTo>
                <a:cubicBezTo>
                  <a:pt x="7343" y="6664"/>
                  <a:pt x="7031" y="6499"/>
                  <a:pt x="6719" y="6333"/>
                </a:cubicBezTo>
                <a:cubicBezTo>
                  <a:pt x="5886" y="5867"/>
                  <a:pt x="5074" y="5339"/>
                  <a:pt x="4181" y="5034"/>
                </a:cubicBezTo>
                <a:cubicBezTo>
                  <a:pt x="3737" y="4886"/>
                  <a:pt x="3268" y="4796"/>
                  <a:pt x="2808" y="4796"/>
                </a:cubicBezTo>
                <a:cubicBezTo>
                  <a:pt x="2323" y="4796"/>
                  <a:pt x="1848" y="4896"/>
                  <a:pt x="1421" y="5136"/>
                </a:cubicBezTo>
                <a:cubicBezTo>
                  <a:pt x="589" y="5603"/>
                  <a:pt x="0" y="6679"/>
                  <a:pt x="264" y="7673"/>
                </a:cubicBezTo>
                <a:cubicBezTo>
                  <a:pt x="507" y="8627"/>
                  <a:pt x="1380" y="9195"/>
                  <a:pt x="2233" y="9500"/>
                </a:cubicBezTo>
                <a:cubicBezTo>
                  <a:pt x="2537" y="9601"/>
                  <a:pt x="2862" y="9703"/>
                  <a:pt x="3085" y="9926"/>
                </a:cubicBezTo>
                <a:cubicBezTo>
                  <a:pt x="3552" y="10373"/>
                  <a:pt x="3532" y="11185"/>
                  <a:pt x="3491" y="11875"/>
                </a:cubicBezTo>
                <a:cubicBezTo>
                  <a:pt x="3430" y="12890"/>
                  <a:pt x="3430" y="13925"/>
                  <a:pt x="3512" y="14960"/>
                </a:cubicBezTo>
                <a:cubicBezTo>
                  <a:pt x="3532" y="15508"/>
                  <a:pt x="3633" y="16097"/>
                  <a:pt x="4019" y="16421"/>
                </a:cubicBezTo>
                <a:cubicBezTo>
                  <a:pt x="4196" y="16564"/>
                  <a:pt x="4404" y="16627"/>
                  <a:pt x="4615" y="16627"/>
                </a:cubicBezTo>
                <a:cubicBezTo>
                  <a:pt x="4915" y="16627"/>
                  <a:pt x="5222" y="16502"/>
                  <a:pt x="5460" y="16300"/>
                </a:cubicBezTo>
                <a:cubicBezTo>
                  <a:pt x="5886" y="15975"/>
                  <a:pt x="6150" y="15467"/>
                  <a:pt x="6455" y="15001"/>
                </a:cubicBezTo>
                <a:cubicBezTo>
                  <a:pt x="7226" y="13742"/>
                  <a:pt x="8200" y="12626"/>
                  <a:pt x="9296" y="11692"/>
                </a:cubicBezTo>
                <a:cubicBezTo>
                  <a:pt x="9418" y="11570"/>
                  <a:pt x="9560" y="11469"/>
                  <a:pt x="9641" y="11306"/>
                </a:cubicBezTo>
                <a:cubicBezTo>
                  <a:pt x="9905" y="10779"/>
                  <a:pt x="9398" y="10210"/>
                  <a:pt x="8951" y="9865"/>
                </a:cubicBezTo>
                <a:cubicBezTo>
                  <a:pt x="8505" y="9500"/>
                  <a:pt x="8018" y="8891"/>
                  <a:pt x="8322" y="8404"/>
                </a:cubicBezTo>
                <a:cubicBezTo>
                  <a:pt x="8344" y="8393"/>
                  <a:pt x="8366" y="8388"/>
                  <a:pt x="8388" y="8388"/>
                </a:cubicBezTo>
                <a:cubicBezTo>
                  <a:pt x="8527" y="8388"/>
                  <a:pt x="8658" y="8591"/>
                  <a:pt x="8728" y="8749"/>
                </a:cubicBezTo>
                <a:cubicBezTo>
                  <a:pt x="8992" y="9277"/>
                  <a:pt x="9479" y="9703"/>
                  <a:pt x="10047" y="9784"/>
                </a:cubicBezTo>
                <a:cubicBezTo>
                  <a:pt x="10076" y="9786"/>
                  <a:pt x="10105" y="9787"/>
                  <a:pt x="10134" y="9787"/>
                </a:cubicBezTo>
                <a:cubicBezTo>
                  <a:pt x="10396" y="9787"/>
                  <a:pt x="10681" y="9705"/>
                  <a:pt x="10900" y="9540"/>
                </a:cubicBezTo>
                <a:lnTo>
                  <a:pt x="10900" y="1198"/>
                </a:lnTo>
                <a:cubicBezTo>
                  <a:pt x="9499" y="731"/>
                  <a:pt x="8160" y="21"/>
                  <a:pt x="67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3"/>
          <p:cNvSpPr/>
          <p:nvPr/>
        </p:nvSpPr>
        <p:spPr>
          <a:xfrm>
            <a:off x="174129" y="749676"/>
            <a:ext cx="2243242" cy="1072279"/>
          </a:xfrm>
          <a:custGeom>
            <a:rect b="b" l="l" r="r" t="t"/>
            <a:pathLst>
              <a:path extrusionOk="0" h="9703" w="20299">
                <a:moveTo>
                  <a:pt x="19284" y="1"/>
                </a:moveTo>
                <a:lnTo>
                  <a:pt x="19263" y="305"/>
                </a:lnTo>
                <a:cubicBezTo>
                  <a:pt x="19588" y="326"/>
                  <a:pt x="19913" y="346"/>
                  <a:pt x="20258" y="407"/>
                </a:cubicBezTo>
                <a:lnTo>
                  <a:pt x="20298" y="82"/>
                </a:lnTo>
                <a:cubicBezTo>
                  <a:pt x="19953" y="41"/>
                  <a:pt x="19608" y="1"/>
                  <a:pt x="19284" y="1"/>
                </a:cubicBezTo>
                <a:close/>
                <a:moveTo>
                  <a:pt x="17233" y="204"/>
                </a:moveTo>
                <a:cubicBezTo>
                  <a:pt x="16888" y="285"/>
                  <a:pt x="16564" y="407"/>
                  <a:pt x="16239" y="549"/>
                </a:cubicBezTo>
                <a:lnTo>
                  <a:pt x="16381" y="833"/>
                </a:lnTo>
                <a:cubicBezTo>
                  <a:pt x="16665" y="691"/>
                  <a:pt x="16990" y="589"/>
                  <a:pt x="17294" y="508"/>
                </a:cubicBezTo>
                <a:lnTo>
                  <a:pt x="17233" y="204"/>
                </a:lnTo>
                <a:close/>
                <a:moveTo>
                  <a:pt x="14534" y="1706"/>
                </a:moveTo>
                <a:cubicBezTo>
                  <a:pt x="14290" y="1929"/>
                  <a:pt x="14067" y="2173"/>
                  <a:pt x="13844" y="2457"/>
                </a:cubicBezTo>
                <a:lnTo>
                  <a:pt x="14087" y="2660"/>
                </a:lnTo>
                <a:cubicBezTo>
                  <a:pt x="14311" y="2396"/>
                  <a:pt x="14534" y="2152"/>
                  <a:pt x="14757" y="1929"/>
                </a:cubicBezTo>
                <a:lnTo>
                  <a:pt x="14534" y="1706"/>
                </a:lnTo>
                <a:close/>
                <a:moveTo>
                  <a:pt x="12667" y="4141"/>
                </a:moveTo>
                <a:cubicBezTo>
                  <a:pt x="12504" y="4426"/>
                  <a:pt x="12321" y="4710"/>
                  <a:pt x="12159" y="4994"/>
                </a:cubicBezTo>
                <a:lnTo>
                  <a:pt x="12139" y="5014"/>
                </a:lnTo>
                <a:lnTo>
                  <a:pt x="12423" y="5177"/>
                </a:lnTo>
                <a:lnTo>
                  <a:pt x="12443" y="5136"/>
                </a:lnTo>
                <a:cubicBezTo>
                  <a:pt x="12606" y="4872"/>
                  <a:pt x="12768" y="4588"/>
                  <a:pt x="12951" y="4304"/>
                </a:cubicBezTo>
                <a:lnTo>
                  <a:pt x="12667" y="4141"/>
                </a:lnTo>
                <a:close/>
                <a:moveTo>
                  <a:pt x="244" y="6029"/>
                </a:moveTo>
                <a:lnTo>
                  <a:pt x="1" y="6232"/>
                </a:lnTo>
                <a:cubicBezTo>
                  <a:pt x="224" y="6496"/>
                  <a:pt x="468" y="6740"/>
                  <a:pt x="711" y="6983"/>
                </a:cubicBezTo>
                <a:lnTo>
                  <a:pt x="934" y="6760"/>
                </a:lnTo>
                <a:cubicBezTo>
                  <a:pt x="691" y="6516"/>
                  <a:pt x="468" y="6273"/>
                  <a:pt x="244" y="6029"/>
                </a:cubicBezTo>
                <a:close/>
                <a:moveTo>
                  <a:pt x="11083" y="6719"/>
                </a:moveTo>
                <a:cubicBezTo>
                  <a:pt x="10880" y="7024"/>
                  <a:pt x="10677" y="7288"/>
                  <a:pt x="10474" y="7531"/>
                </a:cubicBezTo>
                <a:lnTo>
                  <a:pt x="10718" y="7734"/>
                </a:lnTo>
                <a:cubicBezTo>
                  <a:pt x="10921" y="7491"/>
                  <a:pt x="11124" y="7227"/>
                  <a:pt x="11347" y="6902"/>
                </a:cubicBezTo>
                <a:lnTo>
                  <a:pt x="11083" y="6719"/>
                </a:lnTo>
                <a:close/>
                <a:moveTo>
                  <a:pt x="2477" y="8039"/>
                </a:moveTo>
                <a:lnTo>
                  <a:pt x="2294" y="8302"/>
                </a:lnTo>
                <a:cubicBezTo>
                  <a:pt x="2579" y="8505"/>
                  <a:pt x="2883" y="8688"/>
                  <a:pt x="3167" y="8830"/>
                </a:cubicBezTo>
                <a:lnTo>
                  <a:pt x="3330" y="8566"/>
                </a:lnTo>
                <a:cubicBezTo>
                  <a:pt x="3045" y="8404"/>
                  <a:pt x="2741" y="8242"/>
                  <a:pt x="2477" y="8039"/>
                </a:cubicBezTo>
                <a:close/>
                <a:moveTo>
                  <a:pt x="8993" y="8790"/>
                </a:moveTo>
                <a:cubicBezTo>
                  <a:pt x="8708" y="8952"/>
                  <a:pt x="8404" y="9074"/>
                  <a:pt x="8100" y="9175"/>
                </a:cubicBezTo>
                <a:lnTo>
                  <a:pt x="8181" y="9480"/>
                </a:lnTo>
                <a:cubicBezTo>
                  <a:pt x="8526" y="9378"/>
                  <a:pt x="8851" y="9236"/>
                  <a:pt x="9155" y="9074"/>
                </a:cubicBezTo>
                <a:lnTo>
                  <a:pt x="8993" y="8790"/>
                </a:lnTo>
                <a:close/>
                <a:moveTo>
                  <a:pt x="5177" y="9256"/>
                </a:moveTo>
                <a:lnTo>
                  <a:pt x="5095" y="9561"/>
                </a:lnTo>
                <a:cubicBezTo>
                  <a:pt x="5441" y="9642"/>
                  <a:pt x="5786" y="9683"/>
                  <a:pt x="6131" y="9703"/>
                </a:cubicBezTo>
                <a:lnTo>
                  <a:pt x="6151" y="9378"/>
                </a:lnTo>
                <a:cubicBezTo>
                  <a:pt x="5826" y="9358"/>
                  <a:pt x="5501" y="9317"/>
                  <a:pt x="5177" y="925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 name="Google Shape;678;p23"/>
          <p:cNvGrpSpPr/>
          <p:nvPr/>
        </p:nvGrpSpPr>
        <p:grpSpPr>
          <a:xfrm>
            <a:off x="7897803" y="5998954"/>
            <a:ext cx="1839679" cy="1788911"/>
            <a:chOff x="2078825" y="3242350"/>
            <a:chExt cx="1899318" cy="1846904"/>
          </a:xfrm>
        </p:grpSpPr>
        <p:sp>
          <p:nvSpPr>
            <p:cNvPr id="679" name="Google Shape;679;p23"/>
            <p:cNvSpPr/>
            <p:nvPr/>
          </p:nvSpPr>
          <p:spPr>
            <a:xfrm>
              <a:off x="2078825" y="3242350"/>
              <a:ext cx="1899318" cy="1846904"/>
            </a:xfrm>
            <a:custGeom>
              <a:rect b="b" l="l" r="r" t="t"/>
              <a:pathLst>
                <a:path extrusionOk="0" h="7538" w="7752">
                  <a:moveTo>
                    <a:pt x="5573" y="6906"/>
                  </a:moveTo>
                  <a:cubicBezTo>
                    <a:pt x="5120" y="7382"/>
                    <a:pt x="4489" y="7430"/>
                    <a:pt x="3906" y="7454"/>
                  </a:cubicBezTo>
                  <a:cubicBezTo>
                    <a:pt x="1858" y="7537"/>
                    <a:pt x="108" y="5858"/>
                    <a:pt x="84" y="3858"/>
                  </a:cubicBezTo>
                  <a:cubicBezTo>
                    <a:pt x="60" y="1810"/>
                    <a:pt x="1751" y="120"/>
                    <a:pt x="3823" y="120"/>
                  </a:cubicBezTo>
                  <a:cubicBezTo>
                    <a:pt x="5311" y="120"/>
                    <a:pt x="6799" y="1215"/>
                    <a:pt x="7263" y="2668"/>
                  </a:cubicBezTo>
                  <a:cubicBezTo>
                    <a:pt x="7752" y="4180"/>
                    <a:pt x="7228" y="5847"/>
                    <a:pt x="5978" y="6728"/>
                  </a:cubicBezTo>
                  <a:cubicBezTo>
                    <a:pt x="5858" y="6811"/>
                    <a:pt x="5704" y="6859"/>
                    <a:pt x="5573" y="6918"/>
                  </a:cubicBezTo>
                  <a:cubicBezTo>
                    <a:pt x="5787" y="6728"/>
                    <a:pt x="6001" y="6537"/>
                    <a:pt x="6204" y="6335"/>
                  </a:cubicBezTo>
                  <a:cubicBezTo>
                    <a:pt x="6942" y="5608"/>
                    <a:pt x="7371" y="4704"/>
                    <a:pt x="7311" y="3680"/>
                  </a:cubicBezTo>
                  <a:cubicBezTo>
                    <a:pt x="7228" y="2167"/>
                    <a:pt x="6418" y="1072"/>
                    <a:pt x="5001" y="524"/>
                  </a:cubicBezTo>
                  <a:cubicBezTo>
                    <a:pt x="3632" y="1"/>
                    <a:pt x="2394" y="322"/>
                    <a:pt x="1322" y="1346"/>
                  </a:cubicBezTo>
                  <a:cubicBezTo>
                    <a:pt x="358" y="2263"/>
                    <a:pt x="1" y="3691"/>
                    <a:pt x="477" y="4942"/>
                  </a:cubicBezTo>
                  <a:cubicBezTo>
                    <a:pt x="977" y="6275"/>
                    <a:pt x="2203" y="7180"/>
                    <a:pt x="3513" y="7275"/>
                  </a:cubicBezTo>
                  <a:cubicBezTo>
                    <a:pt x="4239" y="7335"/>
                    <a:pt x="4894" y="7085"/>
                    <a:pt x="5573" y="69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3"/>
            <p:cNvSpPr/>
            <p:nvPr/>
          </p:nvSpPr>
          <p:spPr>
            <a:xfrm>
              <a:off x="2493139" y="3475846"/>
              <a:ext cx="291807" cy="262653"/>
            </a:xfrm>
            <a:custGeom>
              <a:rect b="b" l="l" r="r" t="t"/>
              <a:pathLst>
                <a:path extrusionOk="0" h="1072" w="1191">
                  <a:moveTo>
                    <a:pt x="0" y="953"/>
                  </a:moveTo>
                  <a:cubicBezTo>
                    <a:pt x="36" y="726"/>
                    <a:pt x="72" y="512"/>
                    <a:pt x="119" y="179"/>
                  </a:cubicBezTo>
                  <a:cubicBezTo>
                    <a:pt x="322" y="405"/>
                    <a:pt x="441" y="536"/>
                    <a:pt x="560" y="667"/>
                  </a:cubicBezTo>
                  <a:cubicBezTo>
                    <a:pt x="584" y="655"/>
                    <a:pt x="619" y="643"/>
                    <a:pt x="655" y="631"/>
                  </a:cubicBezTo>
                  <a:cubicBezTo>
                    <a:pt x="596" y="452"/>
                    <a:pt x="536" y="274"/>
                    <a:pt x="477" y="95"/>
                  </a:cubicBezTo>
                  <a:lnTo>
                    <a:pt x="548" y="0"/>
                  </a:lnTo>
                  <a:cubicBezTo>
                    <a:pt x="762" y="131"/>
                    <a:pt x="977" y="274"/>
                    <a:pt x="1191" y="417"/>
                  </a:cubicBezTo>
                  <a:cubicBezTo>
                    <a:pt x="1143" y="464"/>
                    <a:pt x="1108" y="524"/>
                    <a:pt x="1072" y="572"/>
                  </a:cubicBezTo>
                  <a:cubicBezTo>
                    <a:pt x="1000" y="441"/>
                    <a:pt x="941" y="310"/>
                    <a:pt x="846" y="119"/>
                  </a:cubicBezTo>
                  <a:cubicBezTo>
                    <a:pt x="750" y="488"/>
                    <a:pt x="703" y="679"/>
                    <a:pt x="643" y="941"/>
                  </a:cubicBezTo>
                  <a:cubicBezTo>
                    <a:pt x="429" y="774"/>
                    <a:pt x="322" y="679"/>
                    <a:pt x="215" y="583"/>
                  </a:cubicBezTo>
                  <a:cubicBezTo>
                    <a:pt x="179" y="607"/>
                    <a:pt x="143" y="631"/>
                    <a:pt x="119" y="643"/>
                  </a:cubicBezTo>
                  <a:cubicBezTo>
                    <a:pt x="167" y="774"/>
                    <a:pt x="227" y="905"/>
                    <a:pt x="286" y="1072"/>
                  </a:cubicBezTo>
                  <a:cubicBezTo>
                    <a:pt x="215" y="1036"/>
                    <a:pt x="143" y="1012"/>
                    <a:pt x="72" y="988"/>
                  </a:cubicBezTo>
                  <a:cubicBezTo>
                    <a:pt x="36" y="976"/>
                    <a:pt x="12" y="964"/>
                    <a:pt x="0" y="9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3"/>
            <p:cNvSpPr/>
            <p:nvPr/>
          </p:nvSpPr>
          <p:spPr>
            <a:xfrm>
              <a:off x="2603883" y="4196181"/>
              <a:ext cx="157786" cy="207526"/>
            </a:xfrm>
            <a:custGeom>
              <a:rect b="b" l="l" r="r" t="t"/>
              <a:pathLst>
                <a:path extrusionOk="0" h="847" w="644">
                  <a:moveTo>
                    <a:pt x="1" y="72"/>
                  </a:moveTo>
                  <a:cubicBezTo>
                    <a:pt x="382" y="1"/>
                    <a:pt x="644" y="84"/>
                    <a:pt x="632" y="465"/>
                  </a:cubicBezTo>
                  <a:cubicBezTo>
                    <a:pt x="620" y="846"/>
                    <a:pt x="298" y="811"/>
                    <a:pt x="1" y="79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3"/>
            <p:cNvSpPr/>
            <p:nvPr/>
          </p:nvSpPr>
          <p:spPr>
            <a:xfrm>
              <a:off x="3169859" y="3437870"/>
              <a:ext cx="192823" cy="178124"/>
            </a:xfrm>
            <a:custGeom>
              <a:rect b="b" l="l" r="r" t="t"/>
              <a:pathLst>
                <a:path extrusionOk="0" h="727" w="787">
                  <a:moveTo>
                    <a:pt x="286" y="24"/>
                  </a:moveTo>
                  <a:cubicBezTo>
                    <a:pt x="274" y="119"/>
                    <a:pt x="262" y="215"/>
                    <a:pt x="262" y="274"/>
                  </a:cubicBezTo>
                  <a:cubicBezTo>
                    <a:pt x="441" y="310"/>
                    <a:pt x="608" y="334"/>
                    <a:pt x="763" y="405"/>
                  </a:cubicBezTo>
                  <a:cubicBezTo>
                    <a:pt x="786" y="417"/>
                    <a:pt x="751" y="703"/>
                    <a:pt x="727" y="703"/>
                  </a:cubicBezTo>
                  <a:cubicBezTo>
                    <a:pt x="501" y="727"/>
                    <a:pt x="286" y="727"/>
                    <a:pt x="1" y="727"/>
                  </a:cubicBezTo>
                  <a:cubicBezTo>
                    <a:pt x="72" y="417"/>
                    <a:pt x="132" y="203"/>
                    <a:pt x="179" y="0"/>
                  </a:cubicBezTo>
                  <a:cubicBezTo>
                    <a:pt x="215" y="12"/>
                    <a:pt x="251" y="12"/>
                    <a:pt x="286" y="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3"/>
            <p:cNvSpPr/>
            <p:nvPr/>
          </p:nvSpPr>
          <p:spPr>
            <a:xfrm>
              <a:off x="2332656" y="4502691"/>
              <a:ext cx="207278" cy="178124"/>
            </a:xfrm>
            <a:custGeom>
              <a:rect b="b" l="l" r="r" t="t"/>
              <a:pathLst>
                <a:path extrusionOk="0" h="727" w="846">
                  <a:moveTo>
                    <a:pt x="691" y="452"/>
                  </a:moveTo>
                  <a:cubicBezTo>
                    <a:pt x="655" y="381"/>
                    <a:pt x="608" y="298"/>
                    <a:pt x="608" y="310"/>
                  </a:cubicBezTo>
                  <a:cubicBezTo>
                    <a:pt x="524" y="441"/>
                    <a:pt x="429" y="583"/>
                    <a:pt x="334" y="726"/>
                  </a:cubicBezTo>
                  <a:cubicBezTo>
                    <a:pt x="227" y="619"/>
                    <a:pt x="108" y="512"/>
                    <a:pt x="0" y="405"/>
                  </a:cubicBezTo>
                  <a:cubicBezTo>
                    <a:pt x="179" y="274"/>
                    <a:pt x="334" y="107"/>
                    <a:pt x="536" y="24"/>
                  </a:cubicBezTo>
                  <a:cubicBezTo>
                    <a:pt x="584" y="0"/>
                    <a:pt x="739" y="238"/>
                    <a:pt x="846" y="357"/>
                  </a:cubicBezTo>
                  <a:cubicBezTo>
                    <a:pt x="798" y="393"/>
                    <a:pt x="751" y="429"/>
                    <a:pt x="691" y="4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3"/>
            <p:cNvSpPr/>
            <p:nvPr/>
          </p:nvSpPr>
          <p:spPr>
            <a:xfrm>
              <a:off x="2854775" y="3388132"/>
              <a:ext cx="175427" cy="216101"/>
            </a:xfrm>
            <a:custGeom>
              <a:rect b="b" l="l" r="r" t="t"/>
              <a:pathLst>
                <a:path extrusionOk="0" h="882" w="716">
                  <a:moveTo>
                    <a:pt x="1" y="1"/>
                  </a:moveTo>
                  <a:cubicBezTo>
                    <a:pt x="239" y="60"/>
                    <a:pt x="477" y="60"/>
                    <a:pt x="548" y="168"/>
                  </a:cubicBezTo>
                  <a:cubicBezTo>
                    <a:pt x="715" y="418"/>
                    <a:pt x="465" y="465"/>
                    <a:pt x="286" y="549"/>
                  </a:cubicBezTo>
                  <a:cubicBezTo>
                    <a:pt x="227" y="572"/>
                    <a:pt x="203" y="680"/>
                    <a:pt x="96" y="882"/>
                  </a:cubicBezTo>
                  <a:cubicBezTo>
                    <a:pt x="60" y="537"/>
                    <a:pt x="36" y="32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3"/>
            <p:cNvSpPr/>
            <p:nvPr/>
          </p:nvSpPr>
          <p:spPr>
            <a:xfrm>
              <a:off x="2379208" y="3709098"/>
              <a:ext cx="160727" cy="140392"/>
            </a:xfrm>
            <a:custGeom>
              <a:rect b="b" l="l" r="r" t="t"/>
              <a:pathLst>
                <a:path extrusionOk="0" h="573" w="656">
                  <a:moveTo>
                    <a:pt x="465" y="1"/>
                  </a:moveTo>
                  <a:cubicBezTo>
                    <a:pt x="477" y="12"/>
                    <a:pt x="501" y="24"/>
                    <a:pt x="537" y="36"/>
                  </a:cubicBezTo>
                  <a:cubicBezTo>
                    <a:pt x="620" y="310"/>
                    <a:pt x="656" y="572"/>
                    <a:pt x="251" y="536"/>
                  </a:cubicBezTo>
                  <a:cubicBezTo>
                    <a:pt x="156" y="536"/>
                    <a:pt x="84" y="346"/>
                    <a:pt x="1" y="227"/>
                  </a:cubicBezTo>
                  <a:cubicBezTo>
                    <a:pt x="156" y="155"/>
                    <a:pt x="311" y="72"/>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3"/>
            <p:cNvSpPr/>
            <p:nvPr/>
          </p:nvSpPr>
          <p:spPr>
            <a:xfrm>
              <a:off x="3499399" y="4499751"/>
              <a:ext cx="189883" cy="169304"/>
            </a:xfrm>
            <a:custGeom>
              <a:rect b="b" l="l" r="r" t="t"/>
              <a:pathLst>
                <a:path extrusionOk="0" h="691" w="775">
                  <a:moveTo>
                    <a:pt x="775" y="476"/>
                  </a:moveTo>
                  <a:cubicBezTo>
                    <a:pt x="561" y="572"/>
                    <a:pt x="346" y="691"/>
                    <a:pt x="322" y="667"/>
                  </a:cubicBezTo>
                  <a:cubicBezTo>
                    <a:pt x="191" y="488"/>
                    <a:pt x="96" y="286"/>
                    <a:pt x="1" y="95"/>
                  </a:cubicBezTo>
                  <a:cubicBezTo>
                    <a:pt x="37" y="60"/>
                    <a:pt x="72" y="36"/>
                    <a:pt x="120" y="0"/>
                  </a:cubicBezTo>
                  <a:cubicBezTo>
                    <a:pt x="299" y="143"/>
                    <a:pt x="489" y="274"/>
                    <a:pt x="775" y="4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3"/>
            <p:cNvSpPr/>
            <p:nvPr/>
          </p:nvSpPr>
          <p:spPr>
            <a:xfrm>
              <a:off x="2437766" y="4662929"/>
              <a:ext cx="207278" cy="154848"/>
            </a:xfrm>
            <a:custGeom>
              <a:rect b="b" l="l" r="r" t="t"/>
              <a:pathLst>
                <a:path extrusionOk="0" h="632" w="846">
                  <a:moveTo>
                    <a:pt x="405" y="1"/>
                  </a:moveTo>
                  <a:cubicBezTo>
                    <a:pt x="845" y="191"/>
                    <a:pt x="655" y="394"/>
                    <a:pt x="405" y="632"/>
                  </a:cubicBezTo>
                  <a:cubicBezTo>
                    <a:pt x="286" y="549"/>
                    <a:pt x="155" y="465"/>
                    <a:pt x="0" y="346"/>
                  </a:cubicBezTo>
                  <a:cubicBezTo>
                    <a:pt x="167" y="203"/>
                    <a:pt x="286" y="108"/>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3"/>
            <p:cNvSpPr/>
            <p:nvPr/>
          </p:nvSpPr>
          <p:spPr>
            <a:xfrm>
              <a:off x="2787642" y="4213822"/>
              <a:ext cx="125690" cy="178124"/>
            </a:xfrm>
            <a:custGeom>
              <a:rect b="b" l="l" r="r" t="t"/>
              <a:pathLst>
                <a:path extrusionOk="0" h="727" w="513">
                  <a:moveTo>
                    <a:pt x="489" y="0"/>
                  </a:moveTo>
                  <a:cubicBezTo>
                    <a:pt x="322" y="72"/>
                    <a:pt x="239" y="107"/>
                    <a:pt x="60" y="179"/>
                  </a:cubicBezTo>
                  <a:cubicBezTo>
                    <a:pt x="239" y="238"/>
                    <a:pt x="334" y="274"/>
                    <a:pt x="513" y="346"/>
                  </a:cubicBezTo>
                  <a:cubicBezTo>
                    <a:pt x="346" y="393"/>
                    <a:pt x="239" y="429"/>
                    <a:pt x="60" y="500"/>
                  </a:cubicBezTo>
                  <a:cubicBezTo>
                    <a:pt x="251" y="560"/>
                    <a:pt x="382" y="608"/>
                    <a:pt x="501" y="643"/>
                  </a:cubicBezTo>
                  <a:cubicBezTo>
                    <a:pt x="501" y="667"/>
                    <a:pt x="501" y="691"/>
                    <a:pt x="501" y="703"/>
                  </a:cubicBezTo>
                  <a:cubicBezTo>
                    <a:pt x="358" y="715"/>
                    <a:pt x="203" y="727"/>
                    <a:pt x="1" y="727"/>
                  </a:cubicBezTo>
                  <a:lnTo>
                    <a:pt x="1" y="0"/>
                  </a:lnTo>
                  <a:cubicBezTo>
                    <a:pt x="144" y="0"/>
                    <a:pt x="275" y="0"/>
                    <a:pt x="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3"/>
            <p:cNvSpPr/>
            <p:nvPr/>
          </p:nvSpPr>
          <p:spPr>
            <a:xfrm>
              <a:off x="3528800" y="3851940"/>
              <a:ext cx="184003" cy="175429"/>
            </a:xfrm>
            <a:custGeom>
              <a:rect b="b" l="l" r="r" t="t"/>
              <a:pathLst>
                <a:path extrusionOk="0" h="716" w="751">
                  <a:moveTo>
                    <a:pt x="750" y="394"/>
                  </a:moveTo>
                  <a:cubicBezTo>
                    <a:pt x="572" y="489"/>
                    <a:pt x="381" y="596"/>
                    <a:pt x="155" y="715"/>
                  </a:cubicBezTo>
                  <a:cubicBezTo>
                    <a:pt x="214" y="572"/>
                    <a:pt x="262" y="465"/>
                    <a:pt x="321" y="322"/>
                  </a:cubicBezTo>
                  <a:cubicBezTo>
                    <a:pt x="250" y="287"/>
                    <a:pt x="167" y="263"/>
                    <a:pt x="0" y="191"/>
                  </a:cubicBezTo>
                  <a:cubicBezTo>
                    <a:pt x="274" y="108"/>
                    <a:pt x="452" y="49"/>
                    <a:pt x="595" y="1"/>
                  </a:cubicBezTo>
                  <a:cubicBezTo>
                    <a:pt x="667" y="168"/>
                    <a:pt x="714" y="311"/>
                    <a:pt x="750" y="3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3"/>
            <p:cNvSpPr/>
            <p:nvPr/>
          </p:nvSpPr>
          <p:spPr>
            <a:xfrm>
              <a:off x="3266148" y="4753339"/>
              <a:ext cx="140146" cy="160728"/>
            </a:xfrm>
            <a:custGeom>
              <a:rect b="b" l="l" r="r" t="t"/>
              <a:pathLst>
                <a:path extrusionOk="0" h="656" w="572">
                  <a:moveTo>
                    <a:pt x="572" y="453"/>
                  </a:moveTo>
                  <a:cubicBezTo>
                    <a:pt x="381" y="525"/>
                    <a:pt x="262" y="584"/>
                    <a:pt x="84" y="656"/>
                  </a:cubicBezTo>
                  <a:cubicBezTo>
                    <a:pt x="48" y="442"/>
                    <a:pt x="0" y="275"/>
                    <a:pt x="0" y="108"/>
                  </a:cubicBezTo>
                  <a:cubicBezTo>
                    <a:pt x="0" y="84"/>
                    <a:pt x="191" y="1"/>
                    <a:pt x="215" y="25"/>
                  </a:cubicBezTo>
                  <a:cubicBezTo>
                    <a:pt x="346" y="144"/>
                    <a:pt x="441" y="275"/>
                    <a:pt x="572" y="4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3"/>
            <p:cNvSpPr/>
            <p:nvPr/>
          </p:nvSpPr>
          <p:spPr>
            <a:xfrm>
              <a:off x="3452846" y="3697337"/>
              <a:ext cx="204338" cy="169549"/>
            </a:xfrm>
            <a:custGeom>
              <a:rect b="b" l="l" r="r" t="t"/>
              <a:pathLst>
                <a:path extrusionOk="0" h="692" w="834">
                  <a:moveTo>
                    <a:pt x="393" y="691"/>
                  </a:moveTo>
                  <a:cubicBezTo>
                    <a:pt x="358" y="430"/>
                    <a:pt x="393" y="168"/>
                    <a:pt x="0" y="168"/>
                  </a:cubicBezTo>
                  <a:cubicBezTo>
                    <a:pt x="227" y="120"/>
                    <a:pt x="465" y="72"/>
                    <a:pt x="834" y="1"/>
                  </a:cubicBezTo>
                  <a:cubicBezTo>
                    <a:pt x="643" y="310"/>
                    <a:pt x="512" y="501"/>
                    <a:pt x="393" y="6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3"/>
            <p:cNvSpPr/>
            <p:nvPr/>
          </p:nvSpPr>
          <p:spPr>
            <a:xfrm>
              <a:off x="2913087" y="4811896"/>
              <a:ext cx="137451" cy="143087"/>
            </a:xfrm>
            <a:custGeom>
              <a:rect b="b" l="l" r="r" t="t"/>
              <a:pathLst>
                <a:path extrusionOk="0" h="584" w="561">
                  <a:moveTo>
                    <a:pt x="560" y="584"/>
                  </a:moveTo>
                  <a:cubicBezTo>
                    <a:pt x="298" y="572"/>
                    <a:pt x="179" y="560"/>
                    <a:pt x="13" y="548"/>
                  </a:cubicBezTo>
                  <a:cubicBezTo>
                    <a:pt x="13" y="381"/>
                    <a:pt x="1" y="238"/>
                    <a:pt x="37" y="107"/>
                  </a:cubicBezTo>
                  <a:cubicBezTo>
                    <a:pt x="60" y="48"/>
                    <a:pt x="287" y="0"/>
                    <a:pt x="298" y="24"/>
                  </a:cubicBezTo>
                  <a:cubicBezTo>
                    <a:pt x="394" y="167"/>
                    <a:pt x="453" y="333"/>
                    <a:pt x="560" y="5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3"/>
            <p:cNvSpPr/>
            <p:nvPr/>
          </p:nvSpPr>
          <p:spPr>
            <a:xfrm>
              <a:off x="2939304" y="4205002"/>
              <a:ext cx="131570" cy="184004"/>
            </a:xfrm>
            <a:custGeom>
              <a:rect b="b" l="l" r="r" t="t"/>
              <a:pathLst>
                <a:path extrusionOk="0" h="751" w="537">
                  <a:moveTo>
                    <a:pt x="501" y="96"/>
                  </a:moveTo>
                  <a:cubicBezTo>
                    <a:pt x="382" y="143"/>
                    <a:pt x="239" y="179"/>
                    <a:pt x="144" y="251"/>
                  </a:cubicBezTo>
                  <a:cubicBezTo>
                    <a:pt x="108" y="286"/>
                    <a:pt x="108" y="477"/>
                    <a:pt x="144" y="489"/>
                  </a:cubicBezTo>
                  <a:cubicBezTo>
                    <a:pt x="251" y="560"/>
                    <a:pt x="394" y="584"/>
                    <a:pt x="537" y="703"/>
                  </a:cubicBezTo>
                  <a:cubicBezTo>
                    <a:pt x="406" y="703"/>
                    <a:pt x="180" y="751"/>
                    <a:pt x="144" y="691"/>
                  </a:cubicBezTo>
                  <a:cubicBezTo>
                    <a:pt x="60" y="548"/>
                    <a:pt x="1" y="322"/>
                    <a:pt x="49" y="179"/>
                  </a:cubicBezTo>
                  <a:cubicBezTo>
                    <a:pt x="84" y="72"/>
                    <a:pt x="334" y="60"/>
                    <a:pt x="477" y="1"/>
                  </a:cubicBezTo>
                  <a:cubicBezTo>
                    <a:pt x="489" y="24"/>
                    <a:pt x="489" y="60"/>
                    <a:pt x="50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FFFF"/>
        </a:solidFill>
      </p:bgPr>
    </p:bg>
    <p:spTree>
      <p:nvGrpSpPr>
        <p:cNvPr id="694" name="Shape 694"/>
        <p:cNvGrpSpPr/>
        <p:nvPr/>
      </p:nvGrpSpPr>
      <p:grpSpPr>
        <a:xfrm>
          <a:off x="0" y="0"/>
          <a:ext cx="0" cy="0"/>
          <a:chOff x="0" y="0"/>
          <a:chExt cx="0" cy="0"/>
        </a:xfrm>
      </p:grpSpPr>
      <p:grpSp>
        <p:nvGrpSpPr>
          <p:cNvPr id="695" name="Google Shape;695;p24"/>
          <p:cNvGrpSpPr/>
          <p:nvPr/>
        </p:nvGrpSpPr>
        <p:grpSpPr>
          <a:xfrm>
            <a:off x="0" y="0"/>
            <a:ext cx="10751875" cy="7578965"/>
            <a:chOff x="0" y="0"/>
            <a:chExt cx="10751875" cy="7578965"/>
          </a:xfrm>
        </p:grpSpPr>
        <p:sp>
          <p:nvSpPr>
            <p:cNvPr id="696" name="Google Shape;696;p24"/>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4"/>
            <p:cNvSpPr/>
            <p:nvPr/>
          </p:nvSpPr>
          <p:spPr>
            <a:xfrm>
              <a:off x="59821"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698" name="Google Shape;698;p24"/>
          <p:cNvSpPr txBox="1"/>
          <p:nvPr>
            <p:ph idx="1" type="body"/>
          </p:nvPr>
        </p:nvSpPr>
        <p:spPr>
          <a:xfrm>
            <a:off x="817800" y="1767025"/>
            <a:ext cx="9281400" cy="4755600"/>
          </a:xfrm>
          <a:prstGeom prst="rect">
            <a:avLst/>
          </a:prstGeom>
        </p:spPr>
        <p:txBody>
          <a:bodyPr anchorCtr="0" anchor="t" bIns="91425" lIns="91425" spcFirstLastPara="1" rIns="91425" wrap="square" tIns="91425">
            <a:noAutofit/>
          </a:bodyPr>
          <a:lstStyle>
            <a:lvl1pPr indent="-274320" lvl="0" marL="457200" rtl="0">
              <a:spcBef>
                <a:spcPts val="0"/>
              </a:spcBef>
              <a:spcAft>
                <a:spcPts val="0"/>
              </a:spcAft>
              <a:buClr>
                <a:schemeClr val="accent2"/>
              </a:buClr>
              <a:buSzPts val="720"/>
              <a:buAutoNum type="arabicPeriod"/>
              <a:defRPr sz="1600"/>
            </a:lvl1pPr>
            <a:lvl2pPr indent="-264160" lvl="1" marL="914400" rtl="0">
              <a:spcBef>
                <a:spcPts val="0"/>
              </a:spcBef>
              <a:spcAft>
                <a:spcPts val="0"/>
              </a:spcAft>
              <a:buClr>
                <a:schemeClr val="accent2"/>
              </a:buClr>
              <a:buSzPts val="560"/>
              <a:buChar char="●"/>
              <a:defRPr sz="1600"/>
            </a:lvl2pPr>
            <a:lvl3pPr indent="-264160" lvl="2" marL="1371600" rtl="0">
              <a:spcBef>
                <a:spcPts val="0"/>
              </a:spcBef>
              <a:spcAft>
                <a:spcPts val="0"/>
              </a:spcAft>
              <a:buClr>
                <a:schemeClr val="dk2"/>
              </a:buClr>
              <a:buSzPts val="560"/>
              <a:buFont typeface="Roboto"/>
              <a:buChar char="■"/>
              <a:defRPr/>
            </a:lvl3pPr>
            <a:lvl4pPr indent="-264160" lvl="3" marL="1828800" rtl="0">
              <a:spcBef>
                <a:spcPts val="0"/>
              </a:spcBef>
              <a:spcAft>
                <a:spcPts val="0"/>
              </a:spcAft>
              <a:buClr>
                <a:schemeClr val="dk2"/>
              </a:buClr>
              <a:buSzPts val="560"/>
              <a:buFont typeface="Roboto"/>
              <a:buChar char="●"/>
              <a:defRPr/>
            </a:lvl4pPr>
            <a:lvl5pPr indent="-264160" lvl="4" marL="2286000" rtl="0">
              <a:spcBef>
                <a:spcPts val="0"/>
              </a:spcBef>
              <a:spcAft>
                <a:spcPts val="0"/>
              </a:spcAft>
              <a:buClr>
                <a:schemeClr val="dk2"/>
              </a:buClr>
              <a:buSzPts val="560"/>
              <a:buFont typeface="Roboto"/>
              <a:buChar char="○"/>
              <a:defRPr/>
            </a:lvl5pPr>
            <a:lvl6pPr indent="-264160" lvl="5" marL="2743200" rtl="0">
              <a:spcBef>
                <a:spcPts val="0"/>
              </a:spcBef>
              <a:spcAft>
                <a:spcPts val="0"/>
              </a:spcAft>
              <a:buClr>
                <a:schemeClr val="dk2"/>
              </a:buClr>
              <a:buSzPts val="560"/>
              <a:buFont typeface="Roboto"/>
              <a:buChar char="■"/>
              <a:defRPr/>
            </a:lvl6pPr>
            <a:lvl7pPr indent="-264160" lvl="6" marL="3200400" rtl="0">
              <a:spcBef>
                <a:spcPts val="0"/>
              </a:spcBef>
              <a:spcAft>
                <a:spcPts val="0"/>
              </a:spcAft>
              <a:buClr>
                <a:schemeClr val="dk2"/>
              </a:buClr>
              <a:buSzPts val="560"/>
              <a:buFont typeface="Roboto"/>
              <a:buChar char="●"/>
              <a:defRPr/>
            </a:lvl7pPr>
            <a:lvl8pPr indent="-264159" lvl="7" marL="3657600" rtl="0">
              <a:spcBef>
                <a:spcPts val="0"/>
              </a:spcBef>
              <a:spcAft>
                <a:spcPts val="0"/>
              </a:spcAft>
              <a:buClr>
                <a:schemeClr val="dk2"/>
              </a:buClr>
              <a:buSzPts val="560"/>
              <a:buFont typeface="Roboto"/>
              <a:buChar char="○"/>
              <a:defRPr/>
            </a:lvl8pPr>
            <a:lvl9pPr indent="-264159" lvl="8" marL="4114800" rtl="0">
              <a:spcBef>
                <a:spcPts val="0"/>
              </a:spcBef>
              <a:spcAft>
                <a:spcPts val="0"/>
              </a:spcAft>
              <a:buClr>
                <a:schemeClr val="dk2"/>
              </a:buClr>
              <a:buSzPts val="560"/>
              <a:buFont typeface="Roboto"/>
              <a:buChar char="■"/>
              <a:defRPr/>
            </a:lvl9pPr>
          </a:lstStyle>
          <a:p/>
        </p:txBody>
      </p:sp>
      <p:sp>
        <p:nvSpPr>
          <p:cNvPr id="699" name="Google Shape;699;p24"/>
          <p:cNvSpPr txBox="1"/>
          <p:nvPr>
            <p:ph type="title"/>
          </p:nvPr>
        </p:nvSpPr>
        <p:spPr>
          <a:xfrm>
            <a:off x="817800" y="767500"/>
            <a:ext cx="9281400" cy="8481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4300">
                <a:solidFill>
                  <a:schemeClr val="accent1"/>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700" name="Google Shape;700;p24"/>
          <p:cNvGrpSpPr/>
          <p:nvPr/>
        </p:nvGrpSpPr>
        <p:grpSpPr>
          <a:xfrm>
            <a:off x="7647737" y="5952720"/>
            <a:ext cx="2099506" cy="2041383"/>
            <a:chOff x="2078825" y="3242350"/>
            <a:chExt cx="1899318" cy="1846904"/>
          </a:xfrm>
        </p:grpSpPr>
        <p:sp>
          <p:nvSpPr>
            <p:cNvPr id="701" name="Google Shape;701;p24"/>
            <p:cNvSpPr/>
            <p:nvPr/>
          </p:nvSpPr>
          <p:spPr>
            <a:xfrm>
              <a:off x="2078825" y="3242350"/>
              <a:ext cx="1899318" cy="1846904"/>
            </a:xfrm>
            <a:custGeom>
              <a:rect b="b" l="l" r="r" t="t"/>
              <a:pathLst>
                <a:path extrusionOk="0" h="7538" w="7752">
                  <a:moveTo>
                    <a:pt x="5573" y="6906"/>
                  </a:moveTo>
                  <a:cubicBezTo>
                    <a:pt x="5120" y="7382"/>
                    <a:pt x="4489" y="7430"/>
                    <a:pt x="3906" y="7454"/>
                  </a:cubicBezTo>
                  <a:cubicBezTo>
                    <a:pt x="1858" y="7537"/>
                    <a:pt x="108" y="5858"/>
                    <a:pt x="84" y="3858"/>
                  </a:cubicBezTo>
                  <a:cubicBezTo>
                    <a:pt x="60" y="1810"/>
                    <a:pt x="1751" y="120"/>
                    <a:pt x="3823" y="120"/>
                  </a:cubicBezTo>
                  <a:cubicBezTo>
                    <a:pt x="5311" y="120"/>
                    <a:pt x="6799" y="1215"/>
                    <a:pt x="7263" y="2668"/>
                  </a:cubicBezTo>
                  <a:cubicBezTo>
                    <a:pt x="7752" y="4180"/>
                    <a:pt x="7228" y="5847"/>
                    <a:pt x="5978" y="6728"/>
                  </a:cubicBezTo>
                  <a:cubicBezTo>
                    <a:pt x="5858" y="6811"/>
                    <a:pt x="5704" y="6859"/>
                    <a:pt x="5573" y="6918"/>
                  </a:cubicBezTo>
                  <a:cubicBezTo>
                    <a:pt x="5787" y="6728"/>
                    <a:pt x="6001" y="6537"/>
                    <a:pt x="6204" y="6335"/>
                  </a:cubicBezTo>
                  <a:cubicBezTo>
                    <a:pt x="6942" y="5608"/>
                    <a:pt x="7371" y="4704"/>
                    <a:pt x="7311" y="3680"/>
                  </a:cubicBezTo>
                  <a:cubicBezTo>
                    <a:pt x="7228" y="2167"/>
                    <a:pt x="6418" y="1072"/>
                    <a:pt x="5001" y="524"/>
                  </a:cubicBezTo>
                  <a:cubicBezTo>
                    <a:pt x="3632" y="1"/>
                    <a:pt x="2394" y="322"/>
                    <a:pt x="1322" y="1346"/>
                  </a:cubicBezTo>
                  <a:cubicBezTo>
                    <a:pt x="358" y="2263"/>
                    <a:pt x="1" y="3691"/>
                    <a:pt x="477" y="4942"/>
                  </a:cubicBezTo>
                  <a:cubicBezTo>
                    <a:pt x="977" y="6275"/>
                    <a:pt x="2203" y="7180"/>
                    <a:pt x="3513" y="7275"/>
                  </a:cubicBezTo>
                  <a:cubicBezTo>
                    <a:pt x="4239" y="7335"/>
                    <a:pt x="4894" y="7085"/>
                    <a:pt x="5573" y="69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4"/>
            <p:cNvSpPr/>
            <p:nvPr/>
          </p:nvSpPr>
          <p:spPr>
            <a:xfrm>
              <a:off x="2493139" y="3475846"/>
              <a:ext cx="291807" cy="262653"/>
            </a:xfrm>
            <a:custGeom>
              <a:rect b="b" l="l" r="r" t="t"/>
              <a:pathLst>
                <a:path extrusionOk="0" h="1072" w="1191">
                  <a:moveTo>
                    <a:pt x="0" y="953"/>
                  </a:moveTo>
                  <a:cubicBezTo>
                    <a:pt x="36" y="726"/>
                    <a:pt x="72" y="512"/>
                    <a:pt x="119" y="179"/>
                  </a:cubicBezTo>
                  <a:cubicBezTo>
                    <a:pt x="322" y="405"/>
                    <a:pt x="441" y="536"/>
                    <a:pt x="560" y="667"/>
                  </a:cubicBezTo>
                  <a:cubicBezTo>
                    <a:pt x="584" y="655"/>
                    <a:pt x="619" y="643"/>
                    <a:pt x="655" y="631"/>
                  </a:cubicBezTo>
                  <a:cubicBezTo>
                    <a:pt x="596" y="452"/>
                    <a:pt x="536" y="274"/>
                    <a:pt x="477" y="95"/>
                  </a:cubicBezTo>
                  <a:lnTo>
                    <a:pt x="548" y="0"/>
                  </a:lnTo>
                  <a:cubicBezTo>
                    <a:pt x="762" y="131"/>
                    <a:pt x="977" y="274"/>
                    <a:pt x="1191" y="417"/>
                  </a:cubicBezTo>
                  <a:cubicBezTo>
                    <a:pt x="1143" y="464"/>
                    <a:pt x="1108" y="524"/>
                    <a:pt x="1072" y="572"/>
                  </a:cubicBezTo>
                  <a:cubicBezTo>
                    <a:pt x="1000" y="441"/>
                    <a:pt x="941" y="310"/>
                    <a:pt x="846" y="119"/>
                  </a:cubicBezTo>
                  <a:cubicBezTo>
                    <a:pt x="750" y="488"/>
                    <a:pt x="703" y="679"/>
                    <a:pt x="643" y="941"/>
                  </a:cubicBezTo>
                  <a:cubicBezTo>
                    <a:pt x="429" y="774"/>
                    <a:pt x="322" y="679"/>
                    <a:pt x="215" y="583"/>
                  </a:cubicBezTo>
                  <a:cubicBezTo>
                    <a:pt x="179" y="607"/>
                    <a:pt x="143" y="631"/>
                    <a:pt x="119" y="643"/>
                  </a:cubicBezTo>
                  <a:cubicBezTo>
                    <a:pt x="167" y="774"/>
                    <a:pt x="227" y="905"/>
                    <a:pt x="286" y="1072"/>
                  </a:cubicBezTo>
                  <a:cubicBezTo>
                    <a:pt x="215" y="1036"/>
                    <a:pt x="143" y="1012"/>
                    <a:pt x="72" y="988"/>
                  </a:cubicBezTo>
                  <a:cubicBezTo>
                    <a:pt x="36" y="976"/>
                    <a:pt x="12" y="964"/>
                    <a:pt x="0" y="9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4"/>
            <p:cNvSpPr/>
            <p:nvPr/>
          </p:nvSpPr>
          <p:spPr>
            <a:xfrm>
              <a:off x="2603883" y="4196181"/>
              <a:ext cx="157786" cy="207526"/>
            </a:xfrm>
            <a:custGeom>
              <a:rect b="b" l="l" r="r" t="t"/>
              <a:pathLst>
                <a:path extrusionOk="0" h="847" w="644">
                  <a:moveTo>
                    <a:pt x="1" y="72"/>
                  </a:moveTo>
                  <a:cubicBezTo>
                    <a:pt x="382" y="1"/>
                    <a:pt x="644" y="84"/>
                    <a:pt x="632" y="465"/>
                  </a:cubicBezTo>
                  <a:cubicBezTo>
                    <a:pt x="620" y="846"/>
                    <a:pt x="298" y="811"/>
                    <a:pt x="1" y="79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4"/>
            <p:cNvSpPr/>
            <p:nvPr/>
          </p:nvSpPr>
          <p:spPr>
            <a:xfrm>
              <a:off x="3169859" y="3437870"/>
              <a:ext cx="192823" cy="178124"/>
            </a:xfrm>
            <a:custGeom>
              <a:rect b="b" l="l" r="r" t="t"/>
              <a:pathLst>
                <a:path extrusionOk="0" h="727" w="787">
                  <a:moveTo>
                    <a:pt x="286" y="24"/>
                  </a:moveTo>
                  <a:cubicBezTo>
                    <a:pt x="274" y="119"/>
                    <a:pt x="262" y="215"/>
                    <a:pt x="262" y="274"/>
                  </a:cubicBezTo>
                  <a:cubicBezTo>
                    <a:pt x="441" y="310"/>
                    <a:pt x="608" y="334"/>
                    <a:pt x="763" y="405"/>
                  </a:cubicBezTo>
                  <a:cubicBezTo>
                    <a:pt x="786" y="417"/>
                    <a:pt x="751" y="703"/>
                    <a:pt x="727" y="703"/>
                  </a:cubicBezTo>
                  <a:cubicBezTo>
                    <a:pt x="501" y="727"/>
                    <a:pt x="286" y="727"/>
                    <a:pt x="1" y="727"/>
                  </a:cubicBezTo>
                  <a:cubicBezTo>
                    <a:pt x="72" y="417"/>
                    <a:pt x="132" y="203"/>
                    <a:pt x="179" y="0"/>
                  </a:cubicBezTo>
                  <a:cubicBezTo>
                    <a:pt x="215" y="12"/>
                    <a:pt x="251" y="12"/>
                    <a:pt x="286" y="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4"/>
            <p:cNvSpPr/>
            <p:nvPr/>
          </p:nvSpPr>
          <p:spPr>
            <a:xfrm>
              <a:off x="2332656" y="4502691"/>
              <a:ext cx="207278" cy="178124"/>
            </a:xfrm>
            <a:custGeom>
              <a:rect b="b" l="l" r="r" t="t"/>
              <a:pathLst>
                <a:path extrusionOk="0" h="727" w="846">
                  <a:moveTo>
                    <a:pt x="691" y="452"/>
                  </a:moveTo>
                  <a:cubicBezTo>
                    <a:pt x="655" y="381"/>
                    <a:pt x="608" y="298"/>
                    <a:pt x="608" y="310"/>
                  </a:cubicBezTo>
                  <a:cubicBezTo>
                    <a:pt x="524" y="441"/>
                    <a:pt x="429" y="583"/>
                    <a:pt x="334" y="726"/>
                  </a:cubicBezTo>
                  <a:cubicBezTo>
                    <a:pt x="227" y="619"/>
                    <a:pt x="108" y="512"/>
                    <a:pt x="0" y="405"/>
                  </a:cubicBezTo>
                  <a:cubicBezTo>
                    <a:pt x="179" y="274"/>
                    <a:pt x="334" y="107"/>
                    <a:pt x="536" y="24"/>
                  </a:cubicBezTo>
                  <a:cubicBezTo>
                    <a:pt x="584" y="0"/>
                    <a:pt x="739" y="238"/>
                    <a:pt x="846" y="357"/>
                  </a:cubicBezTo>
                  <a:cubicBezTo>
                    <a:pt x="798" y="393"/>
                    <a:pt x="751" y="429"/>
                    <a:pt x="691" y="4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4"/>
            <p:cNvSpPr/>
            <p:nvPr/>
          </p:nvSpPr>
          <p:spPr>
            <a:xfrm>
              <a:off x="2854775" y="3388132"/>
              <a:ext cx="175427" cy="216101"/>
            </a:xfrm>
            <a:custGeom>
              <a:rect b="b" l="l" r="r" t="t"/>
              <a:pathLst>
                <a:path extrusionOk="0" h="882" w="716">
                  <a:moveTo>
                    <a:pt x="1" y="1"/>
                  </a:moveTo>
                  <a:cubicBezTo>
                    <a:pt x="239" y="60"/>
                    <a:pt x="477" y="60"/>
                    <a:pt x="548" y="168"/>
                  </a:cubicBezTo>
                  <a:cubicBezTo>
                    <a:pt x="715" y="418"/>
                    <a:pt x="465" y="465"/>
                    <a:pt x="286" y="549"/>
                  </a:cubicBezTo>
                  <a:cubicBezTo>
                    <a:pt x="227" y="572"/>
                    <a:pt x="203" y="680"/>
                    <a:pt x="96" y="882"/>
                  </a:cubicBezTo>
                  <a:cubicBezTo>
                    <a:pt x="60" y="537"/>
                    <a:pt x="36" y="32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4"/>
            <p:cNvSpPr/>
            <p:nvPr/>
          </p:nvSpPr>
          <p:spPr>
            <a:xfrm>
              <a:off x="2379208" y="3709098"/>
              <a:ext cx="160727" cy="140392"/>
            </a:xfrm>
            <a:custGeom>
              <a:rect b="b" l="l" r="r" t="t"/>
              <a:pathLst>
                <a:path extrusionOk="0" h="573" w="656">
                  <a:moveTo>
                    <a:pt x="465" y="1"/>
                  </a:moveTo>
                  <a:cubicBezTo>
                    <a:pt x="477" y="12"/>
                    <a:pt x="501" y="24"/>
                    <a:pt x="537" y="36"/>
                  </a:cubicBezTo>
                  <a:cubicBezTo>
                    <a:pt x="620" y="310"/>
                    <a:pt x="656" y="572"/>
                    <a:pt x="251" y="536"/>
                  </a:cubicBezTo>
                  <a:cubicBezTo>
                    <a:pt x="156" y="536"/>
                    <a:pt x="84" y="346"/>
                    <a:pt x="1" y="227"/>
                  </a:cubicBezTo>
                  <a:cubicBezTo>
                    <a:pt x="156" y="155"/>
                    <a:pt x="311" y="72"/>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4"/>
            <p:cNvSpPr/>
            <p:nvPr/>
          </p:nvSpPr>
          <p:spPr>
            <a:xfrm>
              <a:off x="3499399" y="4499751"/>
              <a:ext cx="189883" cy="169304"/>
            </a:xfrm>
            <a:custGeom>
              <a:rect b="b" l="l" r="r" t="t"/>
              <a:pathLst>
                <a:path extrusionOk="0" h="691" w="775">
                  <a:moveTo>
                    <a:pt x="775" y="476"/>
                  </a:moveTo>
                  <a:cubicBezTo>
                    <a:pt x="561" y="572"/>
                    <a:pt x="346" y="691"/>
                    <a:pt x="322" y="667"/>
                  </a:cubicBezTo>
                  <a:cubicBezTo>
                    <a:pt x="191" y="488"/>
                    <a:pt x="96" y="286"/>
                    <a:pt x="1" y="95"/>
                  </a:cubicBezTo>
                  <a:cubicBezTo>
                    <a:pt x="37" y="60"/>
                    <a:pt x="72" y="36"/>
                    <a:pt x="120" y="0"/>
                  </a:cubicBezTo>
                  <a:cubicBezTo>
                    <a:pt x="299" y="143"/>
                    <a:pt x="489" y="274"/>
                    <a:pt x="775" y="4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4"/>
            <p:cNvSpPr/>
            <p:nvPr/>
          </p:nvSpPr>
          <p:spPr>
            <a:xfrm>
              <a:off x="2437766" y="4662929"/>
              <a:ext cx="207278" cy="154848"/>
            </a:xfrm>
            <a:custGeom>
              <a:rect b="b" l="l" r="r" t="t"/>
              <a:pathLst>
                <a:path extrusionOk="0" h="632" w="846">
                  <a:moveTo>
                    <a:pt x="405" y="1"/>
                  </a:moveTo>
                  <a:cubicBezTo>
                    <a:pt x="845" y="191"/>
                    <a:pt x="655" y="394"/>
                    <a:pt x="405" y="632"/>
                  </a:cubicBezTo>
                  <a:cubicBezTo>
                    <a:pt x="286" y="549"/>
                    <a:pt x="155" y="465"/>
                    <a:pt x="0" y="346"/>
                  </a:cubicBezTo>
                  <a:cubicBezTo>
                    <a:pt x="167" y="203"/>
                    <a:pt x="286" y="108"/>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4"/>
            <p:cNvSpPr/>
            <p:nvPr/>
          </p:nvSpPr>
          <p:spPr>
            <a:xfrm>
              <a:off x="2787642" y="4213822"/>
              <a:ext cx="125690" cy="178124"/>
            </a:xfrm>
            <a:custGeom>
              <a:rect b="b" l="l" r="r" t="t"/>
              <a:pathLst>
                <a:path extrusionOk="0" h="727" w="513">
                  <a:moveTo>
                    <a:pt x="489" y="0"/>
                  </a:moveTo>
                  <a:cubicBezTo>
                    <a:pt x="322" y="72"/>
                    <a:pt x="239" y="107"/>
                    <a:pt x="60" y="179"/>
                  </a:cubicBezTo>
                  <a:cubicBezTo>
                    <a:pt x="239" y="238"/>
                    <a:pt x="334" y="274"/>
                    <a:pt x="513" y="346"/>
                  </a:cubicBezTo>
                  <a:cubicBezTo>
                    <a:pt x="346" y="393"/>
                    <a:pt x="239" y="429"/>
                    <a:pt x="60" y="500"/>
                  </a:cubicBezTo>
                  <a:cubicBezTo>
                    <a:pt x="251" y="560"/>
                    <a:pt x="382" y="608"/>
                    <a:pt x="501" y="643"/>
                  </a:cubicBezTo>
                  <a:cubicBezTo>
                    <a:pt x="501" y="667"/>
                    <a:pt x="501" y="691"/>
                    <a:pt x="501" y="703"/>
                  </a:cubicBezTo>
                  <a:cubicBezTo>
                    <a:pt x="358" y="715"/>
                    <a:pt x="203" y="727"/>
                    <a:pt x="1" y="727"/>
                  </a:cubicBezTo>
                  <a:lnTo>
                    <a:pt x="1" y="0"/>
                  </a:lnTo>
                  <a:cubicBezTo>
                    <a:pt x="144" y="0"/>
                    <a:pt x="275" y="0"/>
                    <a:pt x="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4"/>
            <p:cNvSpPr/>
            <p:nvPr/>
          </p:nvSpPr>
          <p:spPr>
            <a:xfrm>
              <a:off x="3528800" y="3851940"/>
              <a:ext cx="184003" cy="175429"/>
            </a:xfrm>
            <a:custGeom>
              <a:rect b="b" l="l" r="r" t="t"/>
              <a:pathLst>
                <a:path extrusionOk="0" h="716" w="751">
                  <a:moveTo>
                    <a:pt x="750" y="394"/>
                  </a:moveTo>
                  <a:cubicBezTo>
                    <a:pt x="572" y="489"/>
                    <a:pt x="381" y="596"/>
                    <a:pt x="155" y="715"/>
                  </a:cubicBezTo>
                  <a:cubicBezTo>
                    <a:pt x="214" y="572"/>
                    <a:pt x="262" y="465"/>
                    <a:pt x="321" y="322"/>
                  </a:cubicBezTo>
                  <a:cubicBezTo>
                    <a:pt x="250" y="287"/>
                    <a:pt x="167" y="263"/>
                    <a:pt x="0" y="191"/>
                  </a:cubicBezTo>
                  <a:cubicBezTo>
                    <a:pt x="274" y="108"/>
                    <a:pt x="452" y="49"/>
                    <a:pt x="595" y="1"/>
                  </a:cubicBezTo>
                  <a:cubicBezTo>
                    <a:pt x="667" y="168"/>
                    <a:pt x="714" y="311"/>
                    <a:pt x="750" y="3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4"/>
            <p:cNvSpPr/>
            <p:nvPr/>
          </p:nvSpPr>
          <p:spPr>
            <a:xfrm>
              <a:off x="3266148" y="4753339"/>
              <a:ext cx="140146" cy="160728"/>
            </a:xfrm>
            <a:custGeom>
              <a:rect b="b" l="l" r="r" t="t"/>
              <a:pathLst>
                <a:path extrusionOk="0" h="656" w="572">
                  <a:moveTo>
                    <a:pt x="572" y="453"/>
                  </a:moveTo>
                  <a:cubicBezTo>
                    <a:pt x="381" y="525"/>
                    <a:pt x="262" y="584"/>
                    <a:pt x="84" y="656"/>
                  </a:cubicBezTo>
                  <a:cubicBezTo>
                    <a:pt x="48" y="442"/>
                    <a:pt x="0" y="275"/>
                    <a:pt x="0" y="108"/>
                  </a:cubicBezTo>
                  <a:cubicBezTo>
                    <a:pt x="0" y="84"/>
                    <a:pt x="191" y="1"/>
                    <a:pt x="215" y="25"/>
                  </a:cubicBezTo>
                  <a:cubicBezTo>
                    <a:pt x="346" y="144"/>
                    <a:pt x="441" y="275"/>
                    <a:pt x="572" y="4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4"/>
            <p:cNvSpPr/>
            <p:nvPr/>
          </p:nvSpPr>
          <p:spPr>
            <a:xfrm>
              <a:off x="3452846" y="3697337"/>
              <a:ext cx="204338" cy="169549"/>
            </a:xfrm>
            <a:custGeom>
              <a:rect b="b" l="l" r="r" t="t"/>
              <a:pathLst>
                <a:path extrusionOk="0" h="692" w="834">
                  <a:moveTo>
                    <a:pt x="393" y="691"/>
                  </a:moveTo>
                  <a:cubicBezTo>
                    <a:pt x="358" y="430"/>
                    <a:pt x="393" y="168"/>
                    <a:pt x="0" y="168"/>
                  </a:cubicBezTo>
                  <a:cubicBezTo>
                    <a:pt x="227" y="120"/>
                    <a:pt x="465" y="72"/>
                    <a:pt x="834" y="1"/>
                  </a:cubicBezTo>
                  <a:cubicBezTo>
                    <a:pt x="643" y="310"/>
                    <a:pt x="512" y="501"/>
                    <a:pt x="393" y="6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4"/>
            <p:cNvSpPr/>
            <p:nvPr/>
          </p:nvSpPr>
          <p:spPr>
            <a:xfrm>
              <a:off x="2913087" y="4811896"/>
              <a:ext cx="137451" cy="143087"/>
            </a:xfrm>
            <a:custGeom>
              <a:rect b="b" l="l" r="r" t="t"/>
              <a:pathLst>
                <a:path extrusionOk="0" h="584" w="561">
                  <a:moveTo>
                    <a:pt x="560" y="584"/>
                  </a:moveTo>
                  <a:cubicBezTo>
                    <a:pt x="298" y="572"/>
                    <a:pt x="179" y="560"/>
                    <a:pt x="13" y="548"/>
                  </a:cubicBezTo>
                  <a:cubicBezTo>
                    <a:pt x="13" y="381"/>
                    <a:pt x="1" y="238"/>
                    <a:pt x="37" y="107"/>
                  </a:cubicBezTo>
                  <a:cubicBezTo>
                    <a:pt x="60" y="48"/>
                    <a:pt x="287" y="0"/>
                    <a:pt x="298" y="24"/>
                  </a:cubicBezTo>
                  <a:cubicBezTo>
                    <a:pt x="394" y="167"/>
                    <a:pt x="453" y="333"/>
                    <a:pt x="560" y="5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4"/>
            <p:cNvSpPr/>
            <p:nvPr/>
          </p:nvSpPr>
          <p:spPr>
            <a:xfrm>
              <a:off x="2939304" y="4205002"/>
              <a:ext cx="131570" cy="184004"/>
            </a:xfrm>
            <a:custGeom>
              <a:rect b="b" l="l" r="r" t="t"/>
              <a:pathLst>
                <a:path extrusionOk="0" h="751" w="537">
                  <a:moveTo>
                    <a:pt x="501" y="96"/>
                  </a:moveTo>
                  <a:cubicBezTo>
                    <a:pt x="382" y="143"/>
                    <a:pt x="239" y="179"/>
                    <a:pt x="144" y="251"/>
                  </a:cubicBezTo>
                  <a:cubicBezTo>
                    <a:pt x="108" y="286"/>
                    <a:pt x="108" y="477"/>
                    <a:pt x="144" y="489"/>
                  </a:cubicBezTo>
                  <a:cubicBezTo>
                    <a:pt x="251" y="560"/>
                    <a:pt x="394" y="584"/>
                    <a:pt x="537" y="703"/>
                  </a:cubicBezTo>
                  <a:cubicBezTo>
                    <a:pt x="406" y="703"/>
                    <a:pt x="180" y="751"/>
                    <a:pt x="144" y="691"/>
                  </a:cubicBezTo>
                  <a:cubicBezTo>
                    <a:pt x="60" y="548"/>
                    <a:pt x="1" y="322"/>
                    <a:pt x="49" y="179"/>
                  </a:cubicBezTo>
                  <a:cubicBezTo>
                    <a:pt x="84" y="72"/>
                    <a:pt x="334" y="60"/>
                    <a:pt x="477" y="1"/>
                  </a:cubicBezTo>
                  <a:cubicBezTo>
                    <a:pt x="489" y="24"/>
                    <a:pt x="489" y="60"/>
                    <a:pt x="50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FFFFFF"/>
        </a:solidFill>
      </p:bgPr>
    </p:bg>
    <p:spTree>
      <p:nvGrpSpPr>
        <p:cNvPr id="716" name="Shape 716"/>
        <p:cNvGrpSpPr/>
        <p:nvPr/>
      </p:nvGrpSpPr>
      <p:grpSpPr>
        <a:xfrm>
          <a:off x="0" y="0"/>
          <a:ext cx="0" cy="0"/>
          <a:chOff x="0" y="0"/>
          <a:chExt cx="0" cy="0"/>
        </a:xfrm>
      </p:grpSpPr>
      <p:grpSp>
        <p:nvGrpSpPr>
          <p:cNvPr id="717" name="Google Shape;717;p25"/>
          <p:cNvGrpSpPr/>
          <p:nvPr/>
        </p:nvGrpSpPr>
        <p:grpSpPr>
          <a:xfrm>
            <a:off x="0" y="0"/>
            <a:ext cx="10751875" cy="7578965"/>
            <a:chOff x="0" y="0"/>
            <a:chExt cx="10751875" cy="7578965"/>
          </a:xfrm>
        </p:grpSpPr>
        <p:sp>
          <p:nvSpPr>
            <p:cNvPr id="718" name="Google Shape;718;p25"/>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5"/>
            <p:cNvSpPr/>
            <p:nvPr/>
          </p:nvSpPr>
          <p:spPr>
            <a:xfrm>
              <a:off x="59821"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720" name="Google Shape;720;p25"/>
          <p:cNvSpPr txBox="1"/>
          <p:nvPr>
            <p:ph type="title"/>
          </p:nvPr>
        </p:nvSpPr>
        <p:spPr>
          <a:xfrm>
            <a:off x="502275" y="492175"/>
            <a:ext cx="4843800" cy="4698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721" name="Google Shape;721;p25"/>
          <p:cNvSpPr txBox="1"/>
          <p:nvPr>
            <p:ph idx="2" type="title"/>
          </p:nvPr>
        </p:nvSpPr>
        <p:spPr>
          <a:xfrm>
            <a:off x="502275" y="3425875"/>
            <a:ext cx="4843800" cy="4698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722" name="Google Shape;722;p25"/>
          <p:cNvSpPr txBox="1"/>
          <p:nvPr>
            <p:ph idx="1" type="body"/>
          </p:nvPr>
        </p:nvSpPr>
        <p:spPr>
          <a:xfrm>
            <a:off x="502275" y="1183375"/>
            <a:ext cx="9518100" cy="4302900"/>
          </a:xfrm>
          <a:prstGeom prst="rect">
            <a:avLst/>
          </a:prstGeom>
        </p:spPr>
        <p:txBody>
          <a:bodyPr anchorCtr="0" anchor="t" bIns="91425" lIns="91425" spcFirstLastPara="1" rIns="91425" wrap="square" tIns="91425">
            <a:noAutofit/>
          </a:bodyPr>
          <a:lstStyle>
            <a:lvl1pPr indent="-274320" lvl="0" marL="457200" rtl="0">
              <a:lnSpc>
                <a:spcPct val="80000"/>
              </a:lnSpc>
              <a:spcBef>
                <a:spcPts val="0"/>
              </a:spcBef>
              <a:spcAft>
                <a:spcPts val="0"/>
              </a:spcAft>
              <a:buSzPts val="720"/>
              <a:buChar char="●"/>
              <a:defRPr sz="1420"/>
            </a:lvl1pPr>
            <a:lvl2pPr indent="-264160" lvl="1" marL="914400" rtl="0">
              <a:spcBef>
                <a:spcPts val="0"/>
              </a:spcBef>
              <a:spcAft>
                <a:spcPts val="0"/>
              </a:spcAft>
              <a:buSzPts val="560"/>
              <a:buChar char="○"/>
              <a:defRPr/>
            </a:lvl2pPr>
            <a:lvl3pPr indent="-264160" lvl="2" marL="1371600" rtl="0">
              <a:spcBef>
                <a:spcPts val="0"/>
              </a:spcBef>
              <a:spcAft>
                <a:spcPts val="0"/>
              </a:spcAft>
              <a:buSzPts val="560"/>
              <a:buChar char="■"/>
              <a:defRPr/>
            </a:lvl3pPr>
            <a:lvl4pPr indent="-264160" lvl="3" marL="1828800" rtl="0">
              <a:spcBef>
                <a:spcPts val="0"/>
              </a:spcBef>
              <a:spcAft>
                <a:spcPts val="0"/>
              </a:spcAft>
              <a:buSzPts val="560"/>
              <a:buChar char="●"/>
              <a:defRPr/>
            </a:lvl4pPr>
            <a:lvl5pPr indent="-264160" lvl="4" marL="2286000" rtl="0">
              <a:spcBef>
                <a:spcPts val="0"/>
              </a:spcBef>
              <a:spcAft>
                <a:spcPts val="0"/>
              </a:spcAft>
              <a:buSzPts val="560"/>
              <a:buChar char="○"/>
              <a:defRPr/>
            </a:lvl5pPr>
            <a:lvl6pPr indent="-264160" lvl="5" marL="2743200" rtl="0">
              <a:spcBef>
                <a:spcPts val="0"/>
              </a:spcBef>
              <a:spcAft>
                <a:spcPts val="0"/>
              </a:spcAft>
              <a:buSzPts val="560"/>
              <a:buChar char="■"/>
              <a:defRPr/>
            </a:lvl6pPr>
            <a:lvl7pPr indent="-264160" lvl="6" marL="3200400" rtl="0">
              <a:spcBef>
                <a:spcPts val="0"/>
              </a:spcBef>
              <a:spcAft>
                <a:spcPts val="0"/>
              </a:spcAft>
              <a:buSzPts val="560"/>
              <a:buChar char="●"/>
              <a:defRPr/>
            </a:lvl7pPr>
            <a:lvl8pPr indent="-264159" lvl="7" marL="3657600" rtl="0">
              <a:spcBef>
                <a:spcPts val="0"/>
              </a:spcBef>
              <a:spcAft>
                <a:spcPts val="0"/>
              </a:spcAft>
              <a:buSzPts val="560"/>
              <a:buChar char="○"/>
              <a:defRPr/>
            </a:lvl8pPr>
            <a:lvl9pPr indent="-264159" lvl="8" marL="4114800" rtl="0">
              <a:spcBef>
                <a:spcPts val="0"/>
              </a:spcBef>
              <a:spcAft>
                <a:spcPts val="0"/>
              </a:spcAft>
              <a:buSzPts val="560"/>
              <a:buChar char="■"/>
              <a:defRPr/>
            </a:lvl9pPr>
          </a:lstStyle>
          <a:p/>
        </p:txBody>
      </p:sp>
      <p:sp>
        <p:nvSpPr>
          <p:cNvPr id="723" name="Google Shape;723;p25"/>
          <p:cNvSpPr txBox="1"/>
          <p:nvPr>
            <p:ph idx="3" type="body"/>
          </p:nvPr>
        </p:nvSpPr>
        <p:spPr>
          <a:xfrm>
            <a:off x="502275" y="4865751"/>
            <a:ext cx="9963000" cy="1592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724" name="Google Shape;724;p25"/>
          <p:cNvGrpSpPr/>
          <p:nvPr/>
        </p:nvGrpSpPr>
        <p:grpSpPr>
          <a:xfrm>
            <a:off x="8434318" y="768194"/>
            <a:ext cx="2505547" cy="1238958"/>
            <a:chOff x="7130625" y="528900"/>
            <a:chExt cx="2873993" cy="1421150"/>
          </a:xfrm>
        </p:grpSpPr>
        <p:sp>
          <p:nvSpPr>
            <p:cNvPr id="725" name="Google Shape;725;p25"/>
            <p:cNvSpPr/>
            <p:nvPr/>
          </p:nvSpPr>
          <p:spPr>
            <a:xfrm>
              <a:off x="8075099" y="1366006"/>
              <a:ext cx="1929519" cy="427921"/>
            </a:xfrm>
            <a:custGeom>
              <a:rect b="b" l="l" r="r" t="t"/>
              <a:pathLst>
                <a:path extrusionOk="0" h="3037" w="13694">
                  <a:moveTo>
                    <a:pt x="13693" y="406"/>
                  </a:moveTo>
                  <a:cubicBezTo>
                    <a:pt x="12264" y="906"/>
                    <a:pt x="10824" y="810"/>
                    <a:pt x="9371" y="501"/>
                  </a:cubicBezTo>
                  <a:cubicBezTo>
                    <a:pt x="8204" y="251"/>
                    <a:pt x="7026" y="239"/>
                    <a:pt x="5847" y="525"/>
                  </a:cubicBezTo>
                  <a:cubicBezTo>
                    <a:pt x="5085" y="703"/>
                    <a:pt x="4287" y="787"/>
                    <a:pt x="3501" y="870"/>
                  </a:cubicBezTo>
                  <a:cubicBezTo>
                    <a:pt x="3132" y="918"/>
                    <a:pt x="2906" y="1061"/>
                    <a:pt x="2763" y="1501"/>
                  </a:cubicBezTo>
                  <a:cubicBezTo>
                    <a:pt x="3144" y="1525"/>
                    <a:pt x="3513" y="1596"/>
                    <a:pt x="3859" y="1549"/>
                  </a:cubicBezTo>
                  <a:cubicBezTo>
                    <a:pt x="4680" y="1453"/>
                    <a:pt x="5490" y="1203"/>
                    <a:pt x="6311" y="1180"/>
                  </a:cubicBezTo>
                  <a:cubicBezTo>
                    <a:pt x="7442" y="1132"/>
                    <a:pt x="8585" y="1239"/>
                    <a:pt x="9716" y="1299"/>
                  </a:cubicBezTo>
                  <a:cubicBezTo>
                    <a:pt x="10157" y="1322"/>
                    <a:pt x="10597" y="1382"/>
                    <a:pt x="11038" y="1442"/>
                  </a:cubicBezTo>
                  <a:cubicBezTo>
                    <a:pt x="11169" y="1453"/>
                    <a:pt x="11300" y="1477"/>
                    <a:pt x="11431" y="1489"/>
                  </a:cubicBezTo>
                  <a:cubicBezTo>
                    <a:pt x="11443" y="1537"/>
                    <a:pt x="11455" y="1584"/>
                    <a:pt x="11455" y="1632"/>
                  </a:cubicBezTo>
                  <a:cubicBezTo>
                    <a:pt x="11288" y="1668"/>
                    <a:pt x="11121" y="1763"/>
                    <a:pt x="10967" y="1751"/>
                  </a:cubicBezTo>
                  <a:cubicBezTo>
                    <a:pt x="10324" y="1680"/>
                    <a:pt x="9693" y="1572"/>
                    <a:pt x="9062" y="1501"/>
                  </a:cubicBezTo>
                  <a:cubicBezTo>
                    <a:pt x="8716" y="1465"/>
                    <a:pt x="8359" y="1501"/>
                    <a:pt x="8026" y="1418"/>
                  </a:cubicBezTo>
                  <a:cubicBezTo>
                    <a:pt x="7014" y="1191"/>
                    <a:pt x="6085" y="1572"/>
                    <a:pt x="5121" y="1703"/>
                  </a:cubicBezTo>
                  <a:cubicBezTo>
                    <a:pt x="4406" y="1811"/>
                    <a:pt x="3692" y="1858"/>
                    <a:pt x="2977" y="1942"/>
                  </a:cubicBezTo>
                  <a:cubicBezTo>
                    <a:pt x="2513" y="1989"/>
                    <a:pt x="2442" y="2049"/>
                    <a:pt x="2132" y="2501"/>
                  </a:cubicBezTo>
                  <a:cubicBezTo>
                    <a:pt x="2835" y="2727"/>
                    <a:pt x="3549" y="2680"/>
                    <a:pt x="4263" y="2596"/>
                  </a:cubicBezTo>
                  <a:cubicBezTo>
                    <a:pt x="4811" y="2537"/>
                    <a:pt x="5359" y="2394"/>
                    <a:pt x="5906" y="2299"/>
                  </a:cubicBezTo>
                  <a:cubicBezTo>
                    <a:pt x="6097" y="2263"/>
                    <a:pt x="6299" y="2275"/>
                    <a:pt x="6490" y="2263"/>
                  </a:cubicBezTo>
                  <a:cubicBezTo>
                    <a:pt x="6502" y="2311"/>
                    <a:pt x="6514" y="2346"/>
                    <a:pt x="6526" y="2394"/>
                  </a:cubicBezTo>
                  <a:cubicBezTo>
                    <a:pt x="6442" y="2442"/>
                    <a:pt x="6359" y="2513"/>
                    <a:pt x="6275" y="2537"/>
                  </a:cubicBezTo>
                  <a:cubicBezTo>
                    <a:pt x="5490" y="2692"/>
                    <a:pt x="4704" y="2882"/>
                    <a:pt x="3906" y="2977"/>
                  </a:cubicBezTo>
                  <a:cubicBezTo>
                    <a:pt x="3382" y="3037"/>
                    <a:pt x="2846" y="2942"/>
                    <a:pt x="2323" y="2930"/>
                  </a:cubicBezTo>
                  <a:cubicBezTo>
                    <a:pt x="2013" y="2930"/>
                    <a:pt x="1703" y="2954"/>
                    <a:pt x="1382" y="2966"/>
                  </a:cubicBezTo>
                  <a:cubicBezTo>
                    <a:pt x="1453" y="2692"/>
                    <a:pt x="1192" y="2656"/>
                    <a:pt x="918" y="2632"/>
                  </a:cubicBezTo>
                  <a:cubicBezTo>
                    <a:pt x="620" y="2608"/>
                    <a:pt x="334" y="2561"/>
                    <a:pt x="37" y="2525"/>
                  </a:cubicBezTo>
                  <a:cubicBezTo>
                    <a:pt x="25" y="2465"/>
                    <a:pt x="13" y="2406"/>
                    <a:pt x="13" y="2346"/>
                  </a:cubicBezTo>
                  <a:cubicBezTo>
                    <a:pt x="132" y="2299"/>
                    <a:pt x="251" y="2192"/>
                    <a:pt x="370" y="2204"/>
                  </a:cubicBezTo>
                  <a:cubicBezTo>
                    <a:pt x="715" y="2239"/>
                    <a:pt x="1049" y="2334"/>
                    <a:pt x="1382" y="2382"/>
                  </a:cubicBezTo>
                  <a:cubicBezTo>
                    <a:pt x="1537" y="2406"/>
                    <a:pt x="1727" y="2430"/>
                    <a:pt x="1858" y="2370"/>
                  </a:cubicBezTo>
                  <a:cubicBezTo>
                    <a:pt x="1977" y="2323"/>
                    <a:pt x="2084" y="2168"/>
                    <a:pt x="2132" y="2025"/>
                  </a:cubicBezTo>
                  <a:cubicBezTo>
                    <a:pt x="2156" y="1989"/>
                    <a:pt x="1965" y="1811"/>
                    <a:pt x="1858" y="1787"/>
                  </a:cubicBezTo>
                  <a:cubicBezTo>
                    <a:pt x="1442" y="1703"/>
                    <a:pt x="1013" y="1632"/>
                    <a:pt x="584" y="1572"/>
                  </a:cubicBezTo>
                  <a:cubicBezTo>
                    <a:pt x="239" y="1513"/>
                    <a:pt x="179" y="1477"/>
                    <a:pt x="1" y="1084"/>
                  </a:cubicBezTo>
                  <a:cubicBezTo>
                    <a:pt x="430" y="1144"/>
                    <a:pt x="822" y="1191"/>
                    <a:pt x="1203" y="1263"/>
                  </a:cubicBezTo>
                  <a:cubicBezTo>
                    <a:pt x="1465" y="1299"/>
                    <a:pt x="1727" y="1382"/>
                    <a:pt x="2001" y="1430"/>
                  </a:cubicBezTo>
                  <a:cubicBezTo>
                    <a:pt x="2442" y="1525"/>
                    <a:pt x="2585" y="1418"/>
                    <a:pt x="2680" y="882"/>
                  </a:cubicBezTo>
                  <a:cubicBezTo>
                    <a:pt x="2049" y="775"/>
                    <a:pt x="1430" y="668"/>
                    <a:pt x="799" y="560"/>
                  </a:cubicBezTo>
                  <a:cubicBezTo>
                    <a:pt x="608" y="525"/>
                    <a:pt x="418" y="525"/>
                    <a:pt x="251" y="465"/>
                  </a:cubicBezTo>
                  <a:cubicBezTo>
                    <a:pt x="156" y="429"/>
                    <a:pt x="84" y="322"/>
                    <a:pt x="13" y="239"/>
                  </a:cubicBezTo>
                  <a:cubicBezTo>
                    <a:pt x="120" y="179"/>
                    <a:pt x="251" y="48"/>
                    <a:pt x="358" y="60"/>
                  </a:cubicBezTo>
                  <a:cubicBezTo>
                    <a:pt x="941" y="144"/>
                    <a:pt x="1525" y="275"/>
                    <a:pt x="2096" y="382"/>
                  </a:cubicBezTo>
                  <a:cubicBezTo>
                    <a:pt x="2168" y="394"/>
                    <a:pt x="2227" y="418"/>
                    <a:pt x="2287" y="418"/>
                  </a:cubicBezTo>
                  <a:cubicBezTo>
                    <a:pt x="3478" y="465"/>
                    <a:pt x="4656" y="429"/>
                    <a:pt x="5847" y="191"/>
                  </a:cubicBezTo>
                  <a:cubicBezTo>
                    <a:pt x="6787" y="1"/>
                    <a:pt x="7799" y="25"/>
                    <a:pt x="8764" y="72"/>
                  </a:cubicBezTo>
                  <a:cubicBezTo>
                    <a:pt x="9752" y="120"/>
                    <a:pt x="10728" y="346"/>
                    <a:pt x="11717" y="418"/>
                  </a:cubicBezTo>
                  <a:cubicBezTo>
                    <a:pt x="12169" y="453"/>
                    <a:pt x="12645" y="299"/>
                    <a:pt x="13110" y="251"/>
                  </a:cubicBezTo>
                  <a:cubicBezTo>
                    <a:pt x="13300" y="227"/>
                    <a:pt x="13503" y="251"/>
                    <a:pt x="13693" y="251"/>
                  </a:cubicBezTo>
                  <a:cubicBezTo>
                    <a:pt x="13693" y="310"/>
                    <a:pt x="13693" y="358"/>
                    <a:pt x="13693" y="4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5"/>
            <p:cNvSpPr/>
            <p:nvPr/>
          </p:nvSpPr>
          <p:spPr>
            <a:xfrm>
              <a:off x="7130625" y="528900"/>
              <a:ext cx="2862152" cy="1395921"/>
            </a:xfrm>
            <a:custGeom>
              <a:rect b="b" l="l" r="r" t="t"/>
              <a:pathLst>
                <a:path extrusionOk="0" h="9907" w="20313">
                  <a:moveTo>
                    <a:pt x="3846" y="9907"/>
                  </a:moveTo>
                  <a:cubicBezTo>
                    <a:pt x="3704" y="9895"/>
                    <a:pt x="3561" y="9895"/>
                    <a:pt x="3418" y="9859"/>
                  </a:cubicBezTo>
                  <a:cubicBezTo>
                    <a:pt x="2525" y="9633"/>
                    <a:pt x="1787" y="9157"/>
                    <a:pt x="1263" y="8395"/>
                  </a:cubicBezTo>
                  <a:cubicBezTo>
                    <a:pt x="501" y="7263"/>
                    <a:pt x="1" y="6049"/>
                    <a:pt x="191" y="4656"/>
                  </a:cubicBezTo>
                  <a:cubicBezTo>
                    <a:pt x="465" y="2763"/>
                    <a:pt x="1406" y="1346"/>
                    <a:pt x="3215" y="536"/>
                  </a:cubicBezTo>
                  <a:cubicBezTo>
                    <a:pt x="4204" y="96"/>
                    <a:pt x="5216" y="1"/>
                    <a:pt x="6263" y="179"/>
                  </a:cubicBezTo>
                  <a:cubicBezTo>
                    <a:pt x="6585" y="239"/>
                    <a:pt x="6894" y="370"/>
                    <a:pt x="7204" y="501"/>
                  </a:cubicBezTo>
                  <a:cubicBezTo>
                    <a:pt x="8121" y="894"/>
                    <a:pt x="8883" y="1513"/>
                    <a:pt x="9466" y="2310"/>
                  </a:cubicBezTo>
                  <a:cubicBezTo>
                    <a:pt x="9704" y="2644"/>
                    <a:pt x="9740" y="3144"/>
                    <a:pt x="9871" y="3561"/>
                  </a:cubicBezTo>
                  <a:cubicBezTo>
                    <a:pt x="9930" y="3739"/>
                    <a:pt x="10002" y="3906"/>
                    <a:pt x="10050" y="4084"/>
                  </a:cubicBezTo>
                  <a:cubicBezTo>
                    <a:pt x="10133" y="4370"/>
                    <a:pt x="10323" y="4418"/>
                    <a:pt x="10597" y="4370"/>
                  </a:cubicBezTo>
                  <a:cubicBezTo>
                    <a:pt x="11454" y="4204"/>
                    <a:pt x="12324" y="4025"/>
                    <a:pt x="13193" y="3894"/>
                  </a:cubicBezTo>
                  <a:cubicBezTo>
                    <a:pt x="14312" y="3715"/>
                    <a:pt x="15443" y="3846"/>
                    <a:pt x="16550" y="4049"/>
                  </a:cubicBezTo>
                  <a:cubicBezTo>
                    <a:pt x="17598" y="4251"/>
                    <a:pt x="18646" y="4251"/>
                    <a:pt x="19694" y="4096"/>
                  </a:cubicBezTo>
                  <a:cubicBezTo>
                    <a:pt x="19872" y="4061"/>
                    <a:pt x="20063" y="4073"/>
                    <a:pt x="20253" y="4061"/>
                  </a:cubicBezTo>
                  <a:cubicBezTo>
                    <a:pt x="20265" y="4108"/>
                    <a:pt x="20265" y="4144"/>
                    <a:pt x="20277" y="4180"/>
                  </a:cubicBezTo>
                  <a:cubicBezTo>
                    <a:pt x="20182" y="4239"/>
                    <a:pt x="20087" y="4323"/>
                    <a:pt x="19979" y="4346"/>
                  </a:cubicBezTo>
                  <a:cubicBezTo>
                    <a:pt x="19015" y="4596"/>
                    <a:pt x="18027" y="4656"/>
                    <a:pt x="17039" y="4537"/>
                  </a:cubicBezTo>
                  <a:cubicBezTo>
                    <a:pt x="16265" y="4442"/>
                    <a:pt x="15503" y="4287"/>
                    <a:pt x="14729" y="4204"/>
                  </a:cubicBezTo>
                  <a:cubicBezTo>
                    <a:pt x="13586" y="4061"/>
                    <a:pt x="12490" y="4346"/>
                    <a:pt x="11383" y="4573"/>
                  </a:cubicBezTo>
                  <a:cubicBezTo>
                    <a:pt x="11121" y="4632"/>
                    <a:pt x="10847" y="4668"/>
                    <a:pt x="10573" y="4692"/>
                  </a:cubicBezTo>
                  <a:cubicBezTo>
                    <a:pt x="10061" y="4751"/>
                    <a:pt x="10038" y="4775"/>
                    <a:pt x="10109" y="5418"/>
                  </a:cubicBezTo>
                  <a:cubicBezTo>
                    <a:pt x="10740" y="5323"/>
                    <a:pt x="11359" y="5204"/>
                    <a:pt x="11990" y="5132"/>
                  </a:cubicBezTo>
                  <a:cubicBezTo>
                    <a:pt x="13002" y="5025"/>
                    <a:pt x="14002" y="4906"/>
                    <a:pt x="15014" y="4870"/>
                  </a:cubicBezTo>
                  <a:cubicBezTo>
                    <a:pt x="15491" y="4846"/>
                    <a:pt x="15979" y="4966"/>
                    <a:pt x="16443" y="5073"/>
                  </a:cubicBezTo>
                  <a:cubicBezTo>
                    <a:pt x="17574" y="5323"/>
                    <a:pt x="18705" y="5335"/>
                    <a:pt x="19825" y="5085"/>
                  </a:cubicBezTo>
                  <a:cubicBezTo>
                    <a:pt x="19884" y="5073"/>
                    <a:pt x="19956" y="5049"/>
                    <a:pt x="20015" y="5061"/>
                  </a:cubicBezTo>
                  <a:cubicBezTo>
                    <a:pt x="20110" y="5097"/>
                    <a:pt x="20206" y="5156"/>
                    <a:pt x="20313" y="5204"/>
                  </a:cubicBezTo>
                  <a:cubicBezTo>
                    <a:pt x="20241" y="5287"/>
                    <a:pt x="20182" y="5394"/>
                    <a:pt x="20098" y="5418"/>
                  </a:cubicBezTo>
                  <a:cubicBezTo>
                    <a:pt x="19884" y="5478"/>
                    <a:pt x="19658" y="5501"/>
                    <a:pt x="19432" y="5537"/>
                  </a:cubicBezTo>
                  <a:cubicBezTo>
                    <a:pt x="18384" y="5704"/>
                    <a:pt x="17360" y="5644"/>
                    <a:pt x="16312" y="5418"/>
                  </a:cubicBezTo>
                  <a:cubicBezTo>
                    <a:pt x="14824" y="5108"/>
                    <a:pt x="13324" y="5168"/>
                    <a:pt x="11824" y="5561"/>
                  </a:cubicBezTo>
                  <a:cubicBezTo>
                    <a:pt x="10823" y="5823"/>
                    <a:pt x="9800" y="5823"/>
                    <a:pt x="8764" y="5644"/>
                  </a:cubicBezTo>
                  <a:cubicBezTo>
                    <a:pt x="8204" y="5549"/>
                    <a:pt x="7644" y="5478"/>
                    <a:pt x="7085" y="5382"/>
                  </a:cubicBezTo>
                  <a:cubicBezTo>
                    <a:pt x="6930" y="5358"/>
                    <a:pt x="6787" y="5299"/>
                    <a:pt x="6644" y="5263"/>
                  </a:cubicBezTo>
                  <a:cubicBezTo>
                    <a:pt x="6632" y="5216"/>
                    <a:pt x="6632" y="5168"/>
                    <a:pt x="6621" y="5120"/>
                  </a:cubicBezTo>
                  <a:cubicBezTo>
                    <a:pt x="6752" y="5073"/>
                    <a:pt x="6882" y="4966"/>
                    <a:pt x="7002" y="4977"/>
                  </a:cubicBezTo>
                  <a:cubicBezTo>
                    <a:pt x="7478" y="5025"/>
                    <a:pt x="7954" y="5108"/>
                    <a:pt x="8418" y="5180"/>
                  </a:cubicBezTo>
                  <a:cubicBezTo>
                    <a:pt x="8883" y="5263"/>
                    <a:pt x="9347" y="5335"/>
                    <a:pt x="9800" y="5418"/>
                  </a:cubicBezTo>
                  <a:cubicBezTo>
                    <a:pt x="9907" y="4763"/>
                    <a:pt x="9847" y="4751"/>
                    <a:pt x="9264" y="4680"/>
                  </a:cubicBezTo>
                  <a:cubicBezTo>
                    <a:pt x="8454" y="4596"/>
                    <a:pt x="7656" y="4418"/>
                    <a:pt x="6859" y="4263"/>
                  </a:cubicBezTo>
                  <a:cubicBezTo>
                    <a:pt x="6775" y="4251"/>
                    <a:pt x="6716" y="4120"/>
                    <a:pt x="6656" y="4049"/>
                  </a:cubicBezTo>
                  <a:cubicBezTo>
                    <a:pt x="6763" y="4001"/>
                    <a:pt x="6882" y="3894"/>
                    <a:pt x="6990" y="3906"/>
                  </a:cubicBezTo>
                  <a:cubicBezTo>
                    <a:pt x="7728" y="4025"/>
                    <a:pt x="8478" y="4168"/>
                    <a:pt x="9216" y="4287"/>
                  </a:cubicBezTo>
                  <a:cubicBezTo>
                    <a:pt x="9430" y="4323"/>
                    <a:pt x="9645" y="4299"/>
                    <a:pt x="9871" y="4299"/>
                  </a:cubicBezTo>
                  <a:cubicBezTo>
                    <a:pt x="9800" y="3775"/>
                    <a:pt x="9502" y="3656"/>
                    <a:pt x="9097" y="3596"/>
                  </a:cubicBezTo>
                  <a:cubicBezTo>
                    <a:pt x="8383" y="3489"/>
                    <a:pt x="7656" y="3334"/>
                    <a:pt x="6942" y="3192"/>
                  </a:cubicBezTo>
                  <a:cubicBezTo>
                    <a:pt x="6823" y="3168"/>
                    <a:pt x="6716" y="3049"/>
                    <a:pt x="6621" y="2918"/>
                  </a:cubicBezTo>
                  <a:cubicBezTo>
                    <a:pt x="7561" y="2751"/>
                    <a:pt x="8430" y="3120"/>
                    <a:pt x="9359" y="3168"/>
                  </a:cubicBezTo>
                  <a:cubicBezTo>
                    <a:pt x="9383" y="2822"/>
                    <a:pt x="9311" y="2596"/>
                    <a:pt x="8954" y="2501"/>
                  </a:cubicBezTo>
                  <a:cubicBezTo>
                    <a:pt x="8228" y="2299"/>
                    <a:pt x="7490" y="2156"/>
                    <a:pt x="6716" y="2239"/>
                  </a:cubicBezTo>
                  <a:cubicBezTo>
                    <a:pt x="6621" y="2251"/>
                    <a:pt x="6525" y="2156"/>
                    <a:pt x="6323" y="2060"/>
                  </a:cubicBezTo>
                  <a:cubicBezTo>
                    <a:pt x="7263" y="1632"/>
                    <a:pt x="8061" y="2060"/>
                    <a:pt x="9002" y="2132"/>
                  </a:cubicBezTo>
                  <a:cubicBezTo>
                    <a:pt x="8764" y="1882"/>
                    <a:pt x="8609" y="1703"/>
                    <a:pt x="8418" y="1548"/>
                  </a:cubicBezTo>
                  <a:cubicBezTo>
                    <a:pt x="7002" y="405"/>
                    <a:pt x="5382" y="263"/>
                    <a:pt x="3692" y="691"/>
                  </a:cubicBezTo>
                  <a:cubicBezTo>
                    <a:pt x="2358" y="1036"/>
                    <a:pt x="1346" y="1870"/>
                    <a:pt x="846" y="3108"/>
                  </a:cubicBezTo>
                  <a:cubicBezTo>
                    <a:pt x="263" y="4525"/>
                    <a:pt x="239" y="6013"/>
                    <a:pt x="1060" y="7430"/>
                  </a:cubicBezTo>
                  <a:cubicBezTo>
                    <a:pt x="1668" y="8478"/>
                    <a:pt x="2465" y="9240"/>
                    <a:pt x="3620" y="9597"/>
                  </a:cubicBezTo>
                  <a:cubicBezTo>
                    <a:pt x="3727" y="9633"/>
                    <a:pt x="3811" y="9716"/>
                    <a:pt x="3894" y="9776"/>
                  </a:cubicBezTo>
                  <a:cubicBezTo>
                    <a:pt x="3882" y="9823"/>
                    <a:pt x="3870" y="9859"/>
                    <a:pt x="3846" y="99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5"/>
            <p:cNvSpPr/>
            <p:nvPr/>
          </p:nvSpPr>
          <p:spPr>
            <a:xfrm>
              <a:off x="8558257" y="906380"/>
              <a:ext cx="1298698" cy="146116"/>
            </a:xfrm>
            <a:custGeom>
              <a:rect b="b" l="l" r="r" t="t"/>
              <a:pathLst>
                <a:path extrusionOk="0" h="1037" w="9217">
                  <a:moveTo>
                    <a:pt x="1" y="965"/>
                  </a:moveTo>
                  <a:cubicBezTo>
                    <a:pt x="96" y="620"/>
                    <a:pt x="370" y="620"/>
                    <a:pt x="620" y="560"/>
                  </a:cubicBezTo>
                  <a:cubicBezTo>
                    <a:pt x="1144" y="453"/>
                    <a:pt x="1668" y="322"/>
                    <a:pt x="2192" y="215"/>
                  </a:cubicBezTo>
                  <a:cubicBezTo>
                    <a:pt x="2323" y="191"/>
                    <a:pt x="2442" y="155"/>
                    <a:pt x="2561" y="155"/>
                  </a:cubicBezTo>
                  <a:cubicBezTo>
                    <a:pt x="3954" y="60"/>
                    <a:pt x="5347" y="1"/>
                    <a:pt x="6728" y="334"/>
                  </a:cubicBezTo>
                  <a:cubicBezTo>
                    <a:pt x="7335" y="489"/>
                    <a:pt x="7990" y="429"/>
                    <a:pt x="8621" y="465"/>
                  </a:cubicBezTo>
                  <a:cubicBezTo>
                    <a:pt x="8812" y="477"/>
                    <a:pt x="9002" y="501"/>
                    <a:pt x="9193" y="524"/>
                  </a:cubicBezTo>
                  <a:lnTo>
                    <a:pt x="9216" y="643"/>
                  </a:lnTo>
                  <a:cubicBezTo>
                    <a:pt x="9085" y="691"/>
                    <a:pt x="8954" y="774"/>
                    <a:pt x="8823" y="786"/>
                  </a:cubicBezTo>
                  <a:cubicBezTo>
                    <a:pt x="7811" y="917"/>
                    <a:pt x="6799" y="846"/>
                    <a:pt x="5799" y="608"/>
                  </a:cubicBezTo>
                  <a:cubicBezTo>
                    <a:pt x="4549" y="298"/>
                    <a:pt x="3311" y="358"/>
                    <a:pt x="2061" y="679"/>
                  </a:cubicBezTo>
                  <a:cubicBezTo>
                    <a:pt x="1465" y="834"/>
                    <a:pt x="858" y="917"/>
                    <a:pt x="251" y="1024"/>
                  </a:cubicBezTo>
                  <a:cubicBezTo>
                    <a:pt x="179" y="1036"/>
                    <a:pt x="96" y="989"/>
                    <a:pt x="1" y="9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5"/>
            <p:cNvSpPr/>
            <p:nvPr/>
          </p:nvSpPr>
          <p:spPr>
            <a:xfrm>
              <a:off x="9538098" y="819161"/>
              <a:ext cx="372546" cy="52134"/>
            </a:xfrm>
            <a:custGeom>
              <a:rect b="b" l="l" r="r" t="t"/>
              <a:pathLst>
                <a:path extrusionOk="0" h="370" w="2644">
                  <a:moveTo>
                    <a:pt x="0" y="215"/>
                  </a:moveTo>
                  <a:cubicBezTo>
                    <a:pt x="119" y="179"/>
                    <a:pt x="226" y="119"/>
                    <a:pt x="345" y="108"/>
                  </a:cubicBezTo>
                  <a:cubicBezTo>
                    <a:pt x="810" y="96"/>
                    <a:pt x="1262" y="96"/>
                    <a:pt x="1715" y="72"/>
                  </a:cubicBezTo>
                  <a:cubicBezTo>
                    <a:pt x="1917" y="60"/>
                    <a:pt x="2108" y="12"/>
                    <a:pt x="2298" y="0"/>
                  </a:cubicBezTo>
                  <a:cubicBezTo>
                    <a:pt x="2417" y="0"/>
                    <a:pt x="2524" y="48"/>
                    <a:pt x="2643" y="84"/>
                  </a:cubicBezTo>
                  <a:cubicBezTo>
                    <a:pt x="2560" y="155"/>
                    <a:pt x="2477" y="262"/>
                    <a:pt x="2381" y="286"/>
                  </a:cubicBezTo>
                  <a:cubicBezTo>
                    <a:pt x="2167" y="334"/>
                    <a:pt x="1941" y="346"/>
                    <a:pt x="1727" y="346"/>
                  </a:cubicBezTo>
                  <a:cubicBezTo>
                    <a:pt x="1274" y="370"/>
                    <a:pt x="834" y="370"/>
                    <a:pt x="393" y="370"/>
                  </a:cubicBezTo>
                  <a:cubicBezTo>
                    <a:pt x="262" y="370"/>
                    <a:pt x="143" y="334"/>
                    <a:pt x="12" y="322"/>
                  </a:cubicBezTo>
                  <a:cubicBezTo>
                    <a:pt x="12" y="286"/>
                    <a:pt x="12" y="250"/>
                    <a:pt x="0"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5"/>
            <p:cNvSpPr/>
            <p:nvPr/>
          </p:nvSpPr>
          <p:spPr>
            <a:xfrm>
              <a:off x="9271368" y="778862"/>
              <a:ext cx="250102" cy="94123"/>
            </a:xfrm>
            <a:custGeom>
              <a:rect b="b" l="l" r="r" t="t"/>
              <a:pathLst>
                <a:path extrusionOk="0" h="668" w="1775">
                  <a:moveTo>
                    <a:pt x="1774" y="370"/>
                  </a:moveTo>
                  <a:cubicBezTo>
                    <a:pt x="1143" y="667"/>
                    <a:pt x="607" y="275"/>
                    <a:pt x="0" y="417"/>
                  </a:cubicBezTo>
                  <a:cubicBezTo>
                    <a:pt x="250" y="1"/>
                    <a:pt x="1310" y="1"/>
                    <a:pt x="1774" y="3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5"/>
            <p:cNvSpPr/>
            <p:nvPr/>
          </p:nvSpPr>
          <p:spPr>
            <a:xfrm>
              <a:off x="9155545" y="1669653"/>
              <a:ext cx="243339" cy="60588"/>
            </a:xfrm>
            <a:custGeom>
              <a:rect b="b" l="l" r="r" t="t"/>
              <a:pathLst>
                <a:path extrusionOk="0" h="430" w="1727">
                  <a:moveTo>
                    <a:pt x="1" y="96"/>
                  </a:moveTo>
                  <a:cubicBezTo>
                    <a:pt x="131" y="72"/>
                    <a:pt x="262" y="1"/>
                    <a:pt x="393" y="13"/>
                  </a:cubicBezTo>
                  <a:cubicBezTo>
                    <a:pt x="786" y="25"/>
                    <a:pt x="1179" y="72"/>
                    <a:pt x="1560" y="108"/>
                  </a:cubicBezTo>
                  <a:cubicBezTo>
                    <a:pt x="1620" y="120"/>
                    <a:pt x="1667" y="191"/>
                    <a:pt x="1727" y="239"/>
                  </a:cubicBezTo>
                  <a:cubicBezTo>
                    <a:pt x="1667" y="299"/>
                    <a:pt x="1632" y="382"/>
                    <a:pt x="1572" y="406"/>
                  </a:cubicBezTo>
                  <a:cubicBezTo>
                    <a:pt x="1465" y="430"/>
                    <a:pt x="1358" y="430"/>
                    <a:pt x="1239" y="418"/>
                  </a:cubicBezTo>
                  <a:cubicBezTo>
                    <a:pt x="905" y="394"/>
                    <a:pt x="572" y="358"/>
                    <a:pt x="239" y="322"/>
                  </a:cubicBezTo>
                  <a:cubicBezTo>
                    <a:pt x="155" y="310"/>
                    <a:pt x="72" y="239"/>
                    <a:pt x="1" y="191"/>
                  </a:cubicBezTo>
                  <a:cubicBezTo>
                    <a:pt x="1" y="168"/>
                    <a:pt x="1" y="132"/>
                    <a:pt x="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5"/>
            <p:cNvSpPr/>
            <p:nvPr/>
          </p:nvSpPr>
          <p:spPr>
            <a:xfrm>
              <a:off x="8709305" y="777171"/>
              <a:ext cx="248411" cy="90741"/>
            </a:xfrm>
            <a:custGeom>
              <a:rect b="b" l="l" r="r" t="t"/>
              <a:pathLst>
                <a:path extrusionOk="0" h="644" w="1763">
                  <a:moveTo>
                    <a:pt x="1763" y="298"/>
                  </a:moveTo>
                  <a:cubicBezTo>
                    <a:pt x="1203" y="406"/>
                    <a:pt x="643" y="513"/>
                    <a:pt x="0" y="644"/>
                  </a:cubicBezTo>
                  <a:cubicBezTo>
                    <a:pt x="262" y="239"/>
                    <a:pt x="1453" y="1"/>
                    <a:pt x="1763" y="2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5"/>
            <p:cNvSpPr/>
            <p:nvPr/>
          </p:nvSpPr>
          <p:spPr>
            <a:xfrm>
              <a:off x="8974344" y="747018"/>
              <a:ext cx="198109" cy="65520"/>
            </a:xfrm>
            <a:custGeom>
              <a:rect b="b" l="l" r="r" t="t"/>
              <a:pathLst>
                <a:path extrusionOk="0" h="465" w="1406">
                  <a:moveTo>
                    <a:pt x="1406" y="405"/>
                  </a:moveTo>
                  <a:cubicBezTo>
                    <a:pt x="929" y="429"/>
                    <a:pt x="501" y="441"/>
                    <a:pt x="1" y="465"/>
                  </a:cubicBezTo>
                  <a:cubicBezTo>
                    <a:pt x="322" y="36"/>
                    <a:pt x="1120" y="0"/>
                    <a:pt x="1406" y="4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5"/>
            <p:cNvSpPr/>
            <p:nvPr/>
          </p:nvSpPr>
          <p:spPr>
            <a:xfrm>
              <a:off x="8034942" y="1829014"/>
              <a:ext cx="169506" cy="100886"/>
            </a:xfrm>
            <a:custGeom>
              <a:rect b="b" l="l" r="r" t="t"/>
              <a:pathLst>
                <a:path extrusionOk="0" h="716" w="1203">
                  <a:moveTo>
                    <a:pt x="1203" y="72"/>
                  </a:moveTo>
                  <a:cubicBezTo>
                    <a:pt x="905" y="275"/>
                    <a:pt x="619" y="489"/>
                    <a:pt x="298" y="680"/>
                  </a:cubicBezTo>
                  <a:cubicBezTo>
                    <a:pt x="238" y="715"/>
                    <a:pt x="107" y="632"/>
                    <a:pt x="0" y="596"/>
                  </a:cubicBezTo>
                  <a:cubicBezTo>
                    <a:pt x="48" y="513"/>
                    <a:pt x="83" y="370"/>
                    <a:pt x="167" y="334"/>
                  </a:cubicBezTo>
                  <a:cubicBezTo>
                    <a:pt x="488" y="203"/>
                    <a:pt x="810" y="108"/>
                    <a:pt x="1131" y="1"/>
                  </a:cubicBezTo>
                  <a:cubicBezTo>
                    <a:pt x="1155" y="25"/>
                    <a:pt x="1179" y="49"/>
                    <a:pt x="1203" y="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5"/>
            <p:cNvSpPr/>
            <p:nvPr/>
          </p:nvSpPr>
          <p:spPr>
            <a:xfrm>
              <a:off x="9846676" y="1547208"/>
              <a:ext cx="146116" cy="60588"/>
            </a:xfrm>
            <a:custGeom>
              <a:rect b="b" l="l" r="r" t="t"/>
              <a:pathLst>
                <a:path extrusionOk="0" h="430" w="1037">
                  <a:moveTo>
                    <a:pt x="1037" y="96"/>
                  </a:moveTo>
                  <a:cubicBezTo>
                    <a:pt x="691" y="394"/>
                    <a:pt x="287" y="429"/>
                    <a:pt x="1" y="108"/>
                  </a:cubicBezTo>
                  <a:cubicBezTo>
                    <a:pt x="382" y="72"/>
                    <a:pt x="691" y="36"/>
                    <a:pt x="1013" y="1"/>
                  </a:cubicBezTo>
                  <a:cubicBezTo>
                    <a:pt x="1025" y="36"/>
                    <a:pt x="1037" y="60"/>
                    <a:pt x="1037"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5"/>
            <p:cNvSpPr/>
            <p:nvPr/>
          </p:nvSpPr>
          <p:spPr>
            <a:xfrm>
              <a:off x="9581637" y="1720096"/>
              <a:ext cx="102436" cy="62138"/>
            </a:xfrm>
            <a:custGeom>
              <a:rect b="b" l="l" r="r" t="t"/>
              <a:pathLst>
                <a:path extrusionOk="0" h="441" w="727">
                  <a:moveTo>
                    <a:pt x="394" y="441"/>
                  </a:moveTo>
                  <a:cubicBezTo>
                    <a:pt x="251" y="345"/>
                    <a:pt x="132" y="262"/>
                    <a:pt x="1" y="167"/>
                  </a:cubicBezTo>
                  <a:cubicBezTo>
                    <a:pt x="84" y="119"/>
                    <a:pt x="167" y="0"/>
                    <a:pt x="227" y="24"/>
                  </a:cubicBezTo>
                  <a:cubicBezTo>
                    <a:pt x="394" y="72"/>
                    <a:pt x="560" y="167"/>
                    <a:pt x="727" y="250"/>
                  </a:cubicBezTo>
                  <a:cubicBezTo>
                    <a:pt x="632" y="310"/>
                    <a:pt x="536" y="357"/>
                    <a:pt x="394"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5"/>
            <p:cNvSpPr/>
            <p:nvPr/>
          </p:nvSpPr>
          <p:spPr>
            <a:xfrm>
              <a:off x="9888665" y="926529"/>
              <a:ext cx="99054" cy="70592"/>
            </a:xfrm>
            <a:custGeom>
              <a:rect b="b" l="l" r="r" t="t"/>
              <a:pathLst>
                <a:path extrusionOk="0" h="501" w="703">
                  <a:moveTo>
                    <a:pt x="1" y="346"/>
                  </a:moveTo>
                  <a:cubicBezTo>
                    <a:pt x="191" y="167"/>
                    <a:pt x="393" y="0"/>
                    <a:pt x="667" y="155"/>
                  </a:cubicBezTo>
                  <a:cubicBezTo>
                    <a:pt x="679" y="203"/>
                    <a:pt x="691" y="250"/>
                    <a:pt x="703" y="310"/>
                  </a:cubicBezTo>
                  <a:cubicBezTo>
                    <a:pt x="489" y="370"/>
                    <a:pt x="274" y="441"/>
                    <a:pt x="48" y="500"/>
                  </a:cubicBezTo>
                  <a:cubicBezTo>
                    <a:pt x="36" y="453"/>
                    <a:pt x="24" y="393"/>
                    <a:pt x="1" y="3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5"/>
            <p:cNvSpPr/>
            <p:nvPr/>
          </p:nvSpPr>
          <p:spPr>
            <a:xfrm>
              <a:off x="8501332" y="857768"/>
              <a:ext cx="90600" cy="43680"/>
            </a:xfrm>
            <a:custGeom>
              <a:rect b="b" l="l" r="r" t="t"/>
              <a:pathLst>
                <a:path extrusionOk="0" h="310" w="643">
                  <a:moveTo>
                    <a:pt x="0" y="96"/>
                  </a:moveTo>
                  <a:cubicBezTo>
                    <a:pt x="191" y="60"/>
                    <a:pt x="381" y="24"/>
                    <a:pt x="572" y="0"/>
                  </a:cubicBezTo>
                  <a:cubicBezTo>
                    <a:pt x="583" y="0"/>
                    <a:pt x="619" y="119"/>
                    <a:pt x="643" y="191"/>
                  </a:cubicBezTo>
                  <a:lnTo>
                    <a:pt x="48" y="310"/>
                  </a:lnTo>
                  <a:cubicBezTo>
                    <a:pt x="36" y="238"/>
                    <a:pt x="12" y="167"/>
                    <a:pt x="0"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5"/>
            <p:cNvSpPr/>
            <p:nvPr/>
          </p:nvSpPr>
          <p:spPr>
            <a:xfrm>
              <a:off x="7737918" y="1928069"/>
              <a:ext cx="125967" cy="21981"/>
            </a:xfrm>
            <a:custGeom>
              <a:rect b="b" l="l" r="r" t="t"/>
              <a:pathLst>
                <a:path extrusionOk="0" h="156" w="894">
                  <a:moveTo>
                    <a:pt x="1" y="0"/>
                  </a:moveTo>
                  <a:cubicBezTo>
                    <a:pt x="298" y="12"/>
                    <a:pt x="596" y="24"/>
                    <a:pt x="894" y="48"/>
                  </a:cubicBezTo>
                  <a:cubicBezTo>
                    <a:pt x="894" y="84"/>
                    <a:pt x="894" y="120"/>
                    <a:pt x="894" y="155"/>
                  </a:cubicBezTo>
                  <a:lnTo>
                    <a:pt x="1" y="15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5"/>
            <p:cNvSpPr/>
            <p:nvPr/>
          </p:nvSpPr>
          <p:spPr>
            <a:xfrm>
              <a:off x="9725922" y="1569048"/>
              <a:ext cx="92432" cy="52134"/>
            </a:xfrm>
            <a:custGeom>
              <a:rect b="b" l="l" r="r" t="t"/>
              <a:pathLst>
                <a:path extrusionOk="0" h="370" w="656">
                  <a:moveTo>
                    <a:pt x="1" y="48"/>
                  </a:moveTo>
                  <a:cubicBezTo>
                    <a:pt x="227" y="24"/>
                    <a:pt x="417" y="12"/>
                    <a:pt x="655" y="1"/>
                  </a:cubicBezTo>
                  <a:cubicBezTo>
                    <a:pt x="370" y="346"/>
                    <a:pt x="191" y="370"/>
                    <a:pt x="1"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25"/>
          <p:cNvGrpSpPr/>
          <p:nvPr/>
        </p:nvGrpSpPr>
        <p:grpSpPr>
          <a:xfrm rot="-3413565">
            <a:off x="7732388" y="4120916"/>
            <a:ext cx="994918" cy="3626366"/>
            <a:chOff x="1327600" y="2400500"/>
            <a:chExt cx="274350" cy="999975"/>
          </a:xfrm>
        </p:grpSpPr>
        <p:sp>
          <p:nvSpPr>
            <p:cNvPr id="741" name="Google Shape;741;p25"/>
            <p:cNvSpPr/>
            <p:nvPr/>
          </p:nvSpPr>
          <p:spPr>
            <a:xfrm>
              <a:off x="1498100" y="3289800"/>
              <a:ext cx="13200" cy="14750"/>
            </a:xfrm>
            <a:custGeom>
              <a:rect b="b" l="l" r="r" t="t"/>
              <a:pathLst>
                <a:path extrusionOk="0" h="590" w="528">
                  <a:moveTo>
                    <a:pt x="284" y="1"/>
                  </a:moveTo>
                  <a:lnTo>
                    <a:pt x="0" y="123"/>
                  </a:lnTo>
                  <a:cubicBezTo>
                    <a:pt x="81" y="285"/>
                    <a:pt x="162" y="448"/>
                    <a:pt x="244" y="590"/>
                  </a:cubicBezTo>
                  <a:lnTo>
                    <a:pt x="528" y="427"/>
                  </a:lnTo>
                  <a:cubicBezTo>
                    <a:pt x="447" y="285"/>
                    <a:pt x="365" y="143"/>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5"/>
            <p:cNvSpPr/>
            <p:nvPr/>
          </p:nvSpPr>
          <p:spPr>
            <a:xfrm>
              <a:off x="1327600" y="2570775"/>
              <a:ext cx="175075" cy="671875"/>
            </a:xfrm>
            <a:custGeom>
              <a:rect b="b" l="l" r="r" t="t"/>
              <a:pathLst>
                <a:path extrusionOk="0" h="26875" w="7003">
                  <a:moveTo>
                    <a:pt x="1644" y="0"/>
                  </a:moveTo>
                  <a:cubicBezTo>
                    <a:pt x="1522" y="325"/>
                    <a:pt x="1380" y="650"/>
                    <a:pt x="1279" y="975"/>
                  </a:cubicBezTo>
                  <a:lnTo>
                    <a:pt x="1563" y="1096"/>
                  </a:lnTo>
                  <a:cubicBezTo>
                    <a:pt x="1685" y="772"/>
                    <a:pt x="1806" y="447"/>
                    <a:pt x="1928" y="122"/>
                  </a:cubicBezTo>
                  <a:lnTo>
                    <a:pt x="1644" y="0"/>
                  </a:lnTo>
                  <a:close/>
                  <a:moveTo>
                    <a:pt x="629" y="2964"/>
                  </a:moveTo>
                  <a:cubicBezTo>
                    <a:pt x="528" y="3309"/>
                    <a:pt x="447" y="3634"/>
                    <a:pt x="365" y="3979"/>
                  </a:cubicBezTo>
                  <a:lnTo>
                    <a:pt x="670" y="4040"/>
                  </a:lnTo>
                  <a:cubicBezTo>
                    <a:pt x="751" y="3715"/>
                    <a:pt x="832" y="3390"/>
                    <a:pt x="934" y="3045"/>
                  </a:cubicBezTo>
                  <a:lnTo>
                    <a:pt x="629" y="2964"/>
                  </a:lnTo>
                  <a:close/>
                  <a:moveTo>
                    <a:pt x="20" y="6049"/>
                  </a:moveTo>
                  <a:lnTo>
                    <a:pt x="20" y="6090"/>
                  </a:lnTo>
                  <a:cubicBezTo>
                    <a:pt x="0" y="6252"/>
                    <a:pt x="0" y="6435"/>
                    <a:pt x="0" y="6597"/>
                  </a:cubicBezTo>
                  <a:cubicBezTo>
                    <a:pt x="0" y="6759"/>
                    <a:pt x="0" y="6922"/>
                    <a:pt x="20" y="7105"/>
                  </a:cubicBezTo>
                  <a:lnTo>
                    <a:pt x="345" y="7064"/>
                  </a:lnTo>
                  <a:cubicBezTo>
                    <a:pt x="325" y="6902"/>
                    <a:pt x="325" y="6739"/>
                    <a:pt x="325" y="6597"/>
                  </a:cubicBezTo>
                  <a:cubicBezTo>
                    <a:pt x="325" y="6435"/>
                    <a:pt x="325" y="6272"/>
                    <a:pt x="345" y="6110"/>
                  </a:cubicBezTo>
                  <a:lnTo>
                    <a:pt x="345" y="6069"/>
                  </a:lnTo>
                  <a:lnTo>
                    <a:pt x="20" y="6049"/>
                  </a:lnTo>
                  <a:close/>
                  <a:moveTo>
                    <a:pt x="873" y="8992"/>
                  </a:moveTo>
                  <a:lnTo>
                    <a:pt x="589" y="9134"/>
                  </a:lnTo>
                  <a:cubicBezTo>
                    <a:pt x="731" y="9439"/>
                    <a:pt x="893" y="9743"/>
                    <a:pt x="1076" y="10068"/>
                  </a:cubicBezTo>
                  <a:lnTo>
                    <a:pt x="1360" y="9885"/>
                  </a:lnTo>
                  <a:cubicBezTo>
                    <a:pt x="1157" y="9601"/>
                    <a:pt x="995" y="9297"/>
                    <a:pt x="873" y="8992"/>
                  </a:cubicBezTo>
                  <a:close/>
                  <a:moveTo>
                    <a:pt x="2578" y="11529"/>
                  </a:moveTo>
                  <a:lnTo>
                    <a:pt x="2334" y="11753"/>
                  </a:lnTo>
                  <a:cubicBezTo>
                    <a:pt x="2558" y="12017"/>
                    <a:pt x="2781" y="12280"/>
                    <a:pt x="3004" y="12544"/>
                  </a:cubicBezTo>
                  <a:lnTo>
                    <a:pt x="3248" y="12321"/>
                  </a:lnTo>
                  <a:cubicBezTo>
                    <a:pt x="3024" y="12057"/>
                    <a:pt x="2781" y="11793"/>
                    <a:pt x="2578" y="11529"/>
                  </a:cubicBezTo>
                  <a:close/>
                  <a:moveTo>
                    <a:pt x="4608" y="13904"/>
                  </a:moveTo>
                  <a:lnTo>
                    <a:pt x="4364" y="14107"/>
                  </a:lnTo>
                  <a:cubicBezTo>
                    <a:pt x="4587" y="14391"/>
                    <a:pt x="4790" y="14655"/>
                    <a:pt x="4973" y="14919"/>
                  </a:cubicBezTo>
                  <a:lnTo>
                    <a:pt x="5237" y="14736"/>
                  </a:lnTo>
                  <a:cubicBezTo>
                    <a:pt x="5054" y="14473"/>
                    <a:pt x="4851" y="14209"/>
                    <a:pt x="4608" y="13904"/>
                  </a:cubicBezTo>
                  <a:close/>
                  <a:moveTo>
                    <a:pt x="6292" y="16543"/>
                  </a:moveTo>
                  <a:lnTo>
                    <a:pt x="5988" y="16685"/>
                  </a:lnTo>
                  <a:cubicBezTo>
                    <a:pt x="6130" y="16989"/>
                    <a:pt x="6252" y="17314"/>
                    <a:pt x="6333" y="17639"/>
                  </a:cubicBezTo>
                  <a:lnTo>
                    <a:pt x="6637" y="17537"/>
                  </a:lnTo>
                  <a:cubicBezTo>
                    <a:pt x="6536" y="17213"/>
                    <a:pt x="6414" y="16868"/>
                    <a:pt x="6292" y="16543"/>
                  </a:cubicBezTo>
                  <a:close/>
                  <a:moveTo>
                    <a:pt x="6658" y="19628"/>
                  </a:moveTo>
                  <a:cubicBezTo>
                    <a:pt x="6678" y="19770"/>
                    <a:pt x="6678" y="19912"/>
                    <a:pt x="6678" y="20054"/>
                  </a:cubicBezTo>
                  <a:cubicBezTo>
                    <a:pt x="6678" y="20257"/>
                    <a:pt x="6678" y="20460"/>
                    <a:pt x="6658" y="20663"/>
                  </a:cubicBezTo>
                  <a:lnTo>
                    <a:pt x="6982" y="20684"/>
                  </a:lnTo>
                  <a:cubicBezTo>
                    <a:pt x="6982" y="20460"/>
                    <a:pt x="7003" y="20257"/>
                    <a:pt x="7003" y="20054"/>
                  </a:cubicBezTo>
                  <a:cubicBezTo>
                    <a:pt x="7003" y="19912"/>
                    <a:pt x="6982" y="19770"/>
                    <a:pt x="6982" y="19628"/>
                  </a:cubicBezTo>
                  <a:close/>
                  <a:moveTo>
                    <a:pt x="6414" y="22693"/>
                  </a:moveTo>
                  <a:cubicBezTo>
                    <a:pt x="6373" y="23038"/>
                    <a:pt x="6313" y="23383"/>
                    <a:pt x="6292" y="23728"/>
                  </a:cubicBezTo>
                  <a:lnTo>
                    <a:pt x="6597" y="23769"/>
                  </a:lnTo>
                  <a:cubicBezTo>
                    <a:pt x="6637" y="23424"/>
                    <a:pt x="6678" y="23079"/>
                    <a:pt x="6739" y="22754"/>
                  </a:cubicBezTo>
                  <a:lnTo>
                    <a:pt x="6414" y="22693"/>
                  </a:lnTo>
                  <a:close/>
                  <a:moveTo>
                    <a:pt x="6150" y="25819"/>
                  </a:moveTo>
                  <a:cubicBezTo>
                    <a:pt x="6170" y="26184"/>
                    <a:pt x="6191" y="26529"/>
                    <a:pt x="6231" y="26874"/>
                  </a:cubicBezTo>
                  <a:lnTo>
                    <a:pt x="6556" y="26834"/>
                  </a:lnTo>
                  <a:cubicBezTo>
                    <a:pt x="6516" y="26509"/>
                    <a:pt x="6475" y="26164"/>
                    <a:pt x="6475" y="258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5"/>
            <p:cNvSpPr/>
            <p:nvPr/>
          </p:nvSpPr>
          <p:spPr>
            <a:xfrm>
              <a:off x="1387975" y="2510900"/>
              <a:ext cx="12200" cy="14725"/>
            </a:xfrm>
            <a:custGeom>
              <a:rect b="b" l="l" r="r" t="t"/>
              <a:pathLst>
                <a:path extrusionOk="0" h="589" w="488">
                  <a:moveTo>
                    <a:pt x="203" y="0"/>
                  </a:moveTo>
                  <a:lnTo>
                    <a:pt x="0" y="467"/>
                  </a:lnTo>
                  <a:lnTo>
                    <a:pt x="305" y="589"/>
                  </a:lnTo>
                  <a:lnTo>
                    <a:pt x="488" y="122"/>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5"/>
            <p:cNvSpPr/>
            <p:nvPr/>
          </p:nvSpPr>
          <p:spPr>
            <a:xfrm>
              <a:off x="1489650" y="3332025"/>
              <a:ext cx="112300" cy="25175"/>
            </a:xfrm>
            <a:custGeom>
              <a:rect b="b" l="l" r="r" t="t"/>
              <a:pathLst>
                <a:path extrusionOk="0" h="1007" w="4492">
                  <a:moveTo>
                    <a:pt x="4315" y="1"/>
                  </a:moveTo>
                  <a:cubicBezTo>
                    <a:pt x="4286" y="1"/>
                    <a:pt x="4246" y="6"/>
                    <a:pt x="4195" y="17"/>
                  </a:cubicBezTo>
                  <a:cubicBezTo>
                    <a:pt x="2936" y="261"/>
                    <a:pt x="1678" y="524"/>
                    <a:pt x="399" y="768"/>
                  </a:cubicBezTo>
                  <a:cubicBezTo>
                    <a:pt x="223" y="803"/>
                    <a:pt x="1" y="1007"/>
                    <a:pt x="197" y="1007"/>
                  </a:cubicBezTo>
                  <a:cubicBezTo>
                    <a:pt x="227" y="1007"/>
                    <a:pt x="267" y="1002"/>
                    <a:pt x="318" y="991"/>
                  </a:cubicBezTo>
                  <a:cubicBezTo>
                    <a:pt x="1576" y="727"/>
                    <a:pt x="2835" y="484"/>
                    <a:pt x="4093" y="220"/>
                  </a:cubicBezTo>
                  <a:cubicBezTo>
                    <a:pt x="4285" y="185"/>
                    <a:pt x="4492" y="1"/>
                    <a:pt x="43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5"/>
            <p:cNvSpPr/>
            <p:nvPr/>
          </p:nvSpPr>
          <p:spPr>
            <a:xfrm>
              <a:off x="1537675" y="3288275"/>
              <a:ext cx="16775" cy="112200"/>
            </a:xfrm>
            <a:custGeom>
              <a:rect b="b" l="l" r="r" t="t"/>
              <a:pathLst>
                <a:path extrusionOk="0" h="4488" w="671">
                  <a:moveTo>
                    <a:pt x="332" y="1"/>
                  </a:moveTo>
                  <a:cubicBezTo>
                    <a:pt x="182" y="1"/>
                    <a:pt x="0" y="85"/>
                    <a:pt x="0" y="204"/>
                  </a:cubicBezTo>
                  <a:cubicBezTo>
                    <a:pt x="41" y="1584"/>
                    <a:pt x="81" y="2965"/>
                    <a:pt x="122" y="4345"/>
                  </a:cubicBezTo>
                  <a:cubicBezTo>
                    <a:pt x="130" y="4445"/>
                    <a:pt x="225" y="4487"/>
                    <a:pt x="334" y="4487"/>
                  </a:cubicBezTo>
                  <a:cubicBezTo>
                    <a:pt x="488" y="4487"/>
                    <a:pt x="670" y="4403"/>
                    <a:pt x="670" y="4284"/>
                  </a:cubicBezTo>
                  <a:cubicBezTo>
                    <a:pt x="629" y="2904"/>
                    <a:pt x="589" y="1523"/>
                    <a:pt x="528" y="143"/>
                  </a:cubicBezTo>
                  <a:cubicBezTo>
                    <a:pt x="528" y="43"/>
                    <a:pt x="438" y="1"/>
                    <a:pt x="3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5"/>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5"/>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25"/>
          <p:cNvSpPr/>
          <p:nvPr/>
        </p:nvSpPr>
        <p:spPr>
          <a:xfrm>
            <a:off x="8988761" y="4047954"/>
            <a:ext cx="1184013" cy="1806216"/>
          </a:xfrm>
          <a:custGeom>
            <a:rect b="b" l="l" r="r" t="t"/>
            <a:pathLst>
              <a:path extrusionOk="0" h="16628" w="10900">
                <a:moveTo>
                  <a:pt x="6719" y="1"/>
                </a:moveTo>
                <a:cubicBezTo>
                  <a:pt x="6373" y="1"/>
                  <a:pt x="5988" y="41"/>
                  <a:pt x="5704" y="285"/>
                </a:cubicBezTo>
                <a:cubicBezTo>
                  <a:pt x="5440" y="508"/>
                  <a:pt x="5298" y="995"/>
                  <a:pt x="5521" y="1300"/>
                </a:cubicBezTo>
                <a:cubicBezTo>
                  <a:pt x="5642" y="1476"/>
                  <a:pt x="5841" y="1545"/>
                  <a:pt x="6053" y="1545"/>
                </a:cubicBezTo>
                <a:cubicBezTo>
                  <a:pt x="6231" y="1545"/>
                  <a:pt x="6419" y="1496"/>
                  <a:pt x="6576" y="1421"/>
                </a:cubicBezTo>
                <a:cubicBezTo>
                  <a:pt x="6857" y="1290"/>
                  <a:pt x="7190" y="930"/>
                  <a:pt x="7469" y="930"/>
                </a:cubicBezTo>
                <a:cubicBezTo>
                  <a:pt x="7533" y="930"/>
                  <a:pt x="7595" y="949"/>
                  <a:pt x="7652" y="995"/>
                </a:cubicBezTo>
                <a:cubicBezTo>
                  <a:pt x="7936" y="1239"/>
                  <a:pt x="8261" y="1604"/>
                  <a:pt x="8160" y="1970"/>
                </a:cubicBezTo>
                <a:cubicBezTo>
                  <a:pt x="8053" y="2439"/>
                  <a:pt x="7704" y="2612"/>
                  <a:pt x="7247" y="2612"/>
                </a:cubicBezTo>
                <a:cubicBezTo>
                  <a:pt x="6401" y="2612"/>
                  <a:pt x="5183" y="2020"/>
                  <a:pt x="4445" y="1624"/>
                </a:cubicBezTo>
                <a:cubicBezTo>
                  <a:pt x="4242" y="1503"/>
                  <a:pt x="4019" y="1361"/>
                  <a:pt x="3796" y="1340"/>
                </a:cubicBezTo>
                <a:cubicBezTo>
                  <a:pt x="3780" y="1339"/>
                  <a:pt x="3765" y="1338"/>
                  <a:pt x="3749" y="1338"/>
                </a:cubicBezTo>
                <a:cubicBezTo>
                  <a:pt x="3520" y="1338"/>
                  <a:pt x="3284" y="1477"/>
                  <a:pt x="3227" y="1706"/>
                </a:cubicBezTo>
                <a:cubicBezTo>
                  <a:pt x="3187" y="1868"/>
                  <a:pt x="3248" y="2030"/>
                  <a:pt x="3248" y="2193"/>
                </a:cubicBezTo>
                <a:cubicBezTo>
                  <a:pt x="3207" y="2619"/>
                  <a:pt x="2781" y="2842"/>
                  <a:pt x="2456" y="3086"/>
                </a:cubicBezTo>
                <a:cubicBezTo>
                  <a:pt x="2131" y="3329"/>
                  <a:pt x="1888" y="3898"/>
                  <a:pt x="2212" y="4121"/>
                </a:cubicBezTo>
                <a:cubicBezTo>
                  <a:pt x="2283" y="4172"/>
                  <a:pt x="2365" y="4192"/>
                  <a:pt x="2448" y="4192"/>
                </a:cubicBezTo>
                <a:cubicBezTo>
                  <a:pt x="2532" y="4192"/>
                  <a:pt x="2618" y="4172"/>
                  <a:pt x="2700" y="4141"/>
                </a:cubicBezTo>
                <a:cubicBezTo>
                  <a:pt x="3231" y="3948"/>
                  <a:pt x="3763" y="3435"/>
                  <a:pt x="4265" y="3435"/>
                </a:cubicBezTo>
                <a:cubicBezTo>
                  <a:pt x="4395" y="3435"/>
                  <a:pt x="4523" y="3469"/>
                  <a:pt x="4648" y="3553"/>
                </a:cubicBezTo>
                <a:cubicBezTo>
                  <a:pt x="5176" y="3918"/>
                  <a:pt x="5135" y="5014"/>
                  <a:pt x="5765" y="5116"/>
                </a:cubicBezTo>
                <a:cubicBezTo>
                  <a:pt x="5793" y="5120"/>
                  <a:pt x="5820" y="5122"/>
                  <a:pt x="5848" y="5122"/>
                </a:cubicBezTo>
                <a:cubicBezTo>
                  <a:pt x="6080" y="5122"/>
                  <a:pt x="6296" y="4979"/>
                  <a:pt x="6495" y="4852"/>
                </a:cubicBezTo>
                <a:cubicBezTo>
                  <a:pt x="6975" y="4570"/>
                  <a:pt x="7533" y="4415"/>
                  <a:pt x="8088" y="4415"/>
                </a:cubicBezTo>
                <a:cubicBezTo>
                  <a:pt x="8331" y="4415"/>
                  <a:pt x="8574" y="4445"/>
                  <a:pt x="8809" y="4507"/>
                </a:cubicBezTo>
                <a:cubicBezTo>
                  <a:pt x="8951" y="4547"/>
                  <a:pt x="9154" y="4649"/>
                  <a:pt x="9134" y="4811"/>
                </a:cubicBezTo>
                <a:cubicBezTo>
                  <a:pt x="9134" y="4997"/>
                  <a:pt x="8982" y="5023"/>
                  <a:pt x="8798" y="5023"/>
                </a:cubicBezTo>
                <a:cubicBezTo>
                  <a:pt x="8724" y="5023"/>
                  <a:pt x="8646" y="5019"/>
                  <a:pt x="8570" y="5019"/>
                </a:cubicBezTo>
                <a:cubicBezTo>
                  <a:pt x="8504" y="5019"/>
                  <a:pt x="8440" y="5022"/>
                  <a:pt x="8383" y="5034"/>
                </a:cubicBezTo>
                <a:cubicBezTo>
                  <a:pt x="8160" y="5095"/>
                  <a:pt x="8018" y="5339"/>
                  <a:pt x="8058" y="5582"/>
                </a:cubicBezTo>
                <a:cubicBezTo>
                  <a:pt x="8099" y="5826"/>
                  <a:pt x="9479" y="5522"/>
                  <a:pt x="9479" y="6090"/>
                </a:cubicBezTo>
                <a:cubicBezTo>
                  <a:pt x="9479" y="6496"/>
                  <a:pt x="8160" y="6638"/>
                  <a:pt x="7794" y="6658"/>
                </a:cubicBezTo>
                <a:cubicBezTo>
                  <a:pt x="7757" y="6662"/>
                  <a:pt x="7721" y="6664"/>
                  <a:pt x="7685" y="6664"/>
                </a:cubicBezTo>
                <a:cubicBezTo>
                  <a:pt x="7343" y="6664"/>
                  <a:pt x="7031" y="6499"/>
                  <a:pt x="6719" y="6333"/>
                </a:cubicBezTo>
                <a:cubicBezTo>
                  <a:pt x="5886" y="5867"/>
                  <a:pt x="5074" y="5339"/>
                  <a:pt x="4181" y="5034"/>
                </a:cubicBezTo>
                <a:cubicBezTo>
                  <a:pt x="3737" y="4886"/>
                  <a:pt x="3268" y="4796"/>
                  <a:pt x="2808" y="4796"/>
                </a:cubicBezTo>
                <a:cubicBezTo>
                  <a:pt x="2323" y="4796"/>
                  <a:pt x="1848" y="4896"/>
                  <a:pt x="1421" y="5136"/>
                </a:cubicBezTo>
                <a:cubicBezTo>
                  <a:pt x="589" y="5603"/>
                  <a:pt x="0" y="6679"/>
                  <a:pt x="264" y="7673"/>
                </a:cubicBezTo>
                <a:cubicBezTo>
                  <a:pt x="507" y="8627"/>
                  <a:pt x="1380" y="9195"/>
                  <a:pt x="2233" y="9500"/>
                </a:cubicBezTo>
                <a:cubicBezTo>
                  <a:pt x="2537" y="9601"/>
                  <a:pt x="2862" y="9703"/>
                  <a:pt x="3085" y="9926"/>
                </a:cubicBezTo>
                <a:cubicBezTo>
                  <a:pt x="3552" y="10373"/>
                  <a:pt x="3532" y="11185"/>
                  <a:pt x="3491" y="11875"/>
                </a:cubicBezTo>
                <a:cubicBezTo>
                  <a:pt x="3430" y="12890"/>
                  <a:pt x="3430" y="13925"/>
                  <a:pt x="3512" y="14960"/>
                </a:cubicBezTo>
                <a:cubicBezTo>
                  <a:pt x="3532" y="15508"/>
                  <a:pt x="3633" y="16097"/>
                  <a:pt x="4019" y="16421"/>
                </a:cubicBezTo>
                <a:cubicBezTo>
                  <a:pt x="4196" y="16564"/>
                  <a:pt x="4404" y="16627"/>
                  <a:pt x="4615" y="16627"/>
                </a:cubicBezTo>
                <a:cubicBezTo>
                  <a:pt x="4915" y="16627"/>
                  <a:pt x="5222" y="16502"/>
                  <a:pt x="5460" y="16300"/>
                </a:cubicBezTo>
                <a:cubicBezTo>
                  <a:pt x="5886" y="15975"/>
                  <a:pt x="6150" y="15467"/>
                  <a:pt x="6455" y="15001"/>
                </a:cubicBezTo>
                <a:cubicBezTo>
                  <a:pt x="7226" y="13742"/>
                  <a:pt x="8200" y="12626"/>
                  <a:pt x="9296" y="11692"/>
                </a:cubicBezTo>
                <a:cubicBezTo>
                  <a:pt x="9418" y="11570"/>
                  <a:pt x="9560" y="11469"/>
                  <a:pt x="9641" y="11306"/>
                </a:cubicBezTo>
                <a:cubicBezTo>
                  <a:pt x="9905" y="10779"/>
                  <a:pt x="9398" y="10210"/>
                  <a:pt x="8951" y="9865"/>
                </a:cubicBezTo>
                <a:cubicBezTo>
                  <a:pt x="8505" y="9500"/>
                  <a:pt x="8018" y="8891"/>
                  <a:pt x="8322" y="8404"/>
                </a:cubicBezTo>
                <a:cubicBezTo>
                  <a:pt x="8344" y="8393"/>
                  <a:pt x="8366" y="8388"/>
                  <a:pt x="8388" y="8388"/>
                </a:cubicBezTo>
                <a:cubicBezTo>
                  <a:pt x="8527" y="8388"/>
                  <a:pt x="8658" y="8591"/>
                  <a:pt x="8728" y="8749"/>
                </a:cubicBezTo>
                <a:cubicBezTo>
                  <a:pt x="8992" y="9277"/>
                  <a:pt x="9479" y="9703"/>
                  <a:pt x="10047" y="9784"/>
                </a:cubicBezTo>
                <a:cubicBezTo>
                  <a:pt x="10076" y="9786"/>
                  <a:pt x="10105" y="9787"/>
                  <a:pt x="10134" y="9787"/>
                </a:cubicBezTo>
                <a:cubicBezTo>
                  <a:pt x="10396" y="9787"/>
                  <a:pt x="10681" y="9705"/>
                  <a:pt x="10900" y="9540"/>
                </a:cubicBezTo>
                <a:lnTo>
                  <a:pt x="10900" y="1198"/>
                </a:lnTo>
                <a:cubicBezTo>
                  <a:pt x="9499" y="731"/>
                  <a:pt x="8160" y="21"/>
                  <a:pt x="67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FFFFFF"/>
        </a:solidFill>
      </p:bgPr>
    </p:bg>
    <p:spTree>
      <p:nvGrpSpPr>
        <p:cNvPr id="749" name="Shape 749"/>
        <p:cNvGrpSpPr/>
        <p:nvPr/>
      </p:nvGrpSpPr>
      <p:grpSpPr>
        <a:xfrm>
          <a:off x="0" y="0"/>
          <a:ext cx="0" cy="0"/>
          <a:chOff x="0" y="0"/>
          <a:chExt cx="0" cy="0"/>
        </a:xfrm>
      </p:grpSpPr>
      <p:grpSp>
        <p:nvGrpSpPr>
          <p:cNvPr id="750" name="Google Shape;750;p26"/>
          <p:cNvGrpSpPr/>
          <p:nvPr/>
        </p:nvGrpSpPr>
        <p:grpSpPr>
          <a:xfrm>
            <a:off x="7150525" y="0"/>
            <a:ext cx="3575075" cy="7578965"/>
            <a:chOff x="0" y="0"/>
            <a:chExt cx="3552693" cy="7578965"/>
          </a:xfrm>
        </p:grpSpPr>
        <p:sp>
          <p:nvSpPr>
            <p:cNvPr id="751" name="Google Shape;751;p26"/>
            <p:cNvSpPr/>
            <p:nvPr/>
          </p:nvSpPr>
          <p:spPr>
            <a:xfrm>
              <a:off x="0" y="0"/>
              <a:ext cx="3552693" cy="7578965"/>
            </a:xfrm>
            <a:custGeom>
              <a:rect b="b" l="l" r="r" t="t"/>
              <a:pathLst>
                <a:path extrusionOk="0" h="132222" w="74562">
                  <a:moveTo>
                    <a:pt x="1" y="1"/>
                  </a:moveTo>
                  <a:lnTo>
                    <a:pt x="1" y="132221"/>
                  </a:lnTo>
                  <a:lnTo>
                    <a:pt x="74562" y="132221"/>
                  </a:lnTo>
                  <a:lnTo>
                    <a:pt x="7456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6"/>
            <p:cNvSpPr/>
            <p:nvPr/>
          </p:nvSpPr>
          <p:spPr>
            <a:xfrm>
              <a:off x="59416" y="101169"/>
              <a:ext cx="3436481"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26"/>
          <p:cNvGrpSpPr/>
          <p:nvPr/>
        </p:nvGrpSpPr>
        <p:grpSpPr>
          <a:xfrm>
            <a:off x="3575325" y="0"/>
            <a:ext cx="3575075" cy="7578965"/>
            <a:chOff x="0" y="0"/>
            <a:chExt cx="3552693" cy="7578965"/>
          </a:xfrm>
        </p:grpSpPr>
        <p:sp>
          <p:nvSpPr>
            <p:cNvPr id="754" name="Google Shape;754;p26"/>
            <p:cNvSpPr/>
            <p:nvPr/>
          </p:nvSpPr>
          <p:spPr>
            <a:xfrm>
              <a:off x="0" y="0"/>
              <a:ext cx="3552693" cy="7578965"/>
            </a:xfrm>
            <a:custGeom>
              <a:rect b="b" l="l" r="r" t="t"/>
              <a:pathLst>
                <a:path extrusionOk="0" h="132222" w="74562">
                  <a:moveTo>
                    <a:pt x="1" y="1"/>
                  </a:moveTo>
                  <a:lnTo>
                    <a:pt x="1" y="132221"/>
                  </a:lnTo>
                  <a:lnTo>
                    <a:pt x="74562" y="132221"/>
                  </a:lnTo>
                  <a:lnTo>
                    <a:pt x="7456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6"/>
            <p:cNvSpPr/>
            <p:nvPr/>
          </p:nvSpPr>
          <p:spPr>
            <a:xfrm>
              <a:off x="59416" y="101169"/>
              <a:ext cx="3436481"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26"/>
          <p:cNvGrpSpPr/>
          <p:nvPr/>
        </p:nvGrpSpPr>
        <p:grpSpPr>
          <a:xfrm>
            <a:off x="0" y="0"/>
            <a:ext cx="3575075" cy="7578965"/>
            <a:chOff x="0" y="0"/>
            <a:chExt cx="3552693" cy="7578965"/>
          </a:xfrm>
        </p:grpSpPr>
        <p:sp>
          <p:nvSpPr>
            <p:cNvPr id="757" name="Google Shape;757;p26"/>
            <p:cNvSpPr/>
            <p:nvPr/>
          </p:nvSpPr>
          <p:spPr>
            <a:xfrm>
              <a:off x="0" y="0"/>
              <a:ext cx="3552693" cy="7578965"/>
            </a:xfrm>
            <a:custGeom>
              <a:rect b="b" l="l" r="r" t="t"/>
              <a:pathLst>
                <a:path extrusionOk="0" h="132222" w="74562">
                  <a:moveTo>
                    <a:pt x="1" y="1"/>
                  </a:moveTo>
                  <a:lnTo>
                    <a:pt x="1" y="132221"/>
                  </a:lnTo>
                  <a:lnTo>
                    <a:pt x="74562" y="132221"/>
                  </a:lnTo>
                  <a:lnTo>
                    <a:pt x="7456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6"/>
            <p:cNvSpPr/>
            <p:nvPr/>
          </p:nvSpPr>
          <p:spPr>
            <a:xfrm>
              <a:off x="59416" y="101169"/>
              <a:ext cx="3436481"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26"/>
          <p:cNvGrpSpPr/>
          <p:nvPr/>
        </p:nvGrpSpPr>
        <p:grpSpPr>
          <a:xfrm>
            <a:off x="-417375" y="6288388"/>
            <a:ext cx="1450206" cy="1374731"/>
            <a:chOff x="7337625" y="835175"/>
            <a:chExt cx="1450206" cy="1374731"/>
          </a:xfrm>
        </p:grpSpPr>
        <p:sp>
          <p:nvSpPr>
            <p:cNvPr id="760" name="Google Shape;760;p26"/>
            <p:cNvSpPr/>
            <p:nvPr/>
          </p:nvSpPr>
          <p:spPr>
            <a:xfrm>
              <a:off x="7338795" y="835175"/>
              <a:ext cx="1449036" cy="1374731"/>
            </a:xfrm>
            <a:custGeom>
              <a:rect b="b" l="l" r="r" t="t"/>
              <a:pathLst>
                <a:path extrusionOk="0" h="14098" w="14860">
                  <a:moveTo>
                    <a:pt x="7049" y="14086"/>
                  </a:moveTo>
                  <a:cubicBezTo>
                    <a:pt x="6442" y="14086"/>
                    <a:pt x="5859" y="13978"/>
                    <a:pt x="5275" y="13788"/>
                  </a:cubicBezTo>
                  <a:cubicBezTo>
                    <a:pt x="5037" y="13717"/>
                    <a:pt x="4787" y="13645"/>
                    <a:pt x="4549" y="13538"/>
                  </a:cubicBezTo>
                  <a:cubicBezTo>
                    <a:pt x="4168" y="13371"/>
                    <a:pt x="3787" y="13193"/>
                    <a:pt x="3418" y="12990"/>
                  </a:cubicBezTo>
                  <a:cubicBezTo>
                    <a:pt x="3096" y="12824"/>
                    <a:pt x="2799" y="12645"/>
                    <a:pt x="2501" y="12454"/>
                  </a:cubicBezTo>
                  <a:cubicBezTo>
                    <a:pt x="2120" y="12204"/>
                    <a:pt x="1799" y="11883"/>
                    <a:pt x="1489" y="11550"/>
                  </a:cubicBezTo>
                  <a:cubicBezTo>
                    <a:pt x="1227" y="11252"/>
                    <a:pt x="1001" y="10930"/>
                    <a:pt x="822" y="10585"/>
                  </a:cubicBezTo>
                  <a:cubicBezTo>
                    <a:pt x="644" y="10240"/>
                    <a:pt x="489" y="9895"/>
                    <a:pt x="346" y="9549"/>
                  </a:cubicBezTo>
                  <a:cubicBezTo>
                    <a:pt x="239" y="9299"/>
                    <a:pt x="168" y="9025"/>
                    <a:pt x="96" y="8764"/>
                  </a:cubicBezTo>
                  <a:cubicBezTo>
                    <a:pt x="60" y="8585"/>
                    <a:pt x="48" y="8394"/>
                    <a:pt x="48" y="8204"/>
                  </a:cubicBezTo>
                  <a:cubicBezTo>
                    <a:pt x="37" y="7978"/>
                    <a:pt x="37" y="7751"/>
                    <a:pt x="37" y="7525"/>
                  </a:cubicBezTo>
                  <a:cubicBezTo>
                    <a:pt x="25" y="7347"/>
                    <a:pt x="1" y="7168"/>
                    <a:pt x="13" y="7001"/>
                  </a:cubicBezTo>
                  <a:cubicBezTo>
                    <a:pt x="37" y="6549"/>
                    <a:pt x="48" y="6108"/>
                    <a:pt x="84" y="5668"/>
                  </a:cubicBezTo>
                  <a:cubicBezTo>
                    <a:pt x="144" y="5108"/>
                    <a:pt x="299" y="4584"/>
                    <a:pt x="537" y="4084"/>
                  </a:cubicBezTo>
                  <a:cubicBezTo>
                    <a:pt x="680" y="3787"/>
                    <a:pt x="810" y="3489"/>
                    <a:pt x="977" y="3215"/>
                  </a:cubicBezTo>
                  <a:cubicBezTo>
                    <a:pt x="1144" y="2941"/>
                    <a:pt x="1358" y="2691"/>
                    <a:pt x="1572" y="2465"/>
                  </a:cubicBezTo>
                  <a:cubicBezTo>
                    <a:pt x="1846" y="2179"/>
                    <a:pt x="2120" y="1906"/>
                    <a:pt x="2430" y="1655"/>
                  </a:cubicBezTo>
                  <a:cubicBezTo>
                    <a:pt x="2680" y="1465"/>
                    <a:pt x="2954" y="1322"/>
                    <a:pt x="3227" y="1167"/>
                  </a:cubicBezTo>
                  <a:cubicBezTo>
                    <a:pt x="3430" y="1048"/>
                    <a:pt x="3644" y="965"/>
                    <a:pt x="3835" y="834"/>
                  </a:cubicBezTo>
                  <a:cubicBezTo>
                    <a:pt x="4180" y="596"/>
                    <a:pt x="4573" y="465"/>
                    <a:pt x="4966" y="346"/>
                  </a:cubicBezTo>
                  <a:cubicBezTo>
                    <a:pt x="5275" y="262"/>
                    <a:pt x="5585" y="179"/>
                    <a:pt x="5894" y="84"/>
                  </a:cubicBezTo>
                  <a:cubicBezTo>
                    <a:pt x="6014" y="48"/>
                    <a:pt x="6109" y="48"/>
                    <a:pt x="6228" y="108"/>
                  </a:cubicBezTo>
                  <a:cubicBezTo>
                    <a:pt x="6264" y="132"/>
                    <a:pt x="6347" y="143"/>
                    <a:pt x="6383" y="120"/>
                  </a:cubicBezTo>
                  <a:cubicBezTo>
                    <a:pt x="6514" y="36"/>
                    <a:pt x="6656" y="12"/>
                    <a:pt x="6799" y="12"/>
                  </a:cubicBezTo>
                  <a:cubicBezTo>
                    <a:pt x="7121" y="1"/>
                    <a:pt x="7454" y="1"/>
                    <a:pt x="7776" y="24"/>
                  </a:cubicBezTo>
                  <a:cubicBezTo>
                    <a:pt x="8085" y="48"/>
                    <a:pt x="8395" y="72"/>
                    <a:pt x="8692" y="143"/>
                  </a:cubicBezTo>
                  <a:cubicBezTo>
                    <a:pt x="9109" y="227"/>
                    <a:pt x="9526" y="298"/>
                    <a:pt x="9895" y="524"/>
                  </a:cubicBezTo>
                  <a:cubicBezTo>
                    <a:pt x="10109" y="643"/>
                    <a:pt x="10347" y="715"/>
                    <a:pt x="10562" y="822"/>
                  </a:cubicBezTo>
                  <a:cubicBezTo>
                    <a:pt x="10931" y="1013"/>
                    <a:pt x="11276" y="1227"/>
                    <a:pt x="11586" y="1489"/>
                  </a:cubicBezTo>
                  <a:cubicBezTo>
                    <a:pt x="11740" y="1608"/>
                    <a:pt x="11895" y="1644"/>
                    <a:pt x="12074" y="1596"/>
                  </a:cubicBezTo>
                  <a:cubicBezTo>
                    <a:pt x="12145" y="1584"/>
                    <a:pt x="12169" y="1632"/>
                    <a:pt x="12169" y="1691"/>
                  </a:cubicBezTo>
                  <a:cubicBezTo>
                    <a:pt x="12181" y="1751"/>
                    <a:pt x="12205" y="1786"/>
                    <a:pt x="12276" y="1810"/>
                  </a:cubicBezTo>
                  <a:cubicBezTo>
                    <a:pt x="12324" y="1822"/>
                    <a:pt x="12371" y="1870"/>
                    <a:pt x="12407" y="1906"/>
                  </a:cubicBezTo>
                  <a:cubicBezTo>
                    <a:pt x="12645" y="2072"/>
                    <a:pt x="12883" y="2227"/>
                    <a:pt x="13110" y="2406"/>
                  </a:cubicBezTo>
                  <a:cubicBezTo>
                    <a:pt x="13312" y="2548"/>
                    <a:pt x="13491" y="2727"/>
                    <a:pt x="13669" y="2882"/>
                  </a:cubicBezTo>
                  <a:cubicBezTo>
                    <a:pt x="13776" y="2977"/>
                    <a:pt x="13884" y="3049"/>
                    <a:pt x="14015" y="3060"/>
                  </a:cubicBezTo>
                  <a:cubicBezTo>
                    <a:pt x="14265" y="3072"/>
                    <a:pt x="14431" y="3227"/>
                    <a:pt x="14562" y="3406"/>
                  </a:cubicBezTo>
                  <a:cubicBezTo>
                    <a:pt x="14741" y="3632"/>
                    <a:pt x="14812" y="3882"/>
                    <a:pt x="14753" y="4180"/>
                  </a:cubicBezTo>
                  <a:cubicBezTo>
                    <a:pt x="14717" y="4406"/>
                    <a:pt x="14741" y="4632"/>
                    <a:pt x="14741" y="4870"/>
                  </a:cubicBezTo>
                  <a:cubicBezTo>
                    <a:pt x="14741" y="5049"/>
                    <a:pt x="14765" y="5227"/>
                    <a:pt x="14765" y="5406"/>
                  </a:cubicBezTo>
                  <a:cubicBezTo>
                    <a:pt x="14788" y="5930"/>
                    <a:pt x="14812" y="6466"/>
                    <a:pt x="14824" y="7001"/>
                  </a:cubicBezTo>
                  <a:cubicBezTo>
                    <a:pt x="14836" y="7287"/>
                    <a:pt x="14860" y="7573"/>
                    <a:pt x="14848" y="7859"/>
                  </a:cubicBezTo>
                  <a:cubicBezTo>
                    <a:pt x="14836" y="8121"/>
                    <a:pt x="14788" y="8383"/>
                    <a:pt x="14741" y="8644"/>
                  </a:cubicBezTo>
                  <a:cubicBezTo>
                    <a:pt x="14681" y="8966"/>
                    <a:pt x="14610" y="9299"/>
                    <a:pt x="14503" y="9621"/>
                  </a:cubicBezTo>
                  <a:cubicBezTo>
                    <a:pt x="14431" y="9847"/>
                    <a:pt x="14312" y="10061"/>
                    <a:pt x="14193" y="10264"/>
                  </a:cubicBezTo>
                  <a:cubicBezTo>
                    <a:pt x="14038" y="10526"/>
                    <a:pt x="13872" y="10788"/>
                    <a:pt x="13693" y="11038"/>
                  </a:cubicBezTo>
                  <a:cubicBezTo>
                    <a:pt x="13514" y="11300"/>
                    <a:pt x="13276" y="11502"/>
                    <a:pt x="13026" y="11681"/>
                  </a:cubicBezTo>
                  <a:cubicBezTo>
                    <a:pt x="12717" y="11907"/>
                    <a:pt x="12395" y="12145"/>
                    <a:pt x="12074" y="12347"/>
                  </a:cubicBezTo>
                  <a:cubicBezTo>
                    <a:pt x="11693" y="12597"/>
                    <a:pt x="11324" y="12835"/>
                    <a:pt x="10931" y="13038"/>
                  </a:cubicBezTo>
                  <a:cubicBezTo>
                    <a:pt x="10466" y="13276"/>
                    <a:pt x="10002" y="13490"/>
                    <a:pt x="9526" y="13693"/>
                  </a:cubicBezTo>
                  <a:cubicBezTo>
                    <a:pt x="9145" y="13847"/>
                    <a:pt x="8752" y="13931"/>
                    <a:pt x="8335" y="13978"/>
                  </a:cubicBezTo>
                  <a:cubicBezTo>
                    <a:pt x="7978" y="14014"/>
                    <a:pt x="7609" y="14050"/>
                    <a:pt x="7240" y="14086"/>
                  </a:cubicBezTo>
                  <a:cubicBezTo>
                    <a:pt x="7180" y="14098"/>
                    <a:pt x="7121" y="14086"/>
                    <a:pt x="7049" y="14086"/>
                  </a:cubicBezTo>
                  <a:close/>
                  <a:moveTo>
                    <a:pt x="3144" y="2013"/>
                  </a:moveTo>
                  <a:cubicBezTo>
                    <a:pt x="3394" y="1894"/>
                    <a:pt x="3632" y="1786"/>
                    <a:pt x="3870" y="1667"/>
                  </a:cubicBezTo>
                  <a:cubicBezTo>
                    <a:pt x="4144" y="1536"/>
                    <a:pt x="4180" y="1548"/>
                    <a:pt x="4275" y="1846"/>
                  </a:cubicBezTo>
                  <a:cubicBezTo>
                    <a:pt x="4275" y="1858"/>
                    <a:pt x="4287" y="1870"/>
                    <a:pt x="4287" y="1894"/>
                  </a:cubicBezTo>
                  <a:cubicBezTo>
                    <a:pt x="4323" y="2036"/>
                    <a:pt x="4287" y="2120"/>
                    <a:pt x="4144" y="2167"/>
                  </a:cubicBezTo>
                  <a:cubicBezTo>
                    <a:pt x="4061" y="2191"/>
                    <a:pt x="4049" y="2227"/>
                    <a:pt x="4085" y="2298"/>
                  </a:cubicBezTo>
                  <a:cubicBezTo>
                    <a:pt x="4156" y="2406"/>
                    <a:pt x="4228" y="2525"/>
                    <a:pt x="4287" y="2644"/>
                  </a:cubicBezTo>
                  <a:cubicBezTo>
                    <a:pt x="4359" y="2775"/>
                    <a:pt x="4442" y="2894"/>
                    <a:pt x="4490" y="3037"/>
                  </a:cubicBezTo>
                  <a:cubicBezTo>
                    <a:pt x="4537" y="3144"/>
                    <a:pt x="4490" y="3179"/>
                    <a:pt x="4382" y="3168"/>
                  </a:cubicBezTo>
                  <a:cubicBezTo>
                    <a:pt x="4335" y="3168"/>
                    <a:pt x="4287" y="3168"/>
                    <a:pt x="4251" y="3179"/>
                  </a:cubicBezTo>
                  <a:cubicBezTo>
                    <a:pt x="4168" y="3227"/>
                    <a:pt x="4097" y="3203"/>
                    <a:pt x="4025" y="3168"/>
                  </a:cubicBezTo>
                  <a:cubicBezTo>
                    <a:pt x="3978" y="3144"/>
                    <a:pt x="3930" y="3132"/>
                    <a:pt x="3882" y="3108"/>
                  </a:cubicBezTo>
                  <a:cubicBezTo>
                    <a:pt x="3811" y="3084"/>
                    <a:pt x="3775" y="3120"/>
                    <a:pt x="3799" y="3179"/>
                  </a:cubicBezTo>
                  <a:cubicBezTo>
                    <a:pt x="3811" y="3239"/>
                    <a:pt x="3858" y="3287"/>
                    <a:pt x="3882" y="3346"/>
                  </a:cubicBezTo>
                  <a:cubicBezTo>
                    <a:pt x="3978" y="3513"/>
                    <a:pt x="4001" y="3727"/>
                    <a:pt x="3716" y="3751"/>
                  </a:cubicBezTo>
                  <a:cubicBezTo>
                    <a:pt x="3644" y="3751"/>
                    <a:pt x="3573" y="3751"/>
                    <a:pt x="3501" y="3751"/>
                  </a:cubicBezTo>
                  <a:cubicBezTo>
                    <a:pt x="3442" y="3751"/>
                    <a:pt x="3382" y="3751"/>
                    <a:pt x="3311" y="3751"/>
                  </a:cubicBezTo>
                  <a:cubicBezTo>
                    <a:pt x="3311" y="3870"/>
                    <a:pt x="3323" y="3977"/>
                    <a:pt x="3311" y="4084"/>
                  </a:cubicBezTo>
                  <a:cubicBezTo>
                    <a:pt x="3311" y="4156"/>
                    <a:pt x="3299" y="4227"/>
                    <a:pt x="3275" y="4299"/>
                  </a:cubicBezTo>
                  <a:cubicBezTo>
                    <a:pt x="3263" y="4382"/>
                    <a:pt x="3204" y="4442"/>
                    <a:pt x="3132" y="4442"/>
                  </a:cubicBezTo>
                  <a:cubicBezTo>
                    <a:pt x="3073" y="4430"/>
                    <a:pt x="2989" y="4394"/>
                    <a:pt x="2954" y="4346"/>
                  </a:cubicBezTo>
                  <a:cubicBezTo>
                    <a:pt x="2811" y="4096"/>
                    <a:pt x="2680" y="3846"/>
                    <a:pt x="2549" y="3596"/>
                  </a:cubicBezTo>
                  <a:cubicBezTo>
                    <a:pt x="2477" y="3489"/>
                    <a:pt x="2418" y="3358"/>
                    <a:pt x="2311" y="3287"/>
                  </a:cubicBezTo>
                  <a:cubicBezTo>
                    <a:pt x="2168" y="3191"/>
                    <a:pt x="1989" y="3144"/>
                    <a:pt x="1823" y="3084"/>
                  </a:cubicBezTo>
                  <a:cubicBezTo>
                    <a:pt x="1763" y="3168"/>
                    <a:pt x="1692" y="3263"/>
                    <a:pt x="1620" y="3346"/>
                  </a:cubicBezTo>
                  <a:cubicBezTo>
                    <a:pt x="1334" y="3715"/>
                    <a:pt x="1084" y="4084"/>
                    <a:pt x="930" y="4513"/>
                  </a:cubicBezTo>
                  <a:cubicBezTo>
                    <a:pt x="894" y="4632"/>
                    <a:pt x="822" y="4715"/>
                    <a:pt x="703" y="4763"/>
                  </a:cubicBezTo>
                  <a:cubicBezTo>
                    <a:pt x="584" y="4823"/>
                    <a:pt x="489" y="4930"/>
                    <a:pt x="429" y="5061"/>
                  </a:cubicBezTo>
                  <a:cubicBezTo>
                    <a:pt x="394" y="5144"/>
                    <a:pt x="358" y="5227"/>
                    <a:pt x="334" y="5323"/>
                  </a:cubicBezTo>
                  <a:cubicBezTo>
                    <a:pt x="263" y="5537"/>
                    <a:pt x="263" y="5751"/>
                    <a:pt x="382" y="5942"/>
                  </a:cubicBezTo>
                  <a:cubicBezTo>
                    <a:pt x="501" y="6132"/>
                    <a:pt x="501" y="6216"/>
                    <a:pt x="358" y="6382"/>
                  </a:cubicBezTo>
                  <a:cubicBezTo>
                    <a:pt x="299" y="6466"/>
                    <a:pt x="263" y="6632"/>
                    <a:pt x="299" y="6692"/>
                  </a:cubicBezTo>
                  <a:cubicBezTo>
                    <a:pt x="346" y="6751"/>
                    <a:pt x="382" y="6823"/>
                    <a:pt x="394" y="6882"/>
                  </a:cubicBezTo>
                  <a:cubicBezTo>
                    <a:pt x="394" y="7037"/>
                    <a:pt x="394" y="7204"/>
                    <a:pt x="382" y="7359"/>
                  </a:cubicBezTo>
                  <a:cubicBezTo>
                    <a:pt x="382" y="7382"/>
                    <a:pt x="370" y="7418"/>
                    <a:pt x="346" y="7430"/>
                  </a:cubicBezTo>
                  <a:cubicBezTo>
                    <a:pt x="263" y="7478"/>
                    <a:pt x="275" y="7561"/>
                    <a:pt x="310" y="7632"/>
                  </a:cubicBezTo>
                  <a:cubicBezTo>
                    <a:pt x="346" y="7704"/>
                    <a:pt x="394" y="7775"/>
                    <a:pt x="418" y="7847"/>
                  </a:cubicBezTo>
                  <a:cubicBezTo>
                    <a:pt x="465" y="7954"/>
                    <a:pt x="513" y="8049"/>
                    <a:pt x="525" y="8156"/>
                  </a:cubicBezTo>
                  <a:cubicBezTo>
                    <a:pt x="525" y="8216"/>
                    <a:pt x="501" y="8323"/>
                    <a:pt x="453" y="8347"/>
                  </a:cubicBezTo>
                  <a:cubicBezTo>
                    <a:pt x="334" y="8418"/>
                    <a:pt x="346" y="8502"/>
                    <a:pt x="370" y="8597"/>
                  </a:cubicBezTo>
                  <a:cubicBezTo>
                    <a:pt x="441" y="8811"/>
                    <a:pt x="525" y="9014"/>
                    <a:pt x="596" y="9216"/>
                  </a:cubicBezTo>
                  <a:cubicBezTo>
                    <a:pt x="608" y="9240"/>
                    <a:pt x="620" y="9275"/>
                    <a:pt x="632" y="9275"/>
                  </a:cubicBezTo>
                  <a:cubicBezTo>
                    <a:pt x="751" y="9287"/>
                    <a:pt x="799" y="9383"/>
                    <a:pt x="846" y="9466"/>
                  </a:cubicBezTo>
                  <a:cubicBezTo>
                    <a:pt x="894" y="9597"/>
                    <a:pt x="918" y="9740"/>
                    <a:pt x="1061" y="9811"/>
                  </a:cubicBezTo>
                  <a:cubicBezTo>
                    <a:pt x="1061" y="9823"/>
                    <a:pt x="1061" y="9823"/>
                    <a:pt x="1072" y="9835"/>
                  </a:cubicBezTo>
                  <a:cubicBezTo>
                    <a:pt x="1156" y="10026"/>
                    <a:pt x="1227" y="10216"/>
                    <a:pt x="1322" y="10395"/>
                  </a:cubicBezTo>
                  <a:cubicBezTo>
                    <a:pt x="1477" y="10692"/>
                    <a:pt x="1644" y="10966"/>
                    <a:pt x="1823" y="11252"/>
                  </a:cubicBezTo>
                  <a:cubicBezTo>
                    <a:pt x="1823" y="11276"/>
                    <a:pt x="1846" y="11276"/>
                    <a:pt x="1858" y="11300"/>
                  </a:cubicBezTo>
                  <a:cubicBezTo>
                    <a:pt x="1989" y="11395"/>
                    <a:pt x="2120" y="11490"/>
                    <a:pt x="2227" y="11609"/>
                  </a:cubicBezTo>
                  <a:cubicBezTo>
                    <a:pt x="2537" y="11919"/>
                    <a:pt x="2846" y="12216"/>
                    <a:pt x="3192" y="12466"/>
                  </a:cubicBezTo>
                  <a:cubicBezTo>
                    <a:pt x="3644" y="12788"/>
                    <a:pt x="4097" y="13097"/>
                    <a:pt x="4609" y="13312"/>
                  </a:cubicBezTo>
                  <a:cubicBezTo>
                    <a:pt x="5204" y="13562"/>
                    <a:pt x="5823" y="13728"/>
                    <a:pt x="6478" y="13776"/>
                  </a:cubicBezTo>
                  <a:cubicBezTo>
                    <a:pt x="6942" y="13812"/>
                    <a:pt x="7418" y="13812"/>
                    <a:pt x="7895" y="13740"/>
                  </a:cubicBezTo>
                  <a:cubicBezTo>
                    <a:pt x="8240" y="13681"/>
                    <a:pt x="8585" y="13609"/>
                    <a:pt x="8931" y="13550"/>
                  </a:cubicBezTo>
                  <a:cubicBezTo>
                    <a:pt x="9419" y="13466"/>
                    <a:pt x="9883" y="13288"/>
                    <a:pt x="10335" y="13074"/>
                  </a:cubicBezTo>
                  <a:cubicBezTo>
                    <a:pt x="10574" y="12955"/>
                    <a:pt x="10812" y="12835"/>
                    <a:pt x="11050" y="12716"/>
                  </a:cubicBezTo>
                  <a:cubicBezTo>
                    <a:pt x="11348" y="12574"/>
                    <a:pt x="11621" y="12395"/>
                    <a:pt x="11859" y="12169"/>
                  </a:cubicBezTo>
                  <a:cubicBezTo>
                    <a:pt x="12324" y="11704"/>
                    <a:pt x="12788" y="11240"/>
                    <a:pt x="13181" y="10728"/>
                  </a:cubicBezTo>
                  <a:cubicBezTo>
                    <a:pt x="13360" y="10502"/>
                    <a:pt x="13526" y="10288"/>
                    <a:pt x="13669" y="10049"/>
                  </a:cubicBezTo>
                  <a:cubicBezTo>
                    <a:pt x="13872" y="9716"/>
                    <a:pt x="13967" y="9323"/>
                    <a:pt x="14062" y="8942"/>
                  </a:cubicBezTo>
                  <a:cubicBezTo>
                    <a:pt x="14134" y="8656"/>
                    <a:pt x="14181" y="8383"/>
                    <a:pt x="14086" y="8097"/>
                  </a:cubicBezTo>
                  <a:cubicBezTo>
                    <a:pt x="14050" y="7978"/>
                    <a:pt x="14050" y="7882"/>
                    <a:pt x="14145" y="7787"/>
                  </a:cubicBezTo>
                  <a:cubicBezTo>
                    <a:pt x="14205" y="7716"/>
                    <a:pt x="14181" y="7656"/>
                    <a:pt x="14074" y="7632"/>
                  </a:cubicBezTo>
                  <a:cubicBezTo>
                    <a:pt x="14050" y="7621"/>
                    <a:pt x="14003" y="7609"/>
                    <a:pt x="13991" y="7573"/>
                  </a:cubicBezTo>
                  <a:cubicBezTo>
                    <a:pt x="13919" y="7454"/>
                    <a:pt x="13895" y="7323"/>
                    <a:pt x="13907" y="7180"/>
                  </a:cubicBezTo>
                  <a:cubicBezTo>
                    <a:pt x="13919" y="7073"/>
                    <a:pt x="14026" y="7049"/>
                    <a:pt x="14098" y="7001"/>
                  </a:cubicBezTo>
                  <a:cubicBezTo>
                    <a:pt x="14169" y="6966"/>
                    <a:pt x="14205" y="6918"/>
                    <a:pt x="14193" y="6847"/>
                  </a:cubicBezTo>
                  <a:cubicBezTo>
                    <a:pt x="14193" y="6775"/>
                    <a:pt x="14193" y="6716"/>
                    <a:pt x="14205" y="6644"/>
                  </a:cubicBezTo>
                  <a:cubicBezTo>
                    <a:pt x="14205" y="6585"/>
                    <a:pt x="14241" y="6525"/>
                    <a:pt x="14241" y="6466"/>
                  </a:cubicBezTo>
                  <a:cubicBezTo>
                    <a:pt x="14241" y="6347"/>
                    <a:pt x="14241" y="6227"/>
                    <a:pt x="14217" y="6108"/>
                  </a:cubicBezTo>
                  <a:cubicBezTo>
                    <a:pt x="14169" y="5811"/>
                    <a:pt x="14134" y="5501"/>
                    <a:pt x="14074" y="5204"/>
                  </a:cubicBezTo>
                  <a:cubicBezTo>
                    <a:pt x="13979" y="4834"/>
                    <a:pt x="13812" y="4489"/>
                    <a:pt x="13610" y="4168"/>
                  </a:cubicBezTo>
                  <a:cubicBezTo>
                    <a:pt x="13395" y="3834"/>
                    <a:pt x="13181" y="3477"/>
                    <a:pt x="12943" y="3156"/>
                  </a:cubicBezTo>
                  <a:cubicBezTo>
                    <a:pt x="12741" y="2870"/>
                    <a:pt x="12514" y="2608"/>
                    <a:pt x="12300" y="2346"/>
                  </a:cubicBezTo>
                  <a:cubicBezTo>
                    <a:pt x="12229" y="2263"/>
                    <a:pt x="12121" y="2191"/>
                    <a:pt x="12026" y="2120"/>
                  </a:cubicBezTo>
                  <a:cubicBezTo>
                    <a:pt x="11931" y="2048"/>
                    <a:pt x="11836" y="1989"/>
                    <a:pt x="11740" y="1917"/>
                  </a:cubicBezTo>
                  <a:cubicBezTo>
                    <a:pt x="11657" y="1858"/>
                    <a:pt x="11586" y="1798"/>
                    <a:pt x="11502" y="1739"/>
                  </a:cubicBezTo>
                  <a:cubicBezTo>
                    <a:pt x="11455" y="1703"/>
                    <a:pt x="11407" y="1679"/>
                    <a:pt x="11359" y="1644"/>
                  </a:cubicBezTo>
                  <a:cubicBezTo>
                    <a:pt x="11181" y="1513"/>
                    <a:pt x="11026" y="1346"/>
                    <a:pt x="10800" y="1298"/>
                  </a:cubicBezTo>
                  <a:cubicBezTo>
                    <a:pt x="10776" y="1286"/>
                    <a:pt x="10752" y="1275"/>
                    <a:pt x="10740" y="1263"/>
                  </a:cubicBezTo>
                  <a:cubicBezTo>
                    <a:pt x="10657" y="1215"/>
                    <a:pt x="10586" y="1155"/>
                    <a:pt x="10514" y="1120"/>
                  </a:cubicBezTo>
                  <a:cubicBezTo>
                    <a:pt x="10157" y="965"/>
                    <a:pt x="9800" y="834"/>
                    <a:pt x="9454" y="679"/>
                  </a:cubicBezTo>
                  <a:cubicBezTo>
                    <a:pt x="9228" y="584"/>
                    <a:pt x="9014" y="477"/>
                    <a:pt x="8776" y="453"/>
                  </a:cubicBezTo>
                  <a:cubicBezTo>
                    <a:pt x="8526" y="441"/>
                    <a:pt x="8300" y="393"/>
                    <a:pt x="8073" y="286"/>
                  </a:cubicBezTo>
                  <a:cubicBezTo>
                    <a:pt x="7954" y="239"/>
                    <a:pt x="7823" y="239"/>
                    <a:pt x="7692" y="251"/>
                  </a:cubicBezTo>
                  <a:cubicBezTo>
                    <a:pt x="7573" y="251"/>
                    <a:pt x="7466" y="251"/>
                    <a:pt x="7359" y="251"/>
                  </a:cubicBezTo>
                  <a:cubicBezTo>
                    <a:pt x="7180" y="239"/>
                    <a:pt x="7002" y="227"/>
                    <a:pt x="6823" y="239"/>
                  </a:cubicBezTo>
                  <a:cubicBezTo>
                    <a:pt x="6371" y="286"/>
                    <a:pt x="5930" y="370"/>
                    <a:pt x="5502" y="501"/>
                  </a:cubicBezTo>
                  <a:cubicBezTo>
                    <a:pt x="5228" y="584"/>
                    <a:pt x="4954" y="679"/>
                    <a:pt x="4728" y="858"/>
                  </a:cubicBezTo>
                  <a:cubicBezTo>
                    <a:pt x="4668" y="905"/>
                    <a:pt x="4585" y="941"/>
                    <a:pt x="4513" y="965"/>
                  </a:cubicBezTo>
                  <a:cubicBezTo>
                    <a:pt x="4359" y="1024"/>
                    <a:pt x="4311" y="1167"/>
                    <a:pt x="4406" y="1286"/>
                  </a:cubicBezTo>
                  <a:cubicBezTo>
                    <a:pt x="4442" y="1322"/>
                    <a:pt x="4466" y="1370"/>
                    <a:pt x="4406" y="1417"/>
                  </a:cubicBezTo>
                  <a:cubicBezTo>
                    <a:pt x="4394" y="1405"/>
                    <a:pt x="4382" y="1405"/>
                    <a:pt x="4370" y="1394"/>
                  </a:cubicBezTo>
                  <a:cubicBezTo>
                    <a:pt x="4204" y="1227"/>
                    <a:pt x="4109" y="1227"/>
                    <a:pt x="3954" y="1394"/>
                  </a:cubicBezTo>
                  <a:cubicBezTo>
                    <a:pt x="3906" y="1441"/>
                    <a:pt x="3870" y="1441"/>
                    <a:pt x="3835" y="1394"/>
                  </a:cubicBezTo>
                  <a:cubicBezTo>
                    <a:pt x="3811" y="1370"/>
                    <a:pt x="3787" y="1346"/>
                    <a:pt x="3763" y="1322"/>
                  </a:cubicBezTo>
                  <a:cubicBezTo>
                    <a:pt x="3716" y="1275"/>
                    <a:pt x="3680" y="1191"/>
                    <a:pt x="3597" y="1227"/>
                  </a:cubicBezTo>
                  <a:cubicBezTo>
                    <a:pt x="3537" y="1251"/>
                    <a:pt x="3477" y="1298"/>
                    <a:pt x="3466" y="1358"/>
                  </a:cubicBezTo>
                  <a:cubicBezTo>
                    <a:pt x="3430" y="1453"/>
                    <a:pt x="3418" y="1560"/>
                    <a:pt x="3406" y="1667"/>
                  </a:cubicBezTo>
                  <a:cubicBezTo>
                    <a:pt x="3394" y="1727"/>
                    <a:pt x="3370" y="1751"/>
                    <a:pt x="3311" y="1727"/>
                  </a:cubicBezTo>
                  <a:cubicBezTo>
                    <a:pt x="3239" y="1703"/>
                    <a:pt x="3192" y="1715"/>
                    <a:pt x="3144" y="1786"/>
                  </a:cubicBezTo>
                  <a:cubicBezTo>
                    <a:pt x="3108" y="1846"/>
                    <a:pt x="3096" y="1917"/>
                    <a:pt x="3144" y="2013"/>
                  </a:cubicBezTo>
                  <a:close/>
                  <a:moveTo>
                    <a:pt x="2811" y="3430"/>
                  </a:moveTo>
                  <a:cubicBezTo>
                    <a:pt x="2799" y="3430"/>
                    <a:pt x="2787" y="3441"/>
                    <a:pt x="2775" y="3453"/>
                  </a:cubicBezTo>
                  <a:cubicBezTo>
                    <a:pt x="2799" y="3513"/>
                    <a:pt x="2811" y="3584"/>
                    <a:pt x="2846" y="3644"/>
                  </a:cubicBezTo>
                  <a:cubicBezTo>
                    <a:pt x="2858" y="3668"/>
                    <a:pt x="2894" y="3680"/>
                    <a:pt x="2930" y="3691"/>
                  </a:cubicBezTo>
                  <a:cubicBezTo>
                    <a:pt x="2942" y="3656"/>
                    <a:pt x="2977" y="3608"/>
                    <a:pt x="2966" y="3596"/>
                  </a:cubicBezTo>
                  <a:cubicBezTo>
                    <a:pt x="2918" y="3537"/>
                    <a:pt x="2858" y="3489"/>
                    <a:pt x="2811" y="34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6"/>
            <p:cNvSpPr/>
            <p:nvPr/>
          </p:nvSpPr>
          <p:spPr>
            <a:xfrm>
              <a:off x="7337625" y="1211377"/>
              <a:ext cx="23403" cy="43003"/>
            </a:xfrm>
            <a:custGeom>
              <a:rect b="b" l="l" r="r" t="t"/>
              <a:pathLst>
                <a:path extrusionOk="0" h="441" w="240">
                  <a:moveTo>
                    <a:pt x="96" y="441"/>
                  </a:moveTo>
                  <a:cubicBezTo>
                    <a:pt x="1" y="322"/>
                    <a:pt x="1" y="131"/>
                    <a:pt x="84" y="36"/>
                  </a:cubicBezTo>
                  <a:cubicBezTo>
                    <a:pt x="96" y="12"/>
                    <a:pt x="156" y="0"/>
                    <a:pt x="191" y="0"/>
                  </a:cubicBezTo>
                  <a:cubicBezTo>
                    <a:pt x="215" y="12"/>
                    <a:pt x="239" y="72"/>
                    <a:pt x="239" y="95"/>
                  </a:cubicBezTo>
                  <a:cubicBezTo>
                    <a:pt x="191" y="214"/>
                    <a:pt x="144" y="334"/>
                    <a:pt x="96"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6"/>
            <p:cNvSpPr/>
            <p:nvPr/>
          </p:nvSpPr>
          <p:spPr>
            <a:xfrm>
              <a:off x="8279202" y="1011672"/>
              <a:ext cx="276448" cy="164894"/>
            </a:xfrm>
            <a:custGeom>
              <a:rect b="b" l="l" r="r" t="t"/>
              <a:pathLst>
                <a:path extrusionOk="0" h="1691" w="2835">
                  <a:moveTo>
                    <a:pt x="513" y="1691"/>
                  </a:moveTo>
                  <a:cubicBezTo>
                    <a:pt x="501" y="1512"/>
                    <a:pt x="382" y="1453"/>
                    <a:pt x="263" y="1393"/>
                  </a:cubicBezTo>
                  <a:cubicBezTo>
                    <a:pt x="1" y="1250"/>
                    <a:pt x="1" y="1048"/>
                    <a:pt x="144" y="834"/>
                  </a:cubicBezTo>
                  <a:cubicBezTo>
                    <a:pt x="191" y="762"/>
                    <a:pt x="215" y="655"/>
                    <a:pt x="334" y="667"/>
                  </a:cubicBezTo>
                  <a:cubicBezTo>
                    <a:pt x="418" y="691"/>
                    <a:pt x="537" y="858"/>
                    <a:pt x="549" y="965"/>
                  </a:cubicBezTo>
                  <a:cubicBezTo>
                    <a:pt x="561" y="1036"/>
                    <a:pt x="572" y="1108"/>
                    <a:pt x="596" y="1167"/>
                  </a:cubicBezTo>
                  <a:cubicBezTo>
                    <a:pt x="596" y="1191"/>
                    <a:pt x="632" y="1227"/>
                    <a:pt x="644" y="1227"/>
                  </a:cubicBezTo>
                  <a:cubicBezTo>
                    <a:pt x="703" y="1239"/>
                    <a:pt x="763" y="1227"/>
                    <a:pt x="822" y="1227"/>
                  </a:cubicBezTo>
                  <a:cubicBezTo>
                    <a:pt x="822" y="1191"/>
                    <a:pt x="822" y="1131"/>
                    <a:pt x="811" y="1096"/>
                  </a:cubicBezTo>
                  <a:cubicBezTo>
                    <a:pt x="775" y="1000"/>
                    <a:pt x="715" y="905"/>
                    <a:pt x="668" y="822"/>
                  </a:cubicBezTo>
                  <a:cubicBezTo>
                    <a:pt x="584" y="667"/>
                    <a:pt x="501" y="488"/>
                    <a:pt x="608" y="322"/>
                  </a:cubicBezTo>
                  <a:cubicBezTo>
                    <a:pt x="715" y="143"/>
                    <a:pt x="870" y="0"/>
                    <a:pt x="1096" y="12"/>
                  </a:cubicBezTo>
                  <a:cubicBezTo>
                    <a:pt x="1180" y="24"/>
                    <a:pt x="1275" y="72"/>
                    <a:pt x="1334" y="119"/>
                  </a:cubicBezTo>
                  <a:cubicBezTo>
                    <a:pt x="1525" y="262"/>
                    <a:pt x="1692" y="417"/>
                    <a:pt x="1918" y="500"/>
                  </a:cubicBezTo>
                  <a:cubicBezTo>
                    <a:pt x="1965" y="524"/>
                    <a:pt x="1989" y="607"/>
                    <a:pt x="2037" y="655"/>
                  </a:cubicBezTo>
                  <a:cubicBezTo>
                    <a:pt x="2073" y="703"/>
                    <a:pt x="2108" y="750"/>
                    <a:pt x="2156" y="774"/>
                  </a:cubicBezTo>
                  <a:cubicBezTo>
                    <a:pt x="2370" y="869"/>
                    <a:pt x="2537" y="1012"/>
                    <a:pt x="2644" y="1239"/>
                  </a:cubicBezTo>
                  <a:cubicBezTo>
                    <a:pt x="2668" y="1286"/>
                    <a:pt x="2704" y="1334"/>
                    <a:pt x="2739" y="1369"/>
                  </a:cubicBezTo>
                  <a:cubicBezTo>
                    <a:pt x="2811" y="1429"/>
                    <a:pt x="2835" y="1500"/>
                    <a:pt x="2775" y="1596"/>
                  </a:cubicBezTo>
                  <a:cubicBezTo>
                    <a:pt x="2739" y="1536"/>
                    <a:pt x="2704" y="1477"/>
                    <a:pt x="2680" y="1417"/>
                  </a:cubicBezTo>
                  <a:cubicBezTo>
                    <a:pt x="2632" y="1346"/>
                    <a:pt x="2573" y="1322"/>
                    <a:pt x="2489" y="1334"/>
                  </a:cubicBezTo>
                  <a:cubicBezTo>
                    <a:pt x="2382" y="1358"/>
                    <a:pt x="2275" y="1369"/>
                    <a:pt x="2204" y="1465"/>
                  </a:cubicBezTo>
                  <a:cubicBezTo>
                    <a:pt x="2192" y="1489"/>
                    <a:pt x="2156" y="1477"/>
                    <a:pt x="2132" y="1489"/>
                  </a:cubicBezTo>
                  <a:cubicBezTo>
                    <a:pt x="2132" y="1465"/>
                    <a:pt x="2120" y="1441"/>
                    <a:pt x="2120" y="1429"/>
                  </a:cubicBezTo>
                  <a:cubicBezTo>
                    <a:pt x="2156" y="1358"/>
                    <a:pt x="2108" y="1310"/>
                    <a:pt x="2061" y="1298"/>
                  </a:cubicBezTo>
                  <a:cubicBezTo>
                    <a:pt x="1942" y="1262"/>
                    <a:pt x="1930" y="1179"/>
                    <a:pt x="1930" y="1072"/>
                  </a:cubicBezTo>
                  <a:cubicBezTo>
                    <a:pt x="1930" y="977"/>
                    <a:pt x="1930" y="881"/>
                    <a:pt x="1894" y="786"/>
                  </a:cubicBezTo>
                  <a:cubicBezTo>
                    <a:pt x="1870" y="691"/>
                    <a:pt x="1787" y="691"/>
                    <a:pt x="1739" y="774"/>
                  </a:cubicBezTo>
                  <a:cubicBezTo>
                    <a:pt x="1704" y="834"/>
                    <a:pt x="1680" y="893"/>
                    <a:pt x="1644" y="941"/>
                  </a:cubicBezTo>
                  <a:cubicBezTo>
                    <a:pt x="1584" y="1024"/>
                    <a:pt x="1513" y="1036"/>
                    <a:pt x="1442" y="977"/>
                  </a:cubicBezTo>
                  <a:cubicBezTo>
                    <a:pt x="1323" y="881"/>
                    <a:pt x="1275" y="750"/>
                    <a:pt x="1263" y="607"/>
                  </a:cubicBezTo>
                  <a:cubicBezTo>
                    <a:pt x="1251" y="536"/>
                    <a:pt x="1251" y="465"/>
                    <a:pt x="1156" y="441"/>
                  </a:cubicBezTo>
                  <a:cubicBezTo>
                    <a:pt x="1144" y="500"/>
                    <a:pt x="1120" y="572"/>
                    <a:pt x="1132" y="631"/>
                  </a:cubicBezTo>
                  <a:cubicBezTo>
                    <a:pt x="1168" y="738"/>
                    <a:pt x="1215" y="846"/>
                    <a:pt x="1263" y="953"/>
                  </a:cubicBezTo>
                  <a:cubicBezTo>
                    <a:pt x="1382" y="1215"/>
                    <a:pt x="1287" y="1369"/>
                    <a:pt x="1084" y="1500"/>
                  </a:cubicBezTo>
                  <a:cubicBezTo>
                    <a:pt x="1037" y="1524"/>
                    <a:pt x="953" y="1536"/>
                    <a:pt x="894" y="1524"/>
                  </a:cubicBezTo>
                  <a:cubicBezTo>
                    <a:pt x="787" y="1512"/>
                    <a:pt x="703" y="1524"/>
                    <a:pt x="632" y="1620"/>
                  </a:cubicBezTo>
                  <a:cubicBezTo>
                    <a:pt x="608" y="1643"/>
                    <a:pt x="572" y="1655"/>
                    <a:pt x="513" y="16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6"/>
            <p:cNvSpPr/>
            <p:nvPr/>
          </p:nvSpPr>
          <p:spPr>
            <a:xfrm>
              <a:off x="8499872" y="1505083"/>
              <a:ext cx="192782" cy="159140"/>
            </a:xfrm>
            <a:custGeom>
              <a:rect b="b" l="l" r="r" t="t"/>
              <a:pathLst>
                <a:path extrusionOk="0" h="1632" w="1977">
                  <a:moveTo>
                    <a:pt x="1298" y="881"/>
                  </a:moveTo>
                  <a:cubicBezTo>
                    <a:pt x="1238" y="977"/>
                    <a:pt x="1167" y="1060"/>
                    <a:pt x="1119" y="1167"/>
                  </a:cubicBezTo>
                  <a:cubicBezTo>
                    <a:pt x="1072" y="1310"/>
                    <a:pt x="953" y="1382"/>
                    <a:pt x="834" y="1429"/>
                  </a:cubicBezTo>
                  <a:cubicBezTo>
                    <a:pt x="524" y="1572"/>
                    <a:pt x="155" y="1429"/>
                    <a:pt x="24" y="1120"/>
                  </a:cubicBezTo>
                  <a:cubicBezTo>
                    <a:pt x="0" y="1060"/>
                    <a:pt x="12" y="965"/>
                    <a:pt x="24" y="893"/>
                  </a:cubicBezTo>
                  <a:cubicBezTo>
                    <a:pt x="83" y="655"/>
                    <a:pt x="155" y="417"/>
                    <a:pt x="214" y="167"/>
                  </a:cubicBezTo>
                  <a:cubicBezTo>
                    <a:pt x="238" y="108"/>
                    <a:pt x="262" y="60"/>
                    <a:pt x="286" y="0"/>
                  </a:cubicBezTo>
                  <a:lnTo>
                    <a:pt x="322" y="0"/>
                  </a:lnTo>
                  <a:cubicBezTo>
                    <a:pt x="345" y="48"/>
                    <a:pt x="369" y="96"/>
                    <a:pt x="369" y="131"/>
                  </a:cubicBezTo>
                  <a:cubicBezTo>
                    <a:pt x="381" y="227"/>
                    <a:pt x="429" y="250"/>
                    <a:pt x="524" y="274"/>
                  </a:cubicBezTo>
                  <a:cubicBezTo>
                    <a:pt x="595" y="298"/>
                    <a:pt x="679" y="346"/>
                    <a:pt x="738" y="405"/>
                  </a:cubicBezTo>
                  <a:cubicBezTo>
                    <a:pt x="786" y="441"/>
                    <a:pt x="786" y="512"/>
                    <a:pt x="726" y="560"/>
                  </a:cubicBezTo>
                  <a:cubicBezTo>
                    <a:pt x="643" y="643"/>
                    <a:pt x="548" y="715"/>
                    <a:pt x="464" y="786"/>
                  </a:cubicBezTo>
                  <a:cubicBezTo>
                    <a:pt x="429" y="834"/>
                    <a:pt x="393" y="881"/>
                    <a:pt x="357" y="929"/>
                  </a:cubicBezTo>
                  <a:cubicBezTo>
                    <a:pt x="429" y="977"/>
                    <a:pt x="476" y="1024"/>
                    <a:pt x="536" y="1060"/>
                  </a:cubicBezTo>
                  <a:cubicBezTo>
                    <a:pt x="595" y="1096"/>
                    <a:pt x="643" y="1096"/>
                    <a:pt x="691" y="1048"/>
                  </a:cubicBezTo>
                  <a:cubicBezTo>
                    <a:pt x="750" y="965"/>
                    <a:pt x="810" y="893"/>
                    <a:pt x="845" y="798"/>
                  </a:cubicBezTo>
                  <a:cubicBezTo>
                    <a:pt x="881" y="679"/>
                    <a:pt x="953" y="608"/>
                    <a:pt x="1048" y="548"/>
                  </a:cubicBezTo>
                  <a:cubicBezTo>
                    <a:pt x="1107" y="512"/>
                    <a:pt x="1167" y="489"/>
                    <a:pt x="1226" y="441"/>
                  </a:cubicBezTo>
                  <a:cubicBezTo>
                    <a:pt x="1310" y="393"/>
                    <a:pt x="1381" y="393"/>
                    <a:pt x="1465" y="441"/>
                  </a:cubicBezTo>
                  <a:cubicBezTo>
                    <a:pt x="1548" y="489"/>
                    <a:pt x="1643" y="524"/>
                    <a:pt x="1727" y="572"/>
                  </a:cubicBezTo>
                  <a:cubicBezTo>
                    <a:pt x="1905" y="667"/>
                    <a:pt x="1977" y="858"/>
                    <a:pt x="1929" y="1084"/>
                  </a:cubicBezTo>
                  <a:cubicBezTo>
                    <a:pt x="1917" y="1096"/>
                    <a:pt x="1917" y="1096"/>
                    <a:pt x="1917" y="1108"/>
                  </a:cubicBezTo>
                  <a:cubicBezTo>
                    <a:pt x="1929" y="1417"/>
                    <a:pt x="1715" y="1524"/>
                    <a:pt x="1465" y="1596"/>
                  </a:cubicBezTo>
                  <a:cubicBezTo>
                    <a:pt x="1369" y="1632"/>
                    <a:pt x="1298" y="1596"/>
                    <a:pt x="1238" y="1513"/>
                  </a:cubicBezTo>
                  <a:cubicBezTo>
                    <a:pt x="1179" y="1441"/>
                    <a:pt x="1191" y="1382"/>
                    <a:pt x="1238" y="1310"/>
                  </a:cubicBezTo>
                  <a:cubicBezTo>
                    <a:pt x="1286" y="1239"/>
                    <a:pt x="1334" y="1167"/>
                    <a:pt x="1369" y="1084"/>
                  </a:cubicBezTo>
                  <a:cubicBezTo>
                    <a:pt x="1381" y="1024"/>
                    <a:pt x="1369" y="953"/>
                    <a:pt x="1369" y="893"/>
                  </a:cubicBezTo>
                  <a:cubicBezTo>
                    <a:pt x="1346" y="893"/>
                    <a:pt x="1322" y="881"/>
                    <a:pt x="1298" y="88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6"/>
            <p:cNvSpPr/>
            <p:nvPr/>
          </p:nvSpPr>
          <p:spPr>
            <a:xfrm>
              <a:off x="8196804" y="1801129"/>
              <a:ext cx="306579" cy="236955"/>
            </a:xfrm>
            <a:custGeom>
              <a:rect b="b" l="l" r="r" t="t"/>
              <a:pathLst>
                <a:path extrusionOk="0" h="2430" w="3144">
                  <a:moveTo>
                    <a:pt x="1" y="2167"/>
                  </a:moveTo>
                  <a:cubicBezTo>
                    <a:pt x="36" y="2144"/>
                    <a:pt x="60" y="2096"/>
                    <a:pt x="108" y="2084"/>
                  </a:cubicBezTo>
                  <a:cubicBezTo>
                    <a:pt x="405" y="1929"/>
                    <a:pt x="703" y="1763"/>
                    <a:pt x="1001" y="1620"/>
                  </a:cubicBezTo>
                  <a:cubicBezTo>
                    <a:pt x="1155" y="1548"/>
                    <a:pt x="1310" y="1501"/>
                    <a:pt x="1453" y="1429"/>
                  </a:cubicBezTo>
                  <a:cubicBezTo>
                    <a:pt x="1477" y="1417"/>
                    <a:pt x="1513" y="1405"/>
                    <a:pt x="1525" y="1382"/>
                  </a:cubicBezTo>
                  <a:cubicBezTo>
                    <a:pt x="1715" y="1179"/>
                    <a:pt x="1882" y="965"/>
                    <a:pt x="2072" y="763"/>
                  </a:cubicBezTo>
                  <a:cubicBezTo>
                    <a:pt x="2298" y="512"/>
                    <a:pt x="2537" y="286"/>
                    <a:pt x="2775" y="48"/>
                  </a:cubicBezTo>
                  <a:cubicBezTo>
                    <a:pt x="2822" y="1"/>
                    <a:pt x="2846" y="1"/>
                    <a:pt x="2906" y="36"/>
                  </a:cubicBezTo>
                  <a:cubicBezTo>
                    <a:pt x="2953" y="72"/>
                    <a:pt x="3013" y="108"/>
                    <a:pt x="3060" y="155"/>
                  </a:cubicBezTo>
                  <a:cubicBezTo>
                    <a:pt x="3144" y="239"/>
                    <a:pt x="3144" y="274"/>
                    <a:pt x="3072" y="382"/>
                  </a:cubicBezTo>
                  <a:cubicBezTo>
                    <a:pt x="2918" y="608"/>
                    <a:pt x="2727" y="798"/>
                    <a:pt x="2501" y="965"/>
                  </a:cubicBezTo>
                  <a:cubicBezTo>
                    <a:pt x="2287" y="1132"/>
                    <a:pt x="2084" y="1334"/>
                    <a:pt x="1858" y="1501"/>
                  </a:cubicBezTo>
                  <a:cubicBezTo>
                    <a:pt x="1679" y="1632"/>
                    <a:pt x="1489" y="1763"/>
                    <a:pt x="1286" y="1858"/>
                  </a:cubicBezTo>
                  <a:cubicBezTo>
                    <a:pt x="929" y="2048"/>
                    <a:pt x="560" y="2203"/>
                    <a:pt x="203" y="2382"/>
                  </a:cubicBezTo>
                  <a:cubicBezTo>
                    <a:pt x="108" y="2429"/>
                    <a:pt x="84" y="2358"/>
                    <a:pt x="60" y="2298"/>
                  </a:cubicBezTo>
                  <a:cubicBezTo>
                    <a:pt x="36" y="2275"/>
                    <a:pt x="24" y="2227"/>
                    <a:pt x="1" y="2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6"/>
            <p:cNvSpPr/>
            <p:nvPr/>
          </p:nvSpPr>
          <p:spPr>
            <a:xfrm>
              <a:off x="8108556" y="1227564"/>
              <a:ext cx="169574" cy="148707"/>
            </a:xfrm>
            <a:custGeom>
              <a:rect b="b" l="l" r="r" t="t"/>
              <a:pathLst>
                <a:path extrusionOk="0" h="1525" w="1739">
                  <a:moveTo>
                    <a:pt x="917" y="1013"/>
                  </a:moveTo>
                  <a:cubicBezTo>
                    <a:pt x="989" y="846"/>
                    <a:pt x="965" y="715"/>
                    <a:pt x="965" y="584"/>
                  </a:cubicBezTo>
                  <a:cubicBezTo>
                    <a:pt x="953" y="441"/>
                    <a:pt x="965" y="298"/>
                    <a:pt x="977" y="168"/>
                  </a:cubicBezTo>
                  <a:cubicBezTo>
                    <a:pt x="989" y="72"/>
                    <a:pt x="1048" y="60"/>
                    <a:pt x="1120" y="96"/>
                  </a:cubicBezTo>
                  <a:cubicBezTo>
                    <a:pt x="1203" y="156"/>
                    <a:pt x="1275" y="215"/>
                    <a:pt x="1358" y="287"/>
                  </a:cubicBezTo>
                  <a:cubicBezTo>
                    <a:pt x="1429" y="358"/>
                    <a:pt x="1501" y="382"/>
                    <a:pt x="1584" y="310"/>
                  </a:cubicBezTo>
                  <a:cubicBezTo>
                    <a:pt x="1584" y="310"/>
                    <a:pt x="1584" y="310"/>
                    <a:pt x="1596" y="298"/>
                  </a:cubicBezTo>
                  <a:lnTo>
                    <a:pt x="1739" y="275"/>
                  </a:lnTo>
                  <a:cubicBezTo>
                    <a:pt x="1727" y="334"/>
                    <a:pt x="1715" y="406"/>
                    <a:pt x="1691" y="465"/>
                  </a:cubicBezTo>
                  <a:cubicBezTo>
                    <a:pt x="1679" y="501"/>
                    <a:pt x="1632" y="525"/>
                    <a:pt x="1596" y="537"/>
                  </a:cubicBezTo>
                  <a:cubicBezTo>
                    <a:pt x="1429" y="644"/>
                    <a:pt x="1346" y="810"/>
                    <a:pt x="1310" y="1001"/>
                  </a:cubicBezTo>
                  <a:cubicBezTo>
                    <a:pt x="1275" y="1203"/>
                    <a:pt x="1168" y="1334"/>
                    <a:pt x="977" y="1430"/>
                  </a:cubicBezTo>
                  <a:cubicBezTo>
                    <a:pt x="917" y="1453"/>
                    <a:pt x="858" y="1489"/>
                    <a:pt x="787" y="1525"/>
                  </a:cubicBezTo>
                  <a:cubicBezTo>
                    <a:pt x="715" y="1441"/>
                    <a:pt x="644" y="1358"/>
                    <a:pt x="572" y="1287"/>
                  </a:cubicBezTo>
                  <a:cubicBezTo>
                    <a:pt x="441" y="1156"/>
                    <a:pt x="358" y="1180"/>
                    <a:pt x="286" y="1358"/>
                  </a:cubicBezTo>
                  <a:cubicBezTo>
                    <a:pt x="275" y="1406"/>
                    <a:pt x="215" y="1453"/>
                    <a:pt x="167" y="1477"/>
                  </a:cubicBezTo>
                  <a:cubicBezTo>
                    <a:pt x="72" y="1525"/>
                    <a:pt x="1" y="1477"/>
                    <a:pt x="13" y="1370"/>
                  </a:cubicBezTo>
                  <a:cubicBezTo>
                    <a:pt x="60" y="1120"/>
                    <a:pt x="96" y="870"/>
                    <a:pt x="155" y="632"/>
                  </a:cubicBezTo>
                  <a:cubicBezTo>
                    <a:pt x="203" y="453"/>
                    <a:pt x="263" y="287"/>
                    <a:pt x="322" y="120"/>
                  </a:cubicBezTo>
                  <a:cubicBezTo>
                    <a:pt x="370" y="13"/>
                    <a:pt x="477" y="1"/>
                    <a:pt x="548" y="96"/>
                  </a:cubicBezTo>
                  <a:cubicBezTo>
                    <a:pt x="608" y="179"/>
                    <a:pt x="656" y="275"/>
                    <a:pt x="691" y="370"/>
                  </a:cubicBezTo>
                  <a:cubicBezTo>
                    <a:pt x="751" y="537"/>
                    <a:pt x="787" y="703"/>
                    <a:pt x="846" y="870"/>
                  </a:cubicBezTo>
                  <a:cubicBezTo>
                    <a:pt x="858" y="906"/>
                    <a:pt x="882" y="941"/>
                    <a:pt x="917" y="10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6"/>
            <p:cNvSpPr/>
            <p:nvPr/>
          </p:nvSpPr>
          <p:spPr>
            <a:xfrm>
              <a:off x="8492851" y="1370419"/>
              <a:ext cx="199803" cy="128912"/>
            </a:xfrm>
            <a:custGeom>
              <a:rect b="b" l="l" r="r" t="t"/>
              <a:pathLst>
                <a:path extrusionOk="0" h="1322" w="2049">
                  <a:moveTo>
                    <a:pt x="1001" y="310"/>
                  </a:moveTo>
                  <a:cubicBezTo>
                    <a:pt x="882" y="369"/>
                    <a:pt x="775" y="417"/>
                    <a:pt x="679" y="477"/>
                  </a:cubicBezTo>
                  <a:cubicBezTo>
                    <a:pt x="513" y="572"/>
                    <a:pt x="453" y="774"/>
                    <a:pt x="572" y="893"/>
                  </a:cubicBezTo>
                  <a:cubicBezTo>
                    <a:pt x="620" y="953"/>
                    <a:pt x="703" y="977"/>
                    <a:pt x="775" y="989"/>
                  </a:cubicBezTo>
                  <a:cubicBezTo>
                    <a:pt x="941" y="1000"/>
                    <a:pt x="1096" y="965"/>
                    <a:pt x="1251" y="893"/>
                  </a:cubicBezTo>
                  <a:cubicBezTo>
                    <a:pt x="1441" y="798"/>
                    <a:pt x="1453" y="715"/>
                    <a:pt x="1322" y="560"/>
                  </a:cubicBezTo>
                  <a:cubicBezTo>
                    <a:pt x="1251" y="465"/>
                    <a:pt x="1203" y="369"/>
                    <a:pt x="1156" y="274"/>
                  </a:cubicBezTo>
                  <a:cubicBezTo>
                    <a:pt x="1144" y="262"/>
                    <a:pt x="1144" y="238"/>
                    <a:pt x="1144" y="227"/>
                  </a:cubicBezTo>
                  <a:cubicBezTo>
                    <a:pt x="1096" y="60"/>
                    <a:pt x="1144" y="0"/>
                    <a:pt x="1310" y="60"/>
                  </a:cubicBezTo>
                  <a:cubicBezTo>
                    <a:pt x="1501" y="119"/>
                    <a:pt x="1679" y="203"/>
                    <a:pt x="1822" y="346"/>
                  </a:cubicBezTo>
                  <a:cubicBezTo>
                    <a:pt x="1989" y="512"/>
                    <a:pt x="2049" y="703"/>
                    <a:pt x="1989" y="941"/>
                  </a:cubicBezTo>
                  <a:cubicBezTo>
                    <a:pt x="1977" y="953"/>
                    <a:pt x="1977" y="965"/>
                    <a:pt x="1977" y="977"/>
                  </a:cubicBezTo>
                  <a:cubicBezTo>
                    <a:pt x="1894" y="1250"/>
                    <a:pt x="1858" y="1286"/>
                    <a:pt x="1560" y="1286"/>
                  </a:cubicBezTo>
                  <a:cubicBezTo>
                    <a:pt x="1334" y="1298"/>
                    <a:pt x="1108" y="1322"/>
                    <a:pt x="882" y="1310"/>
                  </a:cubicBezTo>
                  <a:cubicBezTo>
                    <a:pt x="584" y="1310"/>
                    <a:pt x="322" y="1179"/>
                    <a:pt x="132" y="941"/>
                  </a:cubicBezTo>
                  <a:cubicBezTo>
                    <a:pt x="1" y="786"/>
                    <a:pt x="13" y="667"/>
                    <a:pt x="144" y="524"/>
                  </a:cubicBezTo>
                  <a:cubicBezTo>
                    <a:pt x="239" y="429"/>
                    <a:pt x="346" y="346"/>
                    <a:pt x="489" y="334"/>
                  </a:cubicBezTo>
                  <a:cubicBezTo>
                    <a:pt x="513" y="334"/>
                    <a:pt x="536" y="322"/>
                    <a:pt x="560" y="310"/>
                  </a:cubicBezTo>
                  <a:cubicBezTo>
                    <a:pt x="656" y="250"/>
                    <a:pt x="882" y="238"/>
                    <a:pt x="1001" y="3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6"/>
            <p:cNvSpPr/>
            <p:nvPr/>
          </p:nvSpPr>
          <p:spPr>
            <a:xfrm>
              <a:off x="8445265" y="1218300"/>
              <a:ext cx="209067" cy="126669"/>
            </a:xfrm>
            <a:custGeom>
              <a:rect b="b" l="l" r="r" t="t"/>
              <a:pathLst>
                <a:path extrusionOk="0" h="1299" w="2144">
                  <a:moveTo>
                    <a:pt x="1405" y="1298"/>
                  </a:moveTo>
                  <a:cubicBezTo>
                    <a:pt x="1370" y="1298"/>
                    <a:pt x="1334" y="1298"/>
                    <a:pt x="1298" y="1298"/>
                  </a:cubicBezTo>
                  <a:cubicBezTo>
                    <a:pt x="1167" y="1298"/>
                    <a:pt x="1132" y="1263"/>
                    <a:pt x="1084" y="1132"/>
                  </a:cubicBezTo>
                  <a:cubicBezTo>
                    <a:pt x="1060" y="1072"/>
                    <a:pt x="1036" y="1013"/>
                    <a:pt x="953" y="1013"/>
                  </a:cubicBezTo>
                  <a:cubicBezTo>
                    <a:pt x="917" y="1013"/>
                    <a:pt x="882" y="953"/>
                    <a:pt x="858" y="917"/>
                  </a:cubicBezTo>
                  <a:cubicBezTo>
                    <a:pt x="810" y="763"/>
                    <a:pt x="751" y="739"/>
                    <a:pt x="608" y="798"/>
                  </a:cubicBezTo>
                  <a:cubicBezTo>
                    <a:pt x="489" y="858"/>
                    <a:pt x="370" y="917"/>
                    <a:pt x="251" y="965"/>
                  </a:cubicBezTo>
                  <a:cubicBezTo>
                    <a:pt x="155" y="1013"/>
                    <a:pt x="96" y="965"/>
                    <a:pt x="48" y="894"/>
                  </a:cubicBezTo>
                  <a:cubicBezTo>
                    <a:pt x="1" y="834"/>
                    <a:pt x="24" y="763"/>
                    <a:pt x="84" y="727"/>
                  </a:cubicBezTo>
                  <a:cubicBezTo>
                    <a:pt x="227" y="632"/>
                    <a:pt x="382" y="548"/>
                    <a:pt x="548" y="477"/>
                  </a:cubicBezTo>
                  <a:cubicBezTo>
                    <a:pt x="655" y="429"/>
                    <a:pt x="786" y="429"/>
                    <a:pt x="893" y="382"/>
                  </a:cubicBezTo>
                  <a:cubicBezTo>
                    <a:pt x="1048" y="310"/>
                    <a:pt x="1191" y="215"/>
                    <a:pt x="1346" y="132"/>
                  </a:cubicBezTo>
                  <a:cubicBezTo>
                    <a:pt x="1358" y="132"/>
                    <a:pt x="1370" y="120"/>
                    <a:pt x="1370" y="120"/>
                  </a:cubicBezTo>
                  <a:cubicBezTo>
                    <a:pt x="1560" y="1"/>
                    <a:pt x="1667" y="12"/>
                    <a:pt x="1786" y="179"/>
                  </a:cubicBezTo>
                  <a:cubicBezTo>
                    <a:pt x="1882" y="322"/>
                    <a:pt x="1965" y="465"/>
                    <a:pt x="2025" y="632"/>
                  </a:cubicBezTo>
                  <a:cubicBezTo>
                    <a:pt x="2144" y="953"/>
                    <a:pt x="1965" y="1227"/>
                    <a:pt x="1620" y="1275"/>
                  </a:cubicBezTo>
                  <a:cubicBezTo>
                    <a:pt x="1584" y="1286"/>
                    <a:pt x="1548" y="1298"/>
                    <a:pt x="1501" y="1298"/>
                  </a:cubicBezTo>
                  <a:cubicBezTo>
                    <a:pt x="1477" y="1298"/>
                    <a:pt x="1441" y="1298"/>
                    <a:pt x="1405" y="1298"/>
                  </a:cubicBezTo>
                  <a:close/>
                  <a:moveTo>
                    <a:pt x="1477" y="774"/>
                  </a:moveTo>
                  <a:cubicBezTo>
                    <a:pt x="1477" y="667"/>
                    <a:pt x="1417" y="584"/>
                    <a:pt x="1298" y="548"/>
                  </a:cubicBezTo>
                  <a:cubicBezTo>
                    <a:pt x="1227" y="524"/>
                    <a:pt x="1191" y="548"/>
                    <a:pt x="1203" y="620"/>
                  </a:cubicBezTo>
                  <a:cubicBezTo>
                    <a:pt x="1215" y="691"/>
                    <a:pt x="1251" y="774"/>
                    <a:pt x="1286" y="846"/>
                  </a:cubicBezTo>
                  <a:cubicBezTo>
                    <a:pt x="1310" y="894"/>
                    <a:pt x="1346" y="929"/>
                    <a:pt x="1382" y="965"/>
                  </a:cubicBezTo>
                  <a:cubicBezTo>
                    <a:pt x="1417" y="917"/>
                    <a:pt x="1441" y="858"/>
                    <a:pt x="1477" y="810"/>
                  </a:cubicBezTo>
                  <a:cubicBezTo>
                    <a:pt x="1477" y="798"/>
                    <a:pt x="1477" y="786"/>
                    <a:pt x="1477" y="77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6"/>
            <p:cNvSpPr/>
            <p:nvPr/>
          </p:nvSpPr>
          <p:spPr>
            <a:xfrm>
              <a:off x="7786961" y="950142"/>
              <a:ext cx="132422" cy="156800"/>
            </a:xfrm>
            <a:custGeom>
              <a:rect b="b" l="l" r="r" t="t"/>
              <a:pathLst>
                <a:path extrusionOk="0" h="1608" w="1358">
                  <a:moveTo>
                    <a:pt x="667" y="0"/>
                  </a:moveTo>
                  <a:cubicBezTo>
                    <a:pt x="763" y="12"/>
                    <a:pt x="858" y="12"/>
                    <a:pt x="941" y="36"/>
                  </a:cubicBezTo>
                  <a:cubicBezTo>
                    <a:pt x="1156" y="96"/>
                    <a:pt x="1239" y="262"/>
                    <a:pt x="1275" y="453"/>
                  </a:cubicBezTo>
                  <a:cubicBezTo>
                    <a:pt x="1310" y="607"/>
                    <a:pt x="1322" y="762"/>
                    <a:pt x="1334" y="929"/>
                  </a:cubicBezTo>
                  <a:cubicBezTo>
                    <a:pt x="1358" y="1203"/>
                    <a:pt x="1239" y="1369"/>
                    <a:pt x="977" y="1477"/>
                  </a:cubicBezTo>
                  <a:cubicBezTo>
                    <a:pt x="644" y="1608"/>
                    <a:pt x="286" y="1465"/>
                    <a:pt x="132" y="1119"/>
                  </a:cubicBezTo>
                  <a:cubicBezTo>
                    <a:pt x="48" y="917"/>
                    <a:pt x="1" y="703"/>
                    <a:pt x="36" y="465"/>
                  </a:cubicBezTo>
                  <a:cubicBezTo>
                    <a:pt x="72" y="155"/>
                    <a:pt x="263" y="36"/>
                    <a:pt x="548" y="12"/>
                  </a:cubicBezTo>
                  <a:cubicBezTo>
                    <a:pt x="584" y="12"/>
                    <a:pt x="632" y="12"/>
                    <a:pt x="667" y="12"/>
                  </a:cubicBezTo>
                  <a:close/>
                  <a:moveTo>
                    <a:pt x="977" y="762"/>
                  </a:moveTo>
                  <a:cubicBezTo>
                    <a:pt x="977" y="762"/>
                    <a:pt x="977" y="762"/>
                    <a:pt x="965" y="762"/>
                  </a:cubicBezTo>
                  <a:cubicBezTo>
                    <a:pt x="965" y="727"/>
                    <a:pt x="977" y="703"/>
                    <a:pt x="965" y="667"/>
                  </a:cubicBezTo>
                  <a:cubicBezTo>
                    <a:pt x="965" y="655"/>
                    <a:pt x="965" y="643"/>
                    <a:pt x="953" y="631"/>
                  </a:cubicBezTo>
                  <a:cubicBezTo>
                    <a:pt x="894" y="393"/>
                    <a:pt x="727" y="286"/>
                    <a:pt x="501" y="226"/>
                  </a:cubicBezTo>
                  <a:cubicBezTo>
                    <a:pt x="405" y="203"/>
                    <a:pt x="370" y="226"/>
                    <a:pt x="370" y="322"/>
                  </a:cubicBezTo>
                  <a:cubicBezTo>
                    <a:pt x="382" y="560"/>
                    <a:pt x="417" y="786"/>
                    <a:pt x="560" y="977"/>
                  </a:cubicBezTo>
                  <a:cubicBezTo>
                    <a:pt x="620" y="1036"/>
                    <a:pt x="727" y="1084"/>
                    <a:pt x="810" y="1096"/>
                  </a:cubicBezTo>
                  <a:cubicBezTo>
                    <a:pt x="846" y="1096"/>
                    <a:pt x="917" y="1012"/>
                    <a:pt x="941" y="953"/>
                  </a:cubicBezTo>
                  <a:cubicBezTo>
                    <a:pt x="965" y="893"/>
                    <a:pt x="965" y="822"/>
                    <a:pt x="977" y="7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6"/>
            <p:cNvSpPr/>
            <p:nvPr/>
          </p:nvSpPr>
          <p:spPr>
            <a:xfrm>
              <a:off x="7608221" y="1829018"/>
              <a:ext cx="233445" cy="187029"/>
            </a:xfrm>
            <a:custGeom>
              <a:rect b="b" l="l" r="r" t="t"/>
              <a:pathLst>
                <a:path extrusionOk="0" h="1918" w="2394">
                  <a:moveTo>
                    <a:pt x="226" y="0"/>
                  </a:moveTo>
                  <a:cubicBezTo>
                    <a:pt x="310" y="60"/>
                    <a:pt x="393" y="107"/>
                    <a:pt x="453" y="167"/>
                  </a:cubicBezTo>
                  <a:cubicBezTo>
                    <a:pt x="893" y="607"/>
                    <a:pt x="1369" y="988"/>
                    <a:pt x="1869" y="1346"/>
                  </a:cubicBezTo>
                  <a:cubicBezTo>
                    <a:pt x="2000" y="1441"/>
                    <a:pt x="2131" y="1512"/>
                    <a:pt x="2262" y="1596"/>
                  </a:cubicBezTo>
                  <a:cubicBezTo>
                    <a:pt x="2369" y="1667"/>
                    <a:pt x="2393" y="1774"/>
                    <a:pt x="2322" y="1881"/>
                  </a:cubicBezTo>
                  <a:cubicBezTo>
                    <a:pt x="2310" y="1905"/>
                    <a:pt x="2250" y="1917"/>
                    <a:pt x="2227" y="1917"/>
                  </a:cubicBezTo>
                  <a:cubicBezTo>
                    <a:pt x="2108" y="1881"/>
                    <a:pt x="1988" y="1858"/>
                    <a:pt x="1893" y="1798"/>
                  </a:cubicBezTo>
                  <a:cubicBezTo>
                    <a:pt x="1453" y="1560"/>
                    <a:pt x="1024" y="1310"/>
                    <a:pt x="643" y="988"/>
                  </a:cubicBezTo>
                  <a:cubicBezTo>
                    <a:pt x="417" y="798"/>
                    <a:pt x="203" y="584"/>
                    <a:pt x="72" y="322"/>
                  </a:cubicBezTo>
                  <a:cubicBezTo>
                    <a:pt x="36" y="274"/>
                    <a:pt x="0" y="191"/>
                    <a:pt x="24" y="167"/>
                  </a:cubicBezTo>
                  <a:cubicBezTo>
                    <a:pt x="72" y="96"/>
                    <a:pt x="155" y="60"/>
                    <a:pt x="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6"/>
            <p:cNvSpPr/>
            <p:nvPr/>
          </p:nvSpPr>
          <p:spPr>
            <a:xfrm>
              <a:off x="8466133" y="1682750"/>
              <a:ext cx="192880" cy="127741"/>
            </a:xfrm>
            <a:custGeom>
              <a:rect b="b" l="l" r="r" t="t"/>
              <a:pathLst>
                <a:path extrusionOk="0" h="1310" w="1978">
                  <a:moveTo>
                    <a:pt x="179" y="0"/>
                  </a:moveTo>
                  <a:cubicBezTo>
                    <a:pt x="346" y="48"/>
                    <a:pt x="501" y="83"/>
                    <a:pt x="644" y="131"/>
                  </a:cubicBezTo>
                  <a:cubicBezTo>
                    <a:pt x="846" y="202"/>
                    <a:pt x="1049" y="286"/>
                    <a:pt x="1251" y="369"/>
                  </a:cubicBezTo>
                  <a:cubicBezTo>
                    <a:pt x="1322" y="393"/>
                    <a:pt x="1358" y="369"/>
                    <a:pt x="1394" y="310"/>
                  </a:cubicBezTo>
                  <a:cubicBezTo>
                    <a:pt x="1501" y="143"/>
                    <a:pt x="1668" y="95"/>
                    <a:pt x="1846" y="179"/>
                  </a:cubicBezTo>
                  <a:cubicBezTo>
                    <a:pt x="1942" y="238"/>
                    <a:pt x="1977" y="298"/>
                    <a:pt x="1953" y="417"/>
                  </a:cubicBezTo>
                  <a:cubicBezTo>
                    <a:pt x="1882" y="750"/>
                    <a:pt x="1703" y="1036"/>
                    <a:pt x="1453" y="1274"/>
                  </a:cubicBezTo>
                  <a:cubicBezTo>
                    <a:pt x="1430" y="1298"/>
                    <a:pt x="1370" y="1310"/>
                    <a:pt x="1334" y="1298"/>
                  </a:cubicBezTo>
                  <a:cubicBezTo>
                    <a:pt x="1120" y="1191"/>
                    <a:pt x="1096" y="1167"/>
                    <a:pt x="1156" y="964"/>
                  </a:cubicBezTo>
                  <a:cubicBezTo>
                    <a:pt x="1168" y="953"/>
                    <a:pt x="1168" y="929"/>
                    <a:pt x="1180" y="905"/>
                  </a:cubicBezTo>
                  <a:cubicBezTo>
                    <a:pt x="1215" y="774"/>
                    <a:pt x="1203" y="738"/>
                    <a:pt x="1072" y="691"/>
                  </a:cubicBezTo>
                  <a:cubicBezTo>
                    <a:pt x="858" y="619"/>
                    <a:pt x="632" y="548"/>
                    <a:pt x="418" y="464"/>
                  </a:cubicBezTo>
                  <a:cubicBezTo>
                    <a:pt x="298" y="417"/>
                    <a:pt x="191" y="345"/>
                    <a:pt x="96" y="286"/>
                  </a:cubicBezTo>
                  <a:cubicBezTo>
                    <a:pt x="37" y="238"/>
                    <a:pt x="1" y="167"/>
                    <a:pt x="37" y="95"/>
                  </a:cubicBezTo>
                  <a:cubicBezTo>
                    <a:pt x="72" y="60"/>
                    <a:pt x="132" y="36"/>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6"/>
            <p:cNvSpPr/>
            <p:nvPr/>
          </p:nvSpPr>
          <p:spPr>
            <a:xfrm>
              <a:off x="8136444" y="948972"/>
              <a:ext cx="117308" cy="163821"/>
            </a:xfrm>
            <a:custGeom>
              <a:rect b="b" l="l" r="r" t="t"/>
              <a:pathLst>
                <a:path extrusionOk="0" h="1680" w="1203">
                  <a:moveTo>
                    <a:pt x="1120" y="0"/>
                  </a:moveTo>
                  <a:cubicBezTo>
                    <a:pt x="1132" y="131"/>
                    <a:pt x="1167" y="250"/>
                    <a:pt x="1167" y="369"/>
                  </a:cubicBezTo>
                  <a:cubicBezTo>
                    <a:pt x="1191" y="667"/>
                    <a:pt x="1203" y="965"/>
                    <a:pt x="1203" y="1262"/>
                  </a:cubicBezTo>
                  <a:cubicBezTo>
                    <a:pt x="1203" y="1381"/>
                    <a:pt x="1191" y="1512"/>
                    <a:pt x="1084" y="1608"/>
                  </a:cubicBezTo>
                  <a:cubicBezTo>
                    <a:pt x="989" y="1679"/>
                    <a:pt x="941" y="1667"/>
                    <a:pt x="893" y="1560"/>
                  </a:cubicBezTo>
                  <a:cubicBezTo>
                    <a:pt x="870" y="1489"/>
                    <a:pt x="858" y="1417"/>
                    <a:pt x="834" y="1358"/>
                  </a:cubicBezTo>
                  <a:cubicBezTo>
                    <a:pt x="751" y="1120"/>
                    <a:pt x="596" y="1072"/>
                    <a:pt x="381" y="1203"/>
                  </a:cubicBezTo>
                  <a:cubicBezTo>
                    <a:pt x="334" y="1239"/>
                    <a:pt x="274" y="1274"/>
                    <a:pt x="203" y="1286"/>
                  </a:cubicBezTo>
                  <a:cubicBezTo>
                    <a:pt x="155" y="1298"/>
                    <a:pt x="72" y="1286"/>
                    <a:pt x="36" y="1262"/>
                  </a:cubicBezTo>
                  <a:cubicBezTo>
                    <a:pt x="12" y="1227"/>
                    <a:pt x="0" y="1155"/>
                    <a:pt x="12" y="1108"/>
                  </a:cubicBezTo>
                  <a:cubicBezTo>
                    <a:pt x="72" y="917"/>
                    <a:pt x="191" y="774"/>
                    <a:pt x="334" y="655"/>
                  </a:cubicBezTo>
                  <a:cubicBezTo>
                    <a:pt x="548" y="453"/>
                    <a:pt x="774" y="262"/>
                    <a:pt x="1001" y="72"/>
                  </a:cubicBezTo>
                  <a:cubicBezTo>
                    <a:pt x="1024" y="36"/>
                    <a:pt x="1060" y="24"/>
                    <a:pt x="1120" y="0"/>
                  </a:cubicBezTo>
                  <a:close/>
                  <a:moveTo>
                    <a:pt x="798" y="869"/>
                  </a:moveTo>
                  <a:cubicBezTo>
                    <a:pt x="822" y="858"/>
                    <a:pt x="834" y="858"/>
                    <a:pt x="846" y="858"/>
                  </a:cubicBezTo>
                  <a:cubicBezTo>
                    <a:pt x="846" y="810"/>
                    <a:pt x="858" y="750"/>
                    <a:pt x="858" y="691"/>
                  </a:cubicBezTo>
                  <a:cubicBezTo>
                    <a:pt x="846" y="667"/>
                    <a:pt x="822" y="655"/>
                    <a:pt x="810" y="643"/>
                  </a:cubicBezTo>
                  <a:cubicBezTo>
                    <a:pt x="798" y="655"/>
                    <a:pt x="762" y="679"/>
                    <a:pt x="762" y="691"/>
                  </a:cubicBezTo>
                  <a:cubicBezTo>
                    <a:pt x="774" y="750"/>
                    <a:pt x="786" y="810"/>
                    <a:pt x="798" y="86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6"/>
            <p:cNvSpPr/>
            <p:nvPr/>
          </p:nvSpPr>
          <p:spPr>
            <a:xfrm>
              <a:off x="8167746" y="1636237"/>
              <a:ext cx="108141" cy="161481"/>
            </a:xfrm>
            <a:custGeom>
              <a:rect b="b" l="l" r="r" t="t"/>
              <a:pathLst>
                <a:path extrusionOk="0" h="1656" w="1109">
                  <a:moveTo>
                    <a:pt x="501" y="1"/>
                  </a:moveTo>
                  <a:cubicBezTo>
                    <a:pt x="644" y="13"/>
                    <a:pt x="763" y="13"/>
                    <a:pt x="882" y="37"/>
                  </a:cubicBezTo>
                  <a:cubicBezTo>
                    <a:pt x="930" y="48"/>
                    <a:pt x="989" y="84"/>
                    <a:pt x="1013" y="120"/>
                  </a:cubicBezTo>
                  <a:cubicBezTo>
                    <a:pt x="1025" y="156"/>
                    <a:pt x="1013" y="239"/>
                    <a:pt x="977" y="251"/>
                  </a:cubicBezTo>
                  <a:cubicBezTo>
                    <a:pt x="930" y="275"/>
                    <a:pt x="870" y="275"/>
                    <a:pt x="811" y="275"/>
                  </a:cubicBezTo>
                  <a:cubicBezTo>
                    <a:pt x="751" y="263"/>
                    <a:pt x="691" y="215"/>
                    <a:pt x="632" y="203"/>
                  </a:cubicBezTo>
                  <a:cubicBezTo>
                    <a:pt x="525" y="168"/>
                    <a:pt x="406" y="215"/>
                    <a:pt x="346" y="310"/>
                  </a:cubicBezTo>
                  <a:cubicBezTo>
                    <a:pt x="310" y="370"/>
                    <a:pt x="322" y="429"/>
                    <a:pt x="394" y="453"/>
                  </a:cubicBezTo>
                  <a:cubicBezTo>
                    <a:pt x="477" y="489"/>
                    <a:pt x="561" y="513"/>
                    <a:pt x="644" y="537"/>
                  </a:cubicBezTo>
                  <a:cubicBezTo>
                    <a:pt x="918" y="632"/>
                    <a:pt x="1108" y="918"/>
                    <a:pt x="1096" y="1203"/>
                  </a:cubicBezTo>
                  <a:cubicBezTo>
                    <a:pt x="1084" y="1394"/>
                    <a:pt x="906" y="1572"/>
                    <a:pt x="691" y="1608"/>
                  </a:cubicBezTo>
                  <a:cubicBezTo>
                    <a:pt x="501" y="1656"/>
                    <a:pt x="287" y="1561"/>
                    <a:pt x="215" y="1394"/>
                  </a:cubicBezTo>
                  <a:cubicBezTo>
                    <a:pt x="168" y="1299"/>
                    <a:pt x="191" y="1239"/>
                    <a:pt x="299" y="1227"/>
                  </a:cubicBezTo>
                  <a:cubicBezTo>
                    <a:pt x="394" y="1215"/>
                    <a:pt x="489" y="1227"/>
                    <a:pt x="584" y="1227"/>
                  </a:cubicBezTo>
                  <a:cubicBezTo>
                    <a:pt x="656" y="1227"/>
                    <a:pt x="691" y="1191"/>
                    <a:pt x="691" y="1120"/>
                  </a:cubicBezTo>
                  <a:cubicBezTo>
                    <a:pt x="703" y="906"/>
                    <a:pt x="691" y="894"/>
                    <a:pt x="477" y="858"/>
                  </a:cubicBezTo>
                  <a:cubicBezTo>
                    <a:pt x="406" y="846"/>
                    <a:pt x="346" y="834"/>
                    <a:pt x="275" y="822"/>
                  </a:cubicBezTo>
                  <a:cubicBezTo>
                    <a:pt x="84" y="787"/>
                    <a:pt x="37" y="751"/>
                    <a:pt x="13" y="560"/>
                  </a:cubicBezTo>
                  <a:cubicBezTo>
                    <a:pt x="1" y="441"/>
                    <a:pt x="13" y="310"/>
                    <a:pt x="1" y="191"/>
                  </a:cubicBezTo>
                  <a:cubicBezTo>
                    <a:pt x="1" y="84"/>
                    <a:pt x="60" y="48"/>
                    <a:pt x="156" y="37"/>
                  </a:cubicBezTo>
                  <a:cubicBezTo>
                    <a:pt x="215" y="25"/>
                    <a:pt x="287" y="25"/>
                    <a:pt x="346" y="25"/>
                  </a:cubicBezTo>
                  <a:cubicBezTo>
                    <a:pt x="406" y="25"/>
                    <a:pt x="465" y="13"/>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6"/>
            <p:cNvSpPr/>
            <p:nvPr/>
          </p:nvSpPr>
          <p:spPr>
            <a:xfrm>
              <a:off x="7784620" y="1229904"/>
              <a:ext cx="97610" cy="152217"/>
            </a:xfrm>
            <a:custGeom>
              <a:rect b="b" l="l" r="r" t="t"/>
              <a:pathLst>
                <a:path extrusionOk="0" h="1561" w="1001">
                  <a:moveTo>
                    <a:pt x="1001" y="667"/>
                  </a:moveTo>
                  <a:cubicBezTo>
                    <a:pt x="989" y="906"/>
                    <a:pt x="941" y="1120"/>
                    <a:pt x="810" y="1322"/>
                  </a:cubicBezTo>
                  <a:cubicBezTo>
                    <a:pt x="715" y="1489"/>
                    <a:pt x="370" y="1560"/>
                    <a:pt x="203" y="1489"/>
                  </a:cubicBezTo>
                  <a:cubicBezTo>
                    <a:pt x="168" y="1465"/>
                    <a:pt x="120" y="1394"/>
                    <a:pt x="120" y="1346"/>
                  </a:cubicBezTo>
                  <a:cubicBezTo>
                    <a:pt x="120" y="1310"/>
                    <a:pt x="179" y="1251"/>
                    <a:pt x="215" y="1239"/>
                  </a:cubicBezTo>
                  <a:cubicBezTo>
                    <a:pt x="299" y="1203"/>
                    <a:pt x="394" y="1191"/>
                    <a:pt x="477" y="1156"/>
                  </a:cubicBezTo>
                  <a:cubicBezTo>
                    <a:pt x="513" y="1144"/>
                    <a:pt x="537" y="1096"/>
                    <a:pt x="572" y="1072"/>
                  </a:cubicBezTo>
                  <a:cubicBezTo>
                    <a:pt x="537" y="1036"/>
                    <a:pt x="513" y="1001"/>
                    <a:pt x="465" y="977"/>
                  </a:cubicBezTo>
                  <a:cubicBezTo>
                    <a:pt x="370" y="906"/>
                    <a:pt x="251" y="858"/>
                    <a:pt x="168" y="775"/>
                  </a:cubicBezTo>
                  <a:cubicBezTo>
                    <a:pt x="25" y="644"/>
                    <a:pt x="1" y="429"/>
                    <a:pt x="84" y="286"/>
                  </a:cubicBezTo>
                  <a:cubicBezTo>
                    <a:pt x="179" y="155"/>
                    <a:pt x="370" y="1"/>
                    <a:pt x="584" y="60"/>
                  </a:cubicBezTo>
                  <a:cubicBezTo>
                    <a:pt x="799" y="108"/>
                    <a:pt x="1001" y="394"/>
                    <a:pt x="1001" y="6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6"/>
            <p:cNvSpPr/>
            <p:nvPr/>
          </p:nvSpPr>
          <p:spPr>
            <a:xfrm>
              <a:off x="8019137" y="916403"/>
              <a:ext cx="110384" cy="153387"/>
            </a:xfrm>
            <a:custGeom>
              <a:rect b="b" l="l" r="r" t="t"/>
              <a:pathLst>
                <a:path extrusionOk="0" h="1573" w="1132">
                  <a:moveTo>
                    <a:pt x="1" y="1025"/>
                  </a:moveTo>
                  <a:cubicBezTo>
                    <a:pt x="49" y="727"/>
                    <a:pt x="84" y="442"/>
                    <a:pt x="132" y="156"/>
                  </a:cubicBezTo>
                  <a:cubicBezTo>
                    <a:pt x="144" y="49"/>
                    <a:pt x="191" y="1"/>
                    <a:pt x="310" y="1"/>
                  </a:cubicBezTo>
                  <a:cubicBezTo>
                    <a:pt x="501" y="13"/>
                    <a:pt x="691" y="1"/>
                    <a:pt x="882" y="13"/>
                  </a:cubicBezTo>
                  <a:cubicBezTo>
                    <a:pt x="930" y="13"/>
                    <a:pt x="977" y="25"/>
                    <a:pt x="1025" y="49"/>
                  </a:cubicBezTo>
                  <a:cubicBezTo>
                    <a:pt x="1084" y="72"/>
                    <a:pt x="1132" y="120"/>
                    <a:pt x="1108" y="180"/>
                  </a:cubicBezTo>
                  <a:cubicBezTo>
                    <a:pt x="1084" y="215"/>
                    <a:pt x="1025" y="251"/>
                    <a:pt x="989" y="263"/>
                  </a:cubicBezTo>
                  <a:cubicBezTo>
                    <a:pt x="870" y="263"/>
                    <a:pt x="763" y="251"/>
                    <a:pt x="644" y="263"/>
                  </a:cubicBezTo>
                  <a:cubicBezTo>
                    <a:pt x="584" y="275"/>
                    <a:pt x="501" y="299"/>
                    <a:pt x="477" y="346"/>
                  </a:cubicBezTo>
                  <a:cubicBezTo>
                    <a:pt x="441" y="430"/>
                    <a:pt x="525" y="489"/>
                    <a:pt x="596" y="525"/>
                  </a:cubicBezTo>
                  <a:cubicBezTo>
                    <a:pt x="668" y="549"/>
                    <a:pt x="739" y="549"/>
                    <a:pt x="822" y="561"/>
                  </a:cubicBezTo>
                  <a:cubicBezTo>
                    <a:pt x="894" y="572"/>
                    <a:pt x="965" y="584"/>
                    <a:pt x="977" y="680"/>
                  </a:cubicBezTo>
                  <a:cubicBezTo>
                    <a:pt x="1001" y="763"/>
                    <a:pt x="930" y="870"/>
                    <a:pt x="846" y="894"/>
                  </a:cubicBezTo>
                  <a:cubicBezTo>
                    <a:pt x="775" y="906"/>
                    <a:pt x="691" y="918"/>
                    <a:pt x="620" y="918"/>
                  </a:cubicBezTo>
                  <a:cubicBezTo>
                    <a:pt x="453" y="942"/>
                    <a:pt x="406" y="1013"/>
                    <a:pt x="394" y="1180"/>
                  </a:cubicBezTo>
                  <a:cubicBezTo>
                    <a:pt x="382" y="1263"/>
                    <a:pt x="370" y="1358"/>
                    <a:pt x="358" y="1442"/>
                  </a:cubicBezTo>
                  <a:cubicBezTo>
                    <a:pt x="346" y="1525"/>
                    <a:pt x="287" y="1573"/>
                    <a:pt x="215" y="1573"/>
                  </a:cubicBezTo>
                  <a:cubicBezTo>
                    <a:pt x="132" y="1573"/>
                    <a:pt x="72" y="1525"/>
                    <a:pt x="60" y="1430"/>
                  </a:cubicBezTo>
                  <a:cubicBezTo>
                    <a:pt x="49" y="1299"/>
                    <a:pt x="37" y="1168"/>
                    <a:pt x="25" y="1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6"/>
            <p:cNvSpPr/>
            <p:nvPr/>
          </p:nvSpPr>
          <p:spPr>
            <a:xfrm>
              <a:off x="8036592" y="1636237"/>
              <a:ext cx="103461" cy="156898"/>
            </a:xfrm>
            <a:custGeom>
              <a:rect b="b" l="l" r="r" t="t"/>
              <a:pathLst>
                <a:path extrusionOk="0" h="1609" w="1061">
                  <a:moveTo>
                    <a:pt x="1013" y="953"/>
                  </a:moveTo>
                  <a:cubicBezTo>
                    <a:pt x="1060" y="1239"/>
                    <a:pt x="941" y="1418"/>
                    <a:pt x="691" y="1525"/>
                  </a:cubicBezTo>
                  <a:cubicBezTo>
                    <a:pt x="453" y="1608"/>
                    <a:pt x="227" y="1537"/>
                    <a:pt x="167" y="1287"/>
                  </a:cubicBezTo>
                  <a:cubicBezTo>
                    <a:pt x="155" y="1251"/>
                    <a:pt x="179" y="1203"/>
                    <a:pt x="191" y="1156"/>
                  </a:cubicBezTo>
                  <a:cubicBezTo>
                    <a:pt x="227" y="1168"/>
                    <a:pt x="274" y="1180"/>
                    <a:pt x="298" y="1203"/>
                  </a:cubicBezTo>
                  <a:cubicBezTo>
                    <a:pt x="358" y="1263"/>
                    <a:pt x="429" y="1287"/>
                    <a:pt x="512" y="1263"/>
                  </a:cubicBezTo>
                  <a:cubicBezTo>
                    <a:pt x="620" y="1227"/>
                    <a:pt x="691" y="1168"/>
                    <a:pt x="715" y="1060"/>
                  </a:cubicBezTo>
                  <a:cubicBezTo>
                    <a:pt x="727" y="1025"/>
                    <a:pt x="703" y="965"/>
                    <a:pt x="667" y="965"/>
                  </a:cubicBezTo>
                  <a:cubicBezTo>
                    <a:pt x="536" y="894"/>
                    <a:pt x="393" y="834"/>
                    <a:pt x="239" y="787"/>
                  </a:cubicBezTo>
                  <a:cubicBezTo>
                    <a:pt x="96" y="739"/>
                    <a:pt x="84" y="739"/>
                    <a:pt x="60" y="584"/>
                  </a:cubicBezTo>
                  <a:cubicBezTo>
                    <a:pt x="1" y="322"/>
                    <a:pt x="131" y="156"/>
                    <a:pt x="322" y="25"/>
                  </a:cubicBezTo>
                  <a:cubicBezTo>
                    <a:pt x="370" y="1"/>
                    <a:pt x="453" y="1"/>
                    <a:pt x="512" y="13"/>
                  </a:cubicBezTo>
                  <a:cubicBezTo>
                    <a:pt x="596" y="25"/>
                    <a:pt x="667" y="72"/>
                    <a:pt x="739" y="84"/>
                  </a:cubicBezTo>
                  <a:cubicBezTo>
                    <a:pt x="858" y="120"/>
                    <a:pt x="905" y="191"/>
                    <a:pt x="929" y="298"/>
                  </a:cubicBezTo>
                  <a:cubicBezTo>
                    <a:pt x="965" y="525"/>
                    <a:pt x="1001" y="739"/>
                    <a:pt x="1048" y="953"/>
                  </a:cubicBezTo>
                  <a:close/>
                  <a:moveTo>
                    <a:pt x="501" y="275"/>
                  </a:moveTo>
                  <a:cubicBezTo>
                    <a:pt x="358" y="263"/>
                    <a:pt x="286" y="322"/>
                    <a:pt x="286" y="441"/>
                  </a:cubicBezTo>
                  <a:cubicBezTo>
                    <a:pt x="274" y="572"/>
                    <a:pt x="358" y="668"/>
                    <a:pt x="477" y="668"/>
                  </a:cubicBezTo>
                  <a:cubicBezTo>
                    <a:pt x="596" y="668"/>
                    <a:pt x="691" y="572"/>
                    <a:pt x="703" y="453"/>
                  </a:cubicBezTo>
                  <a:cubicBezTo>
                    <a:pt x="703" y="346"/>
                    <a:pt x="620" y="275"/>
                    <a:pt x="501" y="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6"/>
            <p:cNvSpPr/>
            <p:nvPr/>
          </p:nvSpPr>
          <p:spPr>
            <a:xfrm>
              <a:off x="7898417" y="1639747"/>
              <a:ext cx="101120" cy="149877"/>
            </a:xfrm>
            <a:custGeom>
              <a:rect b="b" l="l" r="r" t="t"/>
              <a:pathLst>
                <a:path extrusionOk="0" h="1537" w="1037">
                  <a:moveTo>
                    <a:pt x="1013" y="965"/>
                  </a:moveTo>
                  <a:cubicBezTo>
                    <a:pt x="1013" y="989"/>
                    <a:pt x="1013" y="1001"/>
                    <a:pt x="1013" y="1024"/>
                  </a:cubicBezTo>
                  <a:cubicBezTo>
                    <a:pt x="1037" y="1310"/>
                    <a:pt x="870" y="1453"/>
                    <a:pt x="596" y="1501"/>
                  </a:cubicBezTo>
                  <a:cubicBezTo>
                    <a:pt x="417" y="1536"/>
                    <a:pt x="263" y="1501"/>
                    <a:pt x="167" y="1346"/>
                  </a:cubicBezTo>
                  <a:cubicBezTo>
                    <a:pt x="155" y="1310"/>
                    <a:pt x="155" y="1251"/>
                    <a:pt x="144" y="1203"/>
                  </a:cubicBezTo>
                  <a:cubicBezTo>
                    <a:pt x="191" y="1203"/>
                    <a:pt x="227" y="1191"/>
                    <a:pt x="275" y="1203"/>
                  </a:cubicBezTo>
                  <a:cubicBezTo>
                    <a:pt x="322" y="1215"/>
                    <a:pt x="370" y="1239"/>
                    <a:pt x="417" y="1263"/>
                  </a:cubicBezTo>
                  <a:cubicBezTo>
                    <a:pt x="525" y="1310"/>
                    <a:pt x="644" y="1251"/>
                    <a:pt x="679" y="1132"/>
                  </a:cubicBezTo>
                  <a:cubicBezTo>
                    <a:pt x="727" y="1001"/>
                    <a:pt x="679" y="917"/>
                    <a:pt x="548" y="882"/>
                  </a:cubicBezTo>
                  <a:cubicBezTo>
                    <a:pt x="465" y="858"/>
                    <a:pt x="382" y="846"/>
                    <a:pt x="298" y="822"/>
                  </a:cubicBezTo>
                  <a:cubicBezTo>
                    <a:pt x="167" y="774"/>
                    <a:pt x="36" y="727"/>
                    <a:pt x="13" y="560"/>
                  </a:cubicBezTo>
                  <a:cubicBezTo>
                    <a:pt x="1" y="370"/>
                    <a:pt x="60" y="215"/>
                    <a:pt x="239" y="132"/>
                  </a:cubicBezTo>
                  <a:cubicBezTo>
                    <a:pt x="358" y="72"/>
                    <a:pt x="489" y="36"/>
                    <a:pt x="620" y="24"/>
                  </a:cubicBezTo>
                  <a:cubicBezTo>
                    <a:pt x="798" y="1"/>
                    <a:pt x="906" y="72"/>
                    <a:pt x="941" y="251"/>
                  </a:cubicBezTo>
                  <a:cubicBezTo>
                    <a:pt x="977" y="489"/>
                    <a:pt x="1001" y="727"/>
                    <a:pt x="1025" y="965"/>
                  </a:cubicBezTo>
                  <a:cubicBezTo>
                    <a:pt x="1025" y="965"/>
                    <a:pt x="1025" y="965"/>
                    <a:pt x="1013" y="965"/>
                  </a:cubicBezTo>
                  <a:close/>
                  <a:moveTo>
                    <a:pt x="489" y="215"/>
                  </a:moveTo>
                  <a:cubicBezTo>
                    <a:pt x="382" y="215"/>
                    <a:pt x="251" y="370"/>
                    <a:pt x="251" y="489"/>
                  </a:cubicBezTo>
                  <a:cubicBezTo>
                    <a:pt x="251" y="560"/>
                    <a:pt x="465" y="715"/>
                    <a:pt x="560" y="715"/>
                  </a:cubicBezTo>
                  <a:cubicBezTo>
                    <a:pt x="632" y="715"/>
                    <a:pt x="739" y="548"/>
                    <a:pt x="739" y="453"/>
                  </a:cubicBezTo>
                  <a:cubicBezTo>
                    <a:pt x="739" y="322"/>
                    <a:pt x="620" y="215"/>
                    <a:pt x="489"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6"/>
            <p:cNvSpPr/>
            <p:nvPr/>
          </p:nvSpPr>
          <p:spPr>
            <a:xfrm>
              <a:off x="7493254" y="1656032"/>
              <a:ext cx="119648" cy="144026"/>
            </a:xfrm>
            <a:custGeom>
              <a:rect b="b" l="l" r="r" t="t"/>
              <a:pathLst>
                <a:path extrusionOk="0" h="1477" w="1227">
                  <a:moveTo>
                    <a:pt x="667" y="155"/>
                  </a:moveTo>
                  <a:cubicBezTo>
                    <a:pt x="727" y="107"/>
                    <a:pt x="774" y="48"/>
                    <a:pt x="834" y="24"/>
                  </a:cubicBezTo>
                  <a:cubicBezTo>
                    <a:pt x="870" y="0"/>
                    <a:pt x="929" y="12"/>
                    <a:pt x="977" y="12"/>
                  </a:cubicBezTo>
                  <a:cubicBezTo>
                    <a:pt x="989" y="60"/>
                    <a:pt x="1001" y="119"/>
                    <a:pt x="977" y="155"/>
                  </a:cubicBezTo>
                  <a:cubicBezTo>
                    <a:pt x="917" y="250"/>
                    <a:pt x="846" y="334"/>
                    <a:pt x="774" y="417"/>
                  </a:cubicBezTo>
                  <a:cubicBezTo>
                    <a:pt x="750" y="441"/>
                    <a:pt x="739" y="476"/>
                    <a:pt x="715" y="500"/>
                  </a:cubicBezTo>
                  <a:cubicBezTo>
                    <a:pt x="798" y="584"/>
                    <a:pt x="905" y="560"/>
                    <a:pt x="1001" y="548"/>
                  </a:cubicBezTo>
                  <a:cubicBezTo>
                    <a:pt x="1155" y="536"/>
                    <a:pt x="1179" y="572"/>
                    <a:pt x="1215" y="738"/>
                  </a:cubicBezTo>
                  <a:cubicBezTo>
                    <a:pt x="1227" y="774"/>
                    <a:pt x="1191" y="822"/>
                    <a:pt x="1167" y="846"/>
                  </a:cubicBezTo>
                  <a:cubicBezTo>
                    <a:pt x="1036" y="953"/>
                    <a:pt x="917" y="1060"/>
                    <a:pt x="774" y="1143"/>
                  </a:cubicBezTo>
                  <a:cubicBezTo>
                    <a:pt x="584" y="1250"/>
                    <a:pt x="393" y="1358"/>
                    <a:pt x="191" y="1453"/>
                  </a:cubicBezTo>
                  <a:cubicBezTo>
                    <a:pt x="143" y="1477"/>
                    <a:pt x="72" y="1477"/>
                    <a:pt x="12" y="1477"/>
                  </a:cubicBezTo>
                  <a:cubicBezTo>
                    <a:pt x="0" y="1477"/>
                    <a:pt x="0" y="1465"/>
                    <a:pt x="0" y="1453"/>
                  </a:cubicBezTo>
                  <a:cubicBezTo>
                    <a:pt x="60" y="1393"/>
                    <a:pt x="119" y="1334"/>
                    <a:pt x="179" y="1274"/>
                  </a:cubicBezTo>
                  <a:cubicBezTo>
                    <a:pt x="203" y="1250"/>
                    <a:pt x="227" y="1238"/>
                    <a:pt x="239" y="1215"/>
                  </a:cubicBezTo>
                  <a:cubicBezTo>
                    <a:pt x="381" y="1084"/>
                    <a:pt x="381" y="1084"/>
                    <a:pt x="262" y="929"/>
                  </a:cubicBezTo>
                  <a:cubicBezTo>
                    <a:pt x="191" y="857"/>
                    <a:pt x="191" y="786"/>
                    <a:pt x="286" y="738"/>
                  </a:cubicBezTo>
                  <a:cubicBezTo>
                    <a:pt x="358" y="691"/>
                    <a:pt x="381" y="643"/>
                    <a:pt x="358" y="560"/>
                  </a:cubicBezTo>
                  <a:cubicBezTo>
                    <a:pt x="334" y="465"/>
                    <a:pt x="358" y="405"/>
                    <a:pt x="465" y="393"/>
                  </a:cubicBezTo>
                  <a:cubicBezTo>
                    <a:pt x="500" y="393"/>
                    <a:pt x="548" y="346"/>
                    <a:pt x="548" y="322"/>
                  </a:cubicBezTo>
                  <a:cubicBezTo>
                    <a:pt x="548" y="286"/>
                    <a:pt x="500" y="262"/>
                    <a:pt x="477" y="226"/>
                  </a:cubicBezTo>
                  <a:cubicBezTo>
                    <a:pt x="453" y="191"/>
                    <a:pt x="393" y="167"/>
                    <a:pt x="393" y="131"/>
                  </a:cubicBezTo>
                  <a:cubicBezTo>
                    <a:pt x="393" y="95"/>
                    <a:pt x="429" y="36"/>
                    <a:pt x="453" y="24"/>
                  </a:cubicBezTo>
                  <a:cubicBezTo>
                    <a:pt x="489" y="12"/>
                    <a:pt x="536" y="36"/>
                    <a:pt x="572" y="60"/>
                  </a:cubicBezTo>
                  <a:cubicBezTo>
                    <a:pt x="620" y="95"/>
                    <a:pt x="643" y="131"/>
                    <a:pt x="667" y="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6"/>
            <p:cNvSpPr/>
            <p:nvPr/>
          </p:nvSpPr>
          <p:spPr>
            <a:xfrm>
              <a:off x="7997099" y="1430779"/>
              <a:ext cx="88346" cy="138273"/>
            </a:xfrm>
            <a:custGeom>
              <a:rect b="b" l="l" r="r" t="t"/>
              <a:pathLst>
                <a:path extrusionOk="0" h="1418" w="906">
                  <a:moveTo>
                    <a:pt x="906" y="739"/>
                  </a:moveTo>
                  <a:cubicBezTo>
                    <a:pt x="906" y="941"/>
                    <a:pt x="858" y="1120"/>
                    <a:pt x="691" y="1262"/>
                  </a:cubicBezTo>
                  <a:cubicBezTo>
                    <a:pt x="584" y="1358"/>
                    <a:pt x="406" y="1417"/>
                    <a:pt x="263" y="1346"/>
                  </a:cubicBezTo>
                  <a:cubicBezTo>
                    <a:pt x="48" y="1227"/>
                    <a:pt x="1" y="1155"/>
                    <a:pt x="13" y="893"/>
                  </a:cubicBezTo>
                  <a:cubicBezTo>
                    <a:pt x="25" y="715"/>
                    <a:pt x="13" y="536"/>
                    <a:pt x="25" y="358"/>
                  </a:cubicBezTo>
                  <a:cubicBezTo>
                    <a:pt x="25" y="322"/>
                    <a:pt x="25" y="274"/>
                    <a:pt x="36" y="239"/>
                  </a:cubicBezTo>
                  <a:cubicBezTo>
                    <a:pt x="72" y="0"/>
                    <a:pt x="155" y="36"/>
                    <a:pt x="310" y="36"/>
                  </a:cubicBezTo>
                  <a:cubicBezTo>
                    <a:pt x="370" y="36"/>
                    <a:pt x="429" y="60"/>
                    <a:pt x="489" y="72"/>
                  </a:cubicBezTo>
                  <a:cubicBezTo>
                    <a:pt x="763" y="119"/>
                    <a:pt x="846" y="334"/>
                    <a:pt x="894" y="560"/>
                  </a:cubicBezTo>
                  <a:cubicBezTo>
                    <a:pt x="906" y="620"/>
                    <a:pt x="906" y="679"/>
                    <a:pt x="906" y="739"/>
                  </a:cubicBezTo>
                  <a:close/>
                  <a:moveTo>
                    <a:pt x="358" y="1167"/>
                  </a:moveTo>
                  <a:cubicBezTo>
                    <a:pt x="501" y="1108"/>
                    <a:pt x="620" y="1036"/>
                    <a:pt x="632" y="893"/>
                  </a:cubicBezTo>
                  <a:cubicBezTo>
                    <a:pt x="644" y="774"/>
                    <a:pt x="644" y="655"/>
                    <a:pt x="620" y="536"/>
                  </a:cubicBezTo>
                  <a:cubicBezTo>
                    <a:pt x="596" y="453"/>
                    <a:pt x="548" y="381"/>
                    <a:pt x="501" y="310"/>
                  </a:cubicBezTo>
                  <a:cubicBezTo>
                    <a:pt x="489" y="286"/>
                    <a:pt x="429" y="262"/>
                    <a:pt x="394" y="274"/>
                  </a:cubicBezTo>
                  <a:cubicBezTo>
                    <a:pt x="370" y="274"/>
                    <a:pt x="346" y="334"/>
                    <a:pt x="334" y="370"/>
                  </a:cubicBezTo>
                  <a:cubicBezTo>
                    <a:pt x="334" y="548"/>
                    <a:pt x="322" y="715"/>
                    <a:pt x="322" y="893"/>
                  </a:cubicBezTo>
                  <a:cubicBezTo>
                    <a:pt x="322" y="977"/>
                    <a:pt x="346" y="1072"/>
                    <a:pt x="358" y="1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6"/>
            <p:cNvSpPr/>
            <p:nvPr/>
          </p:nvSpPr>
          <p:spPr>
            <a:xfrm>
              <a:off x="7423631" y="1492309"/>
              <a:ext cx="153290" cy="116235"/>
            </a:xfrm>
            <a:custGeom>
              <a:rect b="b" l="l" r="r" t="t"/>
              <a:pathLst>
                <a:path extrusionOk="0" h="1192" w="1572">
                  <a:moveTo>
                    <a:pt x="1334" y="0"/>
                  </a:moveTo>
                  <a:cubicBezTo>
                    <a:pt x="1369" y="12"/>
                    <a:pt x="1393" y="12"/>
                    <a:pt x="1429" y="12"/>
                  </a:cubicBezTo>
                  <a:cubicBezTo>
                    <a:pt x="1488" y="36"/>
                    <a:pt x="1512" y="72"/>
                    <a:pt x="1464" y="131"/>
                  </a:cubicBezTo>
                  <a:cubicBezTo>
                    <a:pt x="1405" y="215"/>
                    <a:pt x="1334" y="286"/>
                    <a:pt x="1274" y="370"/>
                  </a:cubicBezTo>
                  <a:cubicBezTo>
                    <a:pt x="1191" y="465"/>
                    <a:pt x="1131" y="596"/>
                    <a:pt x="1167" y="727"/>
                  </a:cubicBezTo>
                  <a:cubicBezTo>
                    <a:pt x="1179" y="774"/>
                    <a:pt x="1226" y="822"/>
                    <a:pt x="1274" y="858"/>
                  </a:cubicBezTo>
                  <a:cubicBezTo>
                    <a:pt x="1334" y="905"/>
                    <a:pt x="1417" y="929"/>
                    <a:pt x="1488" y="977"/>
                  </a:cubicBezTo>
                  <a:cubicBezTo>
                    <a:pt x="1548" y="1012"/>
                    <a:pt x="1572" y="1072"/>
                    <a:pt x="1524" y="1143"/>
                  </a:cubicBezTo>
                  <a:cubicBezTo>
                    <a:pt x="1476" y="1191"/>
                    <a:pt x="1357" y="1179"/>
                    <a:pt x="1345" y="1108"/>
                  </a:cubicBezTo>
                  <a:cubicBezTo>
                    <a:pt x="1274" y="870"/>
                    <a:pt x="1072" y="941"/>
                    <a:pt x="917" y="917"/>
                  </a:cubicBezTo>
                  <a:cubicBezTo>
                    <a:pt x="726" y="893"/>
                    <a:pt x="524" y="893"/>
                    <a:pt x="333" y="858"/>
                  </a:cubicBezTo>
                  <a:cubicBezTo>
                    <a:pt x="238" y="834"/>
                    <a:pt x="143" y="762"/>
                    <a:pt x="60" y="703"/>
                  </a:cubicBezTo>
                  <a:cubicBezTo>
                    <a:pt x="0" y="655"/>
                    <a:pt x="0" y="596"/>
                    <a:pt x="71" y="548"/>
                  </a:cubicBezTo>
                  <a:cubicBezTo>
                    <a:pt x="238" y="429"/>
                    <a:pt x="417" y="310"/>
                    <a:pt x="631" y="310"/>
                  </a:cubicBezTo>
                  <a:cubicBezTo>
                    <a:pt x="667" y="298"/>
                    <a:pt x="714" y="262"/>
                    <a:pt x="750" y="239"/>
                  </a:cubicBezTo>
                  <a:cubicBezTo>
                    <a:pt x="929" y="96"/>
                    <a:pt x="1131" y="36"/>
                    <a:pt x="1334" y="0"/>
                  </a:cubicBezTo>
                  <a:close/>
                  <a:moveTo>
                    <a:pt x="881" y="572"/>
                  </a:moveTo>
                  <a:cubicBezTo>
                    <a:pt x="869" y="536"/>
                    <a:pt x="869" y="489"/>
                    <a:pt x="857" y="441"/>
                  </a:cubicBezTo>
                  <a:cubicBezTo>
                    <a:pt x="845" y="370"/>
                    <a:pt x="798" y="334"/>
                    <a:pt x="750" y="393"/>
                  </a:cubicBezTo>
                  <a:cubicBezTo>
                    <a:pt x="691" y="453"/>
                    <a:pt x="631" y="512"/>
                    <a:pt x="595" y="584"/>
                  </a:cubicBezTo>
                  <a:cubicBezTo>
                    <a:pt x="548" y="655"/>
                    <a:pt x="595" y="739"/>
                    <a:pt x="655" y="751"/>
                  </a:cubicBezTo>
                  <a:cubicBezTo>
                    <a:pt x="786" y="786"/>
                    <a:pt x="881" y="727"/>
                    <a:pt x="881" y="5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6"/>
            <p:cNvSpPr/>
            <p:nvPr/>
          </p:nvSpPr>
          <p:spPr>
            <a:xfrm>
              <a:off x="8050536" y="1986890"/>
              <a:ext cx="94100" cy="151047"/>
            </a:xfrm>
            <a:custGeom>
              <a:rect b="b" l="l" r="r" t="t"/>
              <a:pathLst>
                <a:path extrusionOk="0" h="1549" w="965">
                  <a:moveTo>
                    <a:pt x="0" y="1501"/>
                  </a:moveTo>
                  <a:cubicBezTo>
                    <a:pt x="119" y="1203"/>
                    <a:pt x="227" y="929"/>
                    <a:pt x="334" y="655"/>
                  </a:cubicBezTo>
                  <a:cubicBezTo>
                    <a:pt x="369" y="560"/>
                    <a:pt x="405" y="465"/>
                    <a:pt x="429" y="370"/>
                  </a:cubicBezTo>
                  <a:cubicBezTo>
                    <a:pt x="441" y="322"/>
                    <a:pt x="429" y="262"/>
                    <a:pt x="429" y="203"/>
                  </a:cubicBezTo>
                  <a:cubicBezTo>
                    <a:pt x="417" y="167"/>
                    <a:pt x="417" y="131"/>
                    <a:pt x="429" y="108"/>
                  </a:cubicBezTo>
                  <a:cubicBezTo>
                    <a:pt x="465" y="36"/>
                    <a:pt x="584" y="1"/>
                    <a:pt x="679" y="24"/>
                  </a:cubicBezTo>
                  <a:cubicBezTo>
                    <a:pt x="762" y="48"/>
                    <a:pt x="774" y="120"/>
                    <a:pt x="762" y="191"/>
                  </a:cubicBezTo>
                  <a:cubicBezTo>
                    <a:pt x="750" y="286"/>
                    <a:pt x="727" y="382"/>
                    <a:pt x="691" y="477"/>
                  </a:cubicBezTo>
                  <a:cubicBezTo>
                    <a:pt x="655" y="596"/>
                    <a:pt x="655" y="691"/>
                    <a:pt x="691" y="798"/>
                  </a:cubicBezTo>
                  <a:cubicBezTo>
                    <a:pt x="703" y="822"/>
                    <a:pt x="715" y="858"/>
                    <a:pt x="715" y="882"/>
                  </a:cubicBezTo>
                  <a:cubicBezTo>
                    <a:pt x="739" y="1013"/>
                    <a:pt x="667" y="1084"/>
                    <a:pt x="536" y="1072"/>
                  </a:cubicBezTo>
                  <a:cubicBezTo>
                    <a:pt x="512" y="1072"/>
                    <a:pt x="477" y="1084"/>
                    <a:pt x="441" y="1096"/>
                  </a:cubicBezTo>
                  <a:cubicBezTo>
                    <a:pt x="453" y="1120"/>
                    <a:pt x="453" y="1179"/>
                    <a:pt x="477" y="1191"/>
                  </a:cubicBezTo>
                  <a:cubicBezTo>
                    <a:pt x="572" y="1239"/>
                    <a:pt x="667" y="1286"/>
                    <a:pt x="762" y="1322"/>
                  </a:cubicBezTo>
                  <a:cubicBezTo>
                    <a:pt x="774" y="1334"/>
                    <a:pt x="798" y="1322"/>
                    <a:pt x="798" y="1334"/>
                  </a:cubicBezTo>
                  <a:cubicBezTo>
                    <a:pt x="858" y="1370"/>
                    <a:pt x="941" y="1405"/>
                    <a:pt x="953" y="1441"/>
                  </a:cubicBezTo>
                  <a:cubicBezTo>
                    <a:pt x="965" y="1548"/>
                    <a:pt x="858" y="1525"/>
                    <a:pt x="798" y="1525"/>
                  </a:cubicBezTo>
                  <a:cubicBezTo>
                    <a:pt x="584" y="1525"/>
                    <a:pt x="358" y="1525"/>
                    <a:pt x="143" y="1525"/>
                  </a:cubicBezTo>
                  <a:cubicBezTo>
                    <a:pt x="96" y="1525"/>
                    <a:pt x="60" y="1513"/>
                    <a:pt x="0" y="150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6"/>
            <p:cNvSpPr/>
            <p:nvPr/>
          </p:nvSpPr>
          <p:spPr>
            <a:xfrm>
              <a:off x="7756830" y="1431949"/>
              <a:ext cx="55777" cy="148707"/>
            </a:xfrm>
            <a:custGeom>
              <a:rect b="b" l="l" r="r" t="t"/>
              <a:pathLst>
                <a:path extrusionOk="0" h="1525" w="572">
                  <a:moveTo>
                    <a:pt x="560" y="1108"/>
                  </a:moveTo>
                  <a:cubicBezTo>
                    <a:pt x="548" y="1239"/>
                    <a:pt x="572" y="1370"/>
                    <a:pt x="453" y="1465"/>
                  </a:cubicBezTo>
                  <a:cubicBezTo>
                    <a:pt x="393" y="1501"/>
                    <a:pt x="345" y="1524"/>
                    <a:pt x="322" y="1453"/>
                  </a:cubicBezTo>
                  <a:cubicBezTo>
                    <a:pt x="286" y="1334"/>
                    <a:pt x="238" y="1203"/>
                    <a:pt x="226" y="1072"/>
                  </a:cubicBezTo>
                  <a:cubicBezTo>
                    <a:pt x="203" y="917"/>
                    <a:pt x="214" y="762"/>
                    <a:pt x="191" y="608"/>
                  </a:cubicBezTo>
                  <a:cubicBezTo>
                    <a:pt x="179" y="548"/>
                    <a:pt x="143" y="500"/>
                    <a:pt x="95" y="453"/>
                  </a:cubicBezTo>
                  <a:cubicBezTo>
                    <a:pt x="24" y="393"/>
                    <a:pt x="0" y="322"/>
                    <a:pt x="72" y="250"/>
                  </a:cubicBezTo>
                  <a:cubicBezTo>
                    <a:pt x="131" y="179"/>
                    <a:pt x="203" y="119"/>
                    <a:pt x="286" y="60"/>
                  </a:cubicBezTo>
                  <a:cubicBezTo>
                    <a:pt x="357" y="0"/>
                    <a:pt x="429" y="36"/>
                    <a:pt x="453" y="143"/>
                  </a:cubicBezTo>
                  <a:cubicBezTo>
                    <a:pt x="476" y="346"/>
                    <a:pt x="512" y="560"/>
                    <a:pt x="536" y="774"/>
                  </a:cubicBezTo>
                  <a:cubicBezTo>
                    <a:pt x="548" y="881"/>
                    <a:pt x="548" y="1000"/>
                    <a:pt x="560" y="11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6"/>
            <p:cNvSpPr/>
            <p:nvPr/>
          </p:nvSpPr>
          <p:spPr>
            <a:xfrm>
              <a:off x="7842738" y="1434289"/>
              <a:ext cx="88346" cy="137103"/>
            </a:xfrm>
            <a:custGeom>
              <a:rect b="b" l="l" r="r" t="t"/>
              <a:pathLst>
                <a:path extrusionOk="0" h="1406" w="906">
                  <a:moveTo>
                    <a:pt x="0" y="119"/>
                  </a:moveTo>
                  <a:cubicBezTo>
                    <a:pt x="95" y="95"/>
                    <a:pt x="191" y="60"/>
                    <a:pt x="286" y="48"/>
                  </a:cubicBezTo>
                  <a:cubicBezTo>
                    <a:pt x="429" y="24"/>
                    <a:pt x="572" y="12"/>
                    <a:pt x="726" y="0"/>
                  </a:cubicBezTo>
                  <a:cubicBezTo>
                    <a:pt x="857" y="0"/>
                    <a:pt x="905" y="72"/>
                    <a:pt x="857" y="191"/>
                  </a:cubicBezTo>
                  <a:cubicBezTo>
                    <a:pt x="822" y="310"/>
                    <a:pt x="750" y="429"/>
                    <a:pt x="691" y="536"/>
                  </a:cubicBezTo>
                  <a:cubicBezTo>
                    <a:pt x="643" y="619"/>
                    <a:pt x="584" y="691"/>
                    <a:pt x="536" y="786"/>
                  </a:cubicBezTo>
                  <a:cubicBezTo>
                    <a:pt x="488" y="869"/>
                    <a:pt x="441" y="965"/>
                    <a:pt x="476" y="1084"/>
                  </a:cubicBezTo>
                  <a:cubicBezTo>
                    <a:pt x="488" y="1167"/>
                    <a:pt x="465" y="1250"/>
                    <a:pt x="441" y="1334"/>
                  </a:cubicBezTo>
                  <a:cubicBezTo>
                    <a:pt x="441" y="1369"/>
                    <a:pt x="393" y="1405"/>
                    <a:pt x="369" y="1405"/>
                  </a:cubicBezTo>
                  <a:cubicBezTo>
                    <a:pt x="345" y="1405"/>
                    <a:pt x="310" y="1369"/>
                    <a:pt x="298" y="1334"/>
                  </a:cubicBezTo>
                  <a:cubicBezTo>
                    <a:pt x="238" y="1203"/>
                    <a:pt x="238" y="1060"/>
                    <a:pt x="286" y="929"/>
                  </a:cubicBezTo>
                  <a:cubicBezTo>
                    <a:pt x="345" y="762"/>
                    <a:pt x="405" y="584"/>
                    <a:pt x="476" y="417"/>
                  </a:cubicBezTo>
                  <a:cubicBezTo>
                    <a:pt x="536" y="250"/>
                    <a:pt x="512" y="214"/>
                    <a:pt x="334" y="203"/>
                  </a:cubicBezTo>
                  <a:cubicBezTo>
                    <a:pt x="238" y="203"/>
                    <a:pt x="143" y="191"/>
                    <a:pt x="48" y="191"/>
                  </a:cubicBezTo>
                  <a:cubicBezTo>
                    <a:pt x="36" y="179"/>
                    <a:pt x="12" y="167"/>
                    <a:pt x="0" y="155"/>
                  </a:cubicBezTo>
                  <a:cubicBezTo>
                    <a:pt x="0" y="143"/>
                    <a:pt x="0" y="131"/>
                    <a:pt x="0" y="1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6"/>
            <p:cNvSpPr/>
            <p:nvPr/>
          </p:nvSpPr>
          <p:spPr>
            <a:xfrm>
              <a:off x="7878720" y="1981039"/>
              <a:ext cx="55777" cy="141783"/>
            </a:xfrm>
            <a:custGeom>
              <a:rect b="b" l="l" r="r" t="t"/>
              <a:pathLst>
                <a:path extrusionOk="0" h="1454" w="572">
                  <a:moveTo>
                    <a:pt x="0" y="1275"/>
                  </a:moveTo>
                  <a:cubicBezTo>
                    <a:pt x="48" y="918"/>
                    <a:pt x="84" y="549"/>
                    <a:pt x="143" y="191"/>
                  </a:cubicBezTo>
                  <a:cubicBezTo>
                    <a:pt x="155" y="108"/>
                    <a:pt x="215" y="37"/>
                    <a:pt x="310" y="13"/>
                  </a:cubicBezTo>
                  <a:cubicBezTo>
                    <a:pt x="393" y="1"/>
                    <a:pt x="441" y="72"/>
                    <a:pt x="488" y="132"/>
                  </a:cubicBezTo>
                  <a:cubicBezTo>
                    <a:pt x="572" y="275"/>
                    <a:pt x="572" y="465"/>
                    <a:pt x="453" y="572"/>
                  </a:cubicBezTo>
                  <a:cubicBezTo>
                    <a:pt x="286" y="715"/>
                    <a:pt x="274" y="906"/>
                    <a:pt x="262" y="1096"/>
                  </a:cubicBezTo>
                  <a:cubicBezTo>
                    <a:pt x="262" y="1180"/>
                    <a:pt x="250" y="1251"/>
                    <a:pt x="238" y="1323"/>
                  </a:cubicBezTo>
                  <a:cubicBezTo>
                    <a:pt x="226" y="1406"/>
                    <a:pt x="167" y="1454"/>
                    <a:pt x="84" y="1454"/>
                  </a:cubicBezTo>
                  <a:cubicBezTo>
                    <a:pt x="12" y="1442"/>
                    <a:pt x="12" y="1370"/>
                    <a:pt x="12" y="1311"/>
                  </a:cubicBezTo>
                  <a:lnTo>
                    <a:pt x="12" y="1275"/>
                  </a:lnTo>
                  <a:cubicBezTo>
                    <a:pt x="12" y="1275"/>
                    <a:pt x="0" y="1275"/>
                    <a:pt x="0" y="1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6"/>
            <p:cNvSpPr/>
            <p:nvPr/>
          </p:nvSpPr>
          <p:spPr>
            <a:xfrm>
              <a:off x="8112066" y="1430779"/>
              <a:ext cx="73232" cy="135932"/>
            </a:xfrm>
            <a:custGeom>
              <a:rect b="b" l="l" r="r" t="t"/>
              <a:pathLst>
                <a:path extrusionOk="0" h="1394" w="751">
                  <a:moveTo>
                    <a:pt x="96" y="1382"/>
                  </a:moveTo>
                  <a:cubicBezTo>
                    <a:pt x="0" y="929"/>
                    <a:pt x="96" y="477"/>
                    <a:pt x="84" y="0"/>
                  </a:cubicBezTo>
                  <a:cubicBezTo>
                    <a:pt x="227" y="96"/>
                    <a:pt x="310" y="203"/>
                    <a:pt x="334" y="346"/>
                  </a:cubicBezTo>
                  <a:cubicBezTo>
                    <a:pt x="381" y="536"/>
                    <a:pt x="465" y="608"/>
                    <a:pt x="667" y="572"/>
                  </a:cubicBezTo>
                  <a:cubicBezTo>
                    <a:pt x="691" y="572"/>
                    <a:pt x="727" y="584"/>
                    <a:pt x="751" y="596"/>
                  </a:cubicBezTo>
                  <a:cubicBezTo>
                    <a:pt x="739" y="631"/>
                    <a:pt x="739" y="667"/>
                    <a:pt x="727" y="691"/>
                  </a:cubicBezTo>
                  <a:cubicBezTo>
                    <a:pt x="679" y="739"/>
                    <a:pt x="620" y="786"/>
                    <a:pt x="560" y="810"/>
                  </a:cubicBezTo>
                  <a:cubicBezTo>
                    <a:pt x="358" y="893"/>
                    <a:pt x="250" y="1036"/>
                    <a:pt x="215" y="1251"/>
                  </a:cubicBezTo>
                  <a:cubicBezTo>
                    <a:pt x="203" y="1298"/>
                    <a:pt x="167" y="1346"/>
                    <a:pt x="143" y="1393"/>
                  </a:cubicBezTo>
                  <a:cubicBezTo>
                    <a:pt x="131" y="1382"/>
                    <a:pt x="108" y="1382"/>
                    <a:pt x="96" y="138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6"/>
            <p:cNvSpPr/>
            <p:nvPr/>
          </p:nvSpPr>
          <p:spPr>
            <a:xfrm>
              <a:off x="7473459" y="1278660"/>
              <a:ext cx="151047" cy="59288"/>
            </a:xfrm>
            <a:custGeom>
              <a:rect b="b" l="l" r="r" t="t"/>
              <a:pathLst>
                <a:path extrusionOk="0" h="608" w="1549">
                  <a:moveTo>
                    <a:pt x="799" y="608"/>
                  </a:moveTo>
                  <a:cubicBezTo>
                    <a:pt x="727" y="608"/>
                    <a:pt x="656" y="608"/>
                    <a:pt x="584" y="608"/>
                  </a:cubicBezTo>
                  <a:cubicBezTo>
                    <a:pt x="370" y="596"/>
                    <a:pt x="251" y="429"/>
                    <a:pt x="132" y="298"/>
                  </a:cubicBezTo>
                  <a:cubicBezTo>
                    <a:pt x="72" y="239"/>
                    <a:pt x="49" y="167"/>
                    <a:pt x="13" y="96"/>
                  </a:cubicBezTo>
                  <a:cubicBezTo>
                    <a:pt x="1" y="72"/>
                    <a:pt x="13" y="36"/>
                    <a:pt x="13" y="13"/>
                  </a:cubicBezTo>
                  <a:cubicBezTo>
                    <a:pt x="37" y="13"/>
                    <a:pt x="72" y="1"/>
                    <a:pt x="96" y="13"/>
                  </a:cubicBezTo>
                  <a:cubicBezTo>
                    <a:pt x="227" y="108"/>
                    <a:pt x="358" y="191"/>
                    <a:pt x="465" y="310"/>
                  </a:cubicBezTo>
                  <a:cubicBezTo>
                    <a:pt x="549" y="394"/>
                    <a:pt x="620" y="417"/>
                    <a:pt x="727" y="394"/>
                  </a:cubicBezTo>
                  <a:cubicBezTo>
                    <a:pt x="942" y="334"/>
                    <a:pt x="1168" y="298"/>
                    <a:pt x="1382" y="251"/>
                  </a:cubicBezTo>
                  <a:cubicBezTo>
                    <a:pt x="1454" y="239"/>
                    <a:pt x="1513" y="251"/>
                    <a:pt x="1537" y="334"/>
                  </a:cubicBezTo>
                  <a:cubicBezTo>
                    <a:pt x="1549" y="429"/>
                    <a:pt x="1525" y="513"/>
                    <a:pt x="1430" y="525"/>
                  </a:cubicBezTo>
                  <a:cubicBezTo>
                    <a:pt x="1275" y="560"/>
                    <a:pt x="1108" y="584"/>
                    <a:pt x="942" y="608"/>
                  </a:cubicBezTo>
                  <a:cubicBezTo>
                    <a:pt x="894" y="608"/>
                    <a:pt x="846" y="608"/>
                    <a:pt x="799" y="6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6"/>
            <p:cNvSpPr/>
            <p:nvPr/>
          </p:nvSpPr>
          <p:spPr>
            <a:xfrm>
              <a:off x="7422461" y="1421515"/>
              <a:ext cx="152120" cy="38420"/>
            </a:xfrm>
            <a:custGeom>
              <a:rect b="b" l="l" r="r" t="t"/>
              <a:pathLst>
                <a:path extrusionOk="0" h="394" w="1560">
                  <a:moveTo>
                    <a:pt x="381" y="0"/>
                  </a:moveTo>
                  <a:cubicBezTo>
                    <a:pt x="679" y="24"/>
                    <a:pt x="976" y="48"/>
                    <a:pt x="1274" y="72"/>
                  </a:cubicBezTo>
                  <a:cubicBezTo>
                    <a:pt x="1381" y="84"/>
                    <a:pt x="1476" y="119"/>
                    <a:pt x="1536" y="214"/>
                  </a:cubicBezTo>
                  <a:cubicBezTo>
                    <a:pt x="1548" y="250"/>
                    <a:pt x="1560" y="310"/>
                    <a:pt x="1548" y="345"/>
                  </a:cubicBezTo>
                  <a:cubicBezTo>
                    <a:pt x="1536" y="369"/>
                    <a:pt x="1476" y="393"/>
                    <a:pt x="1441" y="393"/>
                  </a:cubicBezTo>
                  <a:cubicBezTo>
                    <a:pt x="1167" y="369"/>
                    <a:pt x="881" y="334"/>
                    <a:pt x="607" y="298"/>
                  </a:cubicBezTo>
                  <a:cubicBezTo>
                    <a:pt x="441" y="262"/>
                    <a:pt x="274" y="226"/>
                    <a:pt x="95" y="179"/>
                  </a:cubicBezTo>
                  <a:cubicBezTo>
                    <a:pt x="60" y="167"/>
                    <a:pt x="36" y="119"/>
                    <a:pt x="0" y="84"/>
                  </a:cubicBezTo>
                  <a:cubicBezTo>
                    <a:pt x="48" y="60"/>
                    <a:pt x="83" y="36"/>
                    <a:pt x="131" y="24"/>
                  </a:cubicBezTo>
                  <a:cubicBezTo>
                    <a:pt x="203" y="12"/>
                    <a:pt x="286" y="12"/>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6"/>
            <p:cNvSpPr/>
            <p:nvPr/>
          </p:nvSpPr>
          <p:spPr>
            <a:xfrm>
              <a:off x="7822943" y="1639747"/>
              <a:ext cx="30326" cy="149877"/>
            </a:xfrm>
            <a:custGeom>
              <a:rect b="b" l="l" r="r" t="t"/>
              <a:pathLst>
                <a:path extrusionOk="0" h="1537" w="311">
                  <a:moveTo>
                    <a:pt x="310" y="786"/>
                  </a:moveTo>
                  <a:cubicBezTo>
                    <a:pt x="298" y="965"/>
                    <a:pt x="275" y="1155"/>
                    <a:pt x="263" y="1334"/>
                  </a:cubicBezTo>
                  <a:cubicBezTo>
                    <a:pt x="251" y="1382"/>
                    <a:pt x="239" y="1429"/>
                    <a:pt x="215" y="1465"/>
                  </a:cubicBezTo>
                  <a:cubicBezTo>
                    <a:pt x="191" y="1501"/>
                    <a:pt x="144" y="1536"/>
                    <a:pt x="120" y="1525"/>
                  </a:cubicBezTo>
                  <a:cubicBezTo>
                    <a:pt x="84" y="1513"/>
                    <a:pt x="36" y="1477"/>
                    <a:pt x="36" y="1441"/>
                  </a:cubicBezTo>
                  <a:cubicBezTo>
                    <a:pt x="25" y="1203"/>
                    <a:pt x="13" y="953"/>
                    <a:pt x="13" y="715"/>
                  </a:cubicBezTo>
                  <a:cubicBezTo>
                    <a:pt x="1" y="560"/>
                    <a:pt x="25" y="405"/>
                    <a:pt x="36" y="251"/>
                  </a:cubicBezTo>
                  <a:cubicBezTo>
                    <a:pt x="36" y="179"/>
                    <a:pt x="48" y="120"/>
                    <a:pt x="60" y="60"/>
                  </a:cubicBezTo>
                  <a:cubicBezTo>
                    <a:pt x="60" y="36"/>
                    <a:pt x="84" y="1"/>
                    <a:pt x="108" y="1"/>
                  </a:cubicBezTo>
                  <a:cubicBezTo>
                    <a:pt x="132" y="1"/>
                    <a:pt x="191" y="12"/>
                    <a:pt x="191" y="36"/>
                  </a:cubicBezTo>
                  <a:cubicBezTo>
                    <a:pt x="227" y="155"/>
                    <a:pt x="275" y="286"/>
                    <a:pt x="287" y="405"/>
                  </a:cubicBezTo>
                  <a:cubicBezTo>
                    <a:pt x="298" y="536"/>
                    <a:pt x="287" y="655"/>
                    <a:pt x="287" y="7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6"/>
            <p:cNvSpPr/>
            <p:nvPr/>
          </p:nvSpPr>
          <p:spPr>
            <a:xfrm>
              <a:off x="8392998" y="1179978"/>
              <a:ext cx="72062" cy="63968"/>
            </a:xfrm>
            <a:custGeom>
              <a:rect b="b" l="l" r="r" t="t"/>
              <a:pathLst>
                <a:path extrusionOk="0" h="656" w="739">
                  <a:moveTo>
                    <a:pt x="739" y="203"/>
                  </a:moveTo>
                  <a:cubicBezTo>
                    <a:pt x="727" y="227"/>
                    <a:pt x="703" y="263"/>
                    <a:pt x="679" y="286"/>
                  </a:cubicBezTo>
                  <a:cubicBezTo>
                    <a:pt x="537" y="405"/>
                    <a:pt x="394" y="525"/>
                    <a:pt x="251" y="644"/>
                  </a:cubicBezTo>
                  <a:cubicBezTo>
                    <a:pt x="251" y="656"/>
                    <a:pt x="227" y="656"/>
                    <a:pt x="215" y="656"/>
                  </a:cubicBezTo>
                  <a:cubicBezTo>
                    <a:pt x="144" y="596"/>
                    <a:pt x="72" y="548"/>
                    <a:pt x="13" y="477"/>
                  </a:cubicBezTo>
                  <a:cubicBezTo>
                    <a:pt x="1" y="453"/>
                    <a:pt x="25" y="370"/>
                    <a:pt x="48" y="334"/>
                  </a:cubicBezTo>
                  <a:cubicBezTo>
                    <a:pt x="179" y="191"/>
                    <a:pt x="334" y="84"/>
                    <a:pt x="525" y="24"/>
                  </a:cubicBezTo>
                  <a:cubicBezTo>
                    <a:pt x="608" y="1"/>
                    <a:pt x="739" y="108"/>
                    <a:pt x="739" y="2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6"/>
            <p:cNvSpPr/>
            <p:nvPr/>
          </p:nvSpPr>
          <p:spPr>
            <a:xfrm>
              <a:off x="7980912" y="1283340"/>
              <a:ext cx="92929" cy="31399"/>
            </a:xfrm>
            <a:custGeom>
              <a:rect b="b" l="l" r="r" t="t"/>
              <a:pathLst>
                <a:path extrusionOk="0" h="322" w="953">
                  <a:moveTo>
                    <a:pt x="452" y="322"/>
                  </a:moveTo>
                  <a:cubicBezTo>
                    <a:pt x="369" y="322"/>
                    <a:pt x="262" y="310"/>
                    <a:pt x="167" y="298"/>
                  </a:cubicBezTo>
                  <a:cubicBezTo>
                    <a:pt x="131" y="298"/>
                    <a:pt x="83" y="274"/>
                    <a:pt x="48" y="250"/>
                  </a:cubicBezTo>
                  <a:cubicBezTo>
                    <a:pt x="0" y="203"/>
                    <a:pt x="0" y="131"/>
                    <a:pt x="71" y="107"/>
                  </a:cubicBezTo>
                  <a:cubicBezTo>
                    <a:pt x="321" y="24"/>
                    <a:pt x="583" y="0"/>
                    <a:pt x="833" y="72"/>
                  </a:cubicBezTo>
                  <a:cubicBezTo>
                    <a:pt x="893" y="84"/>
                    <a:pt x="953" y="96"/>
                    <a:pt x="941" y="179"/>
                  </a:cubicBezTo>
                  <a:cubicBezTo>
                    <a:pt x="941" y="274"/>
                    <a:pt x="869" y="286"/>
                    <a:pt x="810" y="298"/>
                  </a:cubicBezTo>
                  <a:cubicBezTo>
                    <a:pt x="702" y="310"/>
                    <a:pt x="583" y="310"/>
                    <a:pt x="452" y="3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6"/>
            <p:cNvSpPr/>
            <p:nvPr/>
          </p:nvSpPr>
          <p:spPr>
            <a:xfrm>
              <a:off x="7529236" y="1361155"/>
              <a:ext cx="65138" cy="40663"/>
            </a:xfrm>
            <a:custGeom>
              <a:rect b="b" l="l" r="r" t="t"/>
              <a:pathLst>
                <a:path extrusionOk="0" h="417" w="668">
                  <a:moveTo>
                    <a:pt x="489" y="417"/>
                  </a:moveTo>
                  <a:cubicBezTo>
                    <a:pt x="465" y="417"/>
                    <a:pt x="441" y="417"/>
                    <a:pt x="417" y="393"/>
                  </a:cubicBezTo>
                  <a:cubicBezTo>
                    <a:pt x="298" y="322"/>
                    <a:pt x="167" y="238"/>
                    <a:pt x="48" y="155"/>
                  </a:cubicBezTo>
                  <a:cubicBezTo>
                    <a:pt x="24" y="143"/>
                    <a:pt x="0" y="60"/>
                    <a:pt x="12" y="60"/>
                  </a:cubicBezTo>
                  <a:cubicBezTo>
                    <a:pt x="48" y="24"/>
                    <a:pt x="108" y="0"/>
                    <a:pt x="143" y="0"/>
                  </a:cubicBezTo>
                  <a:cubicBezTo>
                    <a:pt x="286" y="48"/>
                    <a:pt x="429" y="95"/>
                    <a:pt x="560" y="155"/>
                  </a:cubicBezTo>
                  <a:cubicBezTo>
                    <a:pt x="608" y="179"/>
                    <a:pt x="667" y="250"/>
                    <a:pt x="655" y="298"/>
                  </a:cubicBezTo>
                  <a:cubicBezTo>
                    <a:pt x="655" y="369"/>
                    <a:pt x="572" y="405"/>
                    <a:pt x="489" y="4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6"/>
            <p:cNvSpPr/>
            <p:nvPr/>
          </p:nvSpPr>
          <p:spPr>
            <a:xfrm>
              <a:off x="8233956" y="1486458"/>
              <a:ext cx="45343" cy="62798"/>
            </a:xfrm>
            <a:custGeom>
              <a:rect b="b" l="l" r="r" t="t"/>
              <a:pathLst>
                <a:path extrusionOk="0" h="644" w="465">
                  <a:moveTo>
                    <a:pt x="1" y="1"/>
                  </a:moveTo>
                  <a:cubicBezTo>
                    <a:pt x="167" y="37"/>
                    <a:pt x="263" y="108"/>
                    <a:pt x="322" y="227"/>
                  </a:cubicBezTo>
                  <a:cubicBezTo>
                    <a:pt x="370" y="346"/>
                    <a:pt x="417" y="453"/>
                    <a:pt x="465" y="572"/>
                  </a:cubicBezTo>
                  <a:cubicBezTo>
                    <a:pt x="465" y="584"/>
                    <a:pt x="465" y="596"/>
                    <a:pt x="465" y="620"/>
                  </a:cubicBezTo>
                  <a:cubicBezTo>
                    <a:pt x="393" y="644"/>
                    <a:pt x="322" y="632"/>
                    <a:pt x="251" y="584"/>
                  </a:cubicBezTo>
                  <a:cubicBezTo>
                    <a:pt x="215" y="561"/>
                    <a:pt x="155" y="561"/>
                    <a:pt x="96" y="549"/>
                  </a:cubicBezTo>
                  <a:cubicBezTo>
                    <a:pt x="108" y="477"/>
                    <a:pt x="120" y="382"/>
                    <a:pt x="108" y="299"/>
                  </a:cubicBezTo>
                  <a:cubicBezTo>
                    <a:pt x="96" y="203"/>
                    <a:pt x="48" y="12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6"/>
            <p:cNvSpPr/>
            <p:nvPr/>
          </p:nvSpPr>
          <p:spPr>
            <a:xfrm>
              <a:off x="7968138" y="1994983"/>
              <a:ext cx="31399" cy="59385"/>
            </a:xfrm>
            <a:custGeom>
              <a:rect b="b" l="l" r="r" t="t"/>
              <a:pathLst>
                <a:path extrusionOk="0" h="609" w="322">
                  <a:moveTo>
                    <a:pt x="155" y="1"/>
                  </a:moveTo>
                  <a:cubicBezTo>
                    <a:pt x="298" y="120"/>
                    <a:pt x="322" y="429"/>
                    <a:pt x="202" y="560"/>
                  </a:cubicBezTo>
                  <a:cubicBezTo>
                    <a:pt x="155" y="608"/>
                    <a:pt x="131" y="572"/>
                    <a:pt x="95" y="537"/>
                  </a:cubicBezTo>
                  <a:cubicBezTo>
                    <a:pt x="24" y="429"/>
                    <a:pt x="0" y="132"/>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6"/>
            <p:cNvSpPr/>
            <p:nvPr/>
          </p:nvSpPr>
          <p:spPr>
            <a:xfrm>
              <a:off x="8247900" y="1443553"/>
              <a:ext cx="50024" cy="29156"/>
            </a:xfrm>
            <a:custGeom>
              <a:rect b="b" l="l" r="r" t="t"/>
              <a:pathLst>
                <a:path extrusionOk="0" h="299" w="513">
                  <a:moveTo>
                    <a:pt x="512" y="36"/>
                  </a:moveTo>
                  <a:cubicBezTo>
                    <a:pt x="417" y="167"/>
                    <a:pt x="286" y="250"/>
                    <a:pt x="155" y="286"/>
                  </a:cubicBezTo>
                  <a:cubicBezTo>
                    <a:pt x="120" y="298"/>
                    <a:pt x="48" y="215"/>
                    <a:pt x="0" y="167"/>
                  </a:cubicBezTo>
                  <a:cubicBezTo>
                    <a:pt x="0" y="167"/>
                    <a:pt x="36" y="96"/>
                    <a:pt x="60" y="84"/>
                  </a:cubicBezTo>
                  <a:cubicBezTo>
                    <a:pt x="203" y="12"/>
                    <a:pt x="346" y="0"/>
                    <a:pt x="512" y="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6"/>
            <p:cNvSpPr/>
            <p:nvPr/>
          </p:nvSpPr>
          <p:spPr>
            <a:xfrm>
              <a:off x="7443328" y="1672219"/>
              <a:ext cx="44173" cy="21063"/>
            </a:xfrm>
            <a:custGeom>
              <a:rect b="b" l="l" r="r" t="t"/>
              <a:pathLst>
                <a:path extrusionOk="0" h="216" w="453">
                  <a:moveTo>
                    <a:pt x="155" y="215"/>
                  </a:moveTo>
                  <a:cubicBezTo>
                    <a:pt x="131" y="215"/>
                    <a:pt x="119" y="215"/>
                    <a:pt x="108" y="215"/>
                  </a:cubicBezTo>
                  <a:cubicBezTo>
                    <a:pt x="72" y="191"/>
                    <a:pt x="36" y="168"/>
                    <a:pt x="0" y="144"/>
                  </a:cubicBezTo>
                  <a:cubicBezTo>
                    <a:pt x="36" y="108"/>
                    <a:pt x="48" y="49"/>
                    <a:pt x="84" y="37"/>
                  </a:cubicBezTo>
                  <a:cubicBezTo>
                    <a:pt x="203" y="1"/>
                    <a:pt x="310" y="60"/>
                    <a:pt x="417" y="108"/>
                  </a:cubicBezTo>
                  <a:cubicBezTo>
                    <a:pt x="429" y="108"/>
                    <a:pt x="453" y="144"/>
                    <a:pt x="441" y="144"/>
                  </a:cubicBezTo>
                  <a:cubicBezTo>
                    <a:pt x="441" y="168"/>
                    <a:pt x="417" y="180"/>
                    <a:pt x="393" y="180"/>
                  </a:cubicBezTo>
                  <a:cubicBezTo>
                    <a:pt x="322" y="191"/>
                    <a:pt x="239" y="203"/>
                    <a:pt x="155" y="215"/>
                  </a:cubicBezTo>
                  <a:cubicBezTo>
                    <a:pt x="155" y="215"/>
                    <a:pt x="155" y="215"/>
                    <a:pt x="155"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6"/>
            <p:cNvSpPr/>
            <p:nvPr/>
          </p:nvSpPr>
          <p:spPr>
            <a:xfrm>
              <a:off x="8040102" y="2003174"/>
              <a:ext cx="44173" cy="17455"/>
            </a:xfrm>
            <a:custGeom>
              <a:rect b="b" l="l" r="r" t="t"/>
              <a:pathLst>
                <a:path extrusionOk="0" h="179" w="453">
                  <a:moveTo>
                    <a:pt x="453" y="167"/>
                  </a:moveTo>
                  <a:cubicBezTo>
                    <a:pt x="322" y="167"/>
                    <a:pt x="191" y="179"/>
                    <a:pt x="60" y="179"/>
                  </a:cubicBezTo>
                  <a:cubicBezTo>
                    <a:pt x="36" y="179"/>
                    <a:pt x="0" y="107"/>
                    <a:pt x="12" y="84"/>
                  </a:cubicBezTo>
                  <a:cubicBezTo>
                    <a:pt x="24" y="48"/>
                    <a:pt x="72" y="0"/>
                    <a:pt x="107" y="0"/>
                  </a:cubicBezTo>
                  <a:cubicBezTo>
                    <a:pt x="226" y="0"/>
                    <a:pt x="357" y="36"/>
                    <a:pt x="453" y="119"/>
                  </a:cubicBezTo>
                  <a:cubicBezTo>
                    <a:pt x="453" y="131"/>
                    <a:pt x="453" y="155"/>
                    <a:pt x="453" y="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6"/>
            <p:cNvSpPr/>
            <p:nvPr/>
          </p:nvSpPr>
          <p:spPr>
            <a:xfrm>
              <a:off x="8151559" y="1436532"/>
              <a:ext cx="39590" cy="19893"/>
            </a:xfrm>
            <a:custGeom>
              <a:rect b="b" l="l" r="r" t="t"/>
              <a:pathLst>
                <a:path extrusionOk="0" h="204" w="406">
                  <a:moveTo>
                    <a:pt x="405" y="84"/>
                  </a:moveTo>
                  <a:cubicBezTo>
                    <a:pt x="310" y="203"/>
                    <a:pt x="191" y="191"/>
                    <a:pt x="72" y="180"/>
                  </a:cubicBezTo>
                  <a:cubicBezTo>
                    <a:pt x="48" y="180"/>
                    <a:pt x="24" y="144"/>
                    <a:pt x="12" y="108"/>
                  </a:cubicBezTo>
                  <a:cubicBezTo>
                    <a:pt x="0" y="96"/>
                    <a:pt x="24" y="60"/>
                    <a:pt x="36" y="49"/>
                  </a:cubicBezTo>
                  <a:cubicBezTo>
                    <a:pt x="95" y="1"/>
                    <a:pt x="346" y="25"/>
                    <a:pt x="405"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6"/>
            <p:cNvSpPr/>
            <p:nvPr/>
          </p:nvSpPr>
          <p:spPr>
            <a:xfrm>
              <a:off x="7466536" y="1729166"/>
              <a:ext cx="19795" cy="24476"/>
            </a:xfrm>
            <a:custGeom>
              <a:rect b="b" l="l" r="r" t="t"/>
              <a:pathLst>
                <a:path extrusionOk="0" h="251" w="203">
                  <a:moveTo>
                    <a:pt x="203" y="191"/>
                  </a:moveTo>
                  <a:cubicBezTo>
                    <a:pt x="191" y="203"/>
                    <a:pt x="155" y="238"/>
                    <a:pt x="120" y="250"/>
                  </a:cubicBezTo>
                  <a:cubicBezTo>
                    <a:pt x="36" y="250"/>
                    <a:pt x="1" y="179"/>
                    <a:pt x="1" y="107"/>
                  </a:cubicBezTo>
                  <a:cubicBezTo>
                    <a:pt x="1" y="84"/>
                    <a:pt x="48" y="24"/>
                    <a:pt x="84" y="24"/>
                  </a:cubicBezTo>
                  <a:cubicBezTo>
                    <a:pt x="143" y="0"/>
                    <a:pt x="203" y="72"/>
                    <a:pt x="203" y="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6"/>
            <p:cNvSpPr/>
            <p:nvPr/>
          </p:nvSpPr>
          <p:spPr>
            <a:xfrm>
              <a:off x="8303580" y="1443553"/>
              <a:ext cx="17552" cy="33739"/>
            </a:xfrm>
            <a:custGeom>
              <a:rect b="b" l="l" r="r" t="t"/>
              <a:pathLst>
                <a:path extrusionOk="0" h="346" w="180">
                  <a:moveTo>
                    <a:pt x="132" y="0"/>
                  </a:moveTo>
                  <a:cubicBezTo>
                    <a:pt x="180" y="108"/>
                    <a:pt x="180" y="203"/>
                    <a:pt x="144" y="298"/>
                  </a:cubicBezTo>
                  <a:cubicBezTo>
                    <a:pt x="132" y="322"/>
                    <a:pt x="96" y="346"/>
                    <a:pt x="72" y="346"/>
                  </a:cubicBezTo>
                  <a:cubicBezTo>
                    <a:pt x="60" y="334"/>
                    <a:pt x="37" y="310"/>
                    <a:pt x="37" y="286"/>
                  </a:cubicBezTo>
                  <a:cubicBezTo>
                    <a:pt x="1" y="191"/>
                    <a:pt x="49" y="72"/>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6"/>
            <p:cNvSpPr/>
            <p:nvPr/>
          </p:nvSpPr>
          <p:spPr>
            <a:xfrm>
              <a:off x="8571836" y="1363398"/>
              <a:ext cx="17455" cy="19893"/>
            </a:xfrm>
            <a:custGeom>
              <a:rect b="b" l="l" r="r" t="t"/>
              <a:pathLst>
                <a:path extrusionOk="0" h="204" w="179">
                  <a:moveTo>
                    <a:pt x="84" y="203"/>
                  </a:moveTo>
                  <a:cubicBezTo>
                    <a:pt x="48" y="144"/>
                    <a:pt x="0" y="108"/>
                    <a:pt x="0" y="84"/>
                  </a:cubicBezTo>
                  <a:cubicBezTo>
                    <a:pt x="12" y="48"/>
                    <a:pt x="60" y="1"/>
                    <a:pt x="96" y="1"/>
                  </a:cubicBezTo>
                  <a:cubicBezTo>
                    <a:pt x="119" y="1"/>
                    <a:pt x="179" y="48"/>
                    <a:pt x="179" y="72"/>
                  </a:cubicBezTo>
                  <a:cubicBezTo>
                    <a:pt x="167" y="108"/>
                    <a:pt x="131" y="144"/>
                    <a:pt x="84" y="2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6"/>
            <p:cNvSpPr/>
            <p:nvPr/>
          </p:nvSpPr>
          <p:spPr>
            <a:xfrm>
              <a:off x="7501348" y="1674559"/>
              <a:ext cx="17552" cy="19893"/>
            </a:xfrm>
            <a:custGeom>
              <a:rect b="b" l="l" r="r" t="t"/>
              <a:pathLst>
                <a:path extrusionOk="0" h="204" w="180">
                  <a:moveTo>
                    <a:pt x="179" y="84"/>
                  </a:moveTo>
                  <a:cubicBezTo>
                    <a:pt x="132" y="132"/>
                    <a:pt x="96" y="167"/>
                    <a:pt x="60" y="203"/>
                  </a:cubicBezTo>
                  <a:cubicBezTo>
                    <a:pt x="48" y="179"/>
                    <a:pt x="1" y="144"/>
                    <a:pt x="13" y="132"/>
                  </a:cubicBezTo>
                  <a:cubicBezTo>
                    <a:pt x="25" y="84"/>
                    <a:pt x="60" y="48"/>
                    <a:pt x="96" y="1"/>
                  </a:cubicBezTo>
                  <a:cubicBezTo>
                    <a:pt x="120" y="25"/>
                    <a:pt x="144" y="48"/>
                    <a:pt x="179"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6"/>
            <p:cNvSpPr/>
            <p:nvPr/>
          </p:nvSpPr>
          <p:spPr>
            <a:xfrm>
              <a:off x="8267598" y="1286851"/>
              <a:ext cx="21063" cy="15114"/>
            </a:xfrm>
            <a:custGeom>
              <a:rect b="b" l="l" r="r" t="t"/>
              <a:pathLst>
                <a:path extrusionOk="0" h="155" w="216">
                  <a:moveTo>
                    <a:pt x="215" y="60"/>
                  </a:moveTo>
                  <a:cubicBezTo>
                    <a:pt x="156" y="107"/>
                    <a:pt x="120" y="155"/>
                    <a:pt x="84" y="143"/>
                  </a:cubicBezTo>
                  <a:cubicBezTo>
                    <a:pt x="60" y="143"/>
                    <a:pt x="37" y="95"/>
                    <a:pt x="1" y="60"/>
                  </a:cubicBezTo>
                  <a:cubicBezTo>
                    <a:pt x="37" y="36"/>
                    <a:pt x="60" y="0"/>
                    <a:pt x="96" y="0"/>
                  </a:cubicBezTo>
                  <a:cubicBezTo>
                    <a:pt x="120" y="0"/>
                    <a:pt x="156" y="36"/>
                    <a:pt x="215"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6"/>
            <p:cNvSpPr/>
            <p:nvPr/>
          </p:nvSpPr>
          <p:spPr>
            <a:xfrm>
              <a:off x="8090028" y="1046484"/>
              <a:ext cx="17455" cy="17552"/>
            </a:xfrm>
            <a:custGeom>
              <a:rect b="b" l="l" r="r" t="t"/>
              <a:pathLst>
                <a:path extrusionOk="0" h="180" w="179">
                  <a:moveTo>
                    <a:pt x="179" y="96"/>
                  </a:moveTo>
                  <a:cubicBezTo>
                    <a:pt x="131" y="131"/>
                    <a:pt x="107" y="179"/>
                    <a:pt x="84" y="167"/>
                  </a:cubicBezTo>
                  <a:cubicBezTo>
                    <a:pt x="48" y="167"/>
                    <a:pt x="0" y="120"/>
                    <a:pt x="0" y="108"/>
                  </a:cubicBezTo>
                  <a:cubicBezTo>
                    <a:pt x="12" y="72"/>
                    <a:pt x="48" y="24"/>
                    <a:pt x="72" y="12"/>
                  </a:cubicBezTo>
                  <a:cubicBezTo>
                    <a:pt x="95" y="0"/>
                    <a:pt x="131" y="48"/>
                    <a:pt x="179"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6"/>
            <p:cNvSpPr/>
            <p:nvPr/>
          </p:nvSpPr>
          <p:spPr>
            <a:xfrm>
              <a:off x="7386479" y="1332096"/>
              <a:ext cx="15114" cy="12872"/>
            </a:xfrm>
            <a:custGeom>
              <a:rect b="b" l="l" r="r" t="t"/>
              <a:pathLst>
                <a:path extrusionOk="0" h="132" w="155">
                  <a:moveTo>
                    <a:pt x="155" y="84"/>
                  </a:moveTo>
                  <a:cubicBezTo>
                    <a:pt x="131" y="96"/>
                    <a:pt x="95" y="131"/>
                    <a:pt x="71" y="131"/>
                  </a:cubicBezTo>
                  <a:cubicBezTo>
                    <a:pt x="48" y="131"/>
                    <a:pt x="24" y="96"/>
                    <a:pt x="0" y="84"/>
                  </a:cubicBezTo>
                  <a:cubicBezTo>
                    <a:pt x="24" y="60"/>
                    <a:pt x="36" y="24"/>
                    <a:pt x="71" y="12"/>
                  </a:cubicBezTo>
                  <a:cubicBezTo>
                    <a:pt x="95" y="0"/>
                    <a:pt x="131" y="36"/>
                    <a:pt x="155" y="48"/>
                  </a:cubicBezTo>
                  <a:cubicBezTo>
                    <a:pt x="155" y="60"/>
                    <a:pt x="155" y="72"/>
                    <a:pt x="155"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a:off x="8548628" y="1181148"/>
              <a:ext cx="16285" cy="12872"/>
            </a:xfrm>
            <a:custGeom>
              <a:rect b="b" l="l" r="r" t="t"/>
              <a:pathLst>
                <a:path extrusionOk="0" h="132" w="167">
                  <a:moveTo>
                    <a:pt x="95" y="132"/>
                  </a:moveTo>
                  <a:cubicBezTo>
                    <a:pt x="60" y="108"/>
                    <a:pt x="36" y="84"/>
                    <a:pt x="0" y="60"/>
                  </a:cubicBezTo>
                  <a:cubicBezTo>
                    <a:pt x="36" y="36"/>
                    <a:pt x="60" y="1"/>
                    <a:pt x="95" y="1"/>
                  </a:cubicBezTo>
                  <a:cubicBezTo>
                    <a:pt x="119" y="1"/>
                    <a:pt x="143" y="36"/>
                    <a:pt x="167" y="60"/>
                  </a:cubicBezTo>
                  <a:cubicBezTo>
                    <a:pt x="143" y="84"/>
                    <a:pt x="131" y="108"/>
                    <a:pt x="95" y="1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6"/>
            <p:cNvSpPr/>
            <p:nvPr/>
          </p:nvSpPr>
          <p:spPr>
            <a:xfrm>
              <a:off x="7461855" y="1327416"/>
              <a:ext cx="9459" cy="21063"/>
            </a:xfrm>
            <a:custGeom>
              <a:rect b="b" l="l" r="r" t="t"/>
              <a:pathLst>
                <a:path extrusionOk="0" h="216" w="97">
                  <a:moveTo>
                    <a:pt x="49" y="215"/>
                  </a:moveTo>
                  <a:cubicBezTo>
                    <a:pt x="25" y="167"/>
                    <a:pt x="13" y="120"/>
                    <a:pt x="1" y="72"/>
                  </a:cubicBezTo>
                  <a:cubicBezTo>
                    <a:pt x="1" y="48"/>
                    <a:pt x="25" y="25"/>
                    <a:pt x="37" y="1"/>
                  </a:cubicBezTo>
                  <a:cubicBezTo>
                    <a:pt x="60" y="25"/>
                    <a:pt x="84" y="36"/>
                    <a:pt x="84" y="60"/>
                  </a:cubicBezTo>
                  <a:cubicBezTo>
                    <a:pt x="96" y="108"/>
                    <a:pt x="84" y="167"/>
                    <a:pt x="72"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6"/>
            <p:cNvSpPr/>
            <p:nvPr/>
          </p:nvSpPr>
          <p:spPr>
            <a:xfrm>
              <a:off x="8470813" y="1176467"/>
              <a:ext cx="10531" cy="16382"/>
            </a:xfrm>
            <a:custGeom>
              <a:rect b="b" l="l" r="r" t="t"/>
              <a:pathLst>
                <a:path extrusionOk="0" h="168" w="108">
                  <a:moveTo>
                    <a:pt x="96" y="168"/>
                  </a:moveTo>
                  <a:cubicBezTo>
                    <a:pt x="0" y="108"/>
                    <a:pt x="12" y="49"/>
                    <a:pt x="48" y="1"/>
                  </a:cubicBezTo>
                  <a:cubicBezTo>
                    <a:pt x="60" y="1"/>
                    <a:pt x="96" y="1"/>
                    <a:pt x="108" y="1"/>
                  </a:cubicBezTo>
                  <a:cubicBezTo>
                    <a:pt x="108" y="49"/>
                    <a:pt x="108" y="96"/>
                    <a:pt x="96" y="1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6"/>
            <p:cNvSpPr/>
            <p:nvPr/>
          </p:nvSpPr>
          <p:spPr>
            <a:xfrm>
              <a:off x="7963458" y="2122724"/>
              <a:ext cx="14042" cy="14042"/>
            </a:xfrm>
            <a:custGeom>
              <a:rect b="b" l="l" r="r" t="t"/>
              <a:pathLst>
                <a:path extrusionOk="0" h="144" w="144">
                  <a:moveTo>
                    <a:pt x="143" y="60"/>
                  </a:moveTo>
                  <a:cubicBezTo>
                    <a:pt x="96" y="96"/>
                    <a:pt x="72" y="120"/>
                    <a:pt x="48" y="143"/>
                  </a:cubicBezTo>
                  <a:cubicBezTo>
                    <a:pt x="24" y="132"/>
                    <a:pt x="0" y="108"/>
                    <a:pt x="0" y="96"/>
                  </a:cubicBezTo>
                  <a:cubicBezTo>
                    <a:pt x="12" y="60"/>
                    <a:pt x="36" y="24"/>
                    <a:pt x="60" y="12"/>
                  </a:cubicBezTo>
                  <a:cubicBezTo>
                    <a:pt x="72" y="1"/>
                    <a:pt x="108" y="36"/>
                    <a:pt x="143"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a:off x="7476970" y="1354134"/>
              <a:ext cx="7118" cy="14042"/>
            </a:xfrm>
            <a:custGeom>
              <a:rect b="b" l="l" r="r" t="t"/>
              <a:pathLst>
                <a:path extrusionOk="0" h="144" w="73">
                  <a:moveTo>
                    <a:pt x="13" y="143"/>
                  </a:moveTo>
                  <a:cubicBezTo>
                    <a:pt x="13" y="108"/>
                    <a:pt x="1" y="60"/>
                    <a:pt x="1" y="24"/>
                  </a:cubicBezTo>
                  <a:cubicBezTo>
                    <a:pt x="1" y="13"/>
                    <a:pt x="25" y="1"/>
                    <a:pt x="48" y="1"/>
                  </a:cubicBezTo>
                  <a:cubicBezTo>
                    <a:pt x="60" y="48"/>
                    <a:pt x="60" y="84"/>
                    <a:pt x="72" y="132"/>
                  </a:cubicBezTo>
                  <a:cubicBezTo>
                    <a:pt x="60" y="132"/>
                    <a:pt x="36" y="143"/>
                    <a:pt x="13"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6"/>
            <p:cNvSpPr/>
            <p:nvPr/>
          </p:nvSpPr>
          <p:spPr>
            <a:xfrm>
              <a:off x="7942590" y="952482"/>
              <a:ext cx="10531" cy="10531"/>
            </a:xfrm>
            <a:custGeom>
              <a:rect b="b" l="l" r="r" t="t"/>
              <a:pathLst>
                <a:path extrusionOk="0" h="108" w="108">
                  <a:moveTo>
                    <a:pt x="36" y="0"/>
                  </a:moveTo>
                  <a:cubicBezTo>
                    <a:pt x="60" y="24"/>
                    <a:pt x="83" y="36"/>
                    <a:pt x="107" y="60"/>
                  </a:cubicBezTo>
                  <a:lnTo>
                    <a:pt x="107" y="95"/>
                  </a:lnTo>
                  <a:cubicBezTo>
                    <a:pt x="72" y="95"/>
                    <a:pt x="36" y="95"/>
                    <a:pt x="0" y="107"/>
                  </a:cubicBezTo>
                  <a:lnTo>
                    <a:pt x="0" y="0"/>
                  </a:lnTo>
                  <a:cubicBezTo>
                    <a:pt x="12" y="0"/>
                    <a:pt x="24" y="0"/>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26"/>
          <p:cNvGrpSpPr/>
          <p:nvPr/>
        </p:nvGrpSpPr>
        <p:grpSpPr>
          <a:xfrm>
            <a:off x="5847294" y="371275"/>
            <a:ext cx="2583807" cy="1192395"/>
            <a:chOff x="4499600" y="2605200"/>
            <a:chExt cx="1207725" cy="557350"/>
          </a:xfrm>
        </p:grpSpPr>
        <p:sp>
          <p:nvSpPr>
            <p:cNvPr id="811" name="Google Shape;811;p26"/>
            <p:cNvSpPr/>
            <p:nvPr/>
          </p:nvSpPr>
          <p:spPr>
            <a:xfrm>
              <a:off x="4499600" y="2605200"/>
              <a:ext cx="467375" cy="485225"/>
            </a:xfrm>
            <a:custGeom>
              <a:rect b="b" l="l" r="r" t="t"/>
              <a:pathLst>
                <a:path extrusionOk="0" h="19409" w="18695">
                  <a:moveTo>
                    <a:pt x="3537" y="1"/>
                  </a:moveTo>
                  <a:cubicBezTo>
                    <a:pt x="3501" y="1"/>
                    <a:pt x="3465" y="2"/>
                    <a:pt x="3431" y="4"/>
                  </a:cubicBezTo>
                  <a:cubicBezTo>
                    <a:pt x="2729" y="38"/>
                    <a:pt x="2056" y="390"/>
                    <a:pt x="1376" y="390"/>
                  </a:cubicBezTo>
                  <a:cubicBezTo>
                    <a:pt x="1249" y="390"/>
                    <a:pt x="1122" y="377"/>
                    <a:pt x="995" y="349"/>
                  </a:cubicBezTo>
                  <a:cubicBezTo>
                    <a:pt x="842" y="310"/>
                    <a:pt x="681" y="256"/>
                    <a:pt x="533" y="256"/>
                  </a:cubicBezTo>
                  <a:cubicBezTo>
                    <a:pt x="444" y="256"/>
                    <a:pt x="360" y="275"/>
                    <a:pt x="285" y="328"/>
                  </a:cubicBezTo>
                  <a:cubicBezTo>
                    <a:pt x="0" y="531"/>
                    <a:pt x="183" y="998"/>
                    <a:pt x="427" y="1262"/>
                  </a:cubicBezTo>
                  <a:cubicBezTo>
                    <a:pt x="670" y="1526"/>
                    <a:pt x="934" y="1891"/>
                    <a:pt x="731" y="2196"/>
                  </a:cubicBezTo>
                  <a:cubicBezTo>
                    <a:pt x="1300" y="1952"/>
                    <a:pt x="1929" y="1830"/>
                    <a:pt x="2538" y="1810"/>
                  </a:cubicBezTo>
                  <a:cubicBezTo>
                    <a:pt x="2579" y="1806"/>
                    <a:pt x="2621" y="1803"/>
                    <a:pt x="2663" y="1803"/>
                  </a:cubicBezTo>
                  <a:cubicBezTo>
                    <a:pt x="2809" y="1803"/>
                    <a:pt x="2955" y="1833"/>
                    <a:pt x="3065" y="1912"/>
                  </a:cubicBezTo>
                  <a:cubicBezTo>
                    <a:pt x="3370" y="2115"/>
                    <a:pt x="3329" y="2561"/>
                    <a:pt x="3431" y="2926"/>
                  </a:cubicBezTo>
                  <a:cubicBezTo>
                    <a:pt x="3593" y="3414"/>
                    <a:pt x="4040" y="3718"/>
                    <a:pt x="4446" y="4023"/>
                  </a:cubicBezTo>
                  <a:cubicBezTo>
                    <a:pt x="5664" y="4936"/>
                    <a:pt x="7896" y="7148"/>
                    <a:pt x="8262" y="7636"/>
                  </a:cubicBezTo>
                  <a:cubicBezTo>
                    <a:pt x="8728" y="8265"/>
                    <a:pt x="9398" y="8752"/>
                    <a:pt x="10149" y="8975"/>
                  </a:cubicBezTo>
                  <a:cubicBezTo>
                    <a:pt x="10758" y="9158"/>
                    <a:pt x="11469" y="9239"/>
                    <a:pt x="11814" y="9767"/>
                  </a:cubicBezTo>
                  <a:cubicBezTo>
                    <a:pt x="12057" y="10193"/>
                    <a:pt x="11956" y="10721"/>
                    <a:pt x="12017" y="11208"/>
                  </a:cubicBezTo>
                  <a:cubicBezTo>
                    <a:pt x="12078" y="11959"/>
                    <a:pt x="12504" y="12608"/>
                    <a:pt x="12768" y="13319"/>
                  </a:cubicBezTo>
                  <a:cubicBezTo>
                    <a:pt x="13153" y="14273"/>
                    <a:pt x="13255" y="15349"/>
                    <a:pt x="13052" y="16363"/>
                  </a:cubicBezTo>
                  <a:cubicBezTo>
                    <a:pt x="12950" y="16932"/>
                    <a:pt x="12747" y="17500"/>
                    <a:pt x="12768" y="18089"/>
                  </a:cubicBezTo>
                  <a:cubicBezTo>
                    <a:pt x="12808" y="18677"/>
                    <a:pt x="13153" y="19286"/>
                    <a:pt x="13722" y="19408"/>
                  </a:cubicBezTo>
                  <a:cubicBezTo>
                    <a:pt x="13783" y="18109"/>
                    <a:pt x="14635" y="16972"/>
                    <a:pt x="15589" y="16079"/>
                  </a:cubicBezTo>
                  <a:cubicBezTo>
                    <a:pt x="16543" y="15186"/>
                    <a:pt x="17619" y="14395"/>
                    <a:pt x="18329" y="13299"/>
                  </a:cubicBezTo>
                  <a:cubicBezTo>
                    <a:pt x="18532" y="13014"/>
                    <a:pt x="18695" y="12649"/>
                    <a:pt x="18593" y="12324"/>
                  </a:cubicBezTo>
                  <a:cubicBezTo>
                    <a:pt x="18410" y="11736"/>
                    <a:pt x="17639" y="11675"/>
                    <a:pt x="17091" y="11411"/>
                  </a:cubicBezTo>
                  <a:cubicBezTo>
                    <a:pt x="16949" y="11350"/>
                    <a:pt x="16807" y="11248"/>
                    <a:pt x="16685" y="11147"/>
                  </a:cubicBezTo>
                  <a:cubicBezTo>
                    <a:pt x="16137" y="10700"/>
                    <a:pt x="15731" y="9970"/>
                    <a:pt x="15061" y="9686"/>
                  </a:cubicBezTo>
                  <a:cubicBezTo>
                    <a:pt x="14750" y="9558"/>
                    <a:pt x="14419" y="9533"/>
                    <a:pt x="14080" y="9533"/>
                  </a:cubicBezTo>
                  <a:cubicBezTo>
                    <a:pt x="13862" y="9533"/>
                    <a:pt x="13641" y="9543"/>
                    <a:pt x="13420" y="9543"/>
                  </a:cubicBezTo>
                  <a:cubicBezTo>
                    <a:pt x="13222" y="9543"/>
                    <a:pt x="13024" y="9535"/>
                    <a:pt x="12829" y="9503"/>
                  </a:cubicBezTo>
                  <a:cubicBezTo>
                    <a:pt x="11976" y="9361"/>
                    <a:pt x="11266" y="8752"/>
                    <a:pt x="10596" y="8184"/>
                  </a:cubicBezTo>
                  <a:cubicBezTo>
                    <a:pt x="10352" y="7960"/>
                    <a:pt x="10088" y="7737"/>
                    <a:pt x="9967" y="7412"/>
                  </a:cubicBezTo>
                  <a:cubicBezTo>
                    <a:pt x="9845" y="7108"/>
                    <a:pt x="9906" y="6702"/>
                    <a:pt x="10190" y="6519"/>
                  </a:cubicBezTo>
                  <a:cubicBezTo>
                    <a:pt x="10286" y="6463"/>
                    <a:pt x="10387" y="6440"/>
                    <a:pt x="10490" y="6440"/>
                  </a:cubicBezTo>
                  <a:cubicBezTo>
                    <a:pt x="10927" y="6440"/>
                    <a:pt x="11418" y="6846"/>
                    <a:pt x="11862" y="6846"/>
                  </a:cubicBezTo>
                  <a:cubicBezTo>
                    <a:pt x="11956" y="6846"/>
                    <a:pt x="12049" y="6828"/>
                    <a:pt x="12138" y="6783"/>
                  </a:cubicBezTo>
                  <a:cubicBezTo>
                    <a:pt x="12443" y="6641"/>
                    <a:pt x="12544" y="6276"/>
                    <a:pt x="12687" y="5971"/>
                  </a:cubicBezTo>
                  <a:cubicBezTo>
                    <a:pt x="12930" y="5443"/>
                    <a:pt x="13417" y="5037"/>
                    <a:pt x="13986" y="4855"/>
                  </a:cubicBezTo>
                  <a:cubicBezTo>
                    <a:pt x="14209" y="4794"/>
                    <a:pt x="14452" y="4753"/>
                    <a:pt x="14635" y="4631"/>
                  </a:cubicBezTo>
                  <a:cubicBezTo>
                    <a:pt x="14818" y="4489"/>
                    <a:pt x="14940" y="4205"/>
                    <a:pt x="14777" y="4023"/>
                  </a:cubicBezTo>
                  <a:cubicBezTo>
                    <a:pt x="14696" y="3921"/>
                    <a:pt x="14513" y="3921"/>
                    <a:pt x="14432" y="3820"/>
                  </a:cubicBezTo>
                  <a:cubicBezTo>
                    <a:pt x="14148" y="3353"/>
                    <a:pt x="15000" y="3475"/>
                    <a:pt x="15082" y="3170"/>
                  </a:cubicBezTo>
                  <a:cubicBezTo>
                    <a:pt x="15163" y="2845"/>
                    <a:pt x="15000" y="2521"/>
                    <a:pt x="14757" y="2318"/>
                  </a:cubicBezTo>
                  <a:cubicBezTo>
                    <a:pt x="14513" y="2115"/>
                    <a:pt x="14209" y="1993"/>
                    <a:pt x="13904" y="1891"/>
                  </a:cubicBezTo>
                  <a:cubicBezTo>
                    <a:pt x="13685" y="1822"/>
                    <a:pt x="13446" y="1759"/>
                    <a:pt x="13220" y="1759"/>
                  </a:cubicBezTo>
                  <a:cubicBezTo>
                    <a:pt x="13050" y="1759"/>
                    <a:pt x="12887" y="1795"/>
                    <a:pt x="12747" y="1891"/>
                  </a:cubicBezTo>
                  <a:cubicBezTo>
                    <a:pt x="12463" y="2094"/>
                    <a:pt x="12382" y="2460"/>
                    <a:pt x="12118" y="2683"/>
                  </a:cubicBezTo>
                  <a:cubicBezTo>
                    <a:pt x="11973" y="2804"/>
                    <a:pt x="11778" y="2860"/>
                    <a:pt x="11580" y="2860"/>
                  </a:cubicBezTo>
                  <a:cubicBezTo>
                    <a:pt x="11444" y="2860"/>
                    <a:pt x="11308" y="2834"/>
                    <a:pt x="11184" y="2784"/>
                  </a:cubicBezTo>
                  <a:cubicBezTo>
                    <a:pt x="10880" y="2683"/>
                    <a:pt x="10454" y="2480"/>
                    <a:pt x="10393" y="2257"/>
                  </a:cubicBezTo>
                  <a:cubicBezTo>
                    <a:pt x="10352" y="2054"/>
                    <a:pt x="10616" y="1709"/>
                    <a:pt x="10880" y="1668"/>
                  </a:cubicBezTo>
                  <a:cubicBezTo>
                    <a:pt x="11428" y="1567"/>
                    <a:pt x="11712" y="816"/>
                    <a:pt x="12281" y="755"/>
                  </a:cubicBezTo>
                  <a:cubicBezTo>
                    <a:pt x="12299" y="753"/>
                    <a:pt x="12317" y="753"/>
                    <a:pt x="12335" y="753"/>
                  </a:cubicBezTo>
                  <a:cubicBezTo>
                    <a:pt x="12598" y="753"/>
                    <a:pt x="12843" y="887"/>
                    <a:pt x="13052" y="1039"/>
                  </a:cubicBezTo>
                  <a:cubicBezTo>
                    <a:pt x="13295" y="1201"/>
                    <a:pt x="13539" y="1364"/>
                    <a:pt x="13823" y="1364"/>
                  </a:cubicBezTo>
                  <a:cubicBezTo>
                    <a:pt x="14087" y="1364"/>
                    <a:pt x="14392" y="1100"/>
                    <a:pt x="14290" y="816"/>
                  </a:cubicBezTo>
                  <a:cubicBezTo>
                    <a:pt x="14229" y="613"/>
                    <a:pt x="13986" y="531"/>
                    <a:pt x="13762" y="470"/>
                  </a:cubicBezTo>
                  <a:cubicBezTo>
                    <a:pt x="13174" y="339"/>
                    <a:pt x="12570" y="273"/>
                    <a:pt x="11966" y="273"/>
                  </a:cubicBezTo>
                  <a:cubicBezTo>
                    <a:pt x="11362" y="273"/>
                    <a:pt x="10758" y="339"/>
                    <a:pt x="10170" y="470"/>
                  </a:cubicBezTo>
                  <a:cubicBezTo>
                    <a:pt x="9926" y="531"/>
                    <a:pt x="9682" y="633"/>
                    <a:pt x="9439" y="694"/>
                  </a:cubicBezTo>
                  <a:cubicBezTo>
                    <a:pt x="9396" y="703"/>
                    <a:pt x="9358" y="707"/>
                    <a:pt x="9323" y="707"/>
                  </a:cubicBezTo>
                  <a:cubicBezTo>
                    <a:pt x="9041" y="707"/>
                    <a:pt x="8981" y="443"/>
                    <a:pt x="8728" y="389"/>
                  </a:cubicBezTo>
                  <a:cubicBezTo>
                    <a:pt x="8708" y="385"/>
                    <a:pt x="8687" y="383"/>
                    <a:pt x="8665" y="383"/>
                  </a:cubicBezTo>
                  <a:cubicBezTo>
                    <a:pt x="8286" y="383"/>
                    <a:pt x="7709" y="971"/>
                    <a:pt x="7304" y="971"/>
                  </a:cubicBezTo>
                  <a:cubicBezTo>
                    <a:pt x="7270" y="971"/>
                    <a:pt x="7237" y="967"/>
                    <a:pt x="7206" y="958"/>
                  </a:cubicBezTo>
                  <a:cubicBezTo>
                    <a:pt x="6618" y="801"/>
                    <a:pt x="4573" y="1"/>
                    <a:pt x="35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6"/>
            <p:cNvSpPr/>
            <p:nvPr/>
          </p:nvSpPr>
          <p:spPr>
            <a:xfrm>
              <a:off x="5434825" y="2746850"/>
              <a:ext cx="272500" cy="415700"/>
            </a:xfrm>
            <a:custGeom>
              <a:rect b="b" l="l" r="r" t="t"/>
              <a:pathLst>
                <a:path extrusionOk="0" h="16628" w="10900">
                  <a:moveTo>
                    <a:pt x="6719" y="1"/>
                  </a:moveTo>
                  <a:cubicBezTo>
                    <a:pt x="6373" y="1"/>
                    <a:pt x="5988" y="41"/>
                    <a:pt x="5704" y="285"/>
                  </a:cubicBezTo>
                  <a:cubicBezTo>
                    <a:pt x="5440" y="508"/>
                    <a:pt x="5298" y="995"/>
                    <a:pt x="5521" y="1300"/>
                  </a:cubicBezTo>
                  <a:cubicBezTo>
                    <a:pt x="5642" y="1476"/>
                    <a:pt x="5841" y="1545"/>
                    <a:pt x="6053" y="1545"/>
                  </a:cubicBezTo>
                  <a:cubicBezTo>
                    <a:pt x="6231" y="1545"/>
                    <a:pt x="6419" y="1496"/>
                    <a:pt x="6576" y="1421"/>
                  </a:cubicBezTo>
                  <a:cubicBezTo>
                    <a:pt x="6857" y="1290"/>
                    <a:pt x="7190" y="930"/>
                    <a:pt x="7469" y="930"/>
                  </a:cubicBezTo>
                  <a:cubicBezTo>
                    <a:pt x="7533" y="930"/>
                    <a:pt x="7595" y="949"/>
                    <a:pt x="7652" y="995"/>
                  </a:cubicBezTo>
                  <a:cubicBezTo>
                    <a:pt x="7936" y="1239"/>
                    <a:pt x="8261" y="1604"/>
                    <a:pt x="8160" y="1970"/>
                  </a:cubicBezTo>
                  <a:cubicBezTo>
                    <a:pt x="8053" y="2439"/>
                    <a:pt x="7704" y="2612"/>
                    <a:pt x="7247" y="2612"/>
                  </a:cubicBezTo>
                  <a:cubicBezTo>
                    <a:pt x="6401" y="2612"/>
                    <a:pt x="5183" y="2020"/>
                    <a:pt x="4445" y="1624"/>
                  </a:cubicBezTo>
                  <a:cubicBezTo>
                    <a:pt x="4242" y="1503"/>
                    <a:pt x="4019" y="1361"/>
                    <a:pt x="3796" y="1340"/>
                  </a:cubicBezTo>
                  <a:cubicBezTo>
                    <a:pt x="3780" y="1339"/>
                    <a:pt x="3765" y="1338"/>
                    <a:pt x="3749" y="1338"/>
                  </a:cubicBezTo>
                  <a:cubicBezTo>
                    <a:pt x="3520" y="1338"/>
                    <a:pt x="3284" y="1477"/>
                    <a:pt x="3227" y="1706"/>
                  </a:cubicBezTo>
                  <a:cubicBezTo>
                    <a:pt x="3187" y="1868"/>
                    <a:pt x="3248" y="2030"/>
                    <a:pt x="3248" y="2193"/>
                  </a:cubicBezTo>
                  <a:cubicBezTo>
                    <a:pt x="3207" y="2619"/>
                    <a:pt x="2781" y="2842"/>
                    <a:pt x="2456" y="3086"/>
                  </a:cubicBezTo>
                  <a:cubicBezTo>
                    <a:pt x="2131" y="3329"/>
                    <a:pt x="1888" y="3898"/>
                    <a:pt x="2212" y="4121"/>
                  </a:cubicBezTo>
                  <a:cubicBezTo>
                    <a:pt x="2283" y="4172"/>
                    <a:pt x="2365" y="4192"/>
                    <a:pt x="2448" y="4192"/>
                  </a:cubicBezTo>
                  <a:cubicBezTo>
                    <a:pt x="2532" y="4192"/>
                    <a:pt x="2618" y="4172"/>
                    <a:pt x="2700" y="4141"/>
                  </a:cubicBezTo>
                  <a:cubicBezTo>
                    <a:pt x="3231" y="3948"/>
                    <a:pt x="3763" y="3435"/>
                    <a:pt x="4265" y="3435"/>
                  </a:cubicBezTo>
                  <a:cubicBezTo>
                    <a:pt x="4395" y="3435"/>
                    <a:pt x="4523" y="3469"/>
                    <a:pt x="4648" y="3553"/>
                  </a:cubicBezTo>
                  <a:cubicBezTo>
                    <a:pt x="5176" y="3918"/>
                    <a:pt x="5135" y="5014"/>
                    <a:pt x="5765" y="5116"/>
                  </a:cubicBezTo>
                  <a:cubicBezTo>
                    <a:pt x="5793" y="5120"/>
                    <a:pt x="5820" y="5122"/>
                    <a:pt x="5848" y="5122"/>
                  </a:cubicBezTo>
                  <a:cubicBezTo>
                    <a:pt x="6080" y="5122"/>
                    <a:pt x="6296" y="4979"/>
                    <a:pt x="6495" y="4852"/>
                  </a:cubicBezTo>
                  <a:cubicBezTo>
                    <a:pt x="6975" y="4570"/>
                    <a:pt x="7533" y="4415"/>
                    <a:pt x="8088" y="4415"/>
                  </a:cubicBezTo>
                  <a:cubicBezTo>
                    <a:pt x="8331" y="4415"/>
                    <a:pt x="8574" y="4445"/>
                    <a:pt x="8809" y="4507"/>
                  </a:cubicBezTo>
                  <a:cubicBezTo>
                    <a:pt x="8951" y="4547"/>
                    <a:pt x="9154" y="4649"/>
                    <a:pt x="9134" y="4811"/>
                  </a:cubicBezTo>
                  <a:cubicBezTo>
                    <a:pt x="9134" y="4997"/>
                    <a:pt x="8982" y="5023"/>
                    <a:pt x="8798" y="5023"/>
                  </a:cubicBezTo>
                  <a:cubicBezTo>
                    <a:pt x="8724" y="5023"/>
                    <a:pt x="8646" y="5019"/>
                    <a:pt x="8570" y="5019"/>
                  </a:cubicBezTo>
                  <a:cubicBezTo>
                    <a:pt x="8504" y="5019"/>
                    <a:pt x="8440" y="5022"/>
                    <a:pt x="8383" y="5034"/>
                  </a:cubicBezTo>
                  <a:cubicBezTo>
                    <a:pt x="8160" y="5095"/>
                    <a:pt x="8018" y="5339"/>
                    <a:pt x="8058" y="5582"/>
                  </a:cubicBezTo>
                  <a:cubicBezTo>
                    <a:pt x="8099" y="5826"/>
                    <a:pt x="9479" y="5522"/>
                    <a:pt x="9479" y="6090"/>
                  </a:cubicBezTo>
                  <a:cubicBezTo>
                    <a:pt x="9479" y="6496"/>
                    <a:pt x="8160" y="6638"/>
                    <a:pt x="7794" y="6658"/>
                  </a:cubicBezTo>
                  <a:cubicBezTo>
                    <a:pt x="7757" y="6662"/>
                    <a:pt x="7721" y="6664"/>
                    <a:pt x="7685" y="6664"/>
                  </a:cubicBezTo>
                  <a:cubicBezTo>
                    <a:pt x="7343" y="6664"/>
                    <a:pt x="7031" y="6499"/>
                    <a:pt x="6719" y="6333"/>
                  </a:cubicBezTo>
                  <a:cubicBezTo>
                    <a:pt x="5886" y="5867"/>
                    <a:pt x="5074" y="5339"/>
                    <a:pt x="4181" y="5034"/>
                  </a:cubicBezTo>
                  <a:cubicBezTo>
                    <a:pt x="3737" y="4886"/>
                    <a:pt x="3268" y="4796"/>
                    <a:pt x="2808" y="4796"/>
                  </a:cubicBezTo>
                  <a:cubicBezTo>
                    <a:pt x="2323" y="4796"/>
                    <a:pt x="1848" y="4896"/>
                    <a:pt x="1421" y="5136"/>
                  </a:cubicBezTo>
                  <a:cubicBezTo>
                    <a:pt x="589" y="5603"/>
                    <a:pt x="0" y="6679"/>
                    <a:pt x="264" y="7673"/>
                  </a:cubicBezTo>
                  <a:cubicBezTo>
                    <a:pt x="507" y="8627"/>
                    <a:pt x="1380" y="9195"/>
                    <a:pt x="2233" y="9500"/>
                  </a:cubicBezTo>
                  <a:cubicBezTo>
                    <a:pt x="2537" y="9601"/>
                    <a:pt x="2862" y="9703"/>
                    <a:pt x="3085" y="9926"/>
                  </a:cubicBezTo>
                  <a:cubicBezTo>
                    <a:pt x="3552" y="10373"/>
                    <a:pt x="3532" y="11185"/>
                    <a:pt x="3491" y="11875"/>
                  </a:cubicBezTo>
                  <a:cubicBezTo>
                    <a:pt x="3430" y="12890"/>
                    <a:pt x="3430" y="13925"/>
                    <a:pt x="3512" y="14960"/>
                  </a:cubicBezTo>
                  <a:cubicBezTo>
                    <a:pt x="3532" y="15508"/>
                    <a:pt x="3633" y="16097"/>
                    <a:pt x="4019" y="16421"/>
                  </a:cubicBezTo>
                  <a:cubicBezTo>
                    <a:pt x="4196" y="16564"/>
                    <a:pt x="4404" y="16627"/>
                    <a:pt x="4615" y="16627"/>
                  </a:cubicBezTo>
                  <a:cubicBezTo>
                    <a:pt x="4915" y="16627"/>
                    <a:pt x="5222" y="16502"/>
                    <a:pt x="5460" y="16300"/>
                  </a:cubicBezTo>
                  <a:cubicBezTo>
                    <a:pt x="5886" y="15975"/>
                    <a:pt x="6150" y="15467"/>
                    <a:pt x="6455" y="15001"/>
                  </a:cubicBezTo>
                  <a:cubicBezTo>
                    <a:pt x="7226" y="13742"/>
                    <a:pt x="8200" y="12626"/>
                    <a:pt x="9296" y="11692"/>
                  </a:cubicBezTo>
                  <a:cubicBezTo>
                    <a:pt x="9418" y="11570"/>
                    <a:pt x="9560" y="11469"/>
                    <a:pt x="9641" y="11306"/>
                  </a:cubicBezTo>
                  <a:cubicBezTo>
                    <a:pt x="9905" y="10779"/>
                    <a:pt x="9398" y="10210"/>
                    <a:pt x="8951" y="9865"/>
                  </a:cubicBezTo>
                  <a:cubicBezTo>
                    <a:pt x="8505" y="9500"/>
                    <a:pt x="8018" y="8891"/>
                    <a:pt x="8322" y="8404"/>
                  </a:cubicBezTo>
                  <a:cubicBezTo>
                    <a:pt x="8344" y="8393"/>
                    <a:pt x="8366" y="8388"/>
                    <a:pt x="8388" y="8388"/>
                  </a:cubicBezTo>
                  <a:cubicBezTo>
                    <a:pt x="8527" y="8388"/>
                    <a:pt x="8658" y="8591"/>
                    <a:pt x="8728" y="8749"/>
                  </a:cubicBezTo>
                  <a:cubicBezTo>
                    <a:pt x="8992" y="9277"/>
                    <a:pt x="9479" y="9703"/>
                    <a:pt x="10047" y="9784"/>
                  </a:cubicBezTo>
                  <a:cubicBezTo>
                    <a:pt x="10076" y="9786"/>
                    <a:pt x="10105" y="9787"/>
                    <a:pt x="10134" y="9787"/>
                  </a:cubicBezTo>
                  <a:cubicBezTo>
                    <a:pt x="10396" y="9787"/>
                    <a:pt x="10681" y="9705"/>
                    <a:pt x="10900" y="9540"/>
                  </a:cubicBezTo>
                  <a:lnTo>
                    <a:pt x="10900" y="1198"/>
                  </a:lnTo>
                  <a:cubicBezTo>
                    <a:pt x="9499" y="731"/>
                    <a:pt x="8160" y="21"/>
                    <a:pt x="67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6"/>
            <p:cNvSpPr/>
            <p:nvPr/>
          </p:nvSpPr>
          <p:spPr>
            <a:xfrm>
              <a:off x="4968975" y="2806725"/>
              <a:ext cx="507475" cy="242575"/>
            </a:xfrm>
            <a:custGeom>
              <a:rect b="b" l="l" r="r" t="t"/>
              <a:pathLst>
                <a:path extrusionOk="0" h="9703" w="20299">
                  <a:moveTo>
                    <a:pt x="19284" y="1"/>
                  </a:moveTo>
                  <a:lnTo>
                    <a:pt x="19263" y="305"/>
                  </a:lnTo>
                  <a:cubicBezTo>
                    <a:pt x="19588" y="326"/>
                    <a:pt x="19913" y="346"/>
                    <a:pt x="20258" y="407"/>
                  </a:cubicBezTo>
                  <a:lnTo>
                    <a:pt x="20298" y="82"/>
                  </a:lnTo>
                  <a:cubicBezTo>
                    <a:pt x="19953" y="41"/>
                    <a:pt x="19608" y="1"/>
                    <a:pt x="19284" y="1"/>
                  </a:cubicBezTo>
                  <a:close/>
                  <a:moveTo>
                    <a:pt x="17233" y="204"/>
                  </a:moveTo>
                  <a:cubicBezTo>
                    <a:pt x="16888" y="285"/>
                    <a:pt x="16564" y="407"/>
                    <a:pt x="16239" y="549"/>
                  </a:cubicBezTo>
                  <a:lnTo>
                    <a:pt x="16381" y="833"/>
                  </a:lnTo>
                  <a:cubicBezTo>
                    <a:pt x="16665" y="691"/>
                    <a:pt x="16990" y="589"/>
                    <a:pt x="17294" y="508"/>
                  </a:cubicBezTo>
                  <a:lnTo>
                    <a:pt x="17233" y="204"/>
                  </a:lnTo>
                  <a:close/>
                  <a:moveTo>
                    <a:pt x="14534" y="1706"/>
                  </a:moveTo>
                  <a:cubicBezTo>
                    <a:pt x="14290" y="1929"/>
                    <a:pt x="14067" y="2173"/>
                    <a:pt x="13844" y="2457"/>
                  </a:cubicBezTo>
                  <a:lnTo>
                    <a:pt x="14087" y="2660"/>
                  </a:lnTo>
                  <a:cubicBezTo>
                    <a:pt x="14311" y="2396"/>
                    <a:pt x="14534" y="2152"/>
                    <a:pt x="14757" y="1929"/>
                  </a:cubicBezTo>
                  <a:lnTo>
                    <a:pt x="14534" y="1706"/>
                  </a:lnTo>
                  <a:close/>
                  <a:moveTo>
                    <a:pt x="12667" y="4141"/>
                  </a:moveTo>
                  <a:cubicBezTo>
                    <a:pt x="12504" y="4426"/>
                    <a:pt x="12321" y="4710"/>
                    <a:pt x="12159" y="4994"/>
                  </a:cubicBezTo>
                  <a:lnTo>
                    <a:pt x="12139" y="5014"/>
                  </a:lnTo>
                  <a:lnTo>
                    <a:pt x="12423" y="5177"/>
                  </a:lnTo>
                  <a:lnTo>
                    <a:pt x="12443" y="5136"/>
                  </a:lnTo>
                  <a:cubicBezTo>
                    <a:pt x="12606" y="4872"/>
                    <a:pt x="12768" y="4588"/>
                    <a:pt x="12951" y="4304"/>
                  </a:cubicBezTo>
                  <a:lnTo>
                    <a:pt x="12667" y="4141"/>
                  </a:lnTo>
                  <a:close/>
                  <a:moveTo>
                    <a:pt x="244" y="6029"/>
                  </a:moveTo>
                  <a:lnTo>
                    <a:pt x="1" y="6232"/>
                  </a:lnTo>
                  <a:cubicBezTo>
                    <a:pt x="224" y="6496"/>
                    <a:pt x="468" y="6740"/>
                    <a:pt x="711" y="6983"/>
                  </a:cubicBezTo>
                  <a:lnTo>
                    <a:pt x="934" y="6760"/>
                  </a:lnTo>
                  <a:cubicBezTo>
                    <a:pt x="691" y="6516"/>
                    <a:pt x="468" y="6273"/>
                    <a:pt x="244" y="6029"/>
                  </a:cubicBezTo>
                  <a:close/>
                  <a:moveTo>
                    <a:pt x="11083" y="6719"/>
                  </a:moveTo>
                  <a:cubicBezTo>
                    <a:pt x="10880" y="7024"/>
                    <a:pt x="10677" y="7288"/>
                    <a:pt x="10474" y="7531"/>
                  </a:cubicBezTo>
                  <a:lnTo>
                    <a:pt x="10718" y="7734"/>
                  </a:lnTo>
                  <a:cubicBezTo>
                    <a:pt x="10921" y="7491"/>
                    <a:pt x="11124" y="7227"/>
                    <a:pt x="11347" y="6902"/>
                  </a:cubicBezTo>
                  <a:lnTo>
                    <a:pt x="11083" y="6719"/>
                  </a:lnTo>
                  <a:close/>
                  <a:moveTo>
                    <a:pt x="2477" y="8039"/>
                  </a:moveTo>
                  <a:lnTo>
                    <a:pt x="2294" y="8302"/>
                  </a:lnTo>
                  <a:cubicBezTo>
                    <a:pt x="2579" y="8505"/>
                    <a:pt x="2883" y="8688"/>
                    <a:pt x="3167" y="8830"/>
                  </a:cubicBezTo>
                  <a:lnTo>
                    <a:pt x="3330" y="8566"/>
                  </a:lnTo>
                  <a:cubicBezTo>
                    <a:pt x="3045" y="8404"/>
                    <a:pt x="2741" y="8242"/>
                    <a:pt x="2477" y="8039"/>
                  </a:cubicBezTo>
                  <a:close/>
                  <a:moveTo>
                    <a:pt x="8993" y="8790"/>
                  </a:moveTo>
                  <a:cubicBezTo>
                    <a:pt x="8708" y="8952"/>
                    <a:pt x="8404" y="9074"/>
                    <a:pt x="8100" y="9175"/>
                  </a:cubicBezTo>
                  <a:lnTo>
                    <a:pt x="8181" y="9480"/>
                  </a:lnTo>
                  <a:cubicBezTo>
                    <a:pt x="8526" y="9378"/>
                    <a:pt x="8851" y="9236"/>
                    <a:pt x="9155" y="9074"/>
                  </a:cubicBezTo>
                  <a:lnTo>
                    <a:pt x="8993" y="8790"/>
                  </a:lnTo>
                  <a:close/>
                  <a:moveTo>
                    <a:pt x="5177" y="9256"/>
                  </a:moveTo>
                  <a:lnTo>
                    <a:pt x="5095" y="9561"/>
                  </a:lnTo>
                  <a:cubicBezTo>
                    <a:pt x="5441" y="9642"/>
                    <a:pt x="5786" y="9683"/>
                    <a:pt x="6131" y="9703"/>
                  </a:cubicBezTo>
                  <a:lnTo>
                    <a:pt x="6151" y="9378"/>
                  </a:lnTo>
                  <a:cubicBezTo>
                    <a:pt x="5826" y="9358"/>
                    <a:pt x="5501" y="9317"/>
                    <a:pt x="5177" y="925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6"/>
            <p:cNvSpPr/>
            <p:nvPr/>
          </p:nvSpPr>
          <p:spPr>
            <a:xfrm>
              <a:off x="4884725" y="2866850"/>
              <a:ext cx="49325" cy="97375"/>
            </a:xfrm>
            <a:custGeom>
              <a:rect b="b" l="l" r="r" t="t"/>
              <a:pathLst>
                <a:path extrusionOk="0" h="3895" w="1973">
                  <a:moveTo>
                    <a:pt x="408" y="0"/>
                  </a:moveTo>
                  <a:cubicBezTo>
                    <a:pt x="237" y="0"/>
                    <a:pt x="0" y="102"/>
                    <a:pt x="42" y="214"/>
                  </a:cubicBezTo>
                  <a:cubicBezTo>
                    <a:pt x="489" y="1412"/>
                    <a:pt x="935" y="2609"/>
                    <a:pt x="1402" y="3827"/>
                  </a:cubicBezTo>
                  <a:cubicBezTo>
                    <a:pt x="1420" y="3875"/>
                    <a:pt x="1479" y="3895"/>
                    <a:pt x="1552" y="3895"/>
                  </a:cubicBezTo>
                  <a:cubicBezTo>
                    <a:pt x="1724" y="3895"/>
                    <a:pt x="1972" y="3785"/>
                    <a:pt x="1930" y="3685"/>
                  </a:cubicBezTo>
                  <a:cubicBezTo>
                    <a:pt x="1483" y="2467"/>
                    <a:pt x="1016" y="1270"/>
                    <a:pt x="570" y="72"/>
                  </a:cubicBezTo>
                  <a:cubicBezTo>
                    <a:pt x="551" y="21"/>
                    <a:pt x="486" y="0"/>
                    <a:pt x="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6"/>
            <p:cNvSpPr/>
            <p:nvPr/>
          </p:nvSpPr>
          <p:spPr>
            <a:xfrm>
              <a:off x="4855825" y="2886625"/>
              <a:ext cx="106575" cy="57425"/>
            </a:xfrm>
            <a:custGeom>
              <a:rect b="b" l="l" r="r" t="t"/>
              <a:pathLst>
                <a:path extrusionOk="0" h="2297" w="4263">
                  <a:moveTo>
                    <a:pt x="4019" y="0"/>
                  </a:moveTo>
                  <a:cubicBezTo>
                    <a:pt x="3924" y="0"/>
                    <a:pt x="3812" y="20"/>
                    <a:pt x="3755" y="52"/>
                  </a:cubicBezTo>
                  <a:cubicBezTo>
                    <a:pt x="2578" y="742"/>
                    <a:pt x="1381" y="1453"/>
                    <a:pt x="183" y="2143"/>
                  </a:cubicBezTo>
                  <a:cubicBezTo>
                    <a:pt x="0" y="2253"/>
                    <a:pt x="103" y="2296"/>
                    <a:pt x="244" y="2296"/>
                  </a:cubicBezTo>
                  <a:cubicBezTo>
                    <a:pt x="339" y="2296"/>
                    <a:pt x="451" y="2277"/>
                    <a:pt x="508" y="2244"/>
                  </a:cubicBezTo>
                  <a:cubicBezTo>
                    <a:pt x="1705" y="1554"/>
                    <a:pt x="2883" y="864"/>
                    <a:pt x="4080" y="154"/>
                  </a:cubicBezTo>
                  <a:cubicBezTo>
                    <a:pt x="4263" y="44"/>
                    <a:pt x="4161" y="0"/>
                    <a:pt x="4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6"/>
            <p:cNvSpPr/>
            <p:nvPr/>
          </p:nvSpPr>
          <p:spPr>
            <a:xfrm>
              <a:off x="5487950" y="2765975"/>
              <a:ext cx="58675" cy="96225"/>
            </a:xfrm>
            <a:custGeom>
              <a:rect b="b" l="l" r="r" t="t"/>
              <a:pathLst>
                <a:path extrusionOk="0" h="3849" w="2347">
                  <a:moveTo>
                    <a:pt x="389" y="1"/>
                  </a:moveTo>
                  <a:cubicBezTo>
                    <a:pt x="206" y="1"/>
                    <a:pt x="0" y="117"/>
                    <a:pt x="67" y="251"/>
                  </a:cubicBezTo>
                  <a:lnTo>
                    <a:pt x="1752" y="3742"/>
                  </a:lnTo>
                  <a:cubicBezTo>
                    <a:pt x="1786" y="3817"/>
                    <a:pt x="1869" y="3848"/>
                    <a:pt x="1960" y="3848"/>
                  </a:cubicBezTo>
                  <a:cubicBezTo>
                    <a:pt x="2138" y="3848"/>
                    <a:pt x="2347" y="3727"/>
                    <a:pt x="2280" y="3579"/>
                  </a:cubicBezTo>
                  <a:lnTo>
                    <a:pt x="615" y="108"/>
                  </a:lnTo>
                  <a:cubicBezTo>
                    <a:pt x="574" y="32"/>
                    <a:pt x="485" y="1"/>
                    <a:pt x="3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6"/>
            <p:cNvSpPr/>
            <p:nvPr/>
          </p:nvSpPr>
          <p:spPr>
            <a:xfrm>
              <a:off x="5467300" y="2781850"/>
              <a:ext cx="100000" cy="64225"/>
            </a:xfrm>
            <a:custGeom>
              <a:rect b="b" l="l" r="r" t="t"/>
              <a:pathLst>
                <a:path extrusionOk="0" h="2569" w="4000">
                  <a:moveTo>
                    <a:pt x="3843" y="1"/>
                  </a:moveTo>
                  <a:cubicBezTo>
                    <a:pt x="3725" y="1"/>
                    <a:pt x="3546" y="38"/>
                    <a:pt x="3491" y="82"/>
                  </a:cubicBezTo>
                  <a:cubicBezTo>
                    <a:pt x="2355" y="874"/>
                    <a:pt x="1238" y="1666"/>
                    <a:pt x="122" y="2457"/>
                  </a:cubicBezTo>
                  <a:cubicBezTo>
                    <a:pt x="0" y="2538"/>
                    <a:pt x="76" y="2569"/>
                    <a:pt x="195" y="2569"/>
                  </a:cubicBezTo>
                  <a:cubicBezTo>
                    <a:pt x="315" y="2569"/>
                    <a:pt x="477" y="2538"/>
                    <a:pt x="528" y="2498"/>
                  </a:cubicBezTo>
                  <a:cubicBezTo>
                    <a:pt x="1644" y="1706"/>
                    <a:pt x="2781" y="915"/>
                    <a:pt x="3897" y="103"/>
                  </a:cubicBezTo>
                  <a:cubicBezTo>
                    <a:pt x="4000" y="28"/>
                    <a:pt x="3944" y="1"/>
                    <a:pt x="3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26"/>
          <p:cNvGrpSpPr/>
          <p:nvPr/>
        </p:nvGrpSpPr>
        <p:grpSpPr>
          <a:xfrm>
            <a:off x="3052072" y="-303514"/>
            <a:ext cx="1450129" cy="1410111"/>
            <a:chOff x="2078825" y="3242350"/>
            <a:chExt cx="1899318" cy="1846904"/>
          </a:xfrm>
        </p:grpSpPr>
        <p:sp>
          <p:nvSpPr>
            <p:cNvPr id="819" name="Google Shape;819;p26"/>
            <p:cNvSpPr/>
            <p:nvPr/>
          </p:nvSpPr>
          <p:spPr>
            <a:xfrm>
              <a:off x="2078825" y="3242350"/>
              <a:ext cx="1899318" cy="1846904"/>
            </a:xfrm>
            <a:custGeom>
              <a:rect b="b" l="l" r="r" t="t"/>
              <a:pathLst>
                <a:path extrusionOk="0" h="7538" w="7752">
                  <a:moveTo>
                    <a:pt x="5573" y="6906"/>
                  </a:moveTo>
                  <a:cubicBezTo>
                    <a:pt x="5120" y="7382"/>
                    <a:pt x="4489" y="7430"/>
                    <a:pt x="3906" y="7454"/>
                  </a:cubicBezTo>
                  <a:cubicBezTo>
                    <a:pt x="1858" y="7537"/>
                    <a:pt x="108" y="5858"/>
                    <a:pt x="84" y="3858"/>
                  </a:cubicBezTo>
                  <a:cubicBezTo>
                    <a:pt x="60" y="1810"/>
                    <a:pt x="1751" y="120"/>
                    <a:pt x="3823" y="120"/>
                  </a:cubicBezTo>
                  <a:cubicBezTo>
                    <a:pt x="5311" y="120"/>
                    <a:pt x="6799" y="1215"/>
                    <a:pt x="7263" y="2668"/>
                  </a:cubicBezTo>
                  <a:cubicBezTo>
                    <a:pt x="7752" y="4180"/>
                    <a:pt x="7228" y="5847"/>
                    <a:pt x="5978" y="6728"/>
                  </a:cubicBezTo>
                  <a:cubicBezTo>
                    <a:pt x="5858" y="6811"/>
                    <a:pt x="5704" y="6859"/>
                    <a:pt x="5573" y="6918"/>
                  </a:cubicBezTo>
                  <a:cubicBezTo>
                    <a:pt x="5787" y="6728"/>
                    <a:pt x="6001" y="6537"/>
                    <a:pt x="6204" y="6335"/>
                  </a:cubicBezTo>
                  <a:cubicBezTo>
                    <a:pt x="6942" y="5608"/>
                    <a:pt x="7371" y="4704"/>
                    <a:pt x="7311" y="3680"/>
                  </a:cubicBezTo>
                  <a:cubicBezTo>
                    <a:pt x="7228" y="2167"/>
                    <a:pt x="6418" y="1072"/>
                    <a:pt x="5001" y="524"/>
                  </a:cubicBezTo>
                  <a:cubicBezTo>
                    <a:pt x="3632" y="1"/>
                    <a:pt x="2394" y="322"/>
                    <a:pt x="1322" y="1346"/>
                  </a:cubicBezTo>
                  <a:cubicBezTo>
                    <a:pt x="358" y="2263"/>
                    <a:pt x="1" y="3691"/>
                    <a:pt x="477" y="4942"/>
                  </a:cubicBezTo>
                  <a:cubicBezTo>
                    <a:pt x="977" y="6275"/>
                    <a:pt x="2203" y="7180"/>
                    <a:pt x="3513" y="7275"/>
                  </a:cubicBezTo>
                  <a:cubicBezTo>
                    <a:pt x="4239" y="7335"/>
                    <a:pt x="4894" y="7085"/>
                    <a:pt x="5573" y="69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6"/>
            <p:cNvSpPr/>
            <p:nvPr/>
          </p:nvSpPr>
          <p:spPr>
            <a:xfrm>
              <a:off x="2493139" y="3475846"/>
              <a:ext cx="291807" cy="262653"/>
            </a:xfrm>
            <a:custGeom>
              <a:rect b="b" l="l" r="r" t="t"/>
              <a:pathLst>
                <a:path extrusionOk="0" h="1072" w="1191">
                  <a:moveTo>
                    <a:pt x="0" y="953"/>
                  </a:moveTo>
                  <a:cubicBezTo>
                    <a:pt x="36" y="726"/>
                    <a:pt x="72" y="512"/>
                    <a:pt x="119" y="179"/>
                  </a:cubicBezTo>
                  <a:cubicBezTo>
                    <a:pt x="322" y="405"/>
                    <a:pt x="441" y="536"/>
                    <a:pt x="560" y="667"/>
                  </a:cubicBezTo>
                  <a:cubicBezTo>
                    <a:pt x="584" y="655"/>
                    <a:pt x="619" y="643"/>
                    <a:pt x="655" y="631"/>
                  </a:cubicBezTo>
                  <a:cubicBezTo>
                    <a:pt x="596" y="452"/>
                    <a:pt x="536" y="274"/>
                    <a:pt x="477" y="95"/>
                  </a:cubicBezTo>
                  <a:lnTo>
                    <a:pt x="548" y="0"/>
                  </a:lnTo>
                  <a:cubicBezTo>
                    <a:pt x="762" y="131"/>
                    <a:pt x="977" y="274"/>
                    <a:pt x="1191" y="417"/>
                  </a:cubicBezTo>
                  <a:cubicBezTo>
                    <a:pt x="1143" y="464"/>
                    <a:pt x="1108" y="524"/>
                    <a:pt x="1072" y="572"/>
                  </a:cubicBezTo>
                  <a:cubicBezTo>
                    <a:pt x="1000" y="441"/>
                    <a:pt x="941" y="310"/>
                    <a:pt x="846" y="119"/>
                  </a:cubicBezTo>
                  <a:cubicBezTo>
                    <a:pt x="750" y="488"/>
                    <a:pt x="703" y="679"/>
                    <a:pt x="643" y="941"/>
                  </a:cubicBezTo>
                  <a:cubicBezTo>
                    <a:pt x="429" y="774"/>
                    <a:pt x="322" y="679"/>
                    <a:pt x="215" y="583"/>
                  </a:cubicBezTo>
                  <a:cubicBezTo>
                    <a:pt x="179" y="607"/>
                    <a:pt x="143" y="631"/>
                    <a:pt x="119" y="643"/>
                  </a:cubicBezTo>
                  <a:cubicBezTo>
                    <a:pt x="167" y="774"/>
                    <a:pt x="227" y="905"/>
                    <a:pt x="286" y="1072"/>
                  </a:cubicBezTo>
                  <a:cubicBezTo>
                    <a:pt x="215" y="1036"/>
                    <a:pt x="143" y="1012"/>
                    <a:pt x="72" y="988"/>
                  </a:cubicBezTo>
                  <a:cubicBezTo>
                    <a:pt x="36" y="976"/>
                    <a:pt x="12" y="964"/>
                    <a:pt x="0" y="9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6"/>
            <p:cNvSpPr/>
            <p:nvPr/>
          </p:nvSpPr>
          <p:spPr>
            <a:xfrm>
              <a:off x="2603883" y="4196181"/>
              <a:ext cx="157786" cy="207526"/>
            </a:xfrm>
            <a:custGeom>
              <a:rect b="b" l="l" r="r" t="t"/>
              <a:pathLst>
                <a:path extrusionOk="0" h="847" w="644">
                  <a:moveTo>
                    <a:pt x="1" y="72"/>
                  </a:moveTo>
                  <a:cubicBezTo>
                    <a:pt x="382" y="1"/>
                    <a:pt x="644" y="84"/>
                    <a:pt x="632" y="465"/>
                  </a:cubicBezTo>
                  <a:cubicBezTo>
                    <a:pt x="620" y="846"/>
                    <a:pt x="298" y="811"/>
                    <a:pt x="1" y="79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6"/>
            <p:cNvSpPr/>
            <p:nvPr/>
          </p:nvSpPr>
          <p:spPr>
            <a:xfrm>
              <a:off x="3169859" y="3437870"/>
              <a:ext cx="192823" cy="178124"/>
            </a:xfrm>
            <a:custGeom>
              <a:rect b="b" l="l" r="r" t="t"/>
              <a:pathLst>
                <a:path extrusionOk="0" h="727" w="787">
                  <a:moveTo>
                    <a:pt x="286" y="24"/>
                  </a:moveTo>
                  <a:cubicBezTo>
                    <a:pt x="274" y="119"/>
                    <a:pt x="262" y="215"/>
                    <a:pt x="262" y="274"/>
                  </a:cubicBezTo>
                  <a:cubicBezTo>
                    <a:pt x="441" y="310"/>
                    <a:pt x="608" y="334"/>
                    <a:pt x="763" y="405"/>
                  </a:cubicBezTo>
                  <a:cubicBezTo>
                    <a:pt x="786" y="417"/>
                    <a:pt x="751" y="703"/>
                    <a:pt x="727" y="703"/>
                  </a:cubicBezTo>
                  <a:cubicBezTo>
                    <a:pt x="501" y="727"/>
                    <a:pt x="286" y="727"/>
                    <a:pt x="1" y="727"/>
                  </a:cubicBezTo>
                  <a:cubicBezTo>
                    <a:pt x="72" y="417"/>
                    <a:pt x="132" y="203"/>
                    <a:pt x="179" y="0"/>
                  </a:cubicBezTo>
                  <a:cubicBezTo>
                    <a:pt x="215" y="12"/>
                    <a:pt x="251" y="12"/>
                    <a:pt x="286" y="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6"/>
            <p:cNvSpPr/>
            <p:nvPr/>
          </p:nvSpPr>
          <p:spPr>
            <a:xfrm>
              <a:off x="2332656" y="4502691"/>
              <a:ext cx="207278" cy="178124"/>
            </a:xfrm>
            <a:custGeom>
              <a:rect b="b" l="l" r="r" t="t"/>
              <a:pathLst>
                <a:path extrusionOk="0" h="727" w="846">
                  <a:moveTo>
                    <a:pt x="691" y="452"/>
                  </a:moveTo>
                  <a:cubicBezTo>
                    <a:pt x="655" y="381"/>
                    <a:pt x="608" y="298"/>
                    <a:pt x="608" y="310"/>
                  </a:cubicBezTo>
                  <a:cubicBezTo>
                    <a:pt x="524" y="441"/>
                    <a:pt x="429" y="583"/>
                    <a:pt x="334" y="726"/>
                  </a:cubicBezTo>
                  <a:cubicBezTo>
                    <a:pt x="227" y="619"/>
                    <a:pt x="108" y="512"/>
                    <a:pt x="0" y="405"/>
                  </a:cubicBezTo>
                  <a:cubicBezTo>
                    <a:pt x="179" y="274"/>
                    <a:pt x="334" y="107"/>
                    <a:pt x="536" y="24"/>
                  </a:cubicBezTo>
                  <a:cubicBezTo>
                    <a:pt x="584" y="0"/>
                    <a:pt x="739" y="238"/>
                    <a:pt x="846" y="357"/>
                  </a:cubicBezTo>
                  <a:cubicBezTo>
                    <a:pt x="798" y="393"/>
                    <a:pt x="751" y="429"/>
                    <a:pt x="691" y="4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6"/>
            <p:cNvSpPr/>
            <p:nvPr/>
          </p:nvSpPr>
          <p:spPr>
            <a:xfrm>
              <a:off x="2854775" y="3388132"/>
              <a:ext cx="175427" cy="216101"/>
            </a:xfrm>
            <a:custGeom>
              <a:rect b="b" l="l" r="r" t="t"/>
              <a:pathLst>
                <a:path extrusionOk="0" h="882" w="716">
                  <a:moveTo>
                    <a:pt x="1" y="1"/>
                  </a:moveTo>
                  <a:cubicBezTo>
                    <a:pt x="239" y="60"/>
                    <a:pt x="477" y="60"/>
                    <a:pt x="548" y="168"/>
                  </a:cubicBezTo>
                  <a:cubicBezTo>
                    <a:pt x="715" y="418"/>
                    <a:pt x="465" y="465"/>
                    <a:pt x="286" y="549"/>
                  </a:cubicBezTo>
                  <a:cubicBezTo>
                    <a:pt x="227" y="572"/>
                    <a:pt x="203" y="680"/>
                    <a:pt x="96" y="882"/>
                  </a:cubicBezTo>
                  <a:cubicBezTo>
                    <a:pt x="60" y="537"/>
                    <a:pt x="36" y="32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6"/>
            <p:cNvSpPr/>
            <p:nvPr/>
          </p:nvSpPr>
          <p:spPr>
            <a:xfrm>
              <a:off x="2379208" y="3709098"/>
              <a:ext cx="160727" cy="140392"/>
            </a:xfrm>
            <a:custGeom>
              <a:rect b="b" l="l" r="r" t="t"/>
              <a:pathLst>
                <a:path extrusionOk="0" h="573" w="656">
                  <a:moveTo>
                    <a:pt x="465" y="1"/>
                  </a:moveTo>
                  <a:cubicBezTo>
                    <a:pt x="477" y="12"/>
                    <a:pt x="501" y="24"/>
                    <a:pt x="537" y="36"/>
                  </a:cubicBezTo>
                  <a:cubicBezTo>
                    <a:pt x="620" y="310"/>
                    <a:pt x="656" y="572"/>
                    <a:pt x="251" y="536"/>
                  </a:cubicBezTo>
                  <a:cubicBezTo>
                    <a:pt x="156" y="536"/>
                    <a:pt x="84" y="346"/>
                    <a:pt x="1" y="227"/>
                  </a:cubicBezTo>
                  <a:cubicBezTo>
                    <a:pt x="156" y="155"/>
                    <a:pt x="311" y="72"/>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6"/>
            <p:cNvSpPr/>
            <p:nvPr/>
          </p:nvSpPr>
          <p:spPr>
            <a:xfrm>
              <a:off x="3499399" y="4499751"/>
              <a:ext cx="189883" cy="169304"/>
            </a:xfrm>
            <a:custGeom>
              <a:rect b="b" l="l" r="r" t="t"/>
              <a:pathLst>
                <a:path extrusionOk="0" h="691" w="775">
                  <a:moveTo>
                    <a:pt x="775" y="476"/>
                  </a:moveTo>
                  <a:cubicBezTo>
                    <a:pt x="561" y="572"/>
                    <a:pt x="346" y="691"/>
                    <a:pt x="322" y="667"/>
                  </a:cubicBezTo>
                  <a:cubicBezTo>
                    <a:pt x="191" y="488"/>
                    <a:pt x="96" y="286"/>
                    <a:pt x="1" y="95"/>
                  </a:cubicBezTo>
                  <a:cubicBezTo>
                    <a:pt x="37" y="60"/>
                    <a:pt x="72" y="36"/>
                    <a:pt x="120" y="0"/>
                  </a:cubicBezTo>
                  <a:cubicBezTo>
                    <a:pt x="299" y="143"/>
                    <a:pt x="489" y="274"/>
                    <a:pt x="775" y="4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6"/>
            <p:cNvSpPr/>
            <p:nvPr/>
          </p:nvSpPr>
          <p:spPr>
            <a:xfrm>
              <a:off x="2437766" y="4662929"/>
              <a:ext cx="207278" cy="154848"/>
            </a:xfrm>
            <a:custGeom>
              <a:rect b="b" l="l" r="r" t="t"/>
              <a:pathLst>
                <a:path extrusionOk="0" h="632" w="846">
                  <a:moveTo>
                    <a:pt x="405" y="1"/>
                  </a:moveTo>
                  <a:cubicBezTo>
                    <a:pt x="845" y="191"/>
                    <a:pt x="655" y="394"/>
                    <a:pt x="405" y="632"/>
                  </a:cubicBezTo>
                  <a:cubicBezTo>
                    <a:pt x="286" y="549"/>
                    <a:pt x="155" y="465"/>
                    <a:pt x="0" y="346"/>
                  </a:cubicBezTo>
                  <a:cubicBezTo>
                    <a:pt x="167" y="203"/>
                    <a:pt x="286" y="108"/>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6"/>
            <p:cNvSpPr/>
            <p:nvPr/>
          </p:nvSpPr>
          <p:spPr>
            <a:xfrm>
              <a:off x="2787642" y="4213822"/>
              <a:ext cx="125690" cy="178124"/>
            </a:xfrm>
            <a:custGeom>
              <a:rect b="b" l="l" r="r" t="t"/>
              <a:pathLst>
                <a:path extrusionOk="0" h="727" w="513">
                  <a:moveTo>
                    <a:pt x="489" y="0"/>
                  </a:moveTo>
                  <a:cubicBezTo>
                    <a:pt x="322" y="72"/>
                    <a:pt x="239" y="107"/>
                    <a:pt x="60" y="179"/>
                  </a:cubicBezTo>
                  <a:cubicBezTo>
                    <a:pt x="239" y="238"/>
                    <a:pt x="334" y="274"/>
                    <a:pt x="513" y="346"/>
                  </a:cubicBezTo>
                  <a:cubicBezTo>
                    <a:pt x="346" y="393"/>
                    <a:pt x="239" y="429"/>
                    <a:pt x="60" y="500"/>
                  </a:cubicBezTo>
                  <a:cubicBezTo>
                    <a:pt x="251" y="560"/>
                    <a:pt x="382" y="608"/>
                    <a:pt x="501" y="643"/>
                  </a:cubicBezTo>
                  <a:cubicBezTo>
                    <a:pt x="501" y="667"/>
                    <a:pt x="501" y="691"/>
                    <a:pt x="501" y="703"/>
                  </a:cubicBezTo>
                  <a:cubicBezTo>
                    <a:pt x="358" y="715"/>
                    <a:pt x="203" y="727"/>
                    <a:pt x="1" y="727"/>
                  </a:cubicBezTo>
                  <a:lnTo>
                    <a:pt x="1" y="0"/>
                  </a:lnTo>
                  <a:cubicBezTo>
                    <a:pt x="144" y="0"/>
                    <a:pt x="275" y="0"/>
                    <a:pt x="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6"/>
            <p:cNvSpPr/>
            <p:nvPr/>
          </p:nvSpPr>
          <p:spPr>
            <a:xfrm>
              <a:off x="3528800" y="3851940"/>
              <a:ext cx="184003" cy="175429"/>
            </a:xfrm>
            <a:custGeom>
              <a:rect b="b" l="l" r="r" t="t"/>
              <a:pathLst>
                <a:path extrusionOk="0" h="716" w="751">
                  <a:moveTo>
                    <a:pt x="750" y="394"/>
                  </a:moveTo>
                  <a:cubicBezTo>
                    <a:pt x="572" y="489"/>
                    <a:pt x="381" y="596"/>
                    <a:pt x="155" y="715"/>
                  </a:cubicBezTo>
                  <a:cubicBezTo>
                    <a:pt x="214" y="572"/>
                    <a:pt x="262" y="465"/>
                    <a:pt x="321" y="322"/>
                  </a:cubicBezTo>
                  <a:cubicBezTo>
                    <a:pt x="250" y="287"/>
                    <a:pt x="167" y="263"/>
                    <a:pt x="0" y="191"/>
                  </a:cubicBezTo>
                  <a:cubicBezTo>
                    <a:pt x="274" y="108"/>
                    <a:pt x="452" y="49"/>
                    <a:pt x="595" y="1"/>
                  </a:cubicBezTo>
                  <a:cubicBezTo>
                    <a:pt x="667" y="168"/>
                    <a:pt x="714" y="311"/>
                    <a:pt x="750" y="3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6"/>
            <p:cNvSpPr/>
            <p:nvPr/>
          </p:nvSpPr>
          <p:spPr>
            <a:xfrm>
              <a:off x="3266148" y="4753339"/>
              <a:ext cx="140146" cy="160728"/>
            </a:xfrm>
            <a:custGeom>
              <a:rect b="b" l="l" r="r" t="t"/>
              <a:pathLst>
                <a:path extrusionOk="0" h="656" w="572">
                  <a:moveTo>
                    <a:pt x="572" y="453"/>
                  </a:moveTo>
                  <a:cubicBezTo>
                    <a:pt x="381" y="525"/>
                    <a:pt x="262" y="584"/>
                    <a:pt x="84" y="656"/>
                  </a:cubicBezTo>
                  <a:cubicBezTo>
                    <a:pt x="48" y="442"/>
                    <a:pt x="0" y="275"/>
                    <a:pt x="0" y="108"/>
                  </a:cubicBezTo>
                  <a:cubicBezTo>
                    <a:pt x="0" y="84"/>
                    <a:pt x="191" y="1"/>
                    <a:pt x="215" y="25"/>
                  </a:cubicBezTo>
                  <a:cubicBezTo>
                    <a:pt x="346" y="144"/>
                    <a:pt x="441" y="275"/>
                    <a:pt x="572" y="4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6"/>
            <p:cNvSpPr/>
            <p:nvPr/>
          </p:nvSpPr>
          <p:spPr>
            <a:xfrm>
              <a:off x="3452846" y="3697337"/>
              <a:ext cx="204338" cy="169549"/>
            </a:xfrm>
            <a:custGeom>
              <a:rect b="b" l="l" r="r" t="t"/>
              <a:pathLst>
                <a:path extrusionOk="0" h="692" w="834">
                  <a:moveTo>
                    <a:pt x="393" y="691"/>
                  </a:moveTo>
                  <a:cubicBezTo>
                    <a:pt x="358" y="430"/>
                    <a:pt x="393" y="168"/>
                    <a:pt x="0" y="168"/>
                  </a:cubicBezTo>
                  <a:cubicBezTo>
                    <a:pt x="227" y="120"/>
                    <a:pt x="465" y="72"/>
                    <a:pt x="834" y="1"/>
                  </a:cubicBezTo>
                  <a:cubicBezTo>
                    <a:pt x="643" y="310"/>
                    <a:pt x="512" y="501"/>
                    <a:pt x="393" y="6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6"/>
            <p:cNvSpPr/>
            <p:nvPr/>
          </p:nvSpPr>
          <p:spPr>
            <a:xfrm>
              <a:off x="2913087" y="4811896"/>
              <a:ext cx="137451" cy="143087"/>
            </a:xfrm>
            <a:custGeom>
              <a:rect b="b" l="l" r="r" t="t"/>
              <a:pathLst>
                <a:path extrusionOk="0" h="584" w="561">
                  <a:moveTo>
                    <a:pt x="560" y="584"/>
                  </a:moveTo>
                  <a:cubicBezTo>
                    <a:pt x="298" y="572"/>
                    <a:pt x="179" y="560"/>
                    <a:pt x="13" y="548"/>
                  </a:cubicBezTo>
                  <a:cubicBezTo>
                    <a:pt x="13" y="381"/>
                    <a:pt x="1" y="238"/>
                    <a:pt x="37" y="107"/>
                  </a:cubicBezTo>
                  <a:cubicBezTo>
                    <a:pt x="60" y="48"/>
                    <a:pt x="287" y="0"/>
                    <a:pt x="298" y="24"/>
                  </a:cubicBezTo>
                  <a:cubicBezTo>
                    <a:pt x="394" y="167"/>
                    <a:pt x="453" y="333"/>
                    <a:pt x="560" y="5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6"/>
            <p:cNvSpPr/>
            <p:nvPr/>
          </p:nvSpPr>
          <p:spPr>
            <a:xfrm>
              <a:off x="2939304" y="4205002"/>
              <a:ext cx="131570" cy="184004"/>
            </a:xfrm>
            <a:custGeom>
              <a:rect b="b" l="l" r="r" t="t"/>
              <a:pathLst>
                <a:path extrusionOk="0" h="751" w="537">
                  <a:moveTo>
                    <a:pt x="501" y="96"/>
                  </a:moveTo>
                  <a:cubicBezTo>
                    <a:pt x="382" y="143"/>
                    <a:pt x="239" y="179"/>
                    <a:pt x="144" y="251"/>
                  </a:cubicBezTo>
                  <a:cubicBezTo>
                    <a:pt x="108" y="286"/>
                    <a:pt x="108" y="477"/>
                    <a:pt x="144" y="489"/>
                  </a:cubicBezTo>
                  <a:cubicBezTo>
                    <a:pt x="251" y="560"/>
                    <a:pt x="394" y="584"/>
                    <a:pt x="537" y="703"/>
                  </a:cubicBezTo>
                  <a:cubicBezTo>
                    <a:pt x="406" y="703"/>
                    <a:pt x="180" y="751"/>
                    <a:pt x="144" y="691"/>
                  </a:cubicBezTo>
                  <a:cubicBezTo>
                    <a:pt x="60" y="548"/>
                    <a:pt x="1" y="322"/>
                    <a:pt x="49" y="179"/>
                  </a:cubicBezTo>
                  <a:cubicBezTo>
                    <a:pt x="84" y="72"/>
                    <a:pt x="334" y="60"/>
                    <a:pt x="477" y="1"/>
                  </a:cubicBezTo>
                  <a:cubicBezTo>
                    <a:pt x="489" y="24"/>
                    <a:pt x="489" y="60"/>
                    <a:pt x="50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 name="Google Shape;834;p26"/>
          <p:cNvSpPr txBox="1"/>
          <p:nvPr>
            <p:ph type="title"/>
          </p:nvPr>
        </p:nvSpPr>
        <p:spPr>
          <a:xfrm>
            <a:off x="373300" y="2946125"/>
            <a:ext cx="2841900" cy="775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300"/>
              <a:buNone/>
              <a:defRPr sz="2300">
                <a:solidFill>
                  <a:schemeClr val="accent1"/>
                </a:solidFill>
              </a:defRPr>
            </a:lvl1pPr>
            <a:lvl2pPr lvl="1" rtl="0">
              <a:spcBef>
                <a:spcPts val="0"/>
              </a:spcBef>
              <a:spcAft>
                <a:spcPts val="0"/>
              </a:spcAft>
              <a:buClr>
                <a:schemeClr val="accent1"/>
              </a:buClr>
              <a:buSzPts val="3300"/>
              <a:buNone/>
              <a:defRPr>
                <a:solidFill>
                  <a:schemeClr val="accent1"/>
                </a:solidFill>
              </a:defRPr>
            </a:lvl2pPr>
            <a:lvl3pPr lvl="2" rtl="0">
              <a:spcBef>
                <a:spcPts val="0"/>
              </a:spcBef>
              <a:spcAft>
                <a:spcPts val="0"/>
              </a:spcAft>
              <a:buClr>
                <a:schemeClr val="accent1"/>
              </a:buClr>
              <a:buSzPts val="3300"/>
              <a:buNone/>
              <a:defRPr>
                <a:solidFill>
                  <a:schemeClr val="accent1"/>
                </a:solidFill>
              </a:defRPr>
            </a:lvl3pPr>
            <a:lvl4pPr lvl="3" rtl="0">
              <a:spcBef>
                <a:spcPts val="0"/>
              </a:spcBef>
              <a:spcAft>
                <a:spcPts val="0"/>
              </a:spcAft>
              <a:buClr>
                <a:schemeClr val="accent1"/>
              </a:buClr>
              <a:buSzPts val="3300"/>
              <a:buNone/>
              <a:defRPr>
                <a:solidFill>
                  <a:schemeClr val="accent1"/>
                </a:solidFill>
              </a:defRPr>
            </a:lvl4pPr>
            <a:lvl5pPr lvl="4" rtl="0">
              <a:spcBef>
                <a:spcPts val="0"/>
              </a:spcBef>
              <a:spcAft>
                <a:spcPts val="0"/>
              </a:spcAft>
              <a:buClr>
                <a:schemeClr val="accent1"/>
              </a:buClr>
              <a:buSzPts val="3300"/>
              <a:buNone/>
              <a:defRPr>
                <a:solidFill>
                  <a:schemeClr val="accent1"/>
                </a:solidFill>
              </a:defRPr>
            </a:lvl5pPr>
            <a:lvl6pPr lvl="5" rtl="0">
              <a:spcBef>
                <a:spcPts val="0"/>
              </a:spcBef>
              <a:spcAft>
                <a:spcPts val="0"/>
              </a:spcAft>
              <a:buClr>
                <a:schemeClr val="accent1"/>
              </a:buClr>
              <a:buSzPts val="3300"/>
              <a:buNone/>
              <a:defRPr>
                <a:solidFill>
                  <a:schemeClr val="accent1"/>
                </a:solidFill>
              </a:defRPr>
            </a:lvl6pPr>
            <a:lvl7pPr lvl="6" rtl="0">
              <a:spcBef>
                <a:spcPts val="0"/>
              </a:spcBef>
              <a:spcAft>
                <a:spcPts val="0"/>
              </a:spcAft>
              <a:buClr>
                <a:schemeClr val="accent1"/>
              </a:buClr>
              <a:buSzPts val="3300"/>
              <a:buNone/>
              <a:defRPr>
                <a:solidFill>
                  <a:schemeClr val="accent1"/>
                </a:solidFill>
              </a:defRPr>
            </a:lvl7pPr>
            <a:lvl8pPr lvl="7" rtl="0">
              <a:spcBef>
                <a:spcPts val="0"/>
              </a:spcBef>
              <a:spcAft>
                <a:spcPts val="0"/>
              </a:spcAft>
              <a:buClr>
                <a:schemeClr val="accent1"/>
              </a:buClr>
              <a:buSzPts val="3300"/>
              <a:buNone/>
              <a:defRPr>
                <a:solidFill>
                  <a:schemeClr val="accent1"/>
                </a:solidFill>
              </a:defRPr>
            </a:lvl8pPr>
            <a:lvl9pPr lvl="8" rtl="0">
              <a:spcBef>
                <a:spcPts val="0"/>
              </a:spcBef>
              <a:spcAft>
                <a:spcPts val="0"/>
              </a:spcAft>
              <a:buClr>
                <a:schemeClr val="accent1"/>
              </a:buClr>
              <a:buSzPts val="3300"/>
              <a:buNone/>
              <a:defRPr>
                <a:solidFill>
                  <a:schemeClr val="accent1"/>
                </a:solidFill>
              </a:defRPr>
            </a:lvl9pPr>
          </a:lstStyle>
          <a:p/>
        </p:txBody>
      </p:sp>
      <p:sp>
        <p:nvSpPr>
          <p:cNvPr id="835" name="Google Shape;835;p26"/>
          <p:cNvSpPr txBox="1"/>
          <p:nvPr>
            <p:ph idx="2" type="title"/>
          </p:nvPr>
        </p:nvSpPr>
        <p:spPr>
          <a:xfrm>
            <a:off x="3932550" y="1191575"/>
            <a:ext cx="2841900" cy="593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300"/>
              <a:buNone/>
              <a:defRPr>
                <a:solidFill>
                  <a:schemeClr val="accent1"/>
                </a:solidFill>
              </a:defRPr>
            </a:lvl1pPr>
            <a:lvl2pPr lvl="1" rtl="0">
              <a:spcBef>
                <a:spcPts val="0"/>
              </a:spcBef>
              <a:spcAft>
                <a:spcPts val="0"/>
              </a:spcAft>
              <a:buClr>
                <a:schemeClr val="accent1"/>
              </a:buClr>
              <a:buSzPts val="3300"/>
              <a:buNone/>
              <a:defRPr>
                <a:solidFill>
                  <a:schemeClr val="accent1"/>
                </a:solidFill>
              </a:defRPr>
            </a:lvl2pPr>
            <a:lvl3pPr lvl="2" rtl="0">
              <a:spcBef>
                <a:spcPts val="0"/>
              </a:spcBef>
              <a:spcAft>
                <a:spcPts val="0"/>
              </a:spcAft>
              <a:buClr>
                <a:schemeClr val="accent1"/>
              </a:buClr>
              <a:buSzPts val="3300"/>
              <a:buNone/>
              <a:defRPr>
                <a:solidFill>
                  <a:schemeClr val="accent1"/>
                </a:solidFill>
              </a:defRPr>
            </a:lvl3pPr>
            <a:lvl4pPr lvl="3" rtl="0">
              <a:spcBef>
                <a:spcPts val="0"/>
              </a:spcBef>
              <a:spcAft>
                <a:spcPts val="0"/>
              </a:spcAft>
              <a:buClr>
                <a:schemeClr val="accent1"/>
              </a:buClr>
              <a:buSzPts val="3300"/>
              <a:buNone/>
              <a:defRPr>
                <a:solidFill>
                  <a:schemeClr val="accent1"/>
                </a:solidFill>
              </a:defRPr>
            </a:lvl4pPr>
            <a:lvl5pPr lvl="4" rtl="0">
              <a:spcBef>
                <a:spcPts val="0"/>
              </a:spcBef>
              <a:spcAft>
                <a:spcPts val="0"/>
              </a:spcAft>
              <a:buClr>
                <a:schemeClr val="accent1"/>
              </a:buClr>
              <a:buSzPts val="3300"/>
              <a:buNone/>
              <a:defRPr>
                <a:solidFill>
                  <a:schemeClr val="accent1"/>
                </a:solidFill>
              </a:defRPr>
            </a:lvl5pPr>
            <a:lvl6pPr lvl="5" rtl="0">
              <a:spcBef>
                <a:spcPts val="0"/>
              </a:spcBef>
              <a:spcAft>
                <a:spcPts val="0"/>
              </a:spcAft>
              <a:buClr>
                <a:schemeClr val="accent1"/>
              </a:buClr>
              <a:buSzPts val="3300"/>
              <a:buNone/>
              <a:defRPr>
                <a:solidFill>
                  <a:schemeClr val="accent1"/>
                </a:solidFill>
              </a:defRPr>
            </a:lvl6pPr>
            <a:lvl7pPr lvl="6" rtl="0">
              <a:spcBef>
                <a:spcPts val="0"/>
              </a:spcBef>
              <a:spcAft>
                <a:spcPts val="0"/>
              </a:spcAft>
              <a:buClr>
                <a:schemeClr val="accent1"/>
              </a:buClr>
              <a:buSzPts val="3300"/>
              <a:buNone/>
              <a:defRPr>
                <a:solidFill>
                  <a:schemeClr val="accent1"/>
                </a:solidFill>
              </a:defRPr>
            </a:lvl7pPr>
            <a:lvl8pPr lvl="7" rtl="0">
              <a:spcBef>
                <a:spcPts val="0"/>
              </a:spcBef>
              <a:spcAft>
                <a:spcPts val="0"/>
              </a:spcAft>
              <a:buClr>
                <a:schemeClr val="accent1"/>
              </a:buClr>
              <a:buSzPts val="3300"/>
              <a:buNone/>
              <a:defRPr>
                <a:solidFill>
                  <a:schemeClr val="accent1"/>
                </a:solidFill>
              </a:defRPr>
            </a:lvl8pPr>
            <a:lvl9pPr lvl="8" rtl="0">
              <a:spcBef>
                <a:spcPts val="0"/>
              </a:spcBef>
              <a:spcAft>
                <a:spcPts val="0"/>
              </a:spcAft>
              <a:buClr>
                <a:schemeClr val="accent1"/>
              </a:buClr>
              <a:buSzPts val="3300"/>
              <a:buNone/>
              <a:defRPr>
                <a:solidFill>
                  <a:schemeClr val="accent1"/>
                </a:solidFill>
              </a:defRPr>
            </a:lvl9pPr>
          </a:lstStyle>
          <a:p/>
        </p:txBody>
      </p:sp>
      <p:sp>
        <p:nvSpPr>
          <p:cNvPr id="836" name="Google Shape;836;p26"/>
          <p:cNvSpPr txBox="1"/>
          <p:nvPr>
            <p:ph idx="3" type="title"/>
          </p:nvPr>
        </p:nvSpPr>
        <p:spPr>
          <a:xfrm>
            <a:off x="7571575" y="2413536"/>
            <a:ext cx="2841900" cy="2239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300"/>
              <a:buNone/>
              <a:defRPr sz="4500">
                <a:solidFill>
                  <a:schemeClr val="accent1"/>
                </a:solidFill>
              </a:defRPr>
            </a:lvl1pPr>
            <a:lvl2pPr lvl="1" rtl="0">
              <a:spcBef>
                <a:spcPts val="0"/>
              </a:spcBef>
              <a:spcAft>
                <a:spcPts val="0"/>
              </a:spcAft>
              <a:buClr>
                <a:schemeClr val="accent1"/>
              </a:buClr>
              <a:buSzPts val="3300"/>
              <a:buNone/>
              <a:defRPr>
                <a:solidFill>
                  <a:schemeClr val="accent1"/>
                </a:solidFill>
              </a:defRPr>
            </a:lvl2pPr>
            <a:lvl3pPr lvl="2" rtl="0">
              <a:spcBef>
                <a:spcPts val="0"/>
              </a:spcBef>
              <a:spcAft>
                <a:spcPts val="0"/>
              </a:spcAft>
              <a:buClr>
                <a:schemeClr val="accent1"/>
              </a:buClr>
              <a:buSzPts val="3300"/>
              <a:buNone/>
              <a:defRPr>
                <a:solidFill>
                  <a:schemeClr val="accent1"/>
                </a:solidFill>
              </a:defRPr>
            </a:lvl3pPr>
            <a:lvl4pPr lvl="3" rtl="0">
              <a:spcBef>
                <a:spcPts val="0"/>
              </a:spcBef>
              <a:spcAft>
                <a:spcPts val="0"/>
              </a:spcAft>
              <a:buClr>
                <a:schemeClr val="accent1"/>
              </a:buClr>
              <a:buSzPts val="3300"/>
              <a:buNone/>
              <a:defRPr>
                <a:solidFill>
                  <a:schemeClr val="accent1"/>
                </a:solidFill>
              </a:defRPr>
            </a:lvl4pPr>
            <a:lvl5pPr lvl="4" rtl="0">
              <a:spcBef>
                <a:spcPts val="0"/>
              </a:spcBef>
              <a:spcAft>
                <a:spcPts val="0"/>
              </a:spcAft>
              <a:buClr>
                <a:schemeClr val="accent1"/>
              </a:buClr>
              <a:buSzPts val="3300"/>
              <a:buNone/>
              <a:defRPr>
                <a:solidFill>
                  <a:schemeClr val="accent1"/>
                </a:solidFill>
              </a:defRPr>
            </a:lvl5pPr>
            <a:lvl6pPr lvl="5" rtl="0">
              <a:spcBef>
                <a:spcPts val="0"/>
              </a:spcBef>
              <a:spcAft>
                <a:spcPts val="0"/>
              </a:spcAft>
              <a:buClr>
                <a:schemeClr val="accent1"/>
              </a:buClr>
              <a:buSzPts val="3300"/>
              <a:buNone/>
              <a:defRPr>
                <a:solidFill>
                  <a:schemeClr val="accent1"/>
                </a:solidFill>
              </a:defRPr>
            </a:lvl6pPr>
            <a:lvl7pPr lvl="6" rtl="0">
              <a:spcBef>
                <a:spcPts val="0"/>
              </a:spcBef>
              <a:spcAft>
                <a:spcPts val="0"/>
              </a:spcAft>
              <a:buClr>
                <a:schemeClr val="accent1"/>
              </a:buClr>
              <a:buSzPts val="3300"/>
              <a:buNone/>
              <a:defRPr>
                <a:solidFill>
                  <a:schemeClr val="accent1"/>
                </a:solidFill>
              </a:defRPr>
            </a:lvl7pPr>
            <a:lvl8pPr lvl="7" rtl="0">
              <a:spcBef>
                <a:spcPts val="0"/>
              </a:spcBef>
              <a:spcAft>
                <a:spcPts val="0"/>
              </a:spcAft>
              <a:buClr>
                <a:schemeClr val="accent1"/>
              </a:buClr>
              <a:buSzPts val="3300"/>
              <a:buNone/>
              <a:defRPr>
                <a:solidFill>
                  <a:schemeClr val="accent1"/>
                </a:solidFill>
              </a:defRPr>
            </a:lvl8pPr>
            <a:lvl9pPr lvl="8" rtl="0">
              <a:spcBef>
                <a:spcPts val="0"/>
              </a:spcBef>
              <a:spcAft>
                <a:spcPts val="0"/>
              </a:spcAft>
              <a:buClr>
                <a:schemeClr val="accent1"/>
              </a:buClr>
              <a:buSzPts val="3300"/>
              <a:buNone/>
              <a:defRPr>
                <a:solidFill>
                  <a:schemeClr val="accen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rgbClr val="FFFFFF"/>
        </a:solidFill>
      </p:bgPr>
    </p:bg>
    <p:spTree>
      <p:nvGrpSpPr>
        <p:cNvPr id="837" name="Shape 837"/>
        <p:cNvGrpSpPr/>
        <p:nvPr/>
      </p:nvGrpSpPr>
      <p:grpSpPr>
        <a:xfrm>
          <a:off x="0" y="0"/>
          <a:ext cx="0" cy="0"/>
          <a:chOff x="0" y="0"/>
          <a:chExt cx="0" cy="0"/>
        </a:xfrm>
      </p:grpSpPr>
      <p:grpSp>
        <p:nvGrpSpPr>
          <p:cNvPr id="838" name="Google Shape;838;p27"/>
          <p:cNvGrpSpPr/>
          <p:nvPr/>
        </p:nvGrpSpPr>
        <p:grpSpPr>
          <a:xfrm>
            <a:off x="0" y="0"/>
            <a:ext cx="10751875" cy="7578965"/>
            <a:chOff x="0" y="0"/>
            <a:chExt cx="10751875" cy="7578965"/>
          </a:xfrm>
        </p:grpSpPr>
        <p:sp>
          <p:nvSpPr>
            <p:cNvPr id="839" name="Google Shape;839;p27"/>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59821"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841" name="Google Shape;841;p27"/>
          <p:cNvSpPr txBox="1"/>
          <p:nvPr>
            <p:ph idx="1" type="body"/>
          </p:nvPr>
        </p:nvSpPr>
        <p:spPr>
          <a:xfrm>
            <a:off x="819300" y="2471300"/>
            <a:ext cx="7457100" cy="32892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chemeClr val="accent2"/>
              </a:buClr>
              <a:buSzPts val="1400"/>
              <a:buChar char="●"/>
              <a:defRPr sz="1600"/>
            </a:lvl1pPr>
            <a:lvl2pPr indent="-264160" lvl="1" marL="914400" rtl="0">
              <a:spcBef>
                <a:spcPts val="0"/>
              </a:spcBef>
              <a:spcAft>
                <a:spcPts val="0"/>
              </a:spcAft>
              <a:buClr>
                <a:schemeClr val="dk2"/>
              </a:buClr>
              <a:buSzPts val="560"/>
              <a:buFont typeface="Roboto"/>
              <a:buChar char="○"/>
              <a:defRPr sz="1620"/>
            </a:lvl2pPr>
            <a:lvl3pPr indent="-264160" lvl="2" marL="1371600" rtl="0">
              <a:spcBef>
                <a:spcPts val="0"/>
              </a:spcBef>
              <a:spcAft>
                <a:spcPts val="0"/>
              </a:spcAft>
              <a:buClr>
                <a:schemeClr val="dk2"/>
              </a:buClr>
              <a:buSzPts val="560"/>
              <a:buFont typeface="Roboto"/>
              <a:buChar char="■"/>
              <a:defRPr/>
            </a:lvl3pPr>
            <a:lvl4pPr indent="-264160" lvl="3" marL="1828800" rtl="0">
              <a:spcBef>
                <a:spcPts val="0"/>
              </a:spcBef>
              <a:spcAft>
                <a:spcPts val="0"/>
              </a:spcAft>
              <a:buClr>
                <a:schemeClr val="dk2"/>
              </a:buClr>
              <a:buSzPts val="560"/>
              <a:buFont typeface="Roboto"/>
              <a:buChar char="●"/>
              <a:defRPr/>
            </a:lvl4pPr>
            <a:lvl5pPr indent="-264160" lvl="4" marL="2286000" rtl="0">
              <a:spcBef>
                <a:spcPts val="0"/>
              </a:spcBef>
              <a:spcAft>
                <a:spcPts val="0"/>
              </a:spcAft>
              <a:buClr>
                <a:schemeClr val="dk2"/>
              </a:buClr>
              <a:buSzPts val="560"/>
              <a:buFont typeface="Roboto"/>
              <a:buChar char="○"/>
              <a:defRPr/>
            </a:lvl5pPr>
            <a:lvl6pPr indent="-264160" lvl="5" marL="2743200" rtl="0">
              <a:spcBef>
                <a:spcPts val="0"/>
              </a:spcBef>
              <a:spcAft>
                <a:spcPts val="0"/>
              </a:spcAft>
              <a:buClr>
                <a:schemeClr val="dk2"/>
              </a:buClr>
              <a:buSzPts val="560"/>
              <a:buFont typeface="Roboto"/>
              <a:buChar char="■"/>
              <a:defRPr/>
            </a:lvl6pPr>
            <a:lvl7pPr indent="-264160" lvl="6" marL="3200400" rtl="0">
              <a:spcBef>
                <a:spcPts val="0"/>
              </a:spcBef>
              <a:spcAft>
                <a:spcPts val="0"/>
              </a:spcAft>
              <a:buClr>
                <a:schemeClr val="dk2"/>
              </a:buClr>
              <a:buSzPts val="560"/>
              <a:buFont typeface="Roboto"/>
              <a:buChar char="●"/>
              <a:defRPr/>
            </a:lvl7pPr>
            <a:lvl8pPr indent="-264159" lvl="7" marL="3657600" rtl="0">
              <a:spcBef>
                <a:spcPts val="0"/>
              </a:spcBef>
              <a:spcAft>
                <a:spcPts val="0"/>
              </a:spcAft>
              <a:buClr>
                <a:schemeClr val="dk2"/>
              </a:buClr>
              <a:buSzPts val="560"/>
              <a:buFont typeface="Roboto"/>
              <a:buChar char="○"/>
              <a:defRPr/>
            </a:lvl8pPr>
            <a:lvl9pPr indent="-264159" lvl="8" marL="4114800" rtl="0">
              <a:spcBef>
                <a:spcPts val="0"/>
              </a:spcBef>
              <a:spcAft>
                <a:spcPts val="0"/>
              </a:spcAft>
              <a:buClr>
                <a:schemeClr val="dk2"/>
              </a:buClr>
              <a:buSzPts val="560"/>
              <a:buFont typeface="Roboto"/>
              <a:buChar char="■"/>
              <a:defRPr/>
            </a:lvl9pPr>
          </a:lstStyle>
          <a:p/>
        </p:txBody>
      </p:sp>
      <p:sp>
        <p:nvSpPr>
          <p:cNvPr id="842" name="Google Shape;842;p27"/>
          <p:cNvSpPr txBox="1"/>
          <p:nvPr>
            <p:ph type="title"/>
          </p:nvPr>
        </p:nvSpPr>
        <p:spPr>
          <a:xfrm>
            <a:off x="819300" y="1570700"/>
            <a:ext cx="5755500" cy="9006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4300">
                <a:solidFill>
                  <a:schemeClr val="accent1"/>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843" name="Google Shape;843;p27"/>
          <p:cNvGrpSpPr/>
          <p:nvPr/>
        </p:nvGrpSpPr>
        <p:grpSpPr>
          <a:xfrm rot="-6228449">
            <a:off x="7331148" y="4396992"/>
            <a:ext cx="994929" cy="3626404"/>
            <a:chOff x="1327600" y="2400500"/>
            <a:chExt cx="274350" cy="999975"/>
          </a:xfrm>
        </p:grpSpPr>
        <p:sp>
          <p:nvSpPr>
            <p:cNvPr id="844" name="Google Shape;844;p27"/>
            <p:cNvSpPr/>
            <p:nvPr/>
          </p:nvSpPr>
          <p:spPr>
            <a:xfrm>
              <a:off x="1498100" y="3289800"/>
              <a:ext cx="13200" cy="14750"/>
            </a:xfrm>
            <a:custGeom>
              <a:rect b="b" l="l" r="r" t="t"/>
              <a:pathLst>
                <a:path extrusionOk="0" h="590" w="528">
                  <a:moveTo>
                    <a:pt x="284" y="1"/>
                  </a:moveTo>
                  <a:lnTo>
                    <a:pt x="0" y="123"/>
                  </a:lnTo>
                  <a:cubicBezTo>
                    <a:pt x="81" y="285"/>
                    <a:pt x="162" y="448"/>
                    <a:pt x="244" y="590"/>
                  </a:cubicBezTo>
                  <a:lnTo>
                    <a:pt x="528" y="427"/>
                  </a:lnTo>
                  <a:cubicBezTo>
                    <a:pt x="447" y="285"/>
                    <a:pt x="365" y="143"/>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7"/>
            <p:cNvSpPr/>
            <p:nvPr/>
          </p:nvSpPr>
          <p:spPr>
            <a:xfrm>
              <a:off x="1327600" y="2570775"/>
              <a:ext cx="175075" cy="671875"/>
            </a:xfrm>
            <a:custGeom>
              <a:rect b="b" l="l" r="r" t="t"/>
              <a:pathLst>
                <a:path extrusionOk="0" h="26875" w="7003">
                  <a:moveTo>
                    <a:pt x="1644" y="0"/>
                  </a:moveTo>
                  <a:cubicBezTo>
                    <a:pt x="1522" y="325"/>
                    <a:pt x="1380" y="650"/>
                    <a:pt x="1279" y="975"/>
                  </a:cubicBezTo>
                  <a:lnTo>
                    <a:pt x="1563" y="1096"/>
                  </a:lnTo>
                  <a:cubicBezTo>
                    <a:pt x="1685" y="772"/>
                    <a:pt x="1806" y="447"/>
                    <a:pt x="1928" y="122"/>
                  </a:cubicBezTo>
                  <a:lnTo>
                    <a:pt x="1644" y="0"/>
                  </a:lnTo>
                  <a:close/>
                  <a:moveTo>
                    <a:pt x="629" y="2964"/>
                  </a:moveTo>
                  <a:cubicBezTo>
                    <a:pt x="528" y="3309"/>
                    <a:pt x="447" y="3634"/>
                    <a:pt x="365" y="3979"/>
                  </a:cubicBezTo>
                  <a:lnTo>
                    <a:pt x="670" y="4040"/>
                  </a:lnTo>
                  <a:cubicBezTo>
                    <a:pt x="751" y="3715"/>
                    <a:pt x="832" y="3390"/>
                    <a:pt x="934" y="3045"/>
                  </a:cubicBezTo>
                  <a:lnTo>
                    <a:pt x="629" y="2964"/>
                  </a:lnTo>
                  <a:close/>
                  <a:moveTo>
                    <a:pt x="20" y="6049"/>
                  </a:moveTo>
                  <a:lnTo>
                    <a:pt x="20" y="6090"/>
                  </a:lnTo>
                  <a:cubicBezTo>
                    <a:pt x="0" y="6252"/>
                    <a:pt x="0" y="6435"/>
                    <a:pt x="0" y="6597"/>
                  </a:cubicBezTo>
                  <a:cubicBezTo>
                    <a:pt x="0" y="6759"/>
                    <a:pt x="0" y="6922"/>
                    <a:pt x="20" y="7105"/>
                  </a:cubicBezTo>
                  <a:lnTo>
                    <a:pt x="345" y="7064"/>
                  </a:lnTo>
                  <a:cubicBezTo>
                    <a:pt x="325" y="6902"/>
                    <a:pt x="325" y="6739"/>
                    <a:pt x="325" y="6597"/>
                  </a:cubicBezTo>
                  <a:cubicBezTo>
                    <a:pt x="325" y="6435"/>
                    <a:pt x="325" y="6272"/>
                    <a:pt x="345" y="6110"/>
                  </a:cubicBezTo>
                  <a:lnTo>
                    <a:pt x="345" y="6069"/>
                  </a:lnTo>
                  <a:lnTo>
                    <a:pt x="20" y="6049"/>
                  </a:lnTo>
                  <a:close/>
                  <a:moveTo>
                    <a:pt x="873" y="8992"/>
                  </a:moveTo>
                  <a:lnTo>
                    <a:pt x="589" y="9134"/>
                  </a:lnTo>
                  <a:cubicBezTo>
                    <a:pt x="731" y="9439"/>
                    <a:pt x="893" y="9743"/>
                    <a:pt x="1076" y="10068"/>
                  </a:cubicBezTo>
                  <a:lnTo>
                    <a:pt x="1360" y="9885"/>
                  </a:lnTo>
                  <a:cubicBezTo>
                    <a:pt x="1157" y="9601"/>
                    <a:pt x="995" y="9297"/>
                    <a:pt x="873" y="8992"/>
                  </a:cubicBezTo>
                  <a:close/>
                  <a:moveTo>
                    <a:pt x="2578" y="11529"/>
                  </a:moveTo>
                  <a:lnTo>
                    <a:pt x="2334" y="11753"/>
                  </a:lnTo>
                  <a:cubicBezTo>
                    <a:pt x="2558" y="12017"/>
                    <a:pt x="2781" y="12280"/>
                    <a:pt x="3004" y="12544"/>
                  </a:cubicBezTo>
                  <a:lnTo>
                    <a:pt x="3248" y="12321"/>
                  </a:lnTo>
                  <a:cubicBezTo>
                    <a:pt x="3024" y="12057"/>
                    <a:pt x="2781" y="11793"/>
                    <a:pt x="2578" y="11529"/>
                  </a:cubicBezTo>
                  <a:close/>
                  <a:moveTo>
                    <a:pt x="4608" y="13904"/>
                  </a:moveTo>
                  <a:lnTo>
                    <a:pt x="4364" y="14107"/>
                  </a:lnTo>
                  <a:cubicBezTo>
                    <a:pt x="4587" y="14391"/>
                    <a:pt x="4790" y="14655"/>
                    <a:pt x="4973" y="14919"/>
                  </a:cubicBezTo>
                  <a:lnTo>
                    <a:pt x="5237" y="14736"/>
                  </a:lnTo>
                  <a:cubicBezTo>
                    <a:pt x="5054" y="14473"/>
                    <a:pt x="4851" y="14209"/>
                    <a:pt x="4608" y="13904"/>
                  </a:cubicBezTo>
                  <a:close/>
                  <a:moveTo>
                    <a:pt x="6292" y="16543"/>
                  </a:moveTo>
                  <a:lnTo>
                    <a:pt x="5988" y="16685"/>
                  </a:lnTo>
                  <a:cubicBezTo>
                    <a:pt x="6130" y="16989"/>
                    <a:pt x="6252" y="17314"/>
                    <a:pt x="6333" y="17639"/>
                  </a:cubicBezTo>
                  <a:lnTo>
                    <a:pt x="6637" y="17537"/>
                  </a:lnTo>
                  <a:cubicBezTo>
                    <a:pt x="6536" y="17213"/>
                    <a:pt x="6414" y="16868"/>
                    <a:pt x="6292" y="16543"/>
                  </a:cubicBezTo>
                  <a:close/>
                  <a:moveTo>
                    <a:pt x="6658" y="19628"/>
                  </a:moveTo>
                  <a:cubicBezTo>
                    <a:pt x="6678" y="19770"/>
                    <a:pt x="6678" y="19912"/>
                    <a:pt x="6678" y="20054"/>
                  </a:cubicBezTo>
                  <a:cubicBezTo>
                    <a:pt x="6678" y="20257"/>
                    <a:pt x="6678" y="20460"/>
                    <a:pt x="6658" y="20663"/>
                  </a:cubicBezTo>
                  <a:lnTo>
                    <a:pt x="6982" y="20684"/>
                  </a:lnTo>
                  <a:cubicBezTo>
                    <a:pt x="6982" y="20460"/>
                    <a:pt x="7003" y="20257"/>
                    <a:pt x="7003" y="20054"/>
                  </a:cubicBezTo>
                  <a:cubicBezTo>
                    <a:pt x="7003" y="19912"/>
                    <a:pt x="6982" y="19770"/>
                    <a:pt x="6982" y="19628"/>
                  </a:cubicBezTo>
                  <a:close/>
                  <a:moveTo>
                    <a:pt x="6414" y="22693"/>
                  </a:moveTo>
                  <a:cubicBezTo>
                    <a:pt x="6373" y="23038"/>
                    <a:pt x="6313" y="23383"/>
                    <a:pt x="6292" y="23728"/>
                  </a:cubicBezTo>
                  <a:lnTo>
                    <a:pt x="6597" y="23769"/>
                  </a:lnTo>
                  <a:cubicBezTo>
                    <a:pt x="6637" y="23424"/>
                    <a:pt x="6678" y="23079"/>
                    <a:pt x="6739" y="22754"/>
                  </a:cubicBezTo>
                  <a:lnTo>
                    <a:pt x="6414" y="22693"/>
                  </a:lnTo>
                  <a:close/>
                  <a:moveTo>
                    <a:pt x="6150" y="25819"/>
                  </a:moveTo>
                  <a:cubicBezTo>
                    <a:pt x="6170" y="26184"/>
                    <a:pt x="6191" y="26529"/>
                    <a:pt x="6231" y="26874"/>
                  </a:cubicBezTo>
                  <a:lnTo>
                    <a:pt x="6556" y="26834"/>
                  </a:lnTo>
                  <a:cubicBezTo>
                    <a:pt x="6516" y="26509"/>
                    <a:pt x="6475" y="26164"/>
                    <a:pt x="6475" y="258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7"/>
            <p:cNvSpPr/>
            <p:nvPr/>
          </p:nvSpPr>
          <p:spPr>
            <a:xfrm>
              <a:off x="1387975" y="2510900"/>
              <a:ext cx="12200" cy="14725"/>
            </a:xfrm>
            <a:custGeom>
              <a:rect b="b" l="l" r="r" t="t"/>
              <a:pathLst>
                <a:path extrusionOk="0" h="589" w="488">
                  <a:moveTo>
                    <a:pt x="203" y="0"/>
                  </a:moveTo>
                  <a:lnTo>
                    <a:pt x="0" y="467"/>
                  </a:lnTo>
                  <a:lnTo>
                    <a:pt x="305" y="589"/>
                  </a:lnTo>
                  <a:lnTo>
                    <a:pt x="488" y="122"/>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7"/>
            <p:cNvSpPr/>
            <p:nvPr/>
          </p:nvSpPr>
          <p:spPr>
            <a:xfrm>
              <a:off x="1489650" y="3332025"/>
              <a:ext cx="112300" cy="25175"/>
            </a:xfrm>
            <a:custGeom>
              <a:rect b="b" l="l" r="r" t="t"/>
              <a:pathLst>
                <a:path extrusionOk="0" h="1007" w="4492">
                  <a:moveTo>
                    <a:pt x="4315" y="1"/>
                  </a:moveTo>
                  <a:cubicBezTo>
                    <a:pt x="4286" y="1"/>
                    <a:pt x="4246" y="6"/>
                    <a:pt x="4195" y="17"/>
                  </a:cubicBezTo>
                  <a:cubicBezTo>
                    <a:pt x="2936" y="261"/>
                    <a:pt x="1678" y="524"/>
                    <a:pt x="399" y="768"/>
                  </a:cubicBezTo>
                  <a:cubicBezTo>
                    <a:pt x="223" y="803"/>
                    <a:pt x="1" y="1007"/>
                    <a:pt x="197" y="1007"/>
                  </a:cubicBezTo>
                  <a:cubicBezTo>
                    <a:pt x="227" y="1007"/>
                    <a:pt x="267" y="1002"/>
                    <a:pt x="318" y="991"/>
                  </a:cubicBezTo>
                  <a:cubicBezTo>
                    <a:pt x="1576" y="727"/>
                    <a:pt x="2835" y="484"/>
                    <a:pt x="4093" y="220"/>
                  </a:cubicBezTo>
                  <a:cubicBezTo>
                    <a:pt x="4285" y="185"/>
                    <a:pt x="4492" y="1"/>
                    <a:pt x="43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7"/>
            <p:cNvSpPr/>
            <p:nvPr/>
          </p:nvSpPr>
          <p:spPr>
            <a:xfrm>
              <a:off x="1537675" y="3288275"/>
              <a:ext cx="16775" cy="112200"/>
            </a:xfrm>
            <a:custGeom>
              <a:rect b="b" l="l" r="r" t="t"/>
              <a:pathLst>
                <a:path extrusionOk="0" h="4488" w="671">
                  <a:moveTo>
                    <a:pt x="332" y="1"/>
                  </a:moveTo>
                  <a:cubicBezTo>
                    <a:pt x="182" y="1"/>
                    <a:pt x="0" y="85"/>
                    <a:pt x="0" y="204"/>
                  </a:cubicBezTo>
                  <a:cubicBezTo>
                    <a:pt x="41" y="1584"/>
                    <a:pt x="81" y="2965"/>
                    <a:pt x="122" y="4345"/>
                  </a:cubicBezTo>
                  <a:cubicBezTo>
                    <a:pt x="130" y="4445"/>
                    <a:pt x="225" y="4487"/>
                    <a:pt x="334" y="4487"/>
                  </a:cubicBezTo>
                  <a:cubicBezTo>
                    <a:pt x="488" y="4487"/>
                    <a:pt x="670" y="4403"/>
                    <a:pt x="670" y="4284"/>
                  </a:cubicBezTo>
                  <a:cubicBezTo>
                    <a:pt x="629" y="2904"/>
                    <a:pt x="589" y="1523"/>
                    <a:pt x="528" y="143"/>
                  </a:cubicBezTo>
                  <a:cubicBezTo>
                    <a:pt x="528" y="43"/>
                    <a:pt x="438" y="1"/>
                    <a:pt x="3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7"/>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7"/>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 name="Google Shape;851;p27"/>
          <p:cNvSpPr/>
          <p:nvPr/>
        </p:nvSpPr>
        <p:spPr>
          <a:xfrm>
            <a:off x="4171528" y="6224730"/>
            <a:ext cx="2065984" cy="2144889"/>
          </a:xfrm>
          <a:custGeom>
            <a:rect b="b" l="l" r="r" t="t"/>
            <a:pathLst>
              <a:path extrusionOk="0" h="19409" w="18695">
                <a:moveTo>
                  <a:pt x="3537" y="1"/>
                </a:moveTo>
                <a:cubicBezTo>
                  <a:pt x="3501" y="1"/>
                  <a:pt x="3465" y="2"/>
                  <a:pt x="3431" y="4"/>
                </a:cubicBezTo>
                <a:cubicBezTo>
                  <a:pt x="2729" y="38"/>
                  <a:pt x="2056" y="390"/>
                  <a:pt x="1376" y="390"/>
                </a:cubicBezTo>
                <a:cubicBezTo>
                  <a:pt x="1249" y="390"/>
                  <a:pt x="1122" y="377"/>
                  <a:pt x="995" y="349"/>
                </a:cubicBezTo>
                <a:cubicBezTo>
                  <a:pt x="842" y="310"/>
                  <a:pt x="681" y="256"/>
                  <a:pt x="533" y="256"/>
                </a:cubicBezTo>
                <a:cubicBezTo>
                  <a:pt x="444" y="256"/>
                  <a:pt x="360" y="275"/>
                  <a:pt x="285" y="328"/>
                </a:cubicBezTo>
                <a:cubicBezTo>
                  <a:pt x="0" y="531"/>
                  <a:pt x="183" y="998"/>
                  <a:pt x="427" y="1262"/>
                </a:cubicBezTo>
                <a:cubicBezTo>
                  <a:pt x="670" y="1526"/>
                  <a:pt x="934" y="1891"/>
                  <a:pt x="731" y="2196"/>
                </a:cubicBezTo>
                <a:cubicBezTo>
                  <a:pt x="1300" y="1952"/>
                  <a:pt x="1929" y="1830"/>
                  <a:pt x="2538" y="1810"/>
                </a:cubicBezTo>
                <a:cubicBezTo>
                  <a:pt x="2579" y="1806"/>
                  <a:pt x="2621" y="1803"/>
                  <a:pt x="2663" y="1803"/>
                </a:cubicBezTo>
                <a:cubicBezTo>
                  <a:pt x="2809" y="1803"/>
                  <a:pt x="2955" y="1833"/>
                  <a:pt x="3065" y="1912"/>
                </a:cubicBezTo>
                <a:cubicBezTo>
                  <a:pt x="3370" y="2115"/>
                  <a:pt x="3329" y="2561"/>
                  <a:pt x="3431" y="2926"/>
                </a:cubicBezTo>
                <a:cubicBezTo>
                  <a:pt x="3593" y="3414"/>
                  <a:pt x="4040" y="3718"/>
                  <a:pt x="4446" y="4023"/>
                </a:cubicBezTo>
                <a:cubicBezTo>
                  <a:pt x="5664" y="4936"/>
                  <a:pt x="7896" y="7148"/>
                  <a:pt x="8262" y="7636"/>
                </a:cubicBezTo>
                <a:cubicBezTo>
                  <a:pt x="8728" y="8265"/>
                  <a:pt x="9398" y="8752"/>
                  <a:pt x="10149" y="8975"/>
                </a:cubicBezTo>
                <a:cubicBezTo>
                  <a:pt x="10758" y="9158"/>
                  <a:pt x="11469" y="9239"/>
                  <a:pt x="11814" y="9767"/>
                </a:cubicBezTo>
                <a:cubicBezTo>
                  <a:pt x="12057" y="10193"/>
                  <a:pt x="11956" y="10721"/>
                  <a:pt x="12017" y="11208"/>
                </a:cubicBezTo>
                <a:cubicBezTo>
                  <a:pt x="12078" y="11959"/>
                  <a:pt x="12504" y="12608"/>
                  <a:pt x="12768" y="13319"/>
                </a:cubicBezTo>
                <a:cubicBezTo>
                  <a:pt x="13153" y="14273"/>
                  <a:pt x="13255" y="15349"/>
                  <a:pt x="13052" y="16363"/>
                </a:cubicBezTo>
                <a:cubicBezTo>
                  <a:pt x="12950" y="16932"/>
                  <a:pt x="12747" y="17500"/>
                  <a:pt x="12768" y="18089"/>
                </a:cubicBezTo>
                <a:cubicBezTo>
                  <a:pt x="12808" y="18677"/>
                  <a:pt x="13153" y="19286"/>
                  <a:pt x="13722" y="19408"/>
                </a:cubicBezTo>
                <a:cubicBezTo>
                  <a:pt x="13783" y="18109"/>
                  <a:pt x="14635" y="16972"/>
                  <a:pt x="15589" y="16079"/>
                </a:cubicBezTo>
                <a:cubicBezTo>
                  <a:pt x="16543" y="15186"/>
                  <a:pt x="17619" y="14395"/>
                  <a:pt x="18329" y="13299"/>
                </a:cubicBezTo>
                <a:cubicBezTo>
                  <a:pt x="18532" y="13014"/>
                  <a:pt x="18695" y="12649"/>
                  <a:pt x="18593" y="12324"/>
                </a:cubicBezTo>
                <a:cubicBezTo>
                  <a:pt x="18410" y="11736"/>
                  <a:pt x="17639" y="11675"/>
                  <a:pt x="17091" y="11411"/>
                </a:cubicBezTo>
                <a:cubicBezTo>
                  <a:pt x="16949" y="11350"/>
                  <a:pt x="16807" y="11248"/>
                  <a:pt x="16685" y="11147"/>
                </a:cubicBezTo>
                <a:cubicBezTo>
                  <a:pt x="16137" y="10700"/>
                  <a:pt x="15731" y="9970"/>
                  <a:pt x="15061" y="9686"/>
                </a:cubicBezTo>
                <a:cubicBezTo>
                  <a:pt x="14750" y="9558"/>
                  <a:pt x="14419" y="9533"/>
                  <a:pt x="14080" y="9533"/>
                </a:cubicBezTo>
                <a:cubicBezTo>
                  <a:pt x="13862" y="9533"/>
                  <a:pt x="13641" y="9543"/>
                  <a:pt x="13420" y="9543"/>
                </a:cubicBezTo>
                <a:cubicBezTo>
                  <a:pt x="13222" y="9543"/>
                  <a:pt x="13024" y="9535"/>
                  <a:pt x="12829" y="9503"/>
                </a:cubicBezTo>
                <a:cubicBezTo>
                  <a:pt x="11976" y="9361"/>
                  <a:pt x="11266" y="8752"/>
                  <a:pt x="10596" y="8184"/>
                </a:cubicBezTo>
                <a:cubicBezTo>
                  <a:pt x="10352" y="7960"/>
                  <a:pt x="10088" y="7737"/>
                  <a:pt x="9967" y="7412"/>
                </a:cubicBezTo>
                <a:cubicBezTo>
                  <a:pt x="9845" y="7108"/>
                  <a:pt x="9906" y="6702"/>
                  <a:pt x="10190" y="6519"/>
                </a:cubicBezTo>
                <a:cubicBezTo>
                  <a:pt x="10286" y="6463"/>
                  <a:pt x="10387" y="6440"/>
                  <a:pt x="10490" y="6440"/>
                </a:cubicBezTo>
                <a:cubicBezTo>
                  <a:pt x="10927" y="6440"/>
                  <a:pt x="11418" y="6846"/>
                  <a:pt x="11862" y="6846"/>
                </a:cubicBezTo>
                <a:cubicBezTo>
                  <a:pt x="11956" y="6846"/>
                  <a:pt x="12049" y="6828"/>
                  <a:pt x="12138" y="6783"/>
                </a:cubicBezTo>
                <a:cubicBezTo>
                  <a:pt x="12443" y="6641"/>
                  <a:pt x="12544" y="6276"/>
                  <a:pt x="12687" y="5971"/>
                </a:cubicBezTo>
                <a:cubicBezTo>
                  <a:pt x="12930" y="5443"/>
                  <a:pt x="13417" y="5037"/>
                  <a:pt x="13986" y="4855"/>
                </a:cubicBezTo>
                <a:cubicBezTo>
                  <a:pt x="14209" y="4794"/>
                  <a:pt x="14452" y="4753"/>
                  <a:pt x="14635" y="4631"/>
                </a:cubicBezTo>
                <a:cubicBezTo>
                  <a:pt x="14818" y="4489"/>
                  <a:pt x="14940" y="4205"/>
                  <a:pt x="14777" y="4023"/>
                </a:cubicBezTo>
                <a:cubicBezTo>
                  <a:pt x="14696" y="3921"/>
                  <a:pt x="14513" y="3921"/>
                  <a:pt x="14432" y="3820"/>
                </a:cubicBezTo>
                <a:cubicBezTo>
                  <a:pt x="14148" y="3353"/>
                  <a:pt x="15000" y="3475"/>
                  <a:pt x="15082" y="3170"/>
                </a:cubicBezTo>
                <a:cubicBezTo>
                  <a:pt x="15163" y="2845"/>
                  <a:pt x="15000" y="2521"/>
                  <a:pt x="14757" y="2318"/>
                </a:cubicBezTo>
                <a:cubicBezTo>
                  <a:pt x="14513" y="2115"/>
                  <a:pt x="14209" y="1993"/>
                  <a:pt x="13904" y="1891"/>
                </a:cubicBezTo>
                <a:cubicBezTo>
                  <a:pt x="13685" y="1822"/>
                  <a:pt x="13446" y="1759"/>
                  <a:pt x="13220" y="1759"/>
                </a:cubicBezTo>
                <a:cubicBezTo>
                  <a:pt x="13050" y="1759"/>
                  <a:pt x="12887" y="1795"/>
                  <a:pt x="12747" y="1891"/>
                </a:cubicBezTo>
                <a:cubicBezTo>
                  <a:pt x="12463" y="2094"/>
                  <a:pt x="12382" y="2460"/>
                  <a:pt x="12118" y="2683"/>
                </a:cubicBezTo>
                <a:cubicBezTo>
                  <a:pt x="11973" y="2804"/>
                  <a:pt x="11778" y="2860"/>
                  <a:pt x="11580" y="2860"/>
                </a:cubicBezTo>
                <a:cubicBezTo>
                  <a:pt x="11444" y="2860"/>
                  <a:pt x="11308" y="2834"/>
                  <a:pt x="11184" y="2784"/>
                </a:cubicBezTo>
                <a:cubicBezTo>
                  <a:pt x="10880" y="2683"/>
                  <a:pt x="10454" y="2480"/>
                  <a:pt x="10393" y="2257"/>
                </a:cubicBezTo>
                <a:cubicBezTo>
                  <a:pt x="10352" y="2054"/>
                  <a:pt x="10616" y="1709"/>
                  <a:pt x="10880" y="1668"/>
                </a:cubicBezTo>
                <a:cubicBezTo>
                  <a:pt x="11428" y="1567"/>
                  <a:pt x="11712" y="816"/>
                  <a:pt x="12281" y="755"/>
                </a:cubicBezTo>
                <a:cubicBezTo>
                  <a:pt x="12299" y="753"/>
                  <a:pt x="12317" y="753"/>
                  <a:pt x="12335" y="753"/>
                </a:cubicBezTo>
                <a:cubicBezTo>
                  <a:pt x="12598" y="753"/>
                  <a:pt x="12843" y="887"/>
                  <a:pt x="13052" y="1039"/>
                </a:cubicBezTo>
                <a:cubicBezTo>
                  <a:pt x="13295" y="1201"/>
                  <a:pt x="13539" y="1364"/>
                  <a:pt x="13823" y="1364"/>
                </a:cubicBezTo>
                <a:cubicBezTo>
                  <a:pt x="14087" y="1364"/>
                  <a:pt x="14392" y="1100"/>
                  <a:pt x="14290" y="816"/>
                </a:cubicBezTo>
                <a:cubicBezTo>
                  <a:pt x="14229" y="613"/>
                  <a:pt x="13986" y="531"/>
                  <a:pt x="13762" y="470"/>
                </a:cubicBezTo>
                <a:cubicBezTo>
                  <a:pt x="13174" y="339"/>
                  <a:pt x="12570" y="273"/>
                  <a:pt x="11966" y="273"/>
                </a:cubicBezTo>
                <a:cubicBezTo>
                  <a:pt x="11362" y="273"/>
                  <a:pt x="10758" y="339"/>
                  <a:pt x="10170" y="470"/>
                </a:cubicBezTo>
                <a:cubicBezTo>
                  <a:pt x="9926" y="531"/>
                  <a:pt x="9682" y="633"/>
                  <a:pt x="9439" y="694"/>
                </a:cubicBezTo>
                <a:cubicBezTo>
                  <a:pt x="9396" y="703"/>
                  <a:pt x="9358" y="707"/>
                  <a:pt x="9323" y="707"/>
                </a:cubicBezTo>
                <a:cubicBezTo>
                  <a:pt x="9041" y="707"/>
                  <a:pt x="8981" y="443"/>
                  <a:pt x="8728" y="389"/>
                </a:cubicBezTo>
                <a:cubicBezTo>
                  <a:pt x="8708" y="385"/>
                  <a:pt x="8687" y="383"/>
                  <a:pt x="8665" y="383"/>
                </a:cubicBezTo>
                <a:cubicBezTo>
                  <a:pt x="8286" y="383"/>
                  <a:pt x="7709" y="971"/>
                  <a:pt x="7304" y="971"/>
                </a:cubicBezTo>
                <a:cubicBezTo>
                  <a:pt x="7270" y="971"/>
                  <a:pt x="7237" y="967"/>
                  <a:pt x="7206" y="958"/>
                </a:cubicBezTo>
                <a:cubicBezTo>
                  <a:pt x="6618" y="801"/>
                  <a:pt x="4573" y="1"/>
                  <a:pt x="35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852" name="Shape 852"/>
        <p:cNvGrpSpPr/>
        <p:nvPr/>
      </p:nvGrpSpPr>
      <p:grpSpPr>
        <a:xfrm>
          <a:off x="0" y="0"/>
          <a:ext cx="0" cy="0"/>
          <a:chOff x="0" y="0"/>
          <a:chExt cx="0" cy="0"/>
        </a:xfrm>
      </p:grpSpPr>
      <p:grpSp>
        <p:nvGrpSpPr>
          <p:cNvPr id="853" name="Google Shape;853;p28"/>
          <p:cNvGrpSpPr/>
          <p:nvPr/>
        </p:nvGrpSpPr>
        <p:grpSpPr>
          <a:xfrm>
            <a:off x="0" y="0"/>
            <a:ext cx="10751875" cy="7578965"/>
            <a:chOff x="0" y="0"/>
            <a:chExt cx="10751875" cy="7578965"/>
          </a:xfrm>
        </p:grpSpPr>
        <p:sp>
          <p:nvSpPr>
            <p:cNvPr id="854" name="Google Shape;854;p28"/>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a:off x="59821"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856" name="Google Shape;856;p28"/>
          <p:cNvSpPr txBox="1"/>
          <p:nvPr>
            <p:ph type="title"/>
          </p:nvPr>
        </p:nvSpPr>
        <p:spPr>
          <a:xfrm>
            <a:off x="573245" y="661638"/>
            <a:ext cx="7445700" cy="60129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57" name="Google Shape;857;p28"/>
          <p:cNvSpPr txBox="1"/>
          <p:nvPr>
            <p:ph idx="12" type="sldNum"/>
          </p:nvPr>
        </p:nvSpPr>
        <p:spPr>
          <a:xfrm>
            <a:off x="9906772" y="6854072"/>
            <a:ext cx="641400" cy="5784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858" name="Google Shape;858;p28"/>
          <p:cNvGrpSpPr/>
          <p:nvPr/>
        </p:nvGrpSpPr>
        <p:grpSpPr>
          <a:xfrm>
            <a:off x="8703555" y="533687"/>
            <a:ext cx="2143713" cy="2120512"/>
            <a:chOff x="4694525" y="1964050"/>
            <a:chExt cx="2005720" cy="1984012"/>
          </a:xfrm>
        </p:grpSpPr>
        <p:sp>
          <p:nvSpPr>
            <p:cNvPr id="859" name="Google Shape;859;p28"/>
            <p:cNvSpPr/>
            <p:nvPr/>
          </p:nvSpPr>
          <p:spPr>
            <a:xfrm>
              <a:off x="4694525" y="1964050"/>
              <a:ext cx="2005720" cy="1984012"/>
            </a:xfrm>
            <a:custGeom>
              <a:rect b="b" l="l" r="r" t="t"/>
              <a:pathLst>
                <a:path extrusionOk="0" h="14075" w="14229">
                  <a:moveTo>
                    <a:pt x="1930" y="2477"/>
                  </a:moveTo>
                  <a:cubicBezTo>
                    <a:pt x="1953" y="2442"/>
                    <a:pt x="1965" y="2406"/>
                    <a:pt x="1989" y="2382"/>
                  </a:cubicBezTo>
                  <a:cubicBezTo>
                    <a:pt x="2072" y="2287"/>
                    <a:pt x="2168" y="2204"/>
                    <a:pt x="2251" y="2120"/>
                  </a:cubicBezTo>
                  <a:cubicBezTo>
                    <a:pt x="2537" y="1882"/>
                    <a:pt x="2799" y="1620"/>
                    <a:pt x="3096" y="1394"/>
                  </a:cubicBezTo>
                  <a:cubicBezTo>
                    <a:pt x="3275" y="1239"/>
                    <a:pt x="3513" y="1144"/>
                    <a:pt x="3715" y="1025"/>
                  </a:cubicBezTo>
                  <a:cubicBezTo>
                    <a:pt x="3954" y="882"/>
                    <a:pt x="4204" y="775"/>
                    <a:pt x="4466" y="680"/>
                  </a:cubicBezTo>
                  <a:cubicBezTo>
                    <a:pt x="4692" y="584"/>
                    <a:pt x="4930" y="477"/>
                    <a:pt x="5156" y="394"/>
                  </a:cubicBezTo>
                  <a:cubicBezTo>
                    <a:pt x="5335" y="322"/>
                    <a:pt x="5501" y="263"/>
                    <a:pt x="5680" y="239"/>
                  </a:cubicBezTo>
                  <a:cubicBezTo>
                    <a:pt x="5942" y="191"/>
                    <a:pt x="6204" y="132"/>
                    <a:pt x="6454" y="61"/>
                  </a:cubicBezTo>
                  <a:cubicBezTo>
                    <a:pt x="6490" y="49"/>
                    <a:pt x="6525" y="61"/>
                    <a:pt x="6561" y="61"/>
                  </a:cubicBezTo>
                  <a:cubicBezTo>
                    <a:pt x="6680" y="49"/>
                    <a:pt x="6799" y="25"/>
                    <a:pt x="6918" y="13"/>
                  </a:cubicBezTo>
                  <a:cubicBezTo>
                    <a:pt x="6966" y="13"/>
                    <a:pt x="7014" y="13"/>
                    <a:pt x="7061" y="13"/>
                  </a:cubicBezTo>
                  <a:cubicBezTo>
                    <a:pt x="7216" y="13"/>
                    <a:pt x="7371" y="13"/>
                    <a:pt x="7514" y="13"/>
                  </a:cubicBezTo>
                  <a:cubicBezTo>
                    <a:pt x="7549" y="13"/>
                    <a:pt x="7573" y="1"/>
                    <a:pt x="7609" y="13"/>
                  </a:cubicBezTo>
                  <a:cubicBezTo>
                    <a:pt x="7883" y="61"/>
                    <a:pt x="8157" y="120"/>
                    <a:pt x="8442" y="168"/>
                  </a:cubicBezTo>
                  <a:cubicBezTo>
                    <a:pt x="8704" y="227"/>
                    <a:pt x="8954" y="287"/>
                    <a:pt x="9216" y="322"/>
                  </a:cubicBezTo>
                  <a:cubicBezTo>
                    <a:pt x="9490" y="370"/>
                    <a:pt x="9716" y="513"/>
                    <a:pt x="9954" y="596"/>
                  </a:cubicBezTo>
                  <a:cubicBezTo>
                    <a:pt x="10133" y="656"/>
                    <a:pt x="10288" y="715"/>
                    <a:pt x="10419" y="823"/>
                  </a:cubicBezTo>
                  <a:cubicBezTo>
                    <a:pt x="10526" y="906"/>
                    <a:pt x="10669" y="918"/>
                    <a:pt x="10776" y="989"/>
                  </a:cubicBezTo>
                  <a:cubicBezTo>
                    <a:pt x="10883" y="1073"/>
                    <a:pt x="11002" y="1156"/>
                    <a:pt x="11121" y="1227"/>
                  </a:cubicBezTo>
                  <a:cubicBezTo>
                    <a:pt x="11121" y="1239"/>
                    <a:pt x="11133" y="1239"/>
                    <a:pt x="11145" y="1239"/>
                  </a:cubicBezTo>
                  <a:cubicBezTo>
                    <a:pt x="11359" y="1418"/>
                    <a:pt x="11597" y="1584"/>
                    <a:pt x="11800" y="1775"/>
                  </a:cubicBezTo>
                  <a:cubicBezTo>
                    <a:pt x="12086" y="2061"/>
                    <a:pt x="12359" y="2370"/>
                    <a:pt x="12633" y="2680"/>
                  </a:cubicBezTo>
                  <a:cubicBezTo>
                    <a:pt x="12788" y="2847"/>
                    <a:pt x="12943" y="3025"/>
                    <a:pt x="13074" y="3216"/>
                  </a:cubicBezTo>
                  <a:cubicBezTo>
                    <a:pt x="13145" y="3335"/>
                    <a:pt x="13252" y="3442"/>
                    <a:pt x="13288" y="3573"/>
                  </a:cubicBezTo>
                  <a:cubicBezTo>
                    <a:pt x="13348" y="3751"/>
                    <a:pt x="13455" y="3894"/>
                    <a:pt x="13550" y="4061"/>
                  </a:cubicBezTo>
                  <a:cubicBezTo>
                    <a:pt x="13633" y="4216"/>
                    <a:pt x="13705" y="4382"/>
                    <a:pt x="13705" y="4573"/>
                  </a:cubicBezTo>
                  <a:cubicBezTo>
                    <a:pt x="13705" y="4597"/>
                    <a:pt x="13729" y="4621"/>
                    <a:pt x="13752" y="4644"/>
                  </a:cubicBezTo>
                  <a:cubicBezTo>
                    <a:pt x="13812" y="4704"/>
                    <a:pt x="13800" y="4763"/>
                    <a:pt x="13776" y="4799"/>
                  </a:cubicBezTo>
                  <a:cubicBezTo>
                    <a:pt x="13812" y="4835"/>
                    <a:pt x="13872" y="4859"/>
                    <a:pt x="13883" y="4906"/>
                  </a:cubicBezTo>
                  <a:cubicBezTo>
                    <a:pt x="13943" y="5061"/>
                    <a:pt x="13991" y="5228"/>
                    <a:pt x="14038" y="5383"/>
                  </a:cubicBezTo>
                  <a:cubicBezTo>
                    <a:pt x="14086" y="5549"/>
                    <a:pt x="14110" y="5704"/>
                    <a:pt x="14145" y="5871"/>
                  </a:cubicBezTo>
                  <a:cubicBezTo>
                    <a:pt x="14169" y="6061"/>
                    <a:pt x="14217" y="6252"/>
                    <a:pt x="14217" y="6442"/>
                  </a:cubicBezTo>
                  <a:cubicBezTo>
                    <a:pt x="14229" y="6811"/>
                    <a:pt x="14217" y="7180"/>
                    <a:pt x="14205" y="7550"/>
                  </a:cubicBezTo>
                  <a:cubicBezTo>
                    <a:pt x="14205" y="7728"/>
                    <a:pt x="14181" y="7907"/>
                    <a:pt x="14157" y="8085"/>
                  </a:cubicBezTo>
                  <a:cubicBezTo>
                    <a:pt x="14122" y="8264"/>
                    <a:pt x="14086" y="8442"/>
                    <a:pt x="14038" y="8621"/>
                  </a:cubicBezTo>
                  <a:cubicBezTo>
                    <a:pt x="14002" y="8764"/>
                    <a:pt x="13979" y="8919"/>
                    <a:pt x="13931" y="9062"/>
                  </a:cubicBezTo>
                  <a:cubicBezTo>
                    <a:pt x="13848" y="9276"/>
                    <a:pt x="13752" y="9502"/>
                    <a:pt x="13657" y="9716"/>
                  </a:cubicBezTo>
                  <a:cubicBezTo>
                    <a:pt x="13574" y="9883"/>
                    <a:pt x="13467" y="10038"/>
                    <a:pt x="13383" y="10205"/>
                  </a:cubicBezTo>
                  <a:cubicBezTo>
                    <a:pt x="13300" y="10419"/>
                    <a:pt x="13133" y="10586"/>
                    <a:pt x="13026" y="10788"/>
                  </a:cubicBezTo>
                  <a:cubicBezTo>
                    <a:pt x="12919" y="10979"/>
                    <a:pt x="12764" y="11133"/>
                    <a:pt x="12633" y="11300"/>
                  </a:cubicBezTo>
                  <a:cubicBezTo>
                    <a:pt x="12526" y="11431"/>
                    <a:pt x="12443" y="11586"/>
                    <a:pt x="12336" y="11729"/>
                  </a:cubicBezTo>
                  <a:cubicBezTo>
                    <a:pt x="12276" y="11812"/>
                    <a:pt x="12193" y="11883"/>
                    <a:pt x="12109" y="11967"/>
                  </a:cubicBezTo>
                  <a:cubicBezTo>
                    <a:pt x="11978" y="12098"/>
                    <a:pt x="11847" y="12229"/>
                    <a:pt x="11693" y="12348"/>
                  </a:cubicBezTo>
                  <a:cubicBezTo>
                    <a:pt x="11597" y="12431"/>
                    <a:pt x="11490" y="12491"/>
                    <a:pt x="11383" y="12562"/>
                  </a:cubicBezTo>
                  <a:cubicBezTo>
                    <a:pt x="11157" y="12741"/>
                    <a:pt x="10954" y="12955"/>
                    <a:pt x="10704" y="13110"/>
                  </a:cubicBezTo>
                  <a:cubicBezTo>
                    <a:pt x="10407" y="13300"/>
                    <a:pt x="10073" y="13443"/>
                    <a:pt x="9740" y="13598"/>
                  </a:cubicBezTo>
                  <a:cubicBezTo>
                    <a:pt x="9597" y="13669"/>
                    <a:pt x="9442" y="13717"/>
                    <a:pt x="9288" y="13753"/>
                  </a:cubicBezTo>
                  <a:cubicBezTo>
                    <a:pt x="9049" y="13824"/>
                    <a:pt x="8799" y="13884"/>
                    <a:pt x="8549" y="13943"/>
                  </a:cubicBezTo>
                  <a:cubicBezTo>
                    <a:pt x="8371" y="13979"/>
                    <a:pt x="8180" y="14027"/>
                    <a:pt x="8002" y="14050"/>
                  </a:cubicBezTo>
                  <a:cubicBezTo>
                    <a:pt x="7895" y="14062"/>
                    <a:pt x="7776" y="14038"/>
                    <a:pt x="7668" y="14038"/>
                  </a:cubicBezTo>
                  <a:cubicBezTo>
                    <a:pt x="7609" y="14038"/>
                    <a:pt x="7549" y="14050"/>
                    <a:pt x="7478" y="14062"/>
                  </a:cubicBezTo>
                  <a:cubicBezTo>
                    <a:pt x="7323" y="14062"/>
                    <a:pt x="7168" y="14074"/>
                    <a:pt x="7014" y="14074"/>
                  </a:cubicBezTo>
                  <a:cubicBezTo>
                    <a:pt x="6871" y="14074"/>
                    <a:pt x="6728" y="14062"/>
                    <a:pt x="6585" y="14050"/>
                  </a:cubicBezTo>
                  <a:cubicBezTo>
                    <a:pt x="6216" y="14003"/>
                    <a:pt x="5835" y="14015"/>
                    <a:pt x="5466" y="13896"/>
                  </a:cubicBezTo>
                  <a:cubicBezTo>
                    <a:pt x="5299" y="13848"/>
                    <a:pt x="5120" y="13812"/>
                    <a:pt x="4954" y="13741"/>
                  </a:cubicBezTo>
                  <a:cubicBezTo>
                    <a:pt x="4620" y="13610"/>
                    <a:pt x="4275" y="13491"/>
                    <a:pt x="3954" y="13324"/>
                  </a:cubicBezTo>
                  <a:cubicBezTo>
                    <a:pt x="3811" y="13253"/>
                    <a:pt x="3692" y="13134"/>
                    <a:pt x="3561" y="13038"/>
                  </a:cubicBezTo>
                  <a:cubicBezTo>
                    <a:pt x="3537" y="13026"/>
                    <a:pt x="3525" y="13003"/>
                    <a:pt x="3513" y="13003"/>
                  </a:cubicBezTo>
                  <a:cubicBezTo>
                    <a:pt x="3334" y="12955"/>
                    <a:pt x="3192" y="12884"/>
                    <a:pt x="3061" y="12741"/>
                  </a:cubicBezTo>
                  <a:cubicBezTo>
                    <a:pt x="2918" y="12598"/>
                    <a:pt x="2739" y="12491"/>
                    <a:pt x="2561" y="12372"/>
                  </a:cubicBezTo>
                  <a:cubicBezTo>
                    <a:pt x="2322" y="12229"/>
                    <a:pt x="2120" y="12038"/>
                    <a:pt x="1953" y="11824"/>
                  </a:cubicBezTo>
                  <a:cubicBezTo>
                    <a:pt x="1834" y="11657"/>
                    <a:pt x="1727" y="11490"/>
                    <a:pt x="1608" y="11348"/>
                  </a:cubicBezTo>
                  <a:cubicBezTo>
                    <a:pt x="1370" y="11062"/>
                    <a:pt x="1191" y="10764"/>
                    <a:pt x="1025" y="10455"/>
                  </a:cubicBezTo>
                  <a:cubicBezTo>
                    <a:pt x="906" y="10228"/>
                    <a:pt x="763" y="10014"/>
                    <a:pt x="679" y="9788"/>
                  </a:cubicBezTo>
                  <a:cubicBezTo>
                    <a:pt x="513" y="9371"/>
                    <a:pt x="286" y="8966"/>
                    <a:pt x="203" y="8514"/>
                  </a:cubicBezTo>
                  <a:cubicBezTo>
                    <a:pt x="144" y="8181"/>
                    <a:pt x="60" y="7859"/>
                    <a:pt x="25" y="7538"/>
                  </a:cubicBezTo>
                  <a:cubicBezTo>
                    <a:pt x="1" y="7299"/>
                    <a:pt x="25" y="7061"/>
                    <a:pt x="25" y="6823"/>
                  </a:cubicBezTo>
                  <a:cubicBezTo>
                    <a:pt x="25" y="6680"/>
                    <a:pt x="25" y="6526"/>
                    <a:pt x="48" y="6383"/>
                  </a:cubicBezTo>
                  <a:cubicBezTo>
                    <a:pt x="60" y="6216"/>
                    <a:pt x="96" y="6049"/>
                    <a:pt x="132" y="5883"/>
                  </a:cubicBezTo>
                  <a:cubicBezTo>
                    <a:pt x="144" y="5764"/>
                    <a:pt x="167" y="5645"/>
                    <a:pt x="191" y="5525"/>
                  </a:cubicBezTo>
                  <a:cubicBezTo>
                    <a:pt x="227" y="5371"/>
                    <a:pt x="263" y="5204"/>
                    <a:pt x="310" y="5061"/>
                  </a:cubicBezTo>
                  <a:cubicBezTo>
                    <a:pt x="417" y="4799"/>
                    <a:pt x="525" y="4549"/>
                    <a:pt x="644" y="4299"/>
                  </a:cubicBezTo>
                  <a:cubicBezTo>
                    <a:pt x="727" y="4121"/>
                    <a:pt x="822" y="3954"/>
                    <a:pt x="918" y="3787"/>
                  </a:cubicBezTo>
                  <a:cubicBezTo>
                    <a:pt x="1025" y="3609"/>
                    <a:pt x="1132" y="3406"/>
                    <a:pt x="1263" y="3228"/>
                  </a:cubicBezTo>
                  <a:cubicBezTo>
                    <a:pt x="1394" y="3037"/>
                    <a:pt x="1560" y="2870"/>
                    <a:pt x="1703" y="2680"/>
                  </a:cubicBezTo>
                  <a:cubicBezTo>
                    <a:pt x="1739" y="2644"/>
                    <a:pt x="1775" y="2597"/>
                    <a:pt x="1810" y="2561"/>
                  </a:cubicBezTo>
                  <a:cubicBezTo>
                    <a:pt x="1858" y="2525"/>
                    <a:pt x="1894" y="2501"/>
                    <a:pt x="1930" y="2477"/>
                  </a:cubicBezTo>
                  <a:close/>
                  <a:moveTo>
                    <a:pt x="8109" y="13800"/>
                  </a:moveTo>
                  <a:cubicBezTo>
                    <a:pt x="8157" y="13753"/>
                    <a:pt x="8192" y="13693"/>
                    <a:pt x="8252" y="13681"/>
                  </a:cubicBezTo>
                  <a:cubicBezTo>
                    <a:pt x="8430" y="13622"/>
                    <a:pt x="8621" y="13586"/>
                    <a:pt x="8811" y="13550"/>
                  </a:cubicBezTo>
                  <a:cubicBezTo>
                    <a:pt x="9180" y="13491"/>
                    <a:pt x="9538" y="13372"/>
                    <a:pt x="9871" y="13205"/>
                  </a:cubicBezTo>
                  <a:cubicBezTo>
                    <a:pt x="10228" y="13014"/>
                    <a:pt x="10597" y="12848"/>
                    <a:pt x="10919" y="12598"/>
                  </a:cubicBezTo>
                  <a:cubicBezTo>
                    <a:pt x="11169" y="12407"/>
                    <a:pt x="11419" y="12193"/>
                    <a:pt x="11657" y="11979"/>
                  </a:cubicBezTo>
                  <a:cubicBezTo>
                    <a:pt x="11824" y="11836"/>
                    <a:pt x="11955" y="11669"/>
                    <a:pt x="12086" y="11514"/>
                  </a:cubicBezTo>
                  <a:cubicBezTo>
                    <a:pt x="12276" y="11288"/>
                    <a:pt x="12455" y="11074"/>
                    <a:pt x="12621" y="10836"/>
                  </a:cubicBezTo>
                  <a:cubicBezTo>
                    <a:pt x="12800" y="10574"/>
                    <a:pt x="12967" y="10288"/>
                    <a:pt x="13110" y="10014"/>
                  </a:cubicBezTo>
                  <a:cubicBezTo>
                    <a:pt x="13240" y="9776"/>
                    <a:pt x="13371" y="9526"/>
                    <a:pt x="13455" y="9264"/>
                  </a:cubicBezTo>
                  <a:cubicBezTo>
                    <a:pt x="13562" y="8990"/>
                    <a:pt x="13621" y="8704"/>
                    <a:pt x="13693" y="8407"/>
                  </a:cubicBezTo>
                  <a:cubicBezTo>
                    <a:pt x="13764" y="8061"/>
                    <a:pt x="13848" y="7704"/>
                    <a:pt x="13824" y="7323"/>
                  </a:cubicBezTo>
                  <a:cubicBezTo>
                    <a:pt x="13800" y="7133"/>
                    <a:pt x="13848" y="6930"/>
                    <a:pt x="13824" y="6740"/>
                  </a:cubicBezTo>
                  <a:cubicBezTo>
                    <a:pt x="13764" y="6323"/>
                    <a:pt x="13717" y="5906"/>
                    <a:pt x="13610" y="5502"/>
                  </a:cubicBezTo>
                  <a:cubicBezTo>
                    <a:pt x="13502" y="5121"/>
                    <a:pt x="13336" y="4752"/>
                    <a:pt x="13205" y="4382"/>
                  </a:cubicBezTo>
                  <a:cubicBezTo>
                    <a:pt x="13169" y="4287"/>
                    <a:pt x="13110" y="4228"/>
                    <a:pt x="13050" y="4156"/>
                  </a:cubicBezTo>
                  <a:cubicBezTo>
                    <a:pt x="12895" y="3990"/>
                    <a:pt x="12740" y="3835"/>
                    <a:pt x="12681" y="3609"/>
                  </a:cubicBezTo>
                  <a:cubicBezTo>
                    <a:pt x="12669" y="3549"/>
                    <a:pt x="12669" y="3489"/>
                    <a:pt x="12633" y="3442"/>
                  </a:cubicBezTo>
                  <a:cubicBezTo>
                    <a:pt x="12478" y="3192"/>
                    <a:pt x="12324" y="2942"/>
                    <a:pt x="12133" y="2716"/>
                  </a:cubicBezTo>
                  <a:cubicBezTo>
                    <a:pt x="11967" y="2513"/>
                    <a:pt x="11776" y="2311"/>
                    <a:pt x="11574" y="2144"/>
                  </a:cubicBezTo>
                  <a:cubicBezTo>
                    <a:pt x="11276" y="1882"/>
                    <a:pt x="10978" y="1620"/>
                    <a:pt x="10657" y="1406"/>
                  </a:cubicBezTo>
                  <a:cubicBezTo>
                    <a:pt x="10347" y="1203"/>
                    <a:pt x="10014" y="1037"/>
                    <a:pt x="9669" y="882"/>
                  </a:cubicBezTo>
                  <a:cubicBezTo>
                    <a:pt x="9359" y="727"/>
                    <a:pt x="9026" y="620"/>
                    <a:pt x="8668" y="632"/>
                  </a:cubicBezTo>
                  <a:cubicBezTo>
                    <a:pt x="8561" y="632"/>
                    <a:pt x="8442" y="632"/>
                    <a:pt x="8347" y="608"/>
                  </a:cubicBezTo>
                  <a:cubicBezTo>
                    <a:pt x="8157" y="572"/>
                    <a:pt x="7978" y="513"/>
                    <a:pt x="7799" y="465"/>
                  </a:cubicBezTo>
                  <a:cubicBezTo>
                    <a:pt x="7776" y="465"/>
                    <a:pt x="7752" y="442"/>
                    <a:pt x="7728" y="442"/>
                  </a:cubicBezTo>
                  <a:cubicBezTo>
                    <a:pt x="7490" y="442"/>
                    <a:pt x="7264" y="442"/>
                    <a:pt x="7025" y="442"/>
                  </a:cubicBezTo>
                  <a:cubicBezTo>
                    <a:pt x="6871" y="453"/>
                    <a:pt x="6704" y="442"/>
                    <a:pt x="6549" y="465"/>
                  </a:cubicBezTo>
                  <a:cubicBezTo>
                    <a:pt x="6263" y="513"/>
                    <a:pt x="5978" y="596"/>
                    <a:pt x="5692" y="644"/>
                  </a:cubicBezTo>
                  <a:cubicBezTo>
                    <a:pt x="5263" y="715"/>
                    <a:pt x="4894" y="894"/>
                    <a:pt x="4501" y="1049"/>
                  </a:cubicBezTo>
                  <a:cubicBezTo>
                    <a:pt x="4180" y="1180"/>
                    <a:pt x="3870" y="1370"/>
                    <a:pt x="3561" y="1549"/>
                  </a:cubicBezTo>
                  <a:cubicBezTo>
                    <a:pt x="3406" y="1644"/>
                    <a:pt x="3275" y="1763"/>
                    <a:pt x="3144" y="1870"/>
                  </a:cubicBezTo>
                  <a:cubicBezTo>
                    <a:pt x="3025" y="1977"/>
                    <a:pt x="2942" y="2120"/>
                    <a:pt x="2811" y="2204"/>
                  </a:cubicBezTo>
                  <a:cubicBezTo>
                    <a:pt x="2644" y="2299"/>
                    <a:pt x="2513" y="2430"/>
                    <a:pt x="2394" y="2573"/>
                  </a:cubicBezTo>
                  <a:cubicBezTo>
                    <a:pt x="2263" y="2727"/>
                    <a:pt x="2251" y="2727"/>
                    <a:pt x="2072" y="2620"/>
                  </a:cubicBezTo>
                  <a:cubicBezTo>
                    <a:pt x="2072" y="2620"/>
                    <a:pt x="2061" y="2620"/>
                    <a:pt x="2037" y="2620"/>
                  </a:cubicBezTo>
                  <a:cubicBezTo>
                    <a:pt x="2061" y="2668"/>
                    <a:pt x="2072" y="2704"/>
                    <a:pt x="2108" y="2727"/>
                  </a:cubicBezTo>
                  <a:cubicBezTo>
                    <a:pt x="2156" y="2787"/>
                    <a:pt x="2156" y="2835"/>
                    <a:pt x="2120" y="2894"/>
                  </a:cubicBezTo>
                  <a:cubicBezTo>
                    <a:pt x="2072" y="2966"/>
                    <a:pt x="2025" y="3037"/>
                    <a:pt x="1977" y="3108"/>
                  </a:cubicBezTo>
                  <a:cubicBezTo>
                    <a:pt x="1870" y="3263"/>
                    <a:pt x="1751" y="3406"/>
                    <a:pt x="1644" y="3561"/>
                  </a:cubicBezTo>
                  <a:cubicBezTo>
                    <a:pt x="1549" y="3704"/>
                    <a:pt x="1537" y="3882"/>
                    <a:pt x="1394" y="4001"/>
                  </a:cubicBezTo>
                  <a:cubicBezTo>
                    <a:pt x="1358" y="4037"/>
                    <a:pt x="1358" y="4121"/>
                    <a:pt x="1334" y="4168"/>
                  </a:cubicBezTo>
                  <a:cubicBezTo>
                    <a:pt x="1299" y="4251"/>
                    <a:pt x="1263" y="4323"/>
                    <a:pt x="1227" y="4382"/>
                  </a:cubicBezTo>
                  <a:cubicBezTo>
                    <a:pt x="1179" y="4454"/>
                    <a:pt x="1096" y="4513"/>
                    <a:pt x="1072" y="4585"/>
                  </a:cubicBezTo>
                  <a:cubicBezTo>
                    <a:pt x="953" y="4823"/>
                    <a:pt x="882" y="5073"/>
                    <a:pt x="763" y="5311"/>
                  </a:cubicBezTo>
                  <a:cubicBezTo>
                    <a:pt x="656" y="5502"/>
                    <a:pt x="608" y="5704"/>
                    <a:pt x="560" y="5906"/>
                  </a:cubicBezTo>
                  <a:cubicBezTo>
                    <a:pt x="525" y="6085"/>
                    <a:pt x="489" y="6264"/>
                    <a:pt x="465" y="6442"/>
                  </a:cubicBezTo>
                  <a:cubicBezTo>
                    <a:pt x="441" y="6633"/>
                    <a:pt x="417" y="6835"/>
                    <a:pt x="394" y="7026"/>
                  </a:cubicBezTo>
                  <a:cubicBezTo>
                    <a:pt x="382" y="7109"/>
                    <a:pt x="370" y="7180"/>
                    <a:pt x="382" y="7264"/>
                  </a:cubicBezTo>
                  <a:cubicBezTo>
                    <a:pt x="406" y="7478"/>
                    <a:pt x="453" y="7704"/>
                    <a:pt x="489" y="7931"/>
                  </a:cubicBezTo>
                  <a:cubicBezTo>
                    <a:pt x="513" y="8097"/>
                    <a:pt x="596" y="8252"/>
                    <a:pt x="548" y="8431"/>
                  </a:cubicBezTo>
                  <a:cubicBezTo>
                    <a:pt x="537" y="8442"/>
                    <a:pt x="560" y="8466"/>
                    <a:pt x="560" y="8478"/>
                  </a:cubicBezTo>
                  <a:cubicBezTo>
                    <a:pt x="584" y="8573"/>
                    <a:pt x="620" y="8657"/>
                    <a:pt x="644" y="8752"/>
                  </a:cubicBezTo>
                  <a:cubicBezTo>
                    <a:pt x="656" y="8788"/>
                    <a:pt x="644" y="8835"/>
                    <a:pt x="667" y="8871"/>
                  </a:cubicBezTo>
                  <a:cubicBezTo>
                    <a:pt x="751" y="9062"/>
                    <a:pt x="834" y="9252"/>
                    <a:pt x="929" y="9443"/>
                  </a:cubicBezTo>
                  <a:cubicBezTo>
                    <a:pt x="1060" y="9681"/>
                    <a:pt x="1191" y="9919"/>
                    <a:pt x="1322" y="10157"/>
                  </a:cubicBezTo>
                  <a:cubicBezTo>
                    <a:pt x="1406" y="10300"/>
                    <a:pt x="1477" y="10455"/>
                    <a:pt x="1560" y="10598"/>
                  </a:cubicBezTo>
                  <a:cubicBezTo>
                    <a:pt x="1656" y="10740"/>
                    <a:pt x="1763" y="10871"/>
                    <a:pt x="1870" y="11014"/>
                  </a:cubicBezTo>
                  <a:cubicBezTo>
                    <a:pt x="2025" y="11217"/>
                    <a:pt x="2168" y="11419"/>
                    <a:pt x="2334" y="11610"/>
                  </a:cubicBezTo>
                  <a:cubicBezTo>
                    <a:pt x="2537" y="11812"/>
                    <a:pt x="2739" y="12014"/>
                    <a:pt x="2965" y="12193"/>
                  </a:cubicBezTo>
                  <a:cubicBezTo>
                    <a:pt x="3227" y="12407"/>
                    <a:pt x="3501" y="12610"/>
                    <a:pt x="3787" y="12788"/>
                  </a:cubicBezTo>
                  <a:cubicBezTo>
                    <a:pt x="3989" y="12895"/>
                    <a:pt x="4204" y="12955"/>
                    <a:pt x="4418" y="13038"/>
                  </a:cubicBezTo>
                  <a:cubicBezTo>
                    <a:pt x="4430" y="13050"/>
                    <a:pt x="4454" y="13062"/>
                    <a:pt x="4466" y="13074"/>
                  </a:cubicBezTo>
                  <a:cubicBezTo>
                    <a:pt x="4585" y="13145"/>
                    <a:pt x="4704" y="13241"/>
                    <a:pt x="4835" y="13288"/>
                  </a:cubicBezTo>
                  <a:cubicBezTo>
                    <a:pt x="5156" y="13407"/>
                    <a:pt x="5478" y="13550"/>
                    <a:pt x="5835" y="13550"/>
                  </a:cubicBezTo>
                  <a:cubicBezTo>
                    <a:pt x="5847" y="13550"/>
                    <a:pt x="5859" y="13538"/>
                    <a:pt x="5859" y="13550"/>
                  </a:cubicBezTo>
                  <a:cubicBezTo>
                    <a:pt x="5978" y="13646"/>
                    <a:pt x="6121" y="13634"/>
                    <a:pt x="6263" y="13634"/>
                  </a:cubicBezTo>
                  <a:cubicBezTo>
                    <a:pt x="6549" y="13646"/>
                    <a:pt x="6823" y="13753"/>
                    <a:pt x="7121" y="13717"/>
                  </a:cubicBezTo>
                  <a:cubicBezTo>
                    <a:pt x="7383" y="13693"/>
                    <a:pt x="7656" y="13717"/>
                    <a:pt x="7918" y="13705"/>
                  </a:cubicBezTo>
                  <a:cubicBezTo>
                    <a:pt x="7990" y="13705"/>
                    <a:pt x="8061" y="13693"/>
                    <a:pt x="8145" y="13681"/>
                  </a:cubicBezTo>
                  <a:cubicBezTo>
                    <a:pt x="8133" y="13729"/>
                    <a:pt x="8121" y="13765"/>
                    <a:pt x="8109" y="13800"/>
                  </a:cubicBezTo>
                  <a:close/>
                  <a:moveTo>
                    <a:pt x="8168" y="13824"/>
                  </a:moveTo>
                  <a:cubicBezTo>
                    <a:pt x="8168" y="13824"/>
                    <a:pt x="8168" y="13836"/>
                    <a:pt x="8168" y="13848"/>
                  </a:cubicBezTo>
                  <a:cubicBezTo>
                    <a:pt x="8085" y="13836"/>
                    <a:pt x="8002" y="13812"/>
                    <a:pt x="7918" y="13800"/>
                  </a:cubicBezTo>
                  <a:cubicBezTo>
                    <a:pt x="7906" y="13800"/>
                    <a:pt x="7883" y="13824"/>
                    <a:pt x="7871" y="13824"/>
                  </a:cubicBezTo>
                  <a:cubicBezTo>
                    <a:pt x="7835" y="13836"/>
                    <a:pt x="7799" y="13848"/>
                    <a:pt x="7764" y="13872"/>
                  </a:cubicBezTo>
                  <a:cubicBezTo>
                    <a:pt x="7740" y="13884"/>
                    <a:pt x="7704" y="13919"/>
                    <a:pt x="7680" y="13943"/>
                  </a:cubicBezTo>
                  <a:cubicBezTo>
                    <a:pt x="7716" y="13955"/>
                    <a:pt x="7752" y="13979"/>
                    <a:pt x="7776" y="13979"/>
                  </a:cubicBezTo>
                  <a:cubicBezTo>
                    <a:pt x="7906" y="13979"/>
                    <a:pt x="8037" y="13967"/>
                    <a:pt x="8168" y="13955"/>
                  </a:cubicBezTo>
                  <a:cubicBezTo>
                    <a:pt x="8264" y="13955"/>
                    <a:pt x="8323" y="13872"/>
                    <a:pt x="8299" y="13741"/>
                  </a:cubicBezTo>
                  <a:cubicBezTo>
                    <a:pt x="8252" y="13776"/>
                    <a:pt x="8216" y="13800"/>
                    <a:pt x="8168" y="138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8"/>
            <p:cNvSpPr/>
            <p:nvPr/>
          </p:nvSpPr>
          <p:spPr>
            <a:xfrm>
              <a:off x="5777101" y="3900853"/>
              <a:ext cx="90778" cy="33689"/>
            </a:xfrm>
            <a:custGeom>
              <a:rect b="b" l="l" r="r" t="t"/>
              <a:pathLst>
                <a:path extrusionOk="0" h="239" w="644">
                  <a:moveTo>
                    <a:pt x="488" y="84"/>
                  </a:moveTo>
                  <a:cubicBezTo>
                    <a:pt x="536" y="60"/>
                    <a:pt x="572" y="36"/>
                    <a:pt x="619" y="1"/>
                  </a:cubicBezTo>
                  <a:cubicBezTo>
                    <a:pt x="643" y="120"/>
                    <a:pt x="584" y="215"/>
                    <a:pt x="500" y="215"/>
                  </a:cubicBezTo>
                  <a:cubicBezTo>
                    <a:pt x="357" y="227"/>
                    <a:pt x="226" y="239"/>
                    <a:pt x="96" y="239"/>
                  </a:cubicBezTo>
                  <a:cubicBezTo>
                    <a:pt x="72" y="239"/>
                    <a:pt x="36" y="215"/>
                    <a:pt x="0" y="203"/>
                  </a:cubicBezTo>
                  <a:cubicBezTo>
                    <a:pt x="24" y="179"/>
                    <a:pt x="60" y="144"/>
                    <a:pt x="84" y="132"/>
                  </a:cubicBezTo>
                  <a:cubicBezTo>
                    <a:pt x="119" y="108"/>
                    <a:pt x="155" y="96"/>
                    <a:pt x="191" y="84"/>
                  </a:cubicBezTo>
                  <a:cubicBezTo>
                    <a:pt x="203" y="72"/>
                    <a:pt x="226" y="60"/>
                    <a:pt x="238" y="60"/>
                  </a:cubicBezTo>
                  <a:cubicBezTo>
                    <a:pt x="322" y="72"/>
                    <a:pt x="405" y="96"/>
                    <a:pt x="488" y="1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8"/>
            <p:cNvSpPr/>
            <p:nvPr/>
          </p:nvSpPr>
          <p:spPr>
            <a:xfrm>
              <a:off x="5119239" y="2393699"/>
              <a:ext cx="1159819" cy="1144877"/>
            </a:xfrm>
            <a:custGeom>
              <a:rect b="b" l="l" r="r" t="t"/>
              <a:pathLst>
                <a:path extrusionOk="0" h="8122" w="8228">
                  <a:moveTo>
                    <a:pt x="619" y="6168"/>
                  </a:moveTo>
                  <a:cubicBezTo>
                    <a:pt x="512" y="5954"/>
                    <a:pt x="429" y="5740"/>
                    <a:pt x="321" y="5525"/>
                  </a:cubicBezTo>
                  <a:cubicBezTo>
                    <a:pt x="191" y="5287"/>
                    <a:pt x="167" y="5025"/>
                    <a:pt x="107" y="4763"/>
                  </a:cubicBezTo>
                  <a:cubicBezTo>
                    <a:pt x="0" y="4299"/>
                    <a:pt x="60" y="3835"/>
                    <a:pt x="143" y="3370"/>
                  </a:cubicBezTo>
                  <a:cubicBezTo>
                    <a:pt x="214" y="3073"/>
                    <a:pt x="286" y="2775"/>
                    <a:pt x="429" y="2501"/>
                  </a:cubicBezTo>
                  <a:cubicBezTo>
                    <a:pt x="536" y="2275"/>
                    <a:pt x="631" y="2037"/>
                    <a:pt x="786" y="1835"/>
                  </a:cubicBezTo>
                  <a:cubicBezTo>
                    <a:pt x="941" y="1620"/>
                    <a:pt x="1143" y="1442"/>
                    <a:pt x="1334" y="1239"/>
                  </a:cubicBezTo>
                  <a:cubicBezTo>
                    <a:pt x="1441" y="1144"/>
                    <a:pt x="1536" y="1049"/>
                    <a:pt x="1643" y="965"/>
                  </a:cubicBezTo>
                  <a:cubicBezTo>
                    <a:pt x="2155" y="608"/>
                    <a:pt x="2679" y="287"/>
                    <a:pt x="3310" y="168"/>
                  </a:cubicBezTo>
                  <a:cubicBezTo>
                    <a:pt x="3881" y="60"/>
                    <a:pt x="4453" y="1"/>
                    <a:pt x="5024" y="108"/>
                  </a:cubicBezTo>
                  <a:cubicBezTo>
                    <a:pt x="5322" y="168"/>
                    <a:pt x="5596" y="263"/>
                    <a:pt x="5870" y="394"/>
                  </a:cubicBezTo>
                  <a:cubicBezTo>
                    <a:pt x="6072" y="489"/>
                    <a:pt x="6287" y="584"/>
                    <a:pt x="6465" y="703"/>
                  </a:cubicBezTo>
                  <a:cubicBezTo>
                    <a:pt x="6668" y="834"/>
                    <a:pt x="6846" y="989"/>
                    <a:pt x="7025" y="1156"/>
                  </a:cubicBezTo>
                  <a:cubicBezTo>
                    <a:pt x="7239" y="1334"/>
                    <a:pt x="7418" y="1549"/>
                    <a:pt x="7560" y="1799"/>
                  </a:cubicBezTo>
                  <a:cubicBezTo>
                    <a:pt x="7620" y="1906"/>
                    <a:pt x="7680" y="2001"/>
                    <a:pt x="7739" y="2108"/>
                  </a:cubicBezTo>
                  <a:cubicBezTo>
                    <a:pt x="7811" y="2239"/>
                    <a:pt x="7882" y="2370"/>
                    <a:pt x="7930" y="2513"/>
                  </a:cubicBezTo>
                  <a:cubicBezTo>
                    <a:pt x="7989" y="2668"/>
                    <a:pt x="8037" y="2847"/>
                    <a:pt x="8072" y="3013"/>
                  </a:cubicBezTo>
                  <a:cubicBezTo>
                    <a:pt x="8096" y="3085"/>
                    <a:pt x="8108" y="3168"/>
                    <a:pt x="8120" y="3239"/>
                  </a:cubicBezTo>
                  <a:cubicBezTo>
                    <a:pt x="8227" y="3728"/>
                    <a:pt x="8227" y="4216"/>
                    <a:pt x="8144" y="4692"/>
                  </a:cubicBezTo>
                  <a:cubicBezTo>
                    <a:pt x="8061" y="5156"/>
                    <a:pt x="7941" y="5621"/>
                    <a:pt x="7656" y="6026"/>
                  </a:cubicBezTo>
                  <a:cubicBezTo>
                    <a:pt x="7537" y="6192"/>
                    <a:pt x="7441" y="6371"/>
                    <a:pt x="7310" y="6526"/>
                  </a:cubicBezTo>
                  <a:cubicBezTo>
                    <a:pt x="7144" y="6728"/>
                    <a:pt x="6953" y="6907"/>
                    <a:pt x="6763" y="7085"/>
                  </a:cubicBezTo>
                  <a:cubicBezTo>
                    <a:pt x="6489" y="7359"/>
                    <a:pt x="6167" y="7550"/>
                    <a:pt x="5834" y="7728"/>
                  </a:cubicBezTo>
                  <a:cubicBezTo>
                    <a:pt x="5560" y="7871"/>
                    <a:pt x="5274" y="7990"/>
                    <a:pt x="4965" y="8038"/>
                  </a:cubicBezTo>
                  <a:cubicBezTo>
                    <a:pt x="4679" y="8073"/>
                    <a:pt x="4370" y="8121"/>
                    <a:pt x="4072" y="8121"/>
                  </a:cubicBezTo>
                  <a:cubicBezTo>
                    <a:pt x="3715" y="8121"/>
                    <a:pt x="3358" y="8097"/>
                    <a:pt x="3012" y="7966"/>
                  </a:cubicBezTo>
                  <a:cubicBezTo>
                    <a:pt x="2893" y="7919"/>
                    <a:pt x="2762" y="7907"/>
                    <a:pt x="2643" y="7847"/>
                  </a:cubicBezTo>
                  <a:cubicBezTo>
                    <a:pt x="2238" y="7657"/>
                    <a:pt x="1834" y="7466"/>
                    <a:pt x="1512" y="7145"/>
                  </a:cubicBezTo>
                  <a:cubicBezTo>
                    <a:pt x="1238" y="6859"/>
                    <a:pt x="976" y="6573"/>
                    <a:pt x="702" y="6287"/>
                  </a:cubicBezTo>
                  <a:cubicBezTo>
                    <a:pt x="667" y="6252"/>
                    <a:pt x="643" y="6204"/>
                    <a:pt x="619" y="6156"/>
                  </a:cubicBezTo>
                  <a:cubicBezTo>
                    <a:pt x="619" y="6168"/>
                    <a:pt x="619" y="6168"/>
                    <a:pt x="619" y="6168"/>
                  </a:cubicBezTo>
                  <a:close/>
                  <a:moveTo>
                    <a:pt x="2203" y="953"/>
                  </a:moveTo>
                  <a:cubicBezTo>
                    <a:pt x="2107" y="1025"/>
                    <a:pt x="2024" y="1096"/>
                    <a:pt x="1929" y="1156"/>
                  </a:cubicBezTo>
                  <a:cubicBezTo>
                    <a:pt x="1905" y="1168"/>
                    <a:pt x="1881" y="1192"/>
                    <a:pt x="1845" y="1180"/>
                  </a:cubicBezTo>
                  <a:cubicBezTo>
                    <a:pt x="1703" y="1168"/>
                    <a:pt x="1619" y="1263"/>
                    <a:pt x="1536" y="1358"/>
                  </a:cubicBezTo>
                  <a:cubicBezTo>
                    <a:pt x="1405" y="1489"/>
                    <a:pt x="1262" y="1632"/>
                    <a:pt x="1143" y="1775"/>
                  </a:cubicBezTo>
                  <a:cubicBezTo>
                    <a:pt x="1012" y="1930"/>
                    <a:pt x="869" y="2085"/>
                    <a:pt x="786" y="2263"/>
                  </a:cubicBezTo>
                  <a:cubicBezTo>
                    <a:pt x="643" y="2561"/>
                    <a:pt x="536" y="2882"/>
                    <a:pt x="429" y="3204"/>
                  </a:cubicBezTo>
                  <a:cubicBezTo>
                    <a:pt x="333" y="3478"/>
                    <a:pt x="262" y="3751"/>
                    <a:pt x="286" y="4037"/>
                  </a:cubicBezTo>
                  <a:cubicBezTo>
                    <a:pt x="298" y="4263"/>
                    <a:pt x="310" y="4490"/>
                    <a:pt x="345" y="4704"/>
                  </a:cubicBezTo>
                  <a:cubicBezTo>
                    <a:pt x="381" y="4894"/>
                    <a:pt x="452" y="5073"/>
                    <a:pt x="500" y="5252"/>
                  </a:cubicBezTo>
                  <a:cubicBezTo>
                    <a:pt x="524" y="5311"/>
                    <a:pt x="560" y="5371"/>
                    <a:pt x="583" y="5430"/>
                  </a:cubicBezTo>
                  <a:cubicBezTo>
                    <a:pt x="655" y="5597"/>
                    <a:pt x="702" y="5775"/>
                    <a:pt x="798" y="5930"/>
                  </a:cubicBezTo>
                  <a:cubicBezTo>
                    <a:pt x="929" y="6145"/>
                    <a:pt x="1083" y="6335"/>
                    <a:pt x="1226" y="6537"/>
                  </a:cubicBezTo>
                  <a:cubicBezTo>
                    <a:pt x="1262" y="6585"/>
                    <a:pt x="1286" y="6633"/>
                    <a:pt x="1334" y="6668"/>
                  </a:cubicBezTo>
                  <a:cubicBezTo>
                    <a:pt x="1441" y="6776"/>
                    <a:pt x="1548" y="6871"/>
                    <a:pt x="1667" y="6966"/>
                  </a:cubicBezTo>
                  <a:cubicBezTo>
                    <a:pt x="1857" y="7121"/>
                    <a:pt x="2036" y="7299"/>
                    <a:pt x="2250" y="7419"/>
                  </a:cubicBezTo>
                  <a:cubicBezTo>
                    <a:pt x="2465" y="7550"/>
                    <a:pt x="2715" y="7633"/>
                    <a:pt x="2965" y="7728"/>
                  </a:cubicBezTo>
                  <a:cubicBezTo>
                    <a:pt x="3119" y="7776"/>
                    <a:pt x="3298" y="7847"/>
                    <a:pt x="3465" y="7835"/>
                  </a:cubicBezTo>
                  <a:cubicBezTo>
                    <a:pt x="3739" y="7835"/>
                    <a:pt x="4001" y="7895"/>
                    <a:pt x="4274" y="7883"/>
                  </a:cubicBezTo>
                  <a:cubicBezTo>
                    <a:pt x="4560" y="7883"/>
                    <a:pt x="4822" y="7835"/>
                    <a:pt x="5072" y="7764"/>
                  </a:cubicBezTo>
                  <a:cubicBezTo>
                    <a:pt x="5358" y="7680"/>
                    <a:pt x="5632" y="7550"/>
                    <a:pt x="5882" y="7407"/>
                  </a:cubicBezTo>
                  <a:cubicBezTo>
                    <a:pt x="6156" y="7252"/>
                    <a:pt x="6441" y="7109"/>
                    <a:pt x="6620" y="6835"/>
                  </a:cubicBezTo>
                  <a:cubicBezTo>
                    <a:pt x="6644" y="6811"/>
                    <a:pt x="6668" y="6799"/>
                    <a:pt x="6691" y="6788"/>
                  </a:cubicBezTo>
                  <a:cubicBezTo>
                    <a:pt x="6751" y="6752"/>
                    <a:pt x="6822" y="6728"/>
                    <a:pt x="6870" y="6680"/>
                  </a:cubicBezTo>
                  <a:cubicBezTo>
                    <a:pt x="6977" y="6549"/>
                    <a:pt x="7084" y="6430"/>
                    <a:pt x="7179" y="6287"/>
                  </a:cubicBezTo>
                  <a:cubicBezTo>
                    <a:pt x="7334" y="6026"/>
                    <a:pt x="7549" y="5799"/>
                    <a:pt x="7656" y="5514"/>
                  </a:cubicBezTo>
                  <a:cubicBezTo>
                    <a:pt x="7811" y="5073"/>
                    <a:pt x="7965" y="4644"/>
                    <a:pt x="7977" y="4180"/>
                  </a:cubicBezTo>
                  <a:cubicBezTo>
                    <a:pt x="8001" y="3704"/>
                    <a:pt x="7918" y="3263"/>
                    <a:pt x="7775" y="2823"/>
                  </a:cubicBezTo>
                  <a:cubicBezTo>
                    <a:pt x="7691" y="2597"/>
                    <a:pt x="7584" y="2382"/>
                    <a:pt x="7465" y="2156"/>
                  </a:cubicBezTo>
                  <a:cubicBezTo>
                    <a:pt x="7203" y="1656"/>
                    <a:pt x="6846" y="1227"/>
                    <a:pt x="6358" y="906"/>
                  </a:cubicBezTo>
                  <a:cubicBezTo>
                    <a:pt x="6036" y="680"/>
                    <a:pt x="5703" y="501"/>
                    <a:pt x="5322" y="394"/>
                  </a:cubicBezTo>
                  <a:cubicBezTo>
                    <a:pt x="5239" y="370"/>
                    <a:pt x="5155" y="334"/>
                    <a:pt x="5072" y="322"/>
                  </a:cubicBezTo>
                  <a:cubicBezTo>
                    <a:pt x="4953" y="299"/>
                    <a:pt x="4822" y="287"/>
                    <a:pt x="4703" y="287"/>
                  </a:cubicBezTo>
                  <a:cubicBezTo>
                    <a:pt x="4524" y="263"/>
                    <a:pt x="4346" y="227"/>
                    <a:pt x="4179" y="239"/>
                  </a:cubicBezTo>
                  <a:cubicBezTo>
                    <a:pt x="3810" y="287"/>
                    <a:pt x="3441" y="299"/>
                    <a:pt x="3096" y="441"/>
                  </a:cubicBezTo>
                  <a:cubicBezTo>
                    <a:pt x="2965" y="501"/>
                    <a:pt x="2822" y="513"/>
                    <a:pt x="2691" y="572"/>
                  </a:cubicBezTo>
                  <a:cubicBezTo>
                    <a:pt x="2560" y="632"/>
                    <a:pt x="2405" y="692"/>
                    <a:pt x="2357" y="799"/>
                  </a:cubicBezTo>
                  <a:cubicBezTo>
                    <a:pt x="2286" y="918"/>
                    <a:pt x="2274" y="930"/>
                    <a:pt x="2179" y="846"/>
                  </a:cubicBezTo>
                  <a:cubicBezTo>
                    <a:pt x="2179" y="846"/>
                    <a:pt x="2167" y="858"/>
                    <a:pt x="2155" y="870"/>
                  </a:cubicBezTo>
                  <a:cubicBezTo>
                    <a:pt x="2179" y="894"/>
                    <a:pt x="2191" y="930"/>
                    <a:pt x="2203" y="9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a:off x="4859026" y="2103460"/>
              <a:ext cx="723548" cy="681542"/>
            </a:xfrm>
            <a:custGeom>
              <a:rect b="b" l="l" r="r" t="t"/>
              <a:pathLst>
                <a:path extrusionOk="0" h="4835" w="5133">
                  <a:moveTo>
                    <a:pt x="4061" y="679"/>
                  </a:moveTo>
                  <a:cubicBezTo>
                    <a:pt x="4025" y="584"/>
                    <a:pt x="3977" y="476"/>
                    <a:pt x="3834" y="476"/>
                  </a:cubicBezTo>
                  <a:cubicBezTo>
                    <a:pt x="3811" y="476"/>
                    <a:pt x="3763" y="465"/>
                    <a:pt x="3751" y="441"/>
                  </a:cubicBezTo>
                  <a:cubicBezTo>
                    <a:pt x="3715" y="417"/>
                    <a:pt x="3703" y="369"/>
                    <a:pt x="3691" y="322"/>
                  </a:cubicBezTo>
                  <a:cubicBezTo>
                    <a:pt x="3691" y="310"/>
                    <a:pt x="3739" y="286"/>
                    <a:pt x="3763" y="274"/>
                  </a:cubicBezTo>
                  <a:cubicBezTo>
                    <a:pt x="4013" y="179"/>
                    <a:pt x="4275" y="95"/>
                    <a:pt x="4537" y="12"/>
                  </a:cubicBezTo>
                  <a:cubicBezTo>
                    <a:pt x="4573" y="0"/>
                    <a:pt x="4620" y="0"/>
                    <a:pt x="4656" y="12"/>
                  </a:cubicBezTo>
                  <a:cubicBezTo>
                    <a:pt x="4727" y="36"/>
                    <a:pt x="4739" y="84"/>
                    <a:pt x="4692" y="131"/>
                  </a:cubicBezTo>
                  <a:cubicBezTo>
                    <a:pt x="4465" y="310"/>
                    <a:pt x="4537" y="548"/>
                    <a:pt x="4573" y="750"/>
                  </a:cubicBezTo>
                  <a:cubicBezTo>
                    <a:pt x="4620" y="1024"/>
                    <a:pt x="4704" y="1286"/>
                    <a:pt x="4775" y="1548"/>
                  </a:cubicBezTo>
                  <a:cubicBezTo>
                    <a:pt x="4799" y="1608"/>
                    <a:pt x="4811" y="1667"/>
                    <a:pt x="4846" y="1727"/>
                  </a:cubicBezTo>
                  <a:cubicBezTo>
                    <a:pt x="4870" y="1762"/>
                    <a:pt x="4930" y="1798"/>
                    <a:pt x="4977" y="1822"/>
                  </a:cubicBezTo>
                  <a:cubicBezTo>
                    <a:pt x="5025" y="1858"/>
                    <a:pt x="5073" y="1881"/>
                    <a:pt x="5132" y="1917"/>
                  </a:cubicBezTo>
                  <a:cubicBezTo>
                    <a:pt x="5132" y="1929"/>
                    <a:pt x="5120" y="1941"/>
                    <a:pt x="5120" y="1953"/>
                  </a:cubicBezTo>
                  <a:cubicBezTo>
                    <a:pt x="5061" y="1977"/>
                    <a:pt x="4989" y="2000"/>
                    <a:pt x="4918" y="2024"/>
                  </a:cubicBezTo>
                  <a:cubicBezTo>
                    <a:pt x="4799" y="2072"/>
                    <a:pt x="4680" y="2108"/>
                    <a:pt x="4561" y="2155"/>
                  </a:cubicBezTo>
                  <a:cubicBezTo>
                    <a:pt x="4370" y="2239"/>
                    <a:pt x="4168" y="2322"/>
                    <a:pt x="3977" y="2417"/>
                  </a:cubicBezTo>
                  <a:cubicBezTo>
                    <a:pt x="3882" y="2477"/>
                    <a:pt x="3787" y="2536"/>
                    <a:pt x="3680" y="2596"/>
                  </a:cubicBezTo>
                  <a:cubicBezTo>
                    <a:pt x="3644" y="2608"/>
                    <a:pt x="3608" y="2608"/>
                    <a:pt x="3572" y="2620"/>
                  </a:cubicBezTo>
                  <a:cubicBezTo>
                    <a:pt x="3561" y="2584"/>
                    <a:pt x="3537" y="2536"/>
                    <a:pt x="3549" y="2500"/>
                  </a:cubicBezTo>
                  <a:cubicBezTo>
                    <a:pt x="3572" y="2405"/>
                    <a:pt x="3549" y="2334"/>
                    <a:pt x="3465" y="2274"/>
                  </a:cubicBezTo>
                  <a:cubicBezTo>
                    <a:pt x="3370" y="2215"/>
                    <a:pt x="3263" y="2143"/>
                    <a:pt x="3168" y="2060"/>
                  </a:cubicBezTo>
                  <a:cubicBezTo>
                    <a:pt x="3025" y="1953"/>
                    <a:pt x="2882" y="1834"/>
                    <a:pt x="2739" y="1715"/>
                  </a:cubicBezTo>
                  <a:cubicBezTo>
                    <a:pt x="2691" y="1679"/>
                    <a:pt x="2632" y="1667"/>
                    <a:pt x="2584" y="1643"/>
                  </a:cubicBezTo>
                  <a:cubicBezTo>
                    <a:pt x="2572" y="1655"/>
                    <a:pt x="2572" y="1655"/>
                    <a:pt x="2560" y="1667"/>
                  </a:cubicBezTo>
                  <a:cubicBezTo>
                    <a:pt x="2656" y="1881"/>
                    <a:pt x="2751" y="2084"/>
                    <a:pt x="2834" y="2286"/>
                  </a:cubicBezTo>
                  <a:cubicBezTo>
                    <a:pt x="2918" y="2215"/>
                    <a:pt x="2989" y="2143"/>
                    <a:pt x="3060" y="2096"/>
                  </a:cubicBezTo>
                  <a:cubicBezTo>
                    <a:pt x="3084" y="2084"/>
                    <a:pt x="3144" y="2119"/>
                    <a:pt x="3191" y="2131"/>
                  </a:cubicBezTo>
                  <a:cubicBezTo>
                    <a:pt x="3180" y="2167"/>
                    <a:pt x="3168" y="2203"/>
                    <a:pt x="3144" y="2227"/>
                  </a:cubicBezTo>
                  <a:cubicBezTo>
                    <a:pt x="3120" y="2262"/>
                    <a:pt x="3096" y="2286"/>
                    <a:pt x="3060" y="2298"/>
                  </a:cubicBezTo>
                  <a:cubicBezTo>
                    <a:pt x="3013" y="2334"/>
                    <a:pt x="2965" y="2358"/>
                    <a:pt x="2882" y="2393"/>
                  </a:cubicBezTo>
                  <a:cubicBezTo>
                    <a:pt x="2918" y="2477"/>
                    <a:pt x="2941" y="2596"/>
                    <a:pt x="3001" y="2691"/>
                  </a:cubicBezTo>
                  <a:cubicBezTo>
                    <a:pt x="3037" y="2739"/>
                    <a:pt x="3144" y="2727"/>
                    <a:pt x="3215" y="2739"/>
                  </a:cubicBezTo>
                  <a:cubicBezTo>
                    <a:pt x="3275" y="2739"/>
                    <a:pt x="3334" y="2727"/>
                    <a:pt x="3394" y="2727"/>
                  </a:cubicBezTo>
                  <a:cubicBezTo>
                    <a:pt x="3406" y="2739"/>
                    <a:pt x="3418" y="2751"/>
                    <a:pt x="3418" y="2762"/>
                  </a:cubicBezTo>
                  <a:cubicBezTo>
                    <a:pt x="3215" y="2929"/>
                    <a:pt x="3001" y="3084"/>
                    <a:pt x="2834" y="3274"/>
                  </a:cubicBezTo>
                  <a:cubicBezTo>
                    <a:pt x="2656" y="3453"/>
                    <a:pt x="2513" y="3679"/>
                    <a:pt x="2334" y="3905"/>
                  </a:cubicBezTo>
                  <a:cubicBezTo>
                    <a:pt x="2310" y="3858"/>
                    <a:pt x="2287" y="3822"/>
                    <a:pt x="2287" y="3798"/>
                  </a:cubicBezTo>
                  <a:cubicBezTo>
                    <a:pt x="2287" y="3584"/>
                    <a:pt x="2156" y="3453"/>
                    <a:pt x="2001" y="3358"/>
                  </a:cubicBezTo>
                  <a:cubicBezTo>
                    <a:pt x="1894" y="3286"/>
                    <a:pt x="1775" y="3239"/>
                    <a:pt x="1656" y="3191"/>
                  </a:cubicBezTo>
                  <a:cubicBezTo>
                    <a:pt x="1620" y="3167"/>
                    <a:pt x="1584" y="3179"/>
                    <a:pt x="1548" y="3179"/>
                  </a:cubicBezTo>
                  <a:cubicBezTo>
                    <a:pt x="1560" y="3215"/>
                    <a:pt x="1560" y="3251"/>
                    <a:pt x="1584" y="3274"/>
                  </a:cubicBezTo>
                  <a:cubicBezTo>
                    <a:pt x="1715" y="3465"/>
                    <a:pt x="1846" y="3643"/>
                    <a:pt x="1989" y="3822"/>
                  </a:cubicBezTo>
                  <a:cubicBezTo>
                    <a:pt x="2048" y="3905"/>
                    <a:pt x="2132" y="3965"/>
                    <a:pt x="2203" y="4048"/>
                  </a:cubicBezTo>
                  <a:cubicBezTo>
                    <a:pt x="2215" y="4048"/>
                    <a:pt x="2215" y="4072"/>
                    <a:pt x="2203" y="4120"/>
                  </a:cubicBezTo>
                  <a:cubicBezTo>
                    <a:pt x="2096" y="4084"/>
                    <a:pt x="1989" y="4036"/>
                    <a:pt x="1882" y="4013"/>
                  </a:cubicBezTo>
                  <a:cubicBezTo>
                    <a:pt x="1644" y="3965"/>
                    <a:pt x="1405" y="3917"/>
                    <a:pt x="1179" y="3870"/>
                  </a:cubicBezTo>
                  <a:cubicBezTo>
                    <a:pt x="1144" y="3858"/>
                    <a:pt x="1108" y="3905"/>
                    <a:pt x="1072" y="3917"/>
                  </a:cubicBezTo>
                  <a:cubicBezTo>
                    <a:pt x="1096" y="3953"/>
                    <a:pt x="1108" y="3989"/>
                    <a:pt x="1144" y="4001"/>
                  </a:cubicBezTo>
                  <a:cubicBezTo>
                    <a:pt x="1322" y="4108"/>
                    <a:pt x="1513" y="4215"/>
                    <a:pt x="1715" y="4310"/>
                  </a:cubicBezTo>
                  <a:cubicBezTo>
                    <a:pt x="1751" y="4334"/>
                    <a:pt x="1810" y="4298"/>
                    <a:pt x="1858" y="4298"/>
                  </a:cubicBezTo>
                  <a:cubicBezTo>
                    <a:pt x="1858" y="4286"/>
                    <a:pt x="1870" y="4286"/>
                    <a:pt x="1870" y="4286"/>
                  </a:cubicBezTo>
                  <a:cubicBezTo>
                    <a:pt x="1941" y="4263"/>
                    <a:pt x="2048" y="4203"/>
                    <a:pt x="2084" y="4239"/>
                  </a:cubicBezTo>
                  <a:cubicBezTo>
                    <a:pt x="2179" y="4298"/>
                    <a:pt x="2072" y="4370"/>
                    <a:pt x="2048" y="4441"/>
                  </a:cubicBezTo>
                  <a:cubicBezTo>
                    <a:pt x="2013" y="4536"/>
                    <a:pt x="1965" y="4620"/>
                    <a:pt x="1929" y="4715"/>
                  </a:cubicBezTo>
                  <a:cubicBezTo>
                    <a:pt x="1906" y="4775"/>
                    <a:pt x="1882" y="4834"/>
                    <a:pt x="1810" y="4810"/>
                  </a:cubicBezTo>
                  <a:cubicBezTo>
                    <a:pt x="1739" y="4798"/>
                    <a:pt x="1691" y="4763"/>
                    <a:pt x="1703" y="4667"/>
                  </a:cubicBezTo>
                  <a:cubicBezTo>
                    <a:pt x="1727" y="4560"/>
                    <a:pt x="1679" y="4453"/>
                    <a:pt x="1572" y="4394"/>
                  </a:cubicBezTo>
                  <a:cubicBezTo>
                    <a:pt x="1322" y="4263"/>
                    <a:pt x="1084" y="4120"/>
                    <a:pt x="834" y="3989"/>
                  </a:cubicBezTo>
                  <a:cubicBezTo>
                    <a:pt x="763" y="3953"/>
                    <a:pt x="691" y="3929"/>
                    <a:pt x="620" y="3894"/>
                  </a:cubicBezTo>
                  <a:cubicBezTo>
                    <a:pt x="489" y="3834"/>
                    <a:pt x="298" y="3882"/>
                    <a:pt x="227" y="4013"/>
                  </a:cubicBezTo>
                  <a:cubicBezTo>
                    <a:pt x="215" y="4036"/>
                    <a:pt x="132" y="4084"/>
                    <a:pt x="132" y="4072"/>
                  </a:cubicBezTo>
                  <a:cubicBezTo>
                    <a:pt x="72" y="4036"/>
                    <a:pt x="1" y="3977"/>
                    <a:pt x="12" y="3929"/>
                  </a:cubicBezTo>
                  <a:cubicBezTo>
                    <a:pt x="48" y="3786"/>
                    <a:pt x="108" y="3643"/>
                    <a:pt x="167" y="3501"/>
                  </a:cubicBezTo>
                  <a:cubicBezTo>
                    <a:pt x="179" y="3465"/>
                    <a:pt x="203" y="3441"/>
                    <a:pt x="215" y="3405"/>
                  </a:cubicBezTo>
                  <a:cubicBezTo>
                    <a:pt x="322" y="3143"/>
                    <a:pt x="346" y="3203"/>
                    <a:pt x="572" y="3251"/>
                  </a:cubicBezTo>
                  <a:cubicBezTo>
                    <a:pt x="786" y="3298"/>
                    <a:pt x="1001" y="3370"/>
                    <a:pt x="1203" y="3417"/>
                  </a:cubicBezTo>
                  <a:cubicBezTo>
                    <a:pt x="1263" y="3429"/>
                    <a:pt x="1286" y="3417"/>
                    <a:pt x="1286" y="3346"/>
                  </a:cubicBezTo>
                  <a:cubicBezTo>
                    <a:pt x="1298" y="3167"/>
                    <a:pt x="1179" y="3024"/>
                    <a:pt x="1084" y="2881"/>
                  </a:cubicBezTo>
                  <a:cubicBezTo>
                    <a:pt x="1024" y="2762"/>
                    <a:pt x="941" y="2655"/>
                    <a:pt x="858" y="2548"/>
                  </a:cubicBezTo>
                  <a:cubicBezTo>
                    <a:pt x="822" y="2477"/>
                    <a:pt x="822" y="2429"/>
                    <a:pt x="894" y="2370"/>
                  </a:cubicBezTo>
                  <a:cubicBezTo>
                    <a:pt x="977" y="2286"/>
                    <a:pt x="1048" y="2179"/>
                    <a:pt x="1132" y="2084"/>
                  </a:cubicBezTo>
                  <a:cubicBezTo>
                    <a:pt x="1155" y="2060"/>
                    <a:pt x="1179" y="2036"/>
                    <a:pt x="1215" y="2024"/>
                  </a:cubicBezTo>
                  <a:cubicBezTo>
                    <a:pt x="1251" y="2024"/>
                    <a:pt x="1298" y="2024"/>
                    <a:pt x="1322" y="2048"/>
                  </a:cubicBezTo>
                  <a:cubicBezTo>
                    <a:pt x="1334" y="2060"/>
                    <a:pt x="1334" y="2119"/>
                    <a:pt x="1322" y="2143"/>
                  </a:cubicBezTo>
                  <a:cubicBezTo>
                    <a:pt x="1275" y="2262"/>
                    <a:pt x="1298" y="2405"/>
                    <a:pt x="1382" y="2477"/>
                  </a:cubicBezTo>
                  <a:cubicBezTo>
                    <a:pt x="1477" y="2560"/>
                    <a:pt x="1572" y="2643"/>
                    <a:pt x="1679" y="2703"/>
                  </a:cubicBezTo>
                  <a:cubicBezTo>
                    <a:pt x="1917" y="2870"/>
                    <a:pt x="2167" y="3024"/>
                    <a:pt x="2418" y="3179"/>
                  </a:cubicBezTo>
                  <a:cubicBezTo>
                    <a:pt x="2477" y="3227"/>
                    <a:pt x="2548" y="3262"/>
                    <a:pt x="2632" y="3215"/>
                  </a:cubicBezTo>
                  <a:cubicBezTo>
                    <a:pt x="2644" y="3215"/>
                    <a:pt x="2668" y="3203"/>
                    <a:pt x="2679" y="3203"/>
                  </a:cubicBezTo>
                  <a:cubicBezTo>
                    <a:pt x="2822" y="3262"/>
                    <a:pt x="2822" y="3143"/>
                    <a:pt x="2834" y="3072"/>
                  </a:cubicBezTo>
                  <a:cubicBezTo>
                    <a:pt x="2870" y="2846"/>
                    <a:pt x="2775" y="2631"/>
                    <a:pt x="2691" y="2429"/>
                  </a:cubicBezTo>
                  <a:cubicBezTo>
                    <a:pt x="2560" y="2084"/>
                    <a:pt x="2429" y="1750"/>
                    <a:pt x="2287" y="1405"/>
                  </a:cubicBezTo>
                  <a:cubicBezTo>
                    <a:pt x="2263" y="1334"/>
                    <a:pt x="2215" y="1274"/>
                    <a:pt x="2179" y="1215"/>
                  </a:cubicBezTo>
                  <a:cubicBezTo>
                    <a:pt x="2156" y="1155"/>
                    <a:pt x="2144" y="1107"/>
                    <a:pt x="2215" y="1072"/>
                  </a:cubicBezTo>
                  <a:cubicBezTo>
                    <a:pt x="2263" y="1036"/>
                    <a:pt x="2298" y="1000"/>
                    <a:pt x="2346" y="976"/>
                  </a:cubicBezTo>
                  <a:cubicBezTo>
                    <a:pt x="2382" y="965"/>
                    <a:pt x="2441" y="976"/>
                    <a:pt x="2477" y="988"/>
                  </a:cubicBezTo>
                  <a:cubicBezTo>
                    <a:pt x="2513" y="988"/>
                    <a:pt x="2537" y="1024"/>
                    <a:pt x="2560" y="1048"/>
                  </a:cubicBezTo>
                  <a:cubicBezTo>
                    <a:pt x="2810" y="1250"/>
                    <a:pt x="3060" y="1453"/>
                    <a:pt x="3322" y="1643"/>
                  </a:cubicBezTo>
                  <a:cubicBezTo>
                    <a:pt x="3537" y="1810"/>
                    <a:pt x="3751" y="1953"/>
                    <a:pt x="3977" y="2096"/>
                  </a:cubicBezTo>
                  <a:cubicBezTo>
                    <a:pt x="4049" y="2131"/>
                    <a:pt x="4144" y="2131"/>
                    <a:pt x="4215" y="2131"/>
                  </a:cubicBezTo>
                  <a:cubicBezTo>
                    <a:pt x="4239" y="2143"/>
                    <a:pt x="4263" y="2108"/>
                    <a:pt x="4275" y="2084"/>
                  </a:cubicBezTo>
                  <a:cubicBezTo>
                    <a:pt x="4370" y="1917"/>
                    <a:pt x="4394" y="1738"/>
                    <a:pt x="4323" y="154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a:off x="6104270" y="3301769"/>
              <a:ext cx="329142" cy="325759"/>
            </a:xfrm>
            <a:custGeom>
              <a:rect b="b" l="l" r="r" t="t"/>
              <a:pathLst>
                <a:path extrusionOk="0" h="2311" w="2335">
                  <a:moveTo>
                    <a:pt x="1" y="953"/>
                  </a:moveTo>
                  <a:cubicBezTo>
                    <a:pt x="13" y="917"/>
                    <a:pt x="25" y="869"/>
                    <a:pt x="61" y="846"/>
                  </a:cubicBezTo>
                  <a:cubicBezTo>
                    <a:pt x="275" y="619"/>
                    <a:pt x="501" y="405"/>
                    <a:pt x="727" y="203"/>
                  </a:cubicBezTo>
                  <a:cubicBezTo>
                    <a:pt x="834" y="119"/>
                    <a:pt x="930" y="0"/>
                    <a:pt x="1084" y="12"/>
                  </a:cubicBezTo>
                  <a:cubicBezTo>
                    <a:pt x="1227" y="24"/>
                    <a:pt x="1370" y="60"/>
                    <a:pt x="1513" y="119"/>
                  </a:cubicBezTo>
                  <a:cubicBezTo>
                    <a:pt x="1858" y="250"/>
                    <a:pt x="2073" y="524"/>
                    <a:pt x="2227" y="834"/>
                  </a:cubicBezTo>
                  <a:cubicBezTo>
                    <a:pt x="2335" y="1072"/>
                    <a:pt x="2239" y="1298"/>
                    <a:pt x="2096" y="1500"/>
                  </a:cubicBezTo>
                  <a:cubicBezTo>
                    <a:pt x="1977" y="1643"/>
                    <a:pt x="1846" y="1774"/>
                    <a:pt x="1704" y="1905"/>
                  </a:cubicBezTo>
                  <a:cubicBezTo>
                    <a:pt x="1585" y="2036"/>
                    <a:pt x="1454" y="2155"/>
                    <a:pt x="1334" y="2274"/>
                  </a:cubicBezTo>
                  <a:cubicBezTo>
                    <a:pt x="1311" y="2286"/>
                    <a:pt x="1251" y="2310"/>
                    <a:pt x="1239" y="2298"/>
                  </a:cubicBezTo>
                  <a:cubicBezTo>
                    <a:pt x="1227" y="2262"/>
                    <a:pt x="1215" y="2227"/>
                    <a:pt x="1215" y="2191"/>
                  </a:cubicBezTo>
                  <a:cubicBezTo>
                    <a:pt x="1215" y="2179"/>
                    <a:pt x="1227" y="2155"/>
                    <a:pt x="1239" y="2143"/>
                  </a:cubicBezTo>
                  <a:cubicBezTo>
                    <a:pt x="1370" y="1965"/>
                    <a:pt x="1358" y="1822"/>
                    <a:pt x="1204" y="1667"/>
                  </a:cubicBezTo>
                  <a:cubicBezTo>
                    <a:pt x="1001" y="1477"/>
                    <a:pt x="811" y="1286"/>
                    <a:pt x="608" y="1096"/>
                  </a:cubicBezTo>
                  <a:cubicBezTo>
                    <a:pt x="572" y="1060"/>
                    <a:pt x="537" y="1012"/>
                    <a:pt x="501" y="977"/>
                  </a:cubicBezTo>
                  <a:cubicBezTo>
                    <a:pt x="465" y="917"/>
                    <a:pt x="311" y="893"/>
                    <a:pt x="227" y="929"/>
                  </a:cubicBezTo>
                  <a:cubicBezTo>
                    <a:pt x="156" y="953"/>
                    <a:pt x="96" y="965"/>
                    <a:pt x="37" y="988"/>
                  </a:cubicBezTo>
                  <a:cubicBezTo>
                    <a:pt x="25" y="977"/>
                    <a:pt x="13" y="965"/>
                    <a:pt x="1" y="953"/>
                  </a:cubicBezTo>
                  <a:close/>
                  <a:moveTo>
                    <a:pt x="1858" y="1572"/>
                  </a:moveTo>
                  <a:cubicBezTo>
                    <a:pt x="1858" y="1572"/>
                    <a:pt x="1858" y="1584"/>
                    <a:pt x="1870" y="1596"/>
                  </a:cubicBezTo>
                  <a:cubicBezTo>
                    <a:pt x="1906" y="1572"/>
                    <a:pt x="1989" y="1548"/>
                    <a:pt x="1989" y="1536"/>
                  </a:cubicBezTo>
                  <a:cubicBezTo>
                    <a:pt x="1966" y="1465"/>
                    <a:pt x="2085" y="1393"/>
                    <a:pt x="1977" y="1322"/>
                  </a:cubicBezTo>
                  <a:cubicBezTo>
                    <a:pt x="1966" y="1322"/>
                    <a:pt x="1942" y="1310"/>
                    <a:pt x="1942" y="1298"/>
                  </a:cubicBezTo>
                  <a:cubicBezTo>
                    <a:pt x="1918" y="1108"/>
                    <a:pt x="1787" y="965"/>
                    <a:pt x="1644" y="846"/>
                  </a:cubicBezTo>
                  <a:cubicBezTo>
                    <a:pt x="1454" y="667"/>
                    <a:pt x="1239" y="536"/>
                    <a:pt x="1025" y="381"/>
                  </a:cubicBezTo>
                  <a:cubicBezTo>
                    <a:pt x="906" y="298"/>
                    <a:pt x="787" y="322"/>
                    <a:pt x="692" y="441"/>
                  </a:cubicBezTo>
                  <a:cubicBezTo>
                    <a:pt x="644" y="500"/>
                    <a:pt x="632" y="560"/>
                    <a:pt x="703" y="619"/>
                  </a:cubicBezTo>
                  <a:cubicBezTo>
                    <a:pt x="882" y="774"/>
                    <a:pt x="1049" y="941"/>
                    <a:pt x="1227" y="1108"/>
                  </a:cubicBezTo>
                  <a:cubicBezTo>
                    <a:pt x="1311" y="1191"/>
                    <a:pt x="1406" y="1274"/>
                    <a:pt x="1477" y="1369"/>
                  </a:cubicBezTo>
                  <a:cubicBezTo>
                    <a:pt x="1620" y="1536"/>
                    <a:pt x="1739" y="1548"/>
                    <a:pt x="1906" y="1429"/>
                  </a:cubicBezTo>
                  <a:cubicBezTo>
                    <a:pt x="1918" y="1417"/>
                    <a:pt x="1918" y="1429"/>
                    <a:pt x="1942" y="1429"/>
                  </a:cubicBezTo>
                  <a:cubicBezTo>
                    <a:pt x="1906" y="1477"/>
                    <a:pt x="1882" y="1524"/>
                    <a:pt x="1858" y="15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a:off x="5592443" y="2088378"/>
              <a:ext cx="246821" cy="282061"/>
            </a:xfrm>
            <a:custGeom>
              <a:rect b="b" l="l" r="r" t="t"/>
              <a:pathLst>
                <a:path extrusionOk="0" h="2001" w="1751">
                  <a:moveTo>
                    <a:pt x="798" y="1310"/>
                  </a:moveTo>
                  <a:cubicBezTo>
                    <a:pt x="798" y="1429"/>
                    <a:pt x="798" y="1548"/>
                    <a:pt x="786" y="1655"/>
                  </a:cubicBezTo>
                  <a:cubicBezTo>
                    <a:pt x="786" y="1774"/>
                    <a:pt x="882" y="1834"/>
                    <a:pt x="989" y="1798"/>
                  </a:cubicBezTo>
                  <a:cubicBezTo>
                    <a:pt x="1179" y="1715"/>
                    <a:pt x="1310" y="1584"/>
                    <a:pt x="1406" y="1393"/>
                  </a:cubicBezTo>
                  <a:cubicBezTo>
                    <a:pt x="1477" y="1262"/>
                    <a:pt x="1560" y="1119"/>
                    <a:pt x="1739" y="1060"/>
                  </a:cubicBezTo>
                  <a:cubicBezTo>
                    <a:pt x="1739" y="1107"/>
                    <a:pt x="1751" y="1143"/>
                    <a:pt x="1751" y="1179"/>
                  </a:cubicBezTo>
                  <a:cubicBezTo>
                    <a:pt x="1703" y="1345"/>
                    <a:pt x="1656" y="1512"/>
                    <a:pt x="1608" y="1691"/>
                  </a:cubicBezTo>
                  <a:cubicBezTo>
                    <a:pt x="1596" y="1762"/>
                    <a:pt x="1596" y="1834"/>
                    <a:pt x="1584" y="1905"/>
                  </a:cubicBezTo>
                  <a:cubicBezTo>
                    <a:pt x="1560" y="1976"/>
                    <a:pt x="1525" y="2000"/>
                    <a:pt x="1453" y="1988"/>
                  </a:cubicBezTo>
                  <a:cubicBezTo>
                    <a:pt x="1310" y="1976"/>
                    <a:pt x="1155" y="1965"/>
                    <a:pt x="1013" y="1953"/>
                  </a:cubicBezTo>
                  <a:cubicBezTo>
                    <a:pt x="786" y="1917"/>
                    <a:pt x="560" y="1929"/>
                    <a:pt x="334" y="2000"/>
                  </a:cubicBezTo>
                  <a:cubicBezTo>
                    <a:pt x="322" y="2000"/>
                    <a:pt x="298" y="2000"/>
                    <a:pt x="286" y="2000"/>
                  </a:cubicBezTo>
                  <a:cubicBezTo>
                    <a:pt x="239" y="1988"/>
                    <a:pt x="203" y="1988"/>
                    <a:pt x="167" y="1976"/>
                  </a:cubicBezTo>
                  <a:cubicBezTo>
                    <a:pt x="179" y="1941"/>
                    <a:pt x="167" y="1881"/>
                    <a:pt x="203" y="1857"/>
                  </a:cubicBezTo>
                  <a:cubicBezTo>
                    <a:pt x="370" y="1703"/>
                    <a:pt x="358" y="1512"/>
                    <a:pt x="346" y="1322"/>
                  </a:cubicBezTo>
                  <a:cubicBezTo>
                    <a:pt x="334" y="1024"/>
                    <a:pt x="298" y="726"/>
                    <a:pt x="274" y="441"/>
                  </a:cubicBezTo>
                  <a:cubicBezTo>
                    <a:pt x="274" y="310"/>
                    <a:pt x="191" y="226"/>
                    <a:pt x="84" y="167"/>
                  </a:cubicBezTo>
                  <a:cubicBezTo>
                    <a:pt x="48" y="155"/>
                    <a:pt x="24" y="95"/>
                    <a:pt x="1" y="60"/>
                  </a:cubicBezTo>
                  <a:cubicBezTo>
                    <a:pt x="36" y="36"/>
                    <a:pt x="72" y="12"/>
                    <a:pt x="108" y="12"/>
                  </a:cubicBezTo>
                  <a:cubicBezTo>
                    <a:pt x="405" y="0"/>
                    <a:pt x="715" y="0"/>
                    <a:pt x="1013" y="0"/>
                  </a:cubicBezTo>
                  <a:cubicBezTo>
                    <a:pt x="1036" y="0"/>
                    <a:pt x="1096" y="36"/>
                    <a:pt x="1096" y="48"/>
                  </a:cubicBezTo>
                  <a:cubicBezTo>
                    <a:pt x="1096" y="83"/>
                    <a:pt x="1060" y="143"/>
                    <a:pt x="1036" y="143"/>
                  </a:cubicBezTo>
                  <a:cubicBezTo>
                    <a:pt x="786" y="179"/>
                    <a:pt x="810" y="405"/>
                    <a:pt x="798" y="560"/>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a:off x="5639382" y="3575233"/>
              <a:ext cx="210030" cy="282202"/>
            </a:xfrm>
            <a:custGeom>
              <a:rect b="b" l="l" r="r" t="t"/>
              <a:pathLst>
                <a:path extrusionOk="0" h="2002" w="1490">
                  <a:moveTo>
                    <a:pt x="906" y="1025"/>
                  </a:moveTo>
                  <a:cubicBezTo>
                    <a:pt x="906" y="1037"/>
                    <a:pt x="906" y="1061"/>
                    <a:pt x="894" y="1073"/>
                  </a:cubicBezTo>
                  <a:cubicBezTo>
                    <a:pt x="870" y="1084"/>
                    <a:pt x="846" y="1096"/>
                    <a:pt x="822" y="1108"/>
                  </a:cubicBezTo>
                  <a:cubicBezTo>
                    <a:pt x="822" y="1108"/>
                    <a:pt x="799" y="1084"/>
                    <a:pt x="799" y="1084"/>
                  </a:cubicBezTo>
                  <a:cubicBezTo>
                    <a:pt x="799" y="1061"/>
                    <a:pt x="811" y="1037"/>
                    <a:pt x="834" y="1025"/>
                  </a:cubicBezTo>
                  <a:cubicBezTo>
                    <a:pt x="882" y="965"/>
                    <a:pt x="953" y="906"/>
                    <a:pt x="965" y="846"/>
                  </a:cubicBezTo>
                  <a:cubicBezTo>
                    <a:pt x="1025" y="644"/>
                    <a:pt x="1013" y="453"/>
                    <a:pt x="882" y="299"/>
                  </a:cubicBezTo>
                  <a:cubicBezTo>
                    <a:pt x="846" y="251"/>
                    <a:pt x="763" y="227"/>
                    <a:pt x="703" y="227"/>
                  </a:cubicBezTo>
                  <a:cubicBezTo>
                    <a:pt x="632" y="227"/>
                    <a:pt x="620" y="299"/>
                    <a:pt x="632" y="358"/>
                  </a:cubicBezTo>
                  <a:cubicBezTo>
                    <a:pt x="632" y="477"/>
                    <a:pt x="656" y="596"/>
                    <a:pt x="656" y="715"/>
                  </a:cubicBezTo>
                  <a:cubicBezTo>
                    <a:pt x="668" y="906"/>
                    <a:pt x="680" y="1096"/>
                    <a:pt x="692" y="1275"/>
                  </a:cubicBezTo>
                  <a:cubicBezTo>
                    <a:pt x="692" y="1370"/>
                    <a:pt x="680" y="1454"/>
                    <a:pt x="703" y="1549"/>
                  </a:cubicBezTo>
                  <a:cubicBezTo>
                    <a:pt x="715" y="1656"/>
                    <a:pt x="799" y="1727"/>
                    <a:pt x="918" y="1775"/>
                  </a:cubicBezTo>
                  <a:cubicBezTo>
                    <a:pt x="953" y="1799"/>
                    <a:pt x="965" y="1846"/>
                    <a:pt x="989" y="1894"/>
                  </a:cubicBezTo>
                  <a:cubicBezTo>
                    <a:pt x="953" y="1906"/>
                    <a:pt x="918" y="1930"/>
                    <a:pt x="882" y="1930"/>
                  </a:cubicBezTo>
                  <a:cubicBezTo>
                    <a:pt x="668" y="1954"/>
                    <a:pt x="441" y="1954"/>
                    <a:pt x="227" y="1965"/>
                  </a:cubicBezTo>
                  <a:cubicBezTo>
                    <a:pt x="168" y="1965"/>
                    <a:pt x="72" y="2001"/>
                    <a:pt x="72" y="1906"/>
                  </a:cubicBezTo>
                  <a:cubicBezTo>
                    <a:pt x="60" y="1870"/>
                    <a:pt x="120" y="1787"/>
                    <a:pt x="168" y="1763"/>
                  </a:cubicBezTo>
                  <a:cubicBezTo>
                    <a:pt x="299" y="1715"/>
                    <a:pt x="299" y="1596"/>
                    <a:pt x="299" y="1489"/>
                  </a:cubicBezTo>
                  <a:cubicBezTo>
                    <a:pt x="287" y="1180"/>
                    <a:pt x="263" y="870"/>
                    <a:pt x="239" y="561"/>
                  </a:cubicBezTo>
                  <a:cubicBezTo>
                    <a:pt x="227" y="418"/>
                    <a:pt x="180" y="311"/>
                    <a:pt x="72" y="227"/>
                  </a:cubicBezTo>
                  <a:cubicBezTo>
                    <a:pt x="37" y="203"/>
                    <a:pt x="25" y="144"/>
                    <a:pt x="1" y="108"/>
                  </a:cubicBezTo>
                  <a:cubicBezTo>
                    <a:pt x="49" y="96"/>
                    <a:pt x="84" y="84"/>
                    <a:pt x="132" y="84"/>
                  </a:cubicBezTo>
                  <a:cubicBezTo>
                    <a:pt x="311" y="60"/>
                    <a:pt x="501" y="37"/>
                    <a:pt x="692" y="25"/>
                  </a:cubicBezTo>
                  <a:cubicBezTo>
                    <a:pt x="870" y="1"/>
                    <a:pt x="1049" y="13"/>
                    <a:pt x="1203" y="132"/>
                  </a:cubicBezTo>
                  <a:cubicBezTo>
                    <a:pt x="1370" y="263"/>
                    <a:pt x="1489" y="668"/>
                    <a:pt x="1358" y="858"/>
                  </a:cubicBezTo>
                  <a:cubicBezTo>
                    <a:pt x="1287" y="977"/>
                    <a:pt x="1180" y="1084"/>
                    <a:pt x="1025" y="1108"/>
                  </a:cubicBezTo>
                  <a:cubicBezTo>
                    <a:pt x="953" y="1120"/>
                    <a:pt x="918" y="1108"/>
                    <a:pt x="906" y="1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a:off x="5844198" y="3548451"/>
              <a:ext cx="275436" cy="288827"/>
            </a:xfrm>
            <a:custGeom>
              <a:rect b="b" l="l" r="r" t="t"/>
              <a:pathLst>
                <a:path extrusionOk="0" h="2049" w="1954">
                  <a:moveTo>
                    <a:pt x="870" y="1012"/>
                  </a:moveTo>
                  <a:cubicBezTo>
                    <a:pt x="786" y="905"/>
                    <a:pt x="691" y="798"/>
                    <a:pt x="560" y="715"/>
                  </a:cubicBezTo>
                  <a:cubicBezTo>
                    <a:pt x="548" y="715"/>
                    <a:pt x="489" y="751"/>
                    <a:pt x="477" y="762"/>
                  </a:cubicBezTo>
                  <a:cubicBezTo>
                    <a:pt x="453" y="1024"/>
                    <a:pt x="417" y="1274"/>
                    <a:pt x="405" y="1536"/>
                  </a:cubicBezTo>
                  <a:cubicBezTo>
                    <a:pt x="393" y="1644"/>
                    <a:pt x="489" y="1727"/>
                    <a:pt x="596" y="1727"/>
                  </a:cubicBezTo>
                  <a:cubicBezTo>
                    <a:pt x="632" y="1739"/>
                    <a:pt x="679" y="1727"/>
                    <a:pt x="715" y="1739"/>
                  </a:cubicBezTo>
                  <a:cubicBezTo>
                    <a:pt x="751" y="1739"/>
                    <a:pt x="786" y="1774"/>
                    <a:pt x="786" y="1786"/>
                  </a:cubicBezTo>
                  <a:cubicBezTo>
                    <a:pt x="786" y="1822"/>
                    <a:pt x="763" y="1858"/>
                    <a:pt x="739" y="1882"/>
                  </a:cubicBezTo>
                  <a:cubicBezTo>
                    <a:pt x="727" y="1894"/>
                    <a:pt x="703" y="1894"/>
                    <a:pt x="691" y="1905"/>
                  </a:cubicBezTo>
                  <a:cubicBezTo>
                    <a:pt x="536" y="1941"/>
                    <a:pt x="370" y="1989"/>
                    <a:pt x="215" y="2025"/>
                  </a:cubicBezTo>
                  <a:cubicBezTo>
                    <a:pt x="191" y="2036"/>
                    <a:pt x="155" y="2048"/>
                    <a:pt x="131" y="2048"/>
                  </a:cubicBezTo>
                  <a:cubicBezTo>
                    <a:pt x="84" y="2048"/>
                    <a:pt x="48" y="2025"/>
                    <a:pt x="1" y="2025"/>
                  </a:cubicBezTo>
                  <a:cubicBezTo>
                    <a:pt x="24" y="1977"/>
                    <a:pt x="36" y="1917"/>
                    <a:pt x="72" y="1882"/>
                  </a:cubicBezTo>
                  <a:cubicBezTo>
                    <a:pt x="143" y="1810"/>
                    <a:pt x="191" y="1739"/>
                    <a:pt x="215" y="1632"/>
                  </a:cubicBezTo>
                  <a:cubicBezTo>
                    <a:pt x="251" y="1322"/>
                    <a:pt x="310" y="1024"/>
                    <a:pt x="346" y="727"/>
                  </a:cubicBezTo>
                  <a:cubicBezTo>
                    <a:pt x="370" y="524"/>
                    <a:pt x="358" y="310"/>
                    <a:pt x="370" y="108"/>
                  </a:cubicBezTo>
                  <a:cubicBezTo>
                    <a:pt x="370" y="72"/>
                    <a:pt x="393" y="36"/>
                    <a:pt x="405" y="0"/>
                  </a:cubicBezTo>
                  <a:cubicBezTo>
                    <a:pt x="441" y="12"/>
                    <a:pt x="489" y="24"/>
                    <a:pt x="512" y="48"/>
                  </a:cubicBezTo>
                  <a:cubicBezTo>
                    <a:pt x="763" y="322"/>
                    <a:pt x="1013" y="596"/>
                    <a:pt x="1274" y="858"/>
                  </a:cubicBezTo>
                  <a:cubicBezTo>
                    <a:pt x="1394" y="977"/>
                    <a:pt x="1513" y="1096"/>
                    <a:pt x="1655" y="1203"/>
                  </a:cubicBezTo>
                  <a:cubicBezTo>
                    <a:pt x="1715" y="1251"/>
                    <a:pt x="1810" y="1251"/>
                    <a:pt x="1882" y="1286"/>
                  </a:cubicBezTo>
                  <a:cubicBezTo>
                    <a:pt x="1906" y="1286"/>
                    <a:pt x="1941" y="1298"/>
                    <a:pt x="1953" y="1322"/>
                  </a:cubicBezTo>
                  <a:cubicBezTo>
                    <a:pt x="1953" y="1334"/>
                    <a:pt x="1941" y="1382"/>
                    <a:pt x="1929" y="1393"/>
                  </a:cubicBezTo>
                  <a:cubicBezTo>
                    <a:pt x="1822" y="1441"/>
                    <a:pt x="1715" y="1501"/>
                    <a:pt x="1620" y="1548"/>
                  </a:cubicBezTo>
                  <a:cubicBezTo>
                    <a:pt x="1525" y="1584"/>
                    <a:pt x="1417" y="1620"/>
                    <a:pt x="1322" y="1667"/>
                  </a:cubicBezTo>
                  <a:cubicBezTo>
                    <a:pt x="1251" y="1691"/>
                    <a:pt x="1179" y="1727"/>
                    <a:pt x="1096" y="1751"/>
                  </a:cubicBezTo>
                  <a:cubicBezTo>
                    <a:pt x="1084" y="1763"/>
                    <a:pt x="1048" y="1751"/>
                    <a:pt x="1024" y="1751"/>
                  </a:cubicBezTo>
                  <a:cubicBezTo>
                    <a:pt x="1036" y="1727"/>
                    <a:pt x="1024" y="1691"/>
                    <a:pt x="1036" y="1679"/>
                  </a:cubicBezTo>
                  <a:cubicBezTo>
                    <a:pt x="1072" y="1620"/>
                    <a:pt x="1108" y="1572"/>
                    <a:pt x="1144" y="1536"/>
                  </a:cubicBezTo>
                  <a:cubicBezTo>
                    <a:pt x="1215" y="1465"/>
                    <a:pt x="1191" y="1405"/>
                    <a:pt x="1144" y="1346"/>
                  </a:cubicBezTo>
                  <a:cubicBezTo>
                    <a:pt x="1096" y="1274"/>
                    <a:pt x="1024" y="1203"/>
                    <a:pt x="1001" y="1167"/>
                  </a:cubicBezTo>
                  <a:cubicBezTo>
                    <a:pt x="834" y="1227"/>
                    <a:pt x="703" y="1274"/>
                    <a:pt x="572" y="1310"/>
                  </a:cubicBezTo>
                  <a:cubicBezTo>
                    <a:pt x="560" y="1310"/>
                    <a:pt x="512" y="1251"/>
                    <a:pt x="501" y="1215"/>
                  </a:cubicBezTo>
                  <a:cubicBezTo>
                    <a:pt x="477" y="1155"/>
                    <a:pt x="477" y="1072"/>
                    <a:pt x="560" y="1060"/>
                  </a:cubicBezTo>
                  <a:cubicBezTo>
                    <a:pt x="655" y="1036"/>
                    <a:pt x="751" y="1024"/>
                    <a:pt x="870" y="10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a:off x="5973458" y="3447805"/>
              <a:ext cx="280369" cy="280369"/>
            </a:xfrm>
            <a:custGeom>
              <a:rect b="b" l="l" r="r" t="t"/>
              <a:pathLst>
                <a:path extrusionOk="0" h="1989" w="1989">
                  <a:moveTo>
                    <a:pt x="1191" y="1988"/>
                  </a:moveTo>
                  <a:cubicBezTo>
                    <a:pt x="1203" y="1929"/>
                    <a:pt x="1203" y="1869"/>
                    <a:pt x="1227" y="1822"/>
                  </a:cubicBezTo>
                  <a:cubicBezTo>
                    <a:pt x="1262" y="1726"/>
                    <a:pt x="1262" y="1631"/>
                    <a:pt x="1191" y="1548"/>
                  </a:cubicBezTo>
                  <a:cubicBezTo>
                    <a:pt x="941" y="1262"/>
                    <a:pt x="715" y="976"/>
                    <a:pt x="453" y="703"/>
                  </a:cubicBezTo>
                  <a:cubicBezTo>
                    <a:pt x="369" y="619"/>
                    <a:pt x="262" y="536"/>
                    <a:pt x="119" y="572"/>
                  </a:cubicBezTo>
                  <a:cubicBezTo>
                    <a:pt x="84" y="583"/>
                    <a:pt x="36" y="524"/>
                    <a:pt x="0" y="500"/>
                  </a:cubicBezTo>
                  <a:cubicBezTo>
                    <a:pt x="36" y="464"/>
                    <a:pt x="60" y="417"/>
                    <a:pt x="96" y="393"/>
                  </a:cubicBezTo>
                  <a:cubicBezTo>
                    <a:pt x="262" y="298"/>
                    <a:pt x="429" y="202"/>
                    <a:pt x="596" y="107"/>
                  </a:cubicBezTo>
                  <a:cubicBezTo>
                    <a:pt x="655" y="72"/>
                    <a:pt x="703" y="36"/>
                    <a:pt x="750" y="0"/>
                  </a:cubicBezTo>
                  <a:lnTo>
                    <a:pt x="786" y="24"/>
                  </a:lnTo>
                  <a:cubicBezTo>
                    <a:pt x="774" y="48"/>
                    <a:pt x="774" y="83"/>
                    <a:pt x="762" y="107"/>
                  </a:cubicBezTo>
                  <a:cubicBezTo>
                    <a:pt x="691" y="262"/>
                    <a:pt x="762" y="393"/>
                    <a:pt x="858" y="500"/>
                  </a:cubicBezTo>
                  <a:cubicBezTo>
                    <a:pt x="1072" y="750"/>
                    <a:pt x="1298" y="1000"/>
                    <a:pt x="1524" y="1226"/>
                  </a:cubicBezTo>
                  <a:cubicBezTo>
                    <a:pt x="1608" y="1322"/>
                    <a:pt x="1727" y="1393"/>
                    <a:pt x="1881" y="1381"/>
                  </a:cubicBezTo>
                  <a:cubicBezTo>
                    <a:pt x="1917" y="1381"/>
                    <a:pt x="1953" y="1417"/>
                    <a:pt x="1989" y="1429"/>
                  </a:cubicBezTo>
                  <a:cubicBezTo>
                    <a:pt x="1965" y="1465"/>
                    <a:pt x="1953" y="1500"/>
                    <a:pt x="1929" y="1512"/>
                  </a:cubicBezTo>
                  <a:cubicBezTo>
                    <a:pt x="1715" y="1667"/>
                    <a:pt x="1489" y="1822"/>
                    <a:pt x="1274" y="1965"/>
                  </a:cubicBezTo>
                  <a:cubicBezTo>
                    <a:pt x="1250" y="1977"/>
                    <a:pt x="1227" y="1977"/>
                    <a:pt x="1191" y="19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28"/>
          <p:cNvGrpSpPr/>
          <p:nvPr/>
        </p:nvGrpSpPr>
        <p:grpSpPr>
          <a:xfrm>
            <a:off x="-538405" y="5046889"/>
            <a:ext cx="4246240" cy="1959587"/>
            <a:chOff x="4499600" y="2605200"/>
            <a:chExt cx="1207725" cy="557350"/>
          </a:xfrm>
        </p:grpSpPr>
        <p:sp>
          <p:nvSpPr>
            <p:cNvPr id="869" name="Google Shape;869;p28"/>
            <p:cNvSpPr/>
            <p:nvPr/>
          </p:nvSpPr>
          <p:spPr>
            <a:xfrm>
              <a:off x="4499600" y="2605200"/>
              <a:ext cx="467375" cy="485225"/>
            </a:xfrm>
            <a:custGeom>
              <a:rect b="b" l="l" r="r" t="t"/>
              <a:pathLst>
                <a:path extrusionOk="0" h="19409" w="18695">
                  <a:moveTo>
                    <a:pt x="3537" y="1"/>
                  </a:moveTo>
                  <a:cubicBezTo>
                    <a:pt x="3501" y="1"/>
                    <a:pt x="3465" y="2"/>
                    <a:pt x="3431" y="4"/>
                  </a:cubicBezTo>
                  <a:cubicBezTo>
                    <a:pt x="2729" y="38"/>
                    <a:pt x="2056" y="390"/>
                    <a:pt x="1376" y="390"/>
                  </a:cubicBezTo>
                  <a:cubicBezTo>
                    <a:pt x="1249" y="390"/>
                    <a:pt x="1122" y="377"/>
                    <a:pt x="995" y="349"/>
                  </a:cubicBezTo>
                  <a:cubicBezTo>
                    <a:pt x="842" y="310"/>
                    <a:pt x="681" y="256"/>
                    <a:pt x="533" y="256"/>
                  </a:cubicBezTo>
                  <a:cubicBezTo>
                    <a:pt x="444" y="256"/>
                    <a:pt x="360" y="275"/>
                    <a:pt x="285" y="328"/>
                  </a:cubicBezTo>
                  <a:cubicBezTo>
                    <a:pt x="0" y="531"/>
                    <a:pt x="183" y="998"/>
                    <a:pt x="427" y="1262"/>
                  </a:cubicBezTo>
                  <a:cubicBezTo>
                    <a:pt x="670" y="1526"/>
                    <a:pt x="934" y="1891"/>
                    <a:pt x="731" y="2196"/>
                  </a:cubicBezTo>
                  <a:cubicBezTo>
                    <a:pt x="1300" y="1952"/>
                    <a:pt x="1929" y="1830"/>
                    <a:pt x="2538" y="1810"/>
                  </a:cubicBezTo>
                  <a:cubicBezTo>
                    <a:pt x="2579" y="1806"/>
                    <a:pt x="2621" y="1803"/>
                    <a:pt x="2663" y="1803"/>
                  </a:cubicBezTo>
                  <a:cubicBezTo>
                    <a:pt x="2809" y="1803"/>
                    <a:pt x="2955" y="1833"/>
                    <a:pt x="3065" y="1912"/>
                  </a:cubicBezTo>
                  <a:cubicBezTo>
                    <a:pt x="3370" y="2115"/>
                    <a:pt x="3329" y="2561"/>
                    <a:pt x="3431" y="2926"/>
                  </a:cubicBezTo>
                  <a:cubicBezTo>
                    <a:pt x="3593" y="3414"/>
                    <a:pt x="4040" y="3718"/>
                    <a:pt x="4446" y="4023"/>
                  </a:cubicBezTo>
                  <a:cubicBezTo>
                    <a:pt x="5664" y="4936"/>
                    <a:pt x="7896" y="7148"/>
                    <a:pt x="8262" y="7636"/>
                  </a:cubicBezTo>
                  <a:cubicBezTo>
                    <a:pt x="8728" y="8265"/>
                    <a:pt x="9398" y="8752"/>
                    <a:pt x="10149" y="8975"/>
                  </a:cubicBezTo>
                  <a:cubicBezTo>
                    <a:pt x="10758" y="9158"/>
                    <a:pt x="11469" y="9239"/>
                    <a:pt x="11814" y="9767"/>
                  </a:cubicBezTo>
                  <a:cubicBezTo>
                    <a:pt x="12057" y="10193"/>
                    <a:pt x="11956" y="10721"/>
                    <a:pt x="12017" y="11208"/>
                  </a:cubicBezTo>
                  <a:cubicBezTo>
                    <a:pt x="12078" y="11959"/>
                    <a:pt x="12504" y="12608"/>
                    <a:pt x="12768" y="13319"/>
                  </a:cubicBezTo>
                  <a:cubicBezTo>
                    <a:pt x="13153" y="14273"/>
                    <a:pt x="13255" y="15349"/>
                    <a:pt x="13052" y="16363"/>
                  </a:cubicBezTo>
                  <a:cubicBezTo>
                    <a:pt x="12950" y="16932"/>
                    <a:pt x="12747" y="17500"/>
                    <a:pt x="12768" y="18089"/>
                  </a:cubicBezTo>
                  <a:cubicBezTo>
                    <a:pt x="12808" y="18677"/>
                    <a:pt x="13153" y="19286"/>
                    <a:pt x="13722" y="19408"/>
                  </a:cubicBezTo>
                  <a:cubicBezTo>
                    <a:pt x="13783" y="18109"/>
                    <a:pt x="14635" y="16972"/>
                    <a:pt x="15589" y="16079"/>
                  </a:cubicBezTo>
                  <a:cubicBezTo>
                    <a:pt x="16543" y="15186"/>
                    <a:pt x="17619" y="14395"/>
                    <a:pt x="18329" y="13299"/>
                  </a:cubicBezTo>
                  <a:cubicBezTo>
                    <a:pt x="18532" y="13014"/>
                    <a:pt x="18695" y="12649"/>
                    <a:pt x="18593" y="12324"/>
                  </a:cubicBezTo>
                  <a:cubicBezTo>
                    <a:pt x="18410" y="11736"/>
                    <a:pt x="17639" y="11675"/>
                    <a:pt x="17091" y="11411"/>
                  </a:cubicBezTo>
                  <a:cubicBezTo>
                    <a:pt x="16949" y="11350"/>
                    <a:pt x="16807" y="11248"/>
                    <a:pt x="16685" y="11147"/>
                  </a:cubicBezTo>
                  <a:cubicBezTo>
                    <a:pt x="16137" y="10700"/>
                    <a:pt x="15731" y="9970"/>
                    <a:pt x="15061" y="9686"/>
                  </a:cubicBezTo>
                  <a:cubicBezTo>
                    <a:pt x="14750" y="9558"/>
                    <a:pt x="14419" y="9533"/>
                    <a:pt x="14080" y="9533"/>
                  </a:cubicBezTo>
                  <a:cubicBezTo>
                    <a:pt x="13862" y="9533"/>
                    <a:pt x="13641" y="9543"/>
                    <a:pt x="13420" y="9543"/>
                  </a:cubicBezTo>
                  <a:cubicBezTo>
                    <a:pt x="13222" y="9543"/>
                    <a:pt x="13024" y="9535"/>
                    <a:pt x="12829" y="9503"/>
                  </a:cubicBezTo>
                  <a:cubicBezTo>
                    <a:pt x="11976" y="9361"/>
                    <a:pt x="11266" y="8752"/>
                    <a:pt x="10596" y="8184"/>
                  </a:cubicBezTo>
                  <a:cubicBezTo>
                    <a:pt x="10352" y="7960"/>
                    <a:pt x="10088" y="7737"/>
                    <a:pt x="9967" y="7412"/>
                  </a:cubicBezTo>
                  <a:cubicBezTo>
                    <a:pt x="9845" y="7108"/>
                    <a:pt x="9906" y="6702"/>
                    <a:pt x="10190" y="6519"/>
                  </a:cubicBezTo>
                  <a:cubicBezTo>
                    <a:pt x="10286" y="6463"/>
                    <a:pt x="10387" y="6440"/>
                    <a:pt x="10490" y="6440"/>
                  </a:cubicBezTo>
                  <a:cubicBezTo>
                    <a:pt x="10927" y="6440"/>
                    <a:pt x="11418" y="6846"/>
                    <a:pt x="11862" y="6846"/>
                  </a:cubicBezTo>
                  <a:cubicBezTo>
                    <a:pt x="11956" y="6846"/>
                    <a:pt x="12049" y="6828"/>
                    <a:pt x="12138" y="6783"/>
                  </a:cubicBezTo>
                  <a:cubicBezTo>
                    <a:pt x="12443" y="6641"/>
                    <a:pt x="12544" y="6276"/>
                    <a:pt x="12687" y="5971"/>
                  </a:cubicBezTo>
                  <a:cubicBezTo>
                    <a:pt x="12930" y="5443"/>
                    <a:pt x="13417" y="5037"/>
                    <a:pt x="13986" y="4855"/>
                  </a:cubicBezTo>
                  <a:cubicBezTo>
                    <a:pt x="14209" y="4794"/>
                    <a:pt x="14452" y="4753"/>
                    <a:pt x="14635" y="4631"/>
                  </a:cubicBezTo>
                  <a:cubicBezTo>
                    <a:pt x="14818" y="4489"/>
                    <a:pt x="14940" y="4205"/>
                    <a:pt x="14777" y="4023"/>
                  </a:cubicBezTo>
                  <a:cubicBezTo>
                    <a:pt x="14696" y="3921"/>
                    <a:pt x="14513" y="3921"/>
                    <a:pt x="14432" y="3820"/>
                  </a:cubicBezTo>
                  <a:cubicBezTo>
                    <a:pt x="14148" y="3353"/>
                    <a:pt x="15000" y="3475"/>
                    <a:pt x="15082" y="3170"/>
                  </a:cubicBezTo>
                  <a:cubicBezTo>
                    <a:pt x="15163" y="2845"/>
                    <a:pt x="15000" y="2521"/>
                    <a:pt x="14757" y="2318"/>
                  </a:cubicBezTo>
                  <a:cubicBezTo>
                    <a:pt x="14513" y="2115"/>
                    <a:pt x="14209" y="1993"/>
                    <a:pt x="13904" y="1891"/>
                  </a:cubicBezTo>
                  <a:cubicBezTo>
                    <a:pt x="13685" y="1822"/>
                    <a:pt x="13446" y="1759"/>
                    <a:pt x="13220" y="1759"/>
                  </a:cubicBezTo>
                  <a:cubicBezTo>
                    <a:pt x="13050" y="1759"/>
                    <a:pt x="12887" y="1795"/>
                    <a:pt x="12747" y="1891"/>
                  </a:cubicBezTo>
                  <a:cubicBezTo>
                    <a:pt x="12463" y="2094"/>
                    <a:pt x="12382" y="2460"/>
                    <a:pt x="12118" y="2683"/>
                  </a:cubicBezTo>
                  <a:cubicBezTo>
                    <a:pt x="11973" y="2804"/>
                    <a:pt x="11778" y="2860"/>
                    <a:pt x="11580" y="2860"/>
                  </a:cubicBezTo>
                  <a:cubicBezTo>
                    <a:pt x="11444" y="2860"/>
                    <a:pt x="11308" y="2834"/>
                    <a:pt x="11184" y="2784"/>
                  </a:cubicBezTo>
                  <a:cubicBezTo>
                    <a:pt x="10880" y="2683"/>
                    <a:pt x="10454" y="2480"/>
                    <a:pt x="10393" y="2257"/>
                  </a:cubicBezTo>
                  <a:cubicBezTo>
                    <a:pt x="10352" y="2054"/>
                    <a:pt x="10616" y="1709"/>
                    <a:pt x="10880" y="1668"/>
                  </a:cubicBezTo>
                  <a:cubicBezTo>
                    <a:pt x="11428" y="1567"/>
                    <a:pt x="11712" y="816"/>
                    <a:pt x="12281" y="755"/>
                  </a:cubicBezTo>
                  <a:cubicBezTo>
                    <a:pt x="12299" y="753"/>
                    <a:pt x="12317" y="753"/>
                    <a:pt x="12335" y="753"/>
                  </a:cubicBezTo>
                  <a:cubicBezTo>
                    <a:pt x="12598" y="753"/>
                    <a:pt x="12843" y="887"/>
                    <a:pt x="13052" y="1039"/>
                  </a:cubicBezTo>
                  <a:cubicBezTo>
                    <a:pt x="13295" y="1201"/>
                    <a:pt x="13539" y="1364"/>
                    <a:pt x="13823" y="1364"/>
                  </a:cubicBezTo>
                  <a:cubicBezTo>
                    <a:pt x="14087" y="1364"/>
                    <a:pt x="14392" y="1100"/>
                    <a:pt x="14290" y="816"/>
                  </a:cubicBezTo>
                  <a:cubicBezTo>
                    <a:pt x="14229" y="613"/>
                    <a:pt x="13986" y="531"/>
                    <a:pt x="13762" y="470"/>
                  </a:cubicBezTo>
                  <a:cubicBezTo>
                    <a:pt x="13174" y="339"/>
                    <a:pt x="12570" y="273"/>
                    <a:pt x="11966" y="273"/>
                  </a:cubicBezTo>
                  <a:cubicBezTo>
                    <a:pt x="11362" y="273"/>
                    <a:pt x="10758" y="339"/>
                    <a:pt x="10170" y="470"/>
                  </a:cubicBezTo>
                  <a:cubicBezTo>
                    <a:pt x="9926" y="531"/>
                    <a:pt x="9682" y="633"/>
                    <a:pt x="9439" y="694"/>
                  </a:cubicBezTo>
                  <a:cubicBezTo>
                    <a:pt x="9396" y="703"/>
                    <a:pt x="9358" y="707"/>
                    <a:pt x="9323" y="707"/>
                  </a:cubicBezTo>
                  <a:cubicBezTo>
                    <a:pt x="9041" y="707"/>
                    <a:pt x="8981" y="443"/>
                    <a:pt x="8728" y="389"/>
                  </a:cubicBezTo>
                  <a:cubicBezTo>
                    <a:pt x="8708" y="385"/>
                    <a:pt x="8687" y="383"/>
                    <a:pt x="8665" y="383"/>
                  </a:cubicBezTo>
                  <a:cubicBezTo>
                    <a:pt x="8286" y="383"/>
                    <a:pt x="7709" y="971"/>
                    <a:pt x="7304" y="971"/>
                  </a:cubicBezTo>
                  <a:cubicBezTo>
                    <a:pt x="7270" y="971"/>
                    <a:pt x="7237" y="967"/>
                    <a:pt x="7206" y="958"/>
                  </a:cubicBezTo>
                  <a:cubicBezTo>
                    <a:pt x="6618" y="801"/>
                    <a:pt x="4573" y="1"/>
                    <a:pt x="35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8"/>
            <p:cNvSpPr/>
            <p:nvPr/>
          </p:nvSpPr>
          <p:spPr>
            <a:xfrm>
              <a:off x="5434825" y="2746850"/>
              <a:ext cx="272500" cy="415700"/>
            </a:xfrm>
            <a:custGeom>
              <a:rect b="b" l="l" r="r" t="t"/>
              <a:pathLst>
                <a:path extrusionOk="0" h="16628" w="10900">
                  <a:moveTo>
                    <a:pt x="6719" y="1"/>
                  </a:moveTo>
                  <a:cubicBezTo>
                    <a:pt x="6373" y="1"/>
                    <a:pt x="5988" y="41"/>
                    <a:pt x="5704" y="285"/>
                  </a:cubicBezTo>
                  <a:cubicBezTo>
                    <a:pt x="5440" y="508"/>
                    <a:pt x="5298" y="995"/>
                    <a:pt x="5521" y="1300"/>
                  </a:cubicBezTo>
                  <a:cubicBezTo>
                    <a:pt x="5642" y="1476"/>
                    <a:pt x="5841" y="1545"/>
                    <a:pt x="6053" y="1545"/>
                  </a:cubicBezTo>
                  <a:cubicBezTo>
                    <a:pt x="6231" y="1545"/>
                    <a:pt x="6419" y="1496"/>
                    <a:pt x="6576" y="1421"/>
                  </a:cubicBezTo>
                  <a:cubicBezTo>
                    <a:pt x="6857" y="1290"/>
                    <a:pt x="7190" y="930"/>
                    <a:pt x="7469" y="930"/>
                  </a:cubicBezTo>
                  <a:cubicBezTo>
                    <a:pt x="7533" y="930"/>
                    <a:pt x="7595" y="949"/>
                    <a:pt x="7652" y="995"/>
                  </a:cubicBezTo>
                  <a:cubicBezTo>
                    <a:pt x="7936" y="1239"/>
                    <a:pt x="8261" y="1604"/>
                    <a:pt x="8160" y="1970"/>
                  </a:cubicBezTo>
                  <a:cubicBezTo>
                    <a:pt x="8053" y="2439"/>
                    <a:pt x="7704" y="2612"/>
                    <a:pt x="7247" y="2612"/>
                  </a:cubicBezTo>
                  <a:cubicBezTo>
                    <a:pt x="6401" y="2612"/>
                    <a:pt x="5183" y="2020"/>
                    <a:pt x="4445" y="1624"/>
                  </a:cubicBezTo>
                  <a:cubicBezTo>
                    <a:pt x="4242" y="1503"/>
                    <a:pt x="4019" y="1361"/>
                    <a:pt x="3796" y="1340"/>
                  </a:cubicBezTo>
                  <a:cubicBezTo>
                    <a:pt x="3780" y="1339"/>
                    <a:pt x="3765" y="1338"/>
                    <a:pt x="3749" y="1338"/>
                  </a:cubicBezTo>
                  <a:cubicBezTo>
                    <a:pt x="3520" y="1338"/>
                    <a:pt x="3284" y="1477"/>
                    <a:pt x="3227" y="1706"/>
                  </a:cubicBezTo>
                  <a:cubicBezTo>
                    <a:pt x="3187" y="1868"/>
                    <a:pt x="3248" y="2030"/>
                    <a:pt x="3248" y="2193"/>
                  </a:cubicBezTo>
                  <a:cubicBezTo>
                    <a:pt x="3207" y="2619"/>
                    <a:pt x="2781" y="2842"/>
                    <a:pt x="2456" y="3086"/>
                  </a:cubicBezTo>
                  <a:cubicBezTo>
                    <a:pt x="2131" y="3329"/>
                    <a:pt x="1888" y="3898"/>
                    <a:pt x="2212" y="4121"/>
                  </a:cubicBezTo>
                  <a:cubicBezTo>
                    <a:pt x="2283" y="4172"/>
                    <a:pt x="2365" y="4192"/>
                    <a:pt x="2448" y="4192"/>
                  </a:cubicBezTo>
                  <a:cubicBezTo>
                    <a:pt x="2532" y="4192"/>
                    <a:pt x="2618" y="4172"/>
                    <a:pt x="2700" y="4141"/>
                  </a:cubicBezTo>
                  <a:cubicBezTo>
                    <a:pt x="3231" y="3948"/>
                    <a:pt x="3763" y="3435"/>
                    <a:pt x="4265" y="3435"/>
                  </a:cubicBezTo>
                  <a:cubicBezTo>
                    <a:pt x="4395" y="3435"/>
                    <a:pt x="4523" y="3469"/>
                    <a:pt x="4648" y="3553"/>
                  </a:cubicBezTo>
                  <a:cubicBezTo>
                    <a:pt x="5176" y="3918"/>
                    <a:pt x="5135" y="5014"/>
                    <a:pt x="5765" y="5116"/>
                  </a:cubicBezTo>
                  <a:cubicBezTo>
                    <a:pt x="5793" y="5120"/>
                    <a:pt x="5820" y="5122"/>
                    <a:pt x="5848" y="5122"/>
                  </a:cubicBezTo>
                  <a:cubicBezTo>
                    <a:pt x="6080" y="5122"/>
                    <a:pt x="6296" y="4979"/>
                    <a:pt x="6495" y="4852"/>
                  </a:cubicBezTo>
                  <a:cubicBezTo>
                    <a:pt x="6975" y="4570"/>
                    <a:pt x="7533" y="4415"/>
                    <a:pt x="8088" y="4415"/>
                  </a:cubicBezTo>
                  <a:cubicBezTo>
                    <a:pt x="8331" y="4415"/>
                    <a:pt x="8574" y="4445"/>
                    <a:pt x="8809" y="4507"/>
                  </a:cubicBezTo>
                  <a:cubicBezTo>
                    <a:pt x="8951" y="4547"/>
                    <a:pt x="9154" y="4649"/>
                    <a:pt x="9134" y="4811"/>
                  </a:cubicBezTo>
                  <a:cubicBezTo>
                    <a:pt x="9134" y="4997"/>
                    <a:pt x="8982" y="5023"/>
                    <a:pt x="8798" y="5023"/>
                  </a:cubicBezTo>
                  <a:cubicBezTo>
                    <a:pt x="8724" y="5023"/>
                    <a:pt x="8646" y="5019"/>
                    <a:pt x="8570" y="5019"/>
                  </a:cubicBezTo>
                  <a:cubicBezTo>
                    <a:pt x="8504" y="5019"/>
                    <a:pt x="8440" y="5022"/>
                    <a:pt x="8383" y="5034"/>
                  </a:cubicBezTo>
                  <a:cubicBezTo>
                    <a:pt x="8160" y="5095"/>
                    <a:pt x="8018" y="5339"/>
                    <a:pt x="8058" y="5582"/>
                  </a:cubicBezTo>
                  <a:cubicBezTo>
                    <a:pt x="8099" y="5826"/>
                    <a:pt x="9479" y="5522"/>
                    <a:pt x="9479" y="6090"/>
                  </a:cubicBezTo>
                  <a:cubicBezTo>
                    <a:pt x="9479" y="6496"/>
                    <a:pt x="8160" y="6638"/>
                    <a:pt x="7794" y="6658"/>
                  </a:cubicBezTo>
                  <a:cubicBezTo>
                    <a:pt x="7757" y="6662"/>
                    <a:pt x="7721" y="6664"/>
                    <a:pt x="7685" y="6664"/>
                  </a:cubicBezTo>
                  <a:cubicBezTo>
                    <a:pt x="7343" y="6664"/>
                    <a:pt x="7031" y="6499"/>
                    <a:pt x="6719" y="6333"/>
                  </a:cubicBezTo>
                  <a:cubicBezTo>
                    <a:pt x="5886" y="5867"/>
                    <a:pt x="5074" y="5339"/>
                    <a:pt x="4181" y="5034"/>
                  </a:cubicBezTo>
                  <a:cubicBezTo>
                    <a:pt x="3737" y="4886"/>
                    <a:pt x="3268" y="4796"/>
                    <a:pt x="2808" y="4796"/>
                  </a:cubicBezTo>
                  <a:cubicBezTo>
                    <a:pt x="2323" y="4796"/>
                    <a:pt x="1848" y="4896"/>
                    <a:pt x="1421" y="5136"/>
                  </a:cubicBezTo>
                  <a:cubicBezTo>
                    <a:pt x="589" y="5603"/>
                    <a:pt x="0" y="6679"/>
                    <a:pt x="264" y="7673"/>
                  </a:cubicBezTo>
                  <a:cubicBezTo>
                    <a:pt x="507" y="8627"/>
                    <a:pt x="1380" y="9195"/>
                    <a:pt x="2233" y="9500"/>
                  </a:cubicBezTo>
                  <a:cubicBezTo>
                    <a:pt x="2537" y="9601"/>
                    <a:pt x="2862" y="9703"/>
                    <a:pt x="3085" y="9926"/>
                  </a:cubicBezTo>
                  <a:cubicBezTo>
                    <a:pt x="3552" y="10373"/>
                    <a:pt x="3532" y="11185"/>
                    <a:pt x="3491" y="11875"/>
                  </a:cubicBezTo>
                  <a:cubicBezTo>
                    <a:pt x="3430" y="12890"/>
                    <a:pt x="3430" y="13925"/>
                    <a:pt x="3512" y="14960"/>
                  </a:cubicBezTo>
                  <a:cubicBezTo>
                    <a:pt x="3532" y="15508"/>
                    <a:pt x="3633" y="16097"/>
                    <a:pt x="4019" y="16421"/>
                  </a:cubicBezTo>
                  <a:cubicBezTo>
                    <a:pt x="4196" y="16564"/>
                    <a:pt x="4404" y="16627"/>
                    <a:pt x="4615" y="16627"/>
                  </a:cubicBezTo>
                  <a:cubicBezTo>
                    <a:pt x="4915" y="16627"/>
                    <a:pt x="5222" y="16502"/>
                    <a:pt x="5460" y="16300"/>
                  </a:cubicBezTo>
                  <a:cubicBezTo>
                    <a:pt x="5886" y="15975"/>
                    <a:pt x="6150" y="15467"/>
                    <a:pt x="6455" y="15001"/>
                  </a:cubicBezTo>
                  <a:cubicBezTo>
                    <a:pt x="7226" y="13742"/>
                    <a:pt x="8200" y="12626"/>
                    <a:pt x="9296" y="11692"/>
                  </a:cubicBezTo>
                  <a:cubicBezTo>
                    <a:pt x="9418" y="11570"/>
                    <a:pt x="9560" y="11469"/>
                    <a:pt x="9641" y="11306"/>
                  </a:cubicBezTo>
                  <a:cubicBezTo>
                    <a:pt x="9905" y="10779"/>
                    <a:pt x="9398" y="10210"/>
                    <a:pt x="8951" y="9865"/>
                  </a:cubicBezTo>
                  <a:cubicBezTo>
                    <a:pt x="8505" y="9500"/>
                    <a:pt x="8018" y="8891"/>
                    <a:pt x="8322" y="8404"/>
                  </a:cubicBezTo>
                  <a:cubicBezTo>
                    <a:pt x="8344" y="8393"/>
                    <a:pt x="8366" y="8388"/>
                    <a:pt x="8388" y="8388"/>
                  </a:cubicBezTo>
                  <a:cubicBezTo>
                    <a:pt x="8527" y="8388"/>
                    <a:pt x="8658" y="8591"/>
                    <a:pt x="8728" y="8749"/>
                  </a:cubicBezTo>
                  <a:cubicBezTo>
                    <a:pt x="8992" y="9277"/>
                    <a:pt x="9479" y="9703"/>
                    <a:pt x="10047" y="9784"/>
                  </a:cubicBezTo>
                  <a:cubicBezTo>
                    <a:pt x="10076" y="9786"/>
                    <a:pt x="10105" y="9787"/>
                    <a:pt x="10134" y="9787"/>
                  </a:cubicBezTo>
                  <a:cubicBezTo>
                    <a:pt x="10396" y="9787"/>
                    <a:pt x="10681" y="9705"/>
                    <a:pt x="10900" y="9540"/>
                  </a:cubicBezTo>
                  <a:lnTo>
                    <a:pt x="10900" y="1198"/>
                  </a:lnTo>
                  <a:cubicBezTo>
                    <a:pt x="9499" y="731"/>
                    <a:pt x="8160" y="21"/>
                    <a:pt x="67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8"/>
            <p:cNvSpPr/>
            <p:nvPr/>
          </p:nvSpPr>
          <p:spPr>
            <a:xfrm>
              <a:off x="4968975" y="2806725"/>
              <a:ext cx="507475" cy="242575"/>
            </a:xfrm>
            <a:custGeom>
              <a:rect b="b" l="l" r="r" t="t"/>
              <a:pathLst>
                <a:path extrusionOk="0" h="9703" w="20299">
                  <a:moveTo>
                    <a:pt x="19284" y="1"/>
                  </a:moveTo>
                  <a:lnTo>
                    <a:pt x="19263" y="305"/>
                  </a:lnTo>
                  <a:cubicBezTo>
                    <a:pt x="19588" y="326"/>
                    <a:pt x="19913" y="346"/>
                    <a:pt x="20258" y="407"/>
                  </a:cubicBezTo>
                  <a:lnTo>
                    <a:pt x="20298" y="82"/>
                  </a:lnTo>
                  <a:cubicBezTo>
                    <a:pt x="19953" y="41"/>
                    <a:pt x="19608" y="1"/>
                    <a:pt x="19284" y="1"/>
                  </a:cubicBezTo>
                  <a:close/>
                  <a:moveTo>
                    <a:pt x="17233" y="204"/>
                  </a:moveTo>
                  <a:cubicBezTo>
                    <a:pt x="16888" y="285"/>
                    <a:pt x="16564" y="407"/>
                    <a:pt x="16239" y="549"/>
                  </a:cubicBezTo>
                  <a:lnTo>
                    <a:pt x="16381" y="833"/>
                  </a:lnTo>
                  <a:cubicBezTo>
                    <a:pt x="16665" y="691"/>
                    <a:pt x="16990" y="589"/>
                    <a:pt x="17294" y="508"/>
                  </a:cubicBezTo>
                  <a:lnTo>
                    <a:pt x="17233" y="204"/>
                  </a:lnTo>
                  <a:close/>
                  <a:moveTo>
                    <a:pt x="14534" y="1706"/>
                  </a:moveTo>
                  <a:cubicBezTo>
                    <a:pt x="14290" y="1929"/>
                    <a:pt x="14067" y="2173"/>
                    <a:pt x="13844" y="2457"/>
                  </a:cubicBezTo>
                  <a:lnTo>
                    <a:pt x="14087" y="2660"/>
                  </a:lnTo>
                  <a:cubicBezTo>
                    <a:pt x="14311" y="2396"/>
                    <a:pt x="14534" y="2152"/>
                    <a:pt x="14757" y="1929"/>
                  </a:cubicBezTo>
                  <a:lnTo>
                    <a:pt x="14534" y="1706"/>
                  </a:lnTo>
                  <a:close/>
                  <a:moveTo>
                    <a:pt x="12667" y="4141"/>
                  </a:moveTo>
                  <a:cubicBezTo>
                    <a:pt x="12504" y="4426"/>
                    <a:pt x="12321" y="4710"/>
                    <a:pt x="12159" y="4994"/>
                  </a:cubicBezTo>
                  <a:lnTo>
                    <a:pt x="12139" y="5014"/>
                  </a:lnTo>
                  <a:lnTo>
                    <a:pt x="12423" y="5177"/>
                  </a:lnTo>
                  <a:lnTo>
                    <a:pt x="12443" y="5136"/>
                  </a:lnTo>
                  <a:cubicBezTo>
                    <a:pt x="12606" y="4872"/>
                    <a:pt x="12768" y="4588"/>
                    <a:pt x="12951" y="4304"/>
                  </a:cubicBezTo>
                  <a:lnTo>
                    <a:pt x="12667" y="4141"/>
                  </a:lnTo>
                  <a:close/>
                  <a:moveTo>
                    <a:pt x="244" y="6029"/>
                  </a:moveTo>
                  <a:lnTo>
                    <a:pt x="1" y="6232"/>
                  </a:lnTo>
                  <a:cubicBezTo>
                    <a:pt x="224" y="6496"/>
                    <a:pt x="468" y="6740"/>
                    <a:pt x="711" y="6983"/>
                  </a:cubicBezTo>
                  <a:lnTo>
                    <a:pt x="934" y="6760"/>
                  </a:lnTo>
                  <a:cubicBezTo>
                    <a:pt x="691" y="6516"/>
                    <a:pt x="468" y="6273"/>
                    <a:pt x="244" y="6029"/>
                  </a:cubicBezTo>
                  <a:close/>
                  <a:moveTo>
                    <a:pt x="11083" y="6719"/>
                  </a:moveTo>
                  <a:cubicBezTo>
                    <a:pt x="10880" y="7024"/>
                    <a:pt x="10677" y="7288"/>
                    <a:pt x="10474" y="7531"/>
                  </a:cubicBezTo>
                  <a:lnTo>
                    <a:pt x="10718" y="7734"/>
                  </a:lnTo>
                  <a:cubicBezTo>
                    <a:pt x="10921" y="7491"/>
                    <a:pt x="11124" y="7227"/>
                    <a:pt x="11347" y="6902"/>
                  </a:cubicBezTo>
                  <a:lnTo>
                    <a:pt x="11083" y="6719"/>
                  </a:lnTo>
                  <a:close/>
                  <a:moveTo>
                    <a:pt x="2477" y="8039"/>
                  </a:moveTo>
                  <a:lnTo>
                    <a:pt x="2294" y="8302"/>
                  </a:lnTo>
                  <a:cubicBezTo>
                    <a:pt x="2579" y="8505"/>
                    <a:pt x="2883" y="8688"/>
                    <a:pt x="3167" y="8830"/>
                  </a:cubicBezTo>
                  <a:lnTo>
                    <a:pt x="3330" y="8566"/>
                  </a:lnTo>
                  <a:cubicBezTo>
                    <a:pt x="3045" y="8404"/>
                    <a:pt x="2741" y="8242"/>
                    <a:pt x="2477" y="8039"/>
                  </a:cubicBezTo>
                  <a:close/>
                  <a:moveTo>
                    <a:pt x="8993" y="8790"/>
                  </a:moveTo>
                  <a:cubicBezTo>
                    <a:pt x="8708" y="8952"/>
                    <a:pt x="8404" y="9074"/>
                    <a:pt x="8100" y="9175"/>
                  </a:cubicBezTo>
                  <a:lnTo>
                    <a:pt x="8181" y="9480"/>
                  </a:lnTo>
                  <a:cubicBezTo>
                    <a:pt x="8526" y="9378"/>
                    <a:pt x="8851" y="9236"/>
                    <a:pt x="9155" y="9074"/>
                  </a:cubicBezTo>
                  <a:lnTo>
                    <a:pt x="8993" y="8790"/>
                  </a:lnTo>
                  <a:close/>
                  <a:moveTo>
                    <a:pt x="5177" y="9256"/>
                  </a:moveTo>
                  <a:lnTo>
                    <a:pt x="5095" y="9561"/>
                  </a:lnTo>
                  <a:cubicBezTo>
                    <a:pt x="5441" y="9642"/>
                    <a:pt x="5786" y="9683"/>
                    <a:pt x="6131" y="9703"/>
                  </a:cubicBezTo>
                  <a:lnTo>
                    <a:pt x="6151" y="9378"/>
                  </a:lnTo>
                  <a:cubicBezTo>
                    <a:pt x="5826" y="9358"/>
                    <a:pt x="5501" y="9317"/>
                    <a:pt x="5177" y="925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a:off x="4884725" y="2866850"/>
              <a:ext cx="49325" cy="97375"/>
            </a:xfrm>
            <a:custGeom>
              <a:rect b="b" l="l" r="r" t="t"/>
              <a:pathLst>
                <a:path extrusionOk="0" h="3895" w="1973">
                  <a:moveTo>
                    <a:pt x="408" y="0"/>
                  </a:moveTo>
                  <a:cubicBezTo>
                    <a:pt x="237" y="0"/>
                    <a:pt x="0" y="102"/>
                    <a:pt x="42" y="214"/>
                  </a:cubicBezTo>
                  <a:cubicBezTo>
                    <a:pt x="489" y="1412"/>
                    <a:pt x="935" y="2609"/>
                    <a:pt x="1402" y="3827"/>
                  </a:cubicBezTo>
                  <a:cubicBezTo>
                    <a:pt x="1420" y="3875"/>
                    <a:pt x="1479" y="3895"/>
                    <a:pt x="1552" y="3895"/>
                  </a:cubicBezTo>
                  <a:cubicBezTo>
                    <a:pt x="1724" y="3895"/>
                    <a:pt x="1972" y="3785"/>
                    <a:pt x="1930" y="3685"/>
                  </a:cubicBezTo>
                  <a:cubicBezTo>
                    <a:pt x="1483" y="2467"/>
                    <a:pt x="1016" y="1270"/>
                    <a:pt x="570" y="72"/>
                  </a:cubicBezTo>
                  <a:cubicBezTo>
                    <a:pt x="551" y="21"/>
                    <a:pt x="486" y="0"/>
                    <a:pt x="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a:off x="4855825" y="2886625"/>
              <a:ext cx="106575" cy="57425"/>
            </a:xfrm>
            <a:custGeom>
              <a:rect b="b" l="l" r="r" t="t"/>
              <a:pathLst>
                <a:path extrusionOk="0" h="2297" w="4263">
                  <a:moveTo>
                    <a:pt x="4019" y="0"/>
                  </a:moveTo>
                  <a:cubicBezTo>
                    <a:pt x="3924" y="0"/>
                    <a:pt x="3812" y="20"/>
                    <a:pt x="3755" y="52"/>
                  </a:cubicBezTo>
                  <a:cubicBezTo>
                    <a:pt x="2578" y="742"/>
                    <a:pt x="1381" y="1453"/>
                    <a:pt x="183" y="2143"/>
                  </a:cubicBezTo>
                  <a:cubicBezTo>
                    <a:pt x="0" y="2253"/>
                    <a:pt x="103" y="2296"/>
                    <a:pt x="244" y="2296"/>
                  </a:cubicBezTo>
                  <a:cubicBezTo>
                    <a:pt x="339" y="2296"/>
                    <a:pt x="451" y="2277"/>
                    <a:pt x="508" y="2244"/>
                  </a:cubicBezTo>
                  <a:cubicBezTo>
                    <a:pt x="1705" y="1554"/>
                    <a:pt x="2883" y="864"/>
                    <a:pt x="4080" y="154"/>
                  </a:cubicBezTo>
                  <a:cubicBezTo>
                    <a:pt x="4263" y="44"/>
                    <a:pt x="4161" y="0"/>
                    <a:pt x="4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a:off x="5487950" y="2765975"/>
              <a:ext cx="58675" cy="96225"/>
            </a:xfrm>
            <a:custGeom>
              <a:rect b="b" l="l" r="r" t="t"/>
              <a:pathLst>
                <a:path extrusionOk="0" h="3849" w="2347">
                  <a:moveTo>
                    <a:pt x="389" y="1"/>
                  </a:moveTo>
                  <a:cubicBezTo>
                    <a:pt x="206" y="1"/>
                    <a:pt x="0" y="117"/>
                    <a:pt x="67" y="251"/>
                  </a:cubicBezTo>
                  <a:lnTo>
                    <a:pt x="1752" y="3742"/>
                  </a:lnTo>
                  <a:cubicBezTo>
                    <a:pt x="1786" y="3817"/>
                    <a:pt x="1869" y="3848"/>
                    <a:pt x="1960" y="3848"/>
                  </a:cubicBezTo>
                  <a:cubicBezTo>
                    <a:pt x="2138" y="3848"/>
                    <a:pt x="2347" y="3727"/>
                    <a:pt x="2280" y="3579"/>
                  </a:cubicBezTo>
                  <a:lnTo>
                    <a:pt x="615" y="108"/>
                  </a:lnTo>
                  <a:cubicBezTo>
                    <a:pt x="574" y="32"/>
                    <a:pt x="485" y="1"/>
                    <a:pt x="3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a:off x="5467300" y="2781850"/>
              <a:ext cx="100000" cy="64225"/>
            </a:xfrm>
            <a:custGeom>
              <a:rect b="b" l="l" r="r" t="t"/>
              <a:pathLst>
                <a:path extrusionOk="0" h="2569" w="4000">
                  <a:moveTo>
                    <a:pt x="3843" y="1"/>
                  </a:moveTo>
                  <a:cubicBezTo>
                    <a:pt x="3725" y="1"/>
                    <a:pt x="3546" y="38"/>
                    <a:pt x="3491" y="82"/>
                  </a:cubicBezTo>
                  <a:cubicBezTo>
                    <a:pt x="2355" y="874"/>
                    <a:pt x="1238" y="1666"/>
                    <a:pt x="122" y="2457"/>
                  </a:cubicBezTo>
                  <a:cubicBezTo>
                    <a:pt x="0" y="2538"/>
                    <a:pt x="76" y="2569"/>
                    <a:pt x="195" y="2569"/>
                  </a:cubicBezTo>
                  <a:cubicBezTo>
                    <a:pt x="315" y="2569"/>
                    <a:pt x="477" y="2538"/>
                    <a:pt x="528" y="2498"/>
                  </a:cubicBezTo>
                  <a:cubicBezTo>
                    <a:pt x="1644" y="1706"/>
                    <a:pt x="2781" y="915"/>
                    <a:pt x="3897" y="103"/>
                  </a:cubicBezTo>
                  <a:cubicBezTo>
                    <a:pt x="4000" y="28"/>
                    <a:pt x="3944" y="1"/>
                    <a:pt x="3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FFFFFF"/>
        </a:solidFill>
      </p:bgPr>
    </p:bg>
    <p:spTree>
      <p:nvGrpSpPr>
        <p:cNvPr id="876" name="Shape 876"/>
        <p:cNvGrpSpPr/>
        <p:nvPr/>
      </p:nvGrpSpPr>
      <p:grpSpPr>
        <a:xfrm>
          <a:off x="0" y="0"/>
          <a:ext cx="0" cy="0"/>
          <a:chOff x="0" y="0"/>
          <a:chExt cx="0" cy="0"/>
        </a:xfrm>
      </p:grpSpPr>
      <p:grpSp>
        <p:nvGrpSpPr>
          <p:cNvPr id="877" name="Google Shape;877;p29"/>
          <p:cNvGrpSpPr/>
          <p:nvPr/>
        </p:nvGrpSpPr>
        <p:grpSpPr>
          <a:xfrm>
            <a:off x="0" y="0"/>
            <a:ext cx="10751875" cy="7578965"/>
            <a:chOff x="0" y="0"/>
            <a:chExt cx="10751875" cy="7578965"/>
          </a:xfrm>
        </p:grpSpPr>
        <p:sp>
          <p:nvSpPr>
            <p:cNvPr id="878" name="Google Shape;878;p29"/>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9"/>
            <p:cNvSpPr/>
            <p:nvPr/>
          </p:nvSpPr>
          <p:spPr>
            <a:xfrm>
              <a:off x="59821"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880" name="Google Shape;880;p29"/>
          <p:cNvSpPr txBox="1"/>
          <p:nvPr>
            <p:ph type="title"/>
          </p:nvPr>
        </p:nvSpPr>
        <p:spPr>
          <a:xfrm>
            <a:off x="310447" y="1812541"/>
            <a:ext cx="4729800" cy="2178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81" name="Google Shape;881;p29"/>
          <p:cNvSpPr txBox="1"/>
          <p:nvPr>
            <p:ph idx="1" type="subTitle"/>
          </p:nvPr>
        </p:nvSpPr>
        <p:spPr>
          <a:xfrm>
            <a:off x="310447" y="4120005"/>
            <a:ext cx="4729800" cy="181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882" name="Google Shape;882;p29"/>
          <p:cNvGrpSpPr/>
          <p:nvPr/>
        </p:nvGrpSpPr>
        <p:grpSpPr>
          <a:xfrm rot="-7022986">
            <a:off x="8023823" y="-1123641"/>
            <a:ext cx="994929" cy="3626405"/>
            <a:chOff x="1327600" y="2400500"/>
            <a:chExt cx="274350" cy="999975"/>
          </a:xfrm>
        </p:grpSpPr>
        <p:sp>
          <p:nvSpPr>
            <p:cNvPr id="883" name="Google Shape;883;p29"/>
            <p:cNvSpPr/>
            <p:nvPr/>
          </p:nvSpPr>
          <p:spPr>
            <a:xfrm>
              <a:off x="1498100" y="3289800"/>
              <a:ext cx="13200" cy="14750"/>
            </a:xfrm>
            <a:custGeom>
              <a:rect b="b" l="l" r="r" t="t"/>
              <a:pathLst>
                <a:path extrusionOk="0" h="590" w="528">
                  <a:moveTo>
                    <a:pt x="284" y="1"/>
                  </a:moveTo>
                  <a:lnTo>
                    <a:pt x="0" y="123"/>
                  </a:lnTo>
                  <a:cubicBezTo>
                    <a:pt x="81" y="285"/>
                    <a:pt x="162" y="448"/>
                    <a:pt x="244" y="590"/>
                  </a:cubicBezTo>
                  <a:lnTo>
                    <a:pt x="528" y="427"/>
                  </a:lnTo>
                  <a:cubicBezTo>
                    <a:pt x="447" y="285"/>
                    <a:pt x="365" y="143"/>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9"/>
            <p:cNvSpPr/>
            <p:nvPr/>
          </p:nvSpPr>
          <p:spPr>
            <a:xfrm>
              <a:off x="1327600" y="2570775"/>
              <a:ext cx="175075" cy="671875"/>
            </a:xfrm>
            <a:custGeom>
              <a:rect b="b" l="l" r="r" t="t"/>
              <a:pathLst>
                <a:path extrusionOk="0" h="26875" w="7003">
                  <a:moveTo>
                    <a:pt x="1644" y="0"/>
                  </a:moveTo>
                  <a:cubicBezTo>
                    <a:pt x="1522" y="325"/>
                    <a:pt x="1380" y="650"/>
                    <a:pt x="1279" y="975"/>
                  </a:cubicBezTo>
                  <a:lnTo>
                    <a:pt x="1563" y="1096"/>
                  </a:lnTo>
                  <a:cubicBezTo>
                    <a:pt x="1685" y="772"/>
                    <a:pt x="1806" y="447"/>
                    <a:pt x="1928" y="122"/>
                  </a:cubicBezTo>
                  <a:lnTo>
                    <a:pt x="1644" y="0"/>
                  </a:lnTo>
                  <a:close/>
                  <a:moveTo>
                    <a:pt x="629" y="2964"/>
                  </a:moveTo>
                  <a:cubicBezTo>
                    <a:pt x="528" y="3309"/>
                    <a:pt x="447" y="3634"/>
                    <a:pt x="365" y="3979"/>
                  </a:cubicBezTo>
                  <a:lnTo>
                    <a:pt x="670" y="4040"/>
                  </a:lnTo>
                  <a:cubicBezTo>
                    <a:pt x="751" y="3715"/>
                    <a:pt x="832" y="3390"/>
                    <a:pt x="934" y="3045"/>
                  </a:cubicBezTo>
                  <a:lnTo>
                    <a:pt x="629" y="2964"/>
                  </a:lnTo>
                  <a:close/>
                  <a:moveTo>
                    <a:pt x="20" y="6049"/>
                  </a:moveTo>
                  <a:lnTo>
                    <a:pt x="20" y="6090"/>
                  </a:lnTo>
                  <a:cubicBezTo>
                    <a:pt x="0" y="6252"/>
                    <a:pt x="0" y="6435"/>
                    <a:pt x="0" y="6597"/>
                  </a:cubicBezTo>
                  <a:cubicBezTo>
                    <a:pt x="0" y="6759"/>
                    <a:pt x="0" y="6922"/>
                    <a:pt x="20" y="7105"/>
                  </a:cubicBezTo>
                  <a:lnTo>
                    <a:pt x="345" y="7064"/>
                  </a:lnTo>
                  <a:cubicBezTo>
                    <a:pt x="325" y="6902"/>
                    <a:pt x="325" y="6739"/>
                    <a:pt x="325" y="6597"/>
                  </a:cubicBezTo>
                  <a:cubicBezTo>
                    <a:pt x="325" y="6435"/>
                    <a:pt x="325" y="6272"/>
                    <a:pt x="345" y="6110"/>
                  </a:cubicBezTo>
                  <a:lnTo>
                    <a:pt x="345" y="6069"/>
                  </a:lnTo>
                  <a:lnTo>
                    <a:pt x="20" y="6049"/>
                  </a:lnTo>
                  <a:close/>
                  <a:moveTo>
                    <a:pt x="873" y="8992"/>
                  </a:moveTo>
                  <a:lnTo>
                    <a:pt x="589" y="9134"/>
                  </a:lnTo>
                  <a:cubicBezTo>
                    <a:pt x="731" y="9439"/>
                    <a:pt x="893" y="9743"/>
                    <a:pt x="1076" y="10068"/>
                  </a:cubicBezTo>
                  <a:lnTo>
                    <a:pt x="1360" y="9885"/>
                  </a:lnTo>
                  <a:cubicBezTo>
                    <a:pt x="1157" y="9601"/>
                    <a:pt x="995" y="9297"/>
                    <a:pt x="873" y="8992"/>
                  </a:cubicBezTo>
                  <a:close/>
                  <a:moveTo>
                    <a:pt x="2578" y="11529"/>
                  </a:moveTo>
                  <a:lnTo>
                    <a:pt x="2334" y="11753"/>
                  </a:lnTo>
                  <a:cubicBezTo>
                    <a:pt x="2558" y="12017"/>
                    <a:pt x="2781" y="12280"/>
                    <a:pt x="3004" y="12544"/>
                  </a:cubicBezTo>
                  <a:lnTo>
                    <a:pt x="3248" y="12321"/>
                  </a:lnTo>
                  <a:cubicBezTo>
                    <a:pt x="3024" y="12057"/>
                    <a:pt x="2781" y="11793"/>
                    <a:pt x="2578" y="11529"/>
                  </a:cubicBezTo>
                  <a:close/>
                  <a:moveTo>
                    <a:pt x="4608" y="13904"/>
                  </a:moveTo>
                  <a:lnTo>
                    <a:pt x="4364" y="14107"/>
                  </a:lnTo>
                  <a:cubicBezTo>
                    <a:pt x="4587" y="14391"/>
                    <a:pt x="4790" y="14655"/>
                    <a:pt x="4973" y="14919"/>
                  </a:cubicBezTo>
                  <a:lnTo>
                    <a:pt x="5237" y="14736"/>
                  </a:lnTo>
                  <a:cubicBezTo>
                    <a:pt x="5054" y="14473"/>
                    <a:pt x="4851" y="14209"/>
                    <a:pt x="4608" y="13904"/>
                  </a:cubicBezTo>
                  <a:close/>
                  <a:moveTo>
                    <a:pt x="6292" y="16543"/>
                  </a:moveTo>
                  <a:lnTo>
                    <a:pt x="5988" y="16685"/>
                  </a:lnTo>
                  <a:cubicBezTo>
                    <a:pt x="6130" y="16989"/>
                    <a:pt x="6252" y="17314"/>
                    <a:pt x="6333" y="17639"/>
                  </a:cubicBezTo>
                  <a:lnTo>
                    <a:pt x="6637" y="17537"/>
                  </a:lnTo>
                  <a:cubicBezTo>
                    <a:pt x="6536" y="17213"/>
                    <a:pt x="6414" y="16868"/>
                    <a:pt x="6292" y="16543"/>
                  </a:cubicBezTo>
                  <a:close/>
                  <a:moveTo>
                    <a:pt x="6658" y="19628"/>
                  </a:moveTo>
                  <a:cubicBezTo>
                    <a:pt x="6678" y="19770"/>
                    <a:pt x="6678" y="19912"/>
                    <a:pt x="6678" y="20054"/>
                  </a:cubicBezTo>
                  <a:cubicBezTo>
                    <a:pt x="6678" y="20257"/>
                    <a:pt x="6678" y="20460"/>
                    <a:pt x="6658" y="20663"/>
                  </a:cubicBezTo>
                  <a:lnTo>
                    <a:pt x="6982" y="20684"/>
                  </a:lnTo>
                  <a:cubicBezTo>
                    <a:pt x="6982" y="20460"/>
                    <a:pt x="7003" y="20257"/>
                    <a:pt x="7003" y="20054"/>
                  </a:cubicBezTo>
                  <a:cubicBezTo>
                    <a:pt x="7003" y="19912"/>
                    <a:pt x="6982" y="19770"/>
                    <a:pt x="6982" y="19628"/>
                  </a:cubicBezTo>
                  <a:close/>
                  <a:moveTo>
                    <a:pt x="6414" y="22693"/>
                  </a:moveTo>
                  <a:cubicBezTo>
                    <a:pt x="6373" y="23038"/>
                    <a:pt x="6313" y="23383"/>
                    <a:pt x="6292" y="23728"/>
                  </a:cubicBezTo>
                  <a:lnTo>
                    <a:pt x="6597" y="23769"/>
                  </a:lnTo>
                  <a:cubicBezTo>
                    <a:pt x="6637" y="23424"/>
                    <a:pt x="6678" y="23079"/>
                    <a:pt x="6739" y="22754"/>
                  </a:cubicBezTo>
                  <a:lnTo>
                    <a:pt x="6414" y="22693"/>
                  </a:lnTo>
                  <a:close/>
                  <a:moveTo>
                    <a:pt x="6150" y="25819"/>
                  </a:moveTo>
                  <a:cubicBezTo>
                    <a:pt x="6170" y="26184"/>
                    <a:pt x="6191" y="26529"/>
                    <a:pt x="6231" y="26874"/>
                  </a:cubicBezTo>
                  <a:lnTo>
                    <a:pt x="6556" y="26834"/>
                  </a:lnTo>
                  <a:cubicBezTo>
                    <a:pt x="6516" y="26509"/>
                    <a:pt x="6475" y="26164"/>
                    <a:pt x="6475" y="258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1387975" y="2510900"/>
              <a:ext cx="12200" cy="14725"/>
            </a:xfrm>
            <a:custGeom>
              <a:rect b="b" l="l" r="r" t="t"/>
              <a:pathLst>
                <a:path extrusionOk="0" h="589" w="488">
                  <a:moveTo>
                    <a:pt x="203" y="0"/>
                  </a:moveTo>
                  <a:lnTo>
                    <a:pt x="0" y="467"/>
                  </a:lnTo>
                  <a:lnTo>
                    <a:pt x="305" y="589"/>
                  </a:lnTo>
                  <a:lnTo>
                    <a:pt x="488" y="122"/>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1489650" y="3332025"/>
              <a:ext cx="112300" cy="25175"/>
            </a:xfrm>
            <a:custGeom>
              <a:rect b="b" l="l" r="r" t="t"/>
              <a:pathLst>
                <a:path extrusionOk="0" h="1007" w="4492">
                  <a:moveTo>
                    <a:pt x="4315" y="1"/>
                  </a:moveTo>
                  <a:cubicBezTo>
                    <a:pt x="4286" y="1"/>
                    <a:pt x="4246" y="6"/>
                    <a:pt x="4195" y="17"/>
                  </a:cubicBezTo>
                  <a:cubicBezTo>
                    <a:pt x="2936" y="261"/>
                    <a:pt x="1678" y="524"/>
                    <a:pt x="399" y="768"/>
                  </a:cubicBezTo>
                  <a:cubicBezTo>
                    <a:pt x="223" y="803"/>
                    <a:pt x="1" y="1007"/>
                    <a:pt x="197" y="1007"/>
                  </a:cubicBezTo>
                  <a:cubicBezTo>
                    <a:pt x="227" y="1007"/>
                    <a:pt x="267" y="1002"/>
                    <a:pt x="318" y="991"/>
                  </a:cubicBezTo>
                  <a:cubicBezTo>
                    <a:pt x="1576" y="727"/>
                    <a:pt x="2835" y="484"/>
                    <a:pt x="4093" y="220"/>
                  </a:cubicBezTo>
                  <a:cubicBezTo>
                    <a:pt x="4285" y="185"/>
                    <a:pt x="4492" y="1"/>
                    <a:pt x="43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p:nvPr/>
          </p:nvSpPr>
          <p:spPr>
            <a:xfrm>
              <a:off x="1537675" y="3288275"/>
              <a:ext cx="16775" cy="112200"/>
            </a:xfrm>
            <a:custGeom>
              <a:rect b="b" l="l" r="r" t="t"/>
              <a:pathLst>
                <a:path extrusionOk="0" h="4488" w="671">
                  <a:moveTo>
                    <a:pt x="332" y="1"/>
                  </a:moveTo>
                  <a:cubicBezTo>
                    <a:pt x="182" y="1"/>
                    <a:pt x="0" y="85"/>
                    <a:pt x="0" y="204"/>
                  </a:cubicBezTo>
                  <a:cubicBezTo>
                    <a:pt x="41" y="1584"/>
                    <a:pt x="81" y="2965"/>
                    <a:pt x="122" y="4345"/>
                  </a:cubicBezTo>
                  <a:cubicBezTo>
                    <a:pt x="130" y="4445"/>
                    <a:pt x="225" y="4487"/>
                    <a:pt x="334" y="4487"/>
                  </a:cubicBezTo>
                  <a:cubicBezTo>
                    <a:pt x="488" y="4487"/>
                    <a:pt x="670" y="4403"/>
                    <a:pt x="670" y="4284"/>
                  </a:cubicBezTo>
                  <a:cubicBezTo>
                    <a:pt x="629" y="2904"/>
                    <a:pt x="589" y="1523"/>
                    <a:pt x="528" y="143"/>
                  </a:cubicBezTo>
                  <a:cubicBezTo>
                    <a:pt x="528" y="43"/>
                    <a:pt x="438" y="1"/>
                    <a:pt x="3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9"/>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9"/>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29"/>
          <p:cNvGrpSpPr/>
          <p:nvPr/>
        </p:nvGrpSpPr>
        <p:grpSpPr>
          <a:xfrm>
            <a:off x="870518" y="5782619"/>
            <a:ext cx="2505547" cy="1238958"/>
            <a:chOff x="7130625" y="528900"/>
            <a:chExt cx="2873993" cy="1421150"/>
          </a:xfrm>
        </p:grpSpPr>
        <p:sp>
          <p:nvSpPr>
            <p:cNvPr id="891" name="Google Shape;891;p29"/>
            <p:cNvSpPr/>
            <p:nvPr/>
          </p:nvSpPr>
          <p:spPr>
            <a:xfrm>
              <a:off x="8075099" y="1366006"/>
              <a:ext cx="1929519" cy="427921"/>
            </a:xfrm>
            <a:custGeom>
              <a:rect b="b" l="l" r="r" t="t"/>
              <a:pathLst>
                <a:path extrusionOk="0" h="3037" w="13694">
                  <a:moveTo>
                    <a:pt x="13693" y="406"/>
                  </a:moveTo>
                  <a:cubicBezTo>
                    <a:pt x="12264" y="906"/>
                    <a:pt x="10824" y="810"/>
                    <a:pt x="9371" y="501"/>
                  </a:cubicBezTo>
                  <a:cubicBezTo>
                    <a:pt x="8204" y="251"/>
                    <a:pt x="7026" y="239"/>
                    <a:pt x="5847" y="525"/>
                  </a:cubicBezTo>
                  <a:cubicBezTo>
                    <a:pt x="5085" y="703"/>
                    <a:pt x="4287" y="787"/>
                    <a:pt x="3501" y="870"/>
                  </a:cubicBezTo>
                  <a:cubicBezTo>
                    <a:pt x="3132" y="918"/>
                    <a:pt x="2906" y="1061"/>
                    <a:pt x="2763" y="1501"/>
                  </a:cubicBezTo>
                  <a:cubicBezTo>
                    <a:pt x="3144" y="1525"/>
                    <a:pt x="3513" y="1596"/>
                    <a:pt x="3859" y="1549"/>
                  </a:cubicBezTo>
                  <a:cubicBezTo>
                    <a:pt x="4680" y="1453"/>
                    <a:pt x="5490" y="1203"/>
                    <a:pt x="6311" y="1180"/>
                  </a:cubicBezTo>
                  <a:cubicBezTo>
                    <a:pt x="7442" y="1132"/>
                    <a:pt x="8585" y="1239"/>
                    <a:pt x="9716" y="1299"/>
                  </a:cubicBezTo>
                  <a:cubicBezTo>
                    <a:pt x="10157" y="1322"/>
                    <a:pt x="10597" y="1382"/>
                    <a:pt x="11038" y="1442"/>
                  </a:cubicBezTo>
                  <a:cubicBezTo>
                    <a:pt x="11169" y="1453"/>
                    <a:pt x="11300" y="1477"/>
                    <a:pt x="11431" y="1489"/>
                  </a:cubicBezTo>
                  <a:cubicBezTo>
                    <a:pt x="11443" y="1537"/>
                    <a:pt x="11455" y="1584"/>
                    <a:pt x="11455" y="1632"/>
                  </a:cubicBezTo>
                  <a:cubicBezTo>
                    <a:pt x="11288" y="1668"/>
                    <a:pt x="11121" y="1763"/>
                    <a:pt x="10967" y="1751"/>
                  </a:cubicBezTo>
                  <a:cubicBezTo>
                    <a:pt x="10324" y="1680"/>
                    <a:pt x="9693" y="1572"/>
                    <a:pt x="9062" y="1501"/>
                  </a:cubicBezTo>
                  <a:cubicBezTo>
                    <a:pt x="8716" y="1465"/>
                    <a:pt x="8359" y="1501"/>
                    <a:pt x="8026" y="1418"/>
                  </a:cubicBezTo>
                  <a:cubicBezTo>
                    <a:pt x="7014" y="1191"/>
                    <a:pt x="6085" y="1572"/>
                    <a:pt x="5121" y="1703"/>
                  </a:cubicBezTo>
                  <a:cubicBezTo>
                    <a:pt x="4406" y="1811"/>
                    <a:pt x="3692" y="1858"/>
                    <a:pt x="2977" y="1942"/>
                  </a:cubicBezTo>
                  <a:cubicBezTo>
                    <a:pt x="2513" y="1989"/>
                    <a:pt x="2442" y="2049"/>
                    <a:pt x="2132" y="2501"/>
                  </a:cubicBezTo>
                  <a:cubicBezTo>
                    <a:pt x="2835" y="2727"/>
                    <a:pt x="3549" y="2680"/>
                    <a:pt x="4263" y="2596"/>
                  </a:cubicBezTo>
                  <a:cubicBezTo>
                    <a:pt x="4811" y="2537"/>
                    <a:pt x="5359" y="2394"/>
                    <a:pt x="5906" y="2299"/>
                  </a:cubicBezTo>
                  <a:cubicBezTo>
                    <a:pt x="6097" y="2263"/>
                    <a:pt x="6299" y="2275"/>
                    <a:pt x="6490" y="2263"/>
                  </a:cubicBezTo>
                  <a:cubicBezTo>
                    <a:pt x="6502" y="2311"/>
                    <a:pt x="6514" y="2346"/>
                    <a:pt x="6526" y="2394"/>
                  </a:cubicBezTo>
                  <a:cubicBezTo>
                    <a:pt x="6442" y="2442"/>
                    <a:pt x="6359" y="2513"/>
                    <a:pt x="6275" y="2537"/>
                  </a:cubicBezTo>
                  <a:cubicBezTo>
                    <a:pt x="5490" y="2692"/>
                    <a:pt x="4704" y="2882"/>
                    <a:pt x="3906" y="2977"/>
                  </a:cubicBezTo>
                  <a:cubicBezTo>
                    <a:pt x="3382" y="3037"/>
                    <a:pt x="2846" y="2942"/>
                    <a:pt x="2323" y="2930"/>
                  </a:cubicBezTo>
                  <a:cubicBezTo>
                    <a:pt x="2013" y="2930"/>
                    <a:pt x="1703" y="2954"/>
                    <a:pt x="1382" y="2966"/>
                  </a:cubicBezTo>
                  <a:cubicBezTo>
                    <a:pt x="1453" y="2692"/>
                    <a:pt x="1192" y="2656"/>
                    <a:pt x="918" y="2632"/>
                  </a:cubicBezTo>
                  <a:cubicBezTo>
                    <a:pt x="620" y="2608"/>
                    <a:pt x="334" y="2561"/>
                    <a:pt x="37" y="2525"/>
                  </a:cubicBezTo>
                  <a:cubicBezTo>
                    <a:pt x="25" y="2465"/>
                    <a:pt x="13" y="2406"/>
                    <a:pt x="13" y="2346"/>
                  </a:cubicBezTo>
                  <a:cubicBezTo>
                    <a:pt x="132" y="2299"/>
                    <a:pt x="251" y="2192"/>
                    <a:pt x="370" y="2204"/>
                  </a:cubicBezTo>
                  <a:cubicBezTo>
                    <a:pt x="715" y="2239"/>
                    <a:pt x="1049" y="2334"/>
                    <a:pt x="1382" y="2382"/>
                  </a:cubicBezTo>
                  <a:cubicBezTo>
                    <a:pt x="1537" y="2406"/>
                    <a:pt x="1727" y="2430"/>
                    <a:pt x="1858" y="2370"/>
                  </a:cubicBezTo>
                  <a:cubicBezTo>
                    <a:pt x="1977" y="2323"/>
                    <a:pt x="2084" y="2168"/>
                    <a:pt x="2132" y="2025"/>
                  </a:cubicBezTo>
                  <a:cubicBezTo>
                    <a:pt x="2156" y="1989"/>
                    <a:pt x="1965" y="1811"/>
                    <a:pt x="1858" y="1787"/>
                  </a:cubicBezTo>
                  <a:cubicBezTo>
                    <a:pt x="1442" y="1703"/>
                    <a:pt x="1013" y="1632"/>
                    <a:pt x="584" y="1572"/>
                  </a:cubicBezTo>
                  <a:cubicBezTo>
                    <a:pt x="239" y="1513"/>
                    <a:pt x="179" y="1477"/>
                    <a:pt x="1" y="1084"/>
                  </a:cubicBezTo>
                  <a:cubicBezTo>
                    <a:pt x="430" y="1144"/>
                    <a:pt x="822" y="1191"/>
                    <a:pt x="1203" y="1263"/>
                  </a:cubicBezTo>
                  <a:cubicBezTo>
                    <a:pt x="1465" y="1299"/>
                    <a:pt x="1727" y="1382"/>
                    <a:pt x="2001" y="1430"/>
                  </a:cubicBezTo>
                  <a:cubicBezTo>
                    <a:pt x="2442" y="1525"/>
                    <a:pt x="2585" y="1418"/>
                    <a:pt x="2680" y="882"/>
                  </a:cubicBezTo>
                  <a:cubicBezTo>
                    <a:pt x="2049" y="775"/>
                    <a:pt x="1430" y="668"/>
                    <a:pt x="799" y="560"/>
                  </a:cubicBezTo>
                  <a:cubicBezTo>
                    <a:pt x="608" y="525"/>
                    <a:pt x="418" y="525"/>
                    <a:pt x="251" y="465"/>
                  </a:cubicBezTo>
                  <a:cubicBezTo>
                    <a:pt x="156" y="429"/>
                    <a:pt x="84" y="322"/>
                    <a:pt x="13" y="239"/>
                  </a:cubicBezTo>
                  <a:cubicBezTo>
                    <a:pt x="120" y="179"/>
                    <a:pt x="251" y="48"/>
                    <a:pt x="358" y="60"/>
                  </a:cubicBezTo>
                  <a:cubicBezTo>
                    <a:pt x="941" y="144"/>
                    <a:pt x="1525" y="275"/>
                    <a:pt x="2096" y="382"/>
                  </a:cubicBezTo>
                  <a:cubicBezTo>
                    <a:pt x="2168" y="394"/>
                    <a:pt x="2227" y="418"/>
                    <a:pt x="2287" y="418"/>
                  </a:cubicBezTo>
                  <a:cubicBezTo>
                    <a:pt x="3478" y="465"/>
                    <a:pt x="4656" y="429"/>
                    <a:pt x="5847" y="191"/>
                  </a:cubicBezTo>
                  <a:cubicBezTo>
                    <a:pt x="6787" y="1"/>
                    <a:pt x="7799" y="25"/>
                    <a:pt x="8764" y="72"/>
                  </a:cubicBezTo>
                  <a:cubicBezTo>
                    <a:pt x="9752" y="120"/>
                    <a:pt x="10728" y="346"/>
                    <a:pt x="11717" y="418"/>
                  </a:cubicBezTo>
                  <a:cubicBezTo>
                    <a:pt x="12169" y="453"/>
                    <a:pt x="12645" y="299"/>
                    <a:pt x="13110" y="251"/>
                  </a:cubicBezTo>
                  <a:cubicBezTo>
                    <a:pt x="13300" y="227"/>
                    <a:pt x="13503" y="251"/>
                    <a:pt x="13693" y="251"/>
                  </a:cubicBezTo>
                  <a:cubicBezTo>
                    <a:pt x="13693" y="310"/>
                    <a:pt x="13693" y="358"/>
                    <a:pt x="13693" y="4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9"/>
            <p:cNvSpPr/>
            <p:nvPr/>
          </p:nvSpPr>
          <p:spPr>
            <a:xfrm>
              <a:off x="7130625" y="528900"/>
              <a:ext cx="2862152" cy="1395921"/>
            </a:xfrm>
            <a:custGeom>
              <a:rect b="b" l="l" r="r" t="t"/>
              <a:pathLst>
                <a:path extrusionOk="0" h="9907" w="20313">
                  <a:moveTo>
                    <a:pt x="3846" y="9907"/>
                  </a:moveTo>
                  <a:cubicBezTo>
                    <a:pt x="3704" y="9895"/>
                    <a:pt x="3561" y="9895"/>
                    <a:pt x="3418" y="9859"/>
                  </a:cubicBezTo>
                  <a:cubicBezTo>
                    <a:pt x="2525" y="9633"/>
                    <a:pt x="1787" y="9157"/>
                    <a:pt x="1263" y="8395"/>
                  </a:cubicBezTo>
                  <a:cubicBezTo>
                    <a:pt x="501" y="7263"/>
                    <a:pt x="1" y="6049"/>
                    <a:pt x="191" y="4656"/>
                  </a:cubicBezTo>
                  <a:cubicBezTo>
                    <a:pt x="465" y="2763"/>
                    <a:pt x="1406" y="1346"/>
                    <a:pt x="3215" y="536"/>
                  </a:cubicBezTo>
                  <a:cubicBezTo>
                    <a:pt x="4204" y="96"/>
                    <a:pt x="5216" y="1"/>
                    <a:pt x="6263" y="179"/>
                  </a:cubicBezTo>
                  <a:cubicBezTo>
                    <a:pt x="6585" y="239"/>
                    <a:pt x="6894" y="370"/>
                    <a:pt x="7204" y="501"/>
                  </a:cubicBezTo>
                  <a:cubicBezTo>
                    <a:pt x="8121" y="894"/>
                    <a:pt x="8883" y="1513"/>
                    <a:pt x="9466" y="2310"/>
                  </a:cubicBezTo>
                  <a:cubicBezTo>
                    <a:pt x="9704" y="2644"/>
                    <a:pt x="9740" y="3144"/>
                    <a:pt x="9871" y="3561"/>
                  </a:cubicBezTo>
                  <a:cubicBezTo>
                    <a:pt x="9930" y="3739"/>
                    <a:pt x="10002" y="3906"/>
                    <a:pt x="10050" y="4084"/>
                  </a:cubicBezTo>
                  <a:cubicBezTo>
                    <a:pt x="10133" y="4370"/>
                    <a:pt x="10323" y="4418"/>
                    <a:pt x="10597" y="4370"/>
                  </a:cubicBezTo>
                  <a:cubicBezTo>
                    <a:pt x="11454" y="4204"/>
                    <a:pt x="12324" y="4025"/>
                    <a:pt x="13193" y="3894"/>
                  </a:cubicBezTo>
                  <a:cubicBezTo>
                    <a:pt x="14312" y="3715"/>
                    <a:pt x="15443" y="3846"/>
                    <a:pt x="16550" y="4049"/>
                  </a:cubicBezTo>
                  <a:cubicBezTo>
                    <a:pt x="17598" y="4251"/>
                    <a:pt x="18646" y="4251"/>
                    <a:pt x="19694" y="4096"/>
                  </a:cubicBezTo>
                  <a:cubicBezTo>
                    <a:pt x="19872" y="4061"/>
                    <a:pt x="20063" y="4073"/>
                    <a:pt x="20253" y="4061"/>
                  </a:cubicBezTo>
                  <a:cubicBezTo>
                    <a:pt x="20265" y="4108"/>
                    <a:pt x="20265" y="4144"/>
                    <a:pt x="20277" y="4180"/>
                  </a:cubicBezTo>
                  <a:cubicBezTo>
                    <a:pt x="20182" y="4239"/>
                    <a:pt x="20087" y="4323"/>
                    <a:pt x="19979" y="4346"/>
                  </a:cubicBezTo>
                  <a:cubicBezTo>
                    <a:pt x="19015" y="4596"/>
                    <a:pt x="18027" y="4656"/>
                    <a:pt x="17039" y="4537"/>
                  </a:cubicBezTo>
                  <a:cubicBezTo>
                    <a:pt x="16265" y="4442"/>
                    <a:pt x="15503" y="4287"/>
                    <a:pt x="14729" y="4204"/>
                  </a:cubicBezTo>
                  <a:cubicBezTo>
                    <a:pt x="13586" y="4061"/>
                    <a:pt x="12490" y="4346"/>
                    <a:pt x="11383" y="4573"/>
                  </a:cubicBezTo>
                  <a:cubicBezTo>
                    <a:pt x="11121" y="4632"/>
                    <a:pt x="10847" y="4668"/>
                    <a:pt x="10573" y="4692"/>
                  </a:cubicBezTo>
                  <a:cubicBezTo>
                    <a:pt x="10061" y="4751"/>
                    <a:pt x="10038" y="4775"/>
                    <a:pt x="10109" y="5418"/>
                  </a:cubicBezTo>
                  <a:cubicBezTo>
                    <a:pt x="10740" y="5323"/>
                    <a:pt x="11359" y="5204"/>
                    <a:pt x="11990" y="5132"/>
                  </a:cubicBezTo>
                  <a:cubicBezTo>
                    <a:pt x="13002" y="5025"/>
                    <a:pt x="14002" y="4906"/>
                    <a:pt x="15014" y="4870"/>
                  </a:cubicBezTo>
                  <a:cubicBezTo>
                    <a:pt x="15491" y="4846"/>
                    <a:pt x="15979" y="4966"/>
                    <a:pt x="16443" y="5073"/>
                  </a:cubicBezTo>
                  <a:cubicBezTo>
                    <a:pt x="17574" y="5323"/>
                    <a:pt x="18705" y="5335"/>
                    <a:pt x="19825" y="5085"/>
                  </a:cubicBezTo>
                  <a:cubicBezTo>
                    <a:pt x="19884" y="5073"/>
                    <a:pt x="19956" y="5049"/>
                    <a:pt x="20015" y="5061"/>
                  </a:cubicBezTo>
                  <a:cubicBezTo>
                    <a:pt x="20110" y="5097"/>
                    <a:pt x="20206" y="5156"/>
                    <a:pt x="20313" y="5204"/>
                  </a:cubicBezTo>
                  <a:cubicBezTo>
                    <a:pt x="20241" y="5287"/>
                    <a:pt x="20182" y="5394"/>
                    <a:pt x="20098" y="5418"/>
                  </a:cubicBezTo>
                  <a:cubicBezTo>
                    <a:pt x="19884" y="5478"/>
                    <a:pt x="19658" y="5501"/>
                    <a:pt x="19432" y="5537"/>
                  </a:cubicBezTo>
                  <a:cubicBezTo>
                    <a:pt x="18384" y="5704"/>
                    <a:pt x="17360" y="5644"/>
                    <a:pt x="16312" y="5418"/>
                  </a:cubicBezTo>
                  <a:cubicBezTo>
                    <a:pt x="14824" y="5108"/>
                    <a:pt x="13324" y="5168"/>
                    <a:pt x="11824" y="5561"/>
                  </a:cubicBezTo>
                  <a:cubicBezTo>
                    <a:pt x="10823" y="5823"/>
                    <a:pt x="9800" y="5823"/>
                    <a:pt x="8764" y="5644"/>
                  </a:cubicBezTo>
                  <a:cubicBezTo>
                    <a:pt x="8204" y="5549"/>
                    <a:pt x="7644" y="5478"/>
                    <a:pt x="7085" y="5382"/>
                  </a:cubicBezTo>
                  <a:cubicBezTo>
                    <a:pt x="6930" y="5358"/>
                    <a:pt x="6787" y="5299"/>
                    <a:pt x="6644" y="5263"/>
                  </a:cubicBezTo>
                  <a:cubicBezTo>
                    <a:pt x="6632" y="5216"/>
                    <a:pt x="6632" y="5168"/>
                    <a:pt x="6621" y="5120"/>
                  </a:cubicBezTo>
                  <a:cubicBezTo>
                    <a:pt x="6752" y="5073"/>
                    <a:pt x="6882" y="4966"/>
                    <a:pt x="7002" y="4977"/>
                  </a:cubicBezTo>
                  <a:cubicBezTo>
                    <a:pt x="7478" y="5025"/>
                    <a:pt x="7954" y="5108"/>
                    <a:pt x="8418" y="5180"/>
                  </a:cubicBezTo>
                  <a:cubicBezTo>
                    <a:pt x="8883" y="5263"/>
                    <a:pt x="9347" y="5335"/>
                    <a:pt x="9800" y="5418"/>
                  </a:cubicBezTo>
                  <a:cubicBezTo>
                    <a:pt x="9907" y="4763"/>
                    <a:pt x="9847" y="4751"/>
                    <a:pt x="9264" y="4680"/>
                  </a:cubicBezTo>
                  <a:cubicBezTo>
                    <a:pt x="8454" y="4596"/>
                    <a:pt x="7656" y="4418"/>
                    <a:pt x="6859" y="4263"/>
                  </a:cubicBezTo>
                  <a:cubicBezTo>
                    <a:pt x="6775" y="4251"/>
                    <a:pt x="6716" y="4120"/>
                    <a:pt x="6656" y="4049"/>
                  </a:cubicBezTo>
                  <a:cubicBezTo>
                    <a:pt x="6763" y="4001"/>
                    <a:pt x="6882" y="3894"/>
                    <a:pt x="6990" y="3906"/>
                  </a:cubicBezTo>
                  <a:cubicBezTo>
                    <a:pt x="7728" y="4025"/>
                    <a:pt x="8478" y="4168"/>
                    <a:pt x="9216" y="4287"/>
                  </a:cubicBezTo>
                  <a:cubicBezTo>
                    <a:pt x="9430" y="4323"/>
                    <a:pt x="9645" y="4299"/>
                    <a:pt x="9871" y="4299"/>
                  </a:cubicBezTo>
                  <a:cubicBezTo>
                    <a:pt x="9800" y="3775"/>
                    <a:pt x="9502" y="3656"/>
                    <a:pt x="9097" y="3596"/>
                  </a:cubicBezTo>
                  <a:cubicBezTo>
                    <a:pt x="8383" y="3489"/>
                    <a:pt x="7656" y="3334"/>
                    <a:pt x="6942" y="3192"/>
                  </a:cubicBezTo>
                  <a:cubicBezTo>
                    <a:pt x="6823" y="3168"/>
                    <a:pt x="6716" y="3049"/>
                    <a:pt x="6621" y="2918"/>
                  </a:cubicBezTo>
                  <a:cubicBezTo>
                    <a:pt x="7561" y="2751"/>
                    <a:pt x="8430" y="3120"/>
                    <a:pt x="9359" y="3168"/>
                  </a:cubicBezTo>
                  <a:cubicBezTo>
                    <a:pt x="9383" y="2822"/>
                    <a:pt x="9311" y="2596"/>
                    <a:pt x="8954" y="2501"/>
                  </a:cubicBezTo>
                  <a:cubicBezTo>
                    <a:pt x="8228" y="2299"/>
                    <a:pt x="7490" y="2156"/>
                    <a:pt x="6716" y="2239"/>
                  </a:cubicBezTo>
                  <a:cubicBezTo>
                    <a:pt x="6621" y="2251"/>
                    <a:pt x="6525" y="2156"/>
                    <a:pt x="6323" y="2060"/>
                  </a:cubicBezTo>
                  <a:cubicBezTo>
                    <a:pt x="7263" y="1632"/>
                    <a:pt x="8061" y="2060"/>
                    <a:pt x="9002" y="2132"/>
                  </a:cubicBezTo>
                  <a:cubicBezTo>
                    <a:pt x="8764" y="1882"/>
                    <a:pt x="8609" y="1703"/>
                    <a:pt x="8418" y="1548"/>
                  </a:cubicBezTo>
                  <a:cubicBezTo>
                    <a:pt x="7002" y="405"/>
                    <a:pt x="5382" y="263"/>
                    <a:pt x="3692" y="691"/>
                  </a:cubicBezTo>
                  <a:cubicBezTo>
                    <a:pt x="2358" y="1036"/>
                    <a:pt x="1346" y="1870"/>
                    <a:pt x="846" y="3108"/>
                  </a:cubicBezTo>
                  <a:cubicBezTo>
                    <a:pt x="263" y="4525"/>
                    <a:pt x="239" y="6013"/>
                    <a:pt x="1060" y="7430"/>
                  </a:cubicBezTo>
                  <a:cubicBezTo>
                    <a:pt x="1668" y="8478"/>
                    <a:pt x="2465" y="9240"/>
                    <a:pt x="3620" y="9597"/>
                  </a:cubicBezTo>
                  <a:cubicBezTo>
                    <a:pt x="3727" y="9633"/>
                    <a:pt x="3811" y="9716"/>
                    <a:pt x="3894" y="9776"/>
                  </a:cubicBezTo>
                  <a:cubicBezTo>
                    <a:pt x="3882" y="9823"/>
                    <a:pt x="3870" y="9859"/>
                    <a:pt x="3846" y="99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9"/>
            <p:cNvSpPr/>
            <p:nvPr/>
          </p:nvSpPr>
          <p:spPr>
            <a:xfrm>
              <a:off x="8558257" y="906380"/>
              <a:ext cx="1298698" cy="146116"/>
            </a:xfrm>
            <a:custGeom>
              <a:rect b="b" l="l" r="r" t="t"/>
              <a:pathLst>
                <a:path extrusionOk="0" h="1037" w="9217">
                  <a:moveTo>
                    <a:pt x="1" y="965"/>
                  </a:moveTo>
                  <a:cubicBezTo>
                    <a:pt x="96" y="620"/>
                    <a:pt x="370" y="620"/>
                    <a:pt x="620" y="560"/>
                  </a:cubicBezTo>
                  <a:cubicBezTo>
                    <a:pt x="1144" y="453"/>
                    <a:pt x="1668" y="322"/>
                    <a:pt x="2192" y="215"/>
                  </a:cubicBezTo>
                  <a:cubicBezTo>
                    <a:pt x="2323" y="191"/>
                    <a:pt x="2442" y="155"/>
                    <a:pt x="2561" y="155"/>
                  </a:cubicBezTo>
                  <a:cubicBezTo>
                    <a:pt x="3954" y="60"/>
                    <a:pt x="5347" y="1"/>
                    <a:pt x="6728" y="334"/>
                  </a:cubicBezTo>
                  <a:cubicBezTo>
                    <a:pt x="7335" y="489"/>
                    <a:pt x="7990" y="429"/>
                    <a:pt x="8621" y="465"/>
                  </a:cubicBezTo>
                  <a:cubicBezTo>
                    <a:pt x="8812" y="477"/>
                    <a:pt x="9002" y="501"/>
                    <a:pt x="9193" y="524"/>
                  </a:cubicBezTo>
                  <a:lnTo>
                    <a:pt x="9216" y="643"/>
                  </a:lnTo>
                  <a:cubicBezTo>
                    <a:pt x="9085" y="691"/>
                    <a:pt x="8954" y="774"/>
                    <a:pt x="8823" y="786"/>
                  </a:cubicBezTo>
                  <a:cubicBezTo>
                    <a:pt x="7811" y="917"/>
                    <a:pt x="6799" y="846"/>
                    <a:pt x="5799" y="608"/>
                  </a:cubicBezTo>
                  <a:cubicBezTo>
                    <a:pt x="4549" y="298"/>
                    <a:pt x="3311" y="358"/>
                    <a:pt x="2061" y="679"/>
                  </a:cubicBezTo>
                  <a:cubicBezTo>
                    <a:pt x="1465" y="834"/>
                    <a:pt x="858" y="917"/>
                    <a:pt x="251" y="1024"/>
                  </a:cubicBezTo>
                  <a:cubicBezTo>
                    <a:pt x="179" y="1036"/>
                    <a:pt x="96" y="989"/>
                    <a:pt x="1" y="9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9"/>
            <p:cNvSpPr/>
            <p:nvPr/>
          </p:nvSpPr>
          <p:spPr>
            <a:xfrm>
              <a:off x="9538098" y="819161"/>
              <a:ext cx="372546" cy="52134"/>
            </a:xfrm>
            <a:custGeom>
              <a:rect b="b" l="l" r="r" t="t"/>
              <a:pathLst>
                <a:path extrusionOk="0" h="370" w="2644">
                  <a:moveTo>
                    <a:pt x="0" y="215"/>
                  </a:moveTo>
                  <a:cubicBezTo>
                    <a:pt x="119" y="179"/>
                    <a:pt x="226" y="119"/>
                    <a:pt x="345" y="108"/>
                  </a:cubicBezTo>
                  <a:cubicBezTo>
                    <a:pt x="810" y="96"/>
                    <a:pt x="1262" y="96"/>
                    <a:pt x="1715" y="72"/>
                  </a:cubicBezTo>
                  <a:cubicBezTo>
                    <a:pt x="1917" y="60"/>
                    <a:pt x="2108" y="12"/>
                    <a:pt x="2298" y="0"/>
                  </a:cubicBezTo>
                  <a:cubicBezTo>
                    <a:pt x="2417" y="0"/>
                    <a:pt x="2524" y="48"/>
                    <a:pt x="2643" y="84"/>
                  </a:cubicBezTo>
                  <a:cubicBezTo>
                    <a:pt x="2560" y="155"/>
                    <a:pt x="2477" y="262"/>
                    <a:pt x="2381" y="286"/>
                  </a:cubicBezTo>
                  <a:cubicBezTo>
                    <a:pt x="2167" y="334"/>
                    <a:pt x="1941" y="346"/>
                    <a:pt x="1727" y="346"/>
                  </a:cubicBezTo>
                  <a:cubicBezTo>
                    <a:pt x="1274" y="370"/>
                    <a:pt x="834" y="370"/>
                    <a:pt x="393" y="370"/>
                  </a:cubicBezTo>
                  <a:cubicBezTo>
                    <a:pt x="262" y="370"/>
                    <a:pt x="143" y="334"/>
                    <a:pt x="12" y="322"/>
                  </a:cubicBezTo>
                  <a:cubicBezTo>
                    <a:pt x="12" y="286"/>
                    <a:pt x="12" y="250"/>
                    <a:pt x="0"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9"/>
            <p:cNvSpPr/>
            <p:nvPr/>
          </p:nvSpPr>
          <p:spPr>
            <a:xfrm>
              <a:off x="9271368" y="778862"/>
              <a:ext cx="250102" cy="94123"/>
            </a:xfrm>
            <a:custGeom>
              <a:rect b="b" l="l" r="r" t="t"/>
              <a:pathLst>
                <a:path extrusionOk="0" h="668" w="1775">
                  <a:moveTo>
                    <a:pt x="1774" y="370"/>
                  </a:moveTo>
                  <a:cubicBezTo>
                    <a:pt x="1143" y="667"/>
                    <a:pt x="607" y="275"/>
                    <a:pt x="0" y="417"/>
                  </a:cubicBezTo>
                  <a:cubicBezTo>
                    <a:pt x="250" y="1"/>
                    <a:pt x="1310" y="1"/>
                    <a:pt x="1774" y="3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9"/>
            <p:cNvSpPr/>
            <p:nvPr/>
          </p:nvSpPr>
          <p:spPr>
            <a:xfrm>
              <a:off x="9155545" y="1669653"/>
              <a:ext cx="243339" cy="60588"/>
            </a:xfrm>
            <a:custGeom>
              <a:rect b="b" l="l" r="r" t="t"/>
              <a:pathLst>
                <a:path extrusionOk="0" h="430" w="1727">
                  <a:moveTo>
                    <a:pt x="1" y="96"/>
                  </a:moveTo>
                  <a:cubicBezTo>
                    <a:pt x="131" y="72"/>
                    <a:pt x="262" y="1"/>
                    <a:pt x="393" y="13"/>
                  </a:cubicBezTo>
                  <a:cubicBezTo>
                    <a:pt x="786" y="25"/>
                    <a:pt x="1179" y="72"/>
                    <a:pt x="1560" y="108"/>
                  </a:cubicBezTo>
                  <a:cubicBezTo>
                    <a:pt x="1620" y="120"/>
                    <a:pt x="1667" y="191"/>
                    <a:pt x="1727" y="239"/>
                  </a:cubicBezTo>
                  <a:cubicBezTo>
                    <a:pt x="1667" y="299"/>
                    <a:pt x="1632" y="382"/>
                    <a:pt x="1572" y="406"/>
                  </a:cubicBezTo>
                  <a:cubicBezTo>
                    <a:pt x="1465" y="430"/>
                    <a:pt x="1358" y="430"/>
                    <a:pt x="1239" y="418"/>
                  </a:cubicBezTo>
                  <a:cubicBezTo>
                    <a:pt x="905" y="394"/>
                    <a:pt x="572" y="358"/>
                    <a:pt x="239" y="322"/>
                  </a:cubicBezTo>
                  <a:cubicBezTo>
                    <a:pt x="155" y="310"/>
                    <a:pt x="72" y="239"/>
                    <a:pt x="1" y="191"/>
                  </a:cubicBezTo>
                  <a:cubicBezTo>
                    <a:pt x="1" y="168"/>
                    <a:pt x="1" y="132"/>
                    <a:pt x="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9"/>
            <p:cNvSpPr/>
            <p:nvPr/>
          </p:nvSpPr>
          <p:spPr>
            <a:xfrm>
              <a:off x="8709305" y="777171"/>
              <a:ext cx="248411" cy="90741"/>
            </a:xfrm>
            <a:custGeom>
              <a:rect b="b" l="l" r="r" t="t"/>
              <a:pathLst>
                <a:path extrusionOk="0" h="644" w="1763">
                  <a:moveTo>
                    <a:pt x="1763" y="298"/>
                  </a:moveTo>
                  <a:cubicBezTo>
                    <a:pt x="1203" y="406"/>
                    <a:pt x="643" y="513"/>
                    <a:pt x="0" y="644"/>
                  </a:cubicBezTo>
                  <a:cubicBezTo>
                    <a:pt x="262" y="239"/>
                    <a:pt x="1453" y="1"/>
                    <a:pt x="1763" y="2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9"/>
            <p:cNvSpPr/>
            <p:nvPr/>
          </p:nvSpPr>
          <p:spPr>
            <a:xfrm>
              <a:off x="8974344" y="747018"/>
              <a:ext cx="198109" cy="65520"/>
            </a:xfrm>
            <a:custGeom>
              <a:rect b="b" l="l" r="r" t="t"/>
              <a:pathLst>
                <a:path extrusionOk="0" h="465" w="1406">
                  <a:moveTo>
                    <a:pt x="1406" y="405"/>
                  </a:moveTo>
                  <a:cubicBezTo>
                    <a:pt x="929" y="429"/>
                    <a:pt x="501" y="441"/>
                    <a:pt x="1" y="465"/>
                  </a:cubicBezTo>
                  <a:cubicBezTo>
                    <a:pt x="322" y="36"/>
                    <a:pt x="1120" y="0"/>
                    <a:pt x="1406" y="4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9"/>
            <p:cNvSpPr/>
            <p:nvPr/>
          </p:nvSpPr>
          <p:spPr>
            <a:xfrm>
              <a:off x="8034942" y="1829014"/>
              <a:ext cx="169506" cy="100886"/>
            </a:xfrm>
            <a:custGeom>
              <a:rect b="b" l="l" r="r" t="t"/>
              <a:pathLst>
                <a:path extrusionOk="0" h="716" w="1203">
                  <a:moveTo>
                    <a:pt x="1203" y="72"/>
                  </a:moveTo>
                  <a:cubicBezTo>
                    <a:pt x="905" y="275"/>
                    <a:pt x="619" y="489"/>
                    <a:pt x="298" y="680"/>
                  </a:cubicBezTo>
                  <a:cubicBezTo>
                    <a:pt x="238" y="715"/>
                    <a:pt x="107" y="632"/>
                    <a:pt x="0" y="596"/>
                  </a:cubicBezTo>
                  <a:cubicBezTo>
                    <a:pt x="48" y="513"/>
                    <a:pt x="83" y="370"/>
                    <a:pt x="167" y="334"/>
                  </a:cubicBezTo>
                  <a:cubicBezTo>
                    <a:pt x="488" y="203"/>
                    <a:pt x="810" y="108"/>
                    <a:pt x="1131" y="1"/>
                  </a:cubicBezTo>
                  <a:cubicBezTo>
                    <a:pt x="1155" y="25"/>
                    <a:pt x="1179" y="49"/>
                    <a:pt x="1203" y="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9"/>
            <p:cNvSpPr/>
            <p:nvPr/>
          </p:nvSpPr>
          <p:spPr>
            <a:xfrm>
              <a:off x="9846676" y="1547208"/>
              <a:ext cx="146116" cy="60588"/>
            </a:xfrm>
            <a:custGeom>
              <a:rect b="b" l="l" r="r" t="t"/>
              <a:pathLst>
                <a:path extrusionOk="0" h="430" w="1037">
                  <a:moveTo>
                    <a:pt x="1037" y="96"/>
                  </a:moveTo>
                  <a:cubicBezTo>
                    <a:pt x="691" y="394"/>
                    <a:pt x="287" y="429"/>
                    <a:pt x="1" y="108"/>
                  </a:cubicBezTo>
                  <a:cubicBezTo>
                    <a:pt x="382" y="72"/>
                    <a:pt x="691" y="36"/>
                    <a:pt x="1013" y="1"/>
                  </a:cubicBezTo>
                  <a:cubicBezTo>
                    <a:pt x="1025" y="36"/>
                    <a:pt x="1037" y="60"/>
                    <a:pt x="1037"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9"/>
            <p:cNvSpPr/>
            <p:nvPr/>
          </p:nvSpPr>
          <p:spPr>
            <a:xfrm>
              <a:off x="9581637" y="1720096"/>
              <a:ext cx="102436" cy="62138"/>
            </a:xfrm>
            <a:custGeom>
              <a:rect b="b" l="l" r="r" t="t"/>
              <a:pathLst>
                <a:path extrusionOk="0" h="441" w="727">
                  <a:moveTo>
                    <a:pt x="394" y="441"/>
                  </a:moveTo>
                  <a:cubicBezTo>
                    <a:pt x="251" y="345"/>
                    <a:pt x="132" y="262"/>
                    <a:pt x="1" y="167"/>
                  </a:cubicBezTo>
                  <a:cubicBezTo>
                    <a:pt x="84" y="119"/>
                    <a:pt x="167" y="0"/>
                    <a:pt x="227" y="24"/>
                  </a:cubicBezTo>
                  <a:cubicBezTo>
                    <a:pt x="394" y="72"/>
                    <a:pt x="560" y="167"/>
                    <a:pt x="727" y="250"/>
                  </a:cubicBezTo>
                  <a:cubicBezTo>
                    <a:pt x="632" y="310"/>
                    <a:pt x="536" y="357"/>
                    <a:pt x="394"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9"/>
            <p:cNvSpPr/>
            <p:nvPr/>
          </p:nvSpPr>
          <p:spPr>
            <a:xfrm>
              <a:off x="9888665" y="926529"/>
              <a:ext cx="99054" cy="70592"/>
            </a:xfrm>
            <a:custGeom>
              <a:rect b="b" l="l" r="r" t="t"/>
              <a:pathLst>
                <a:path extrusionOk="0" h="501" w="703">
                  <a:moveTo>
                    <a:pt x="1" y="346"/>
                  </a:moveTo>
                  <a:cubicBezTo>
                    <a:pt x="191" y="167"/>
                    <a:pt x="393" y="0"/>
                    <a:pt x="667" y="155"/>
                  </a:cubicBezTo>
                  <a:cubicBezTo>
                    <a:pt x="679" y="203"/>
                    <a:pt x="691" y="250"/>
                    <a:pt x="703" y="310"/>
                  </a:cubicBezTo>
                  <a:cubicBezTo>
                    <a:pt x="489" y="370"/>
                    <a:pt x="274" y="441"/>
                    <a:pt x="48" y="500"/>
                  </a:cubicBezTo>
                  <a:cubicBezTo>
                    <a:pt x="36" y="453"/>
                    <a:pt x="24" y="393"/>
                    <a:pt x="1" y="3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9"/>
            <p:cNvSpPr/>
            <p:nvPr/>
          </p:nvSpPr>
          <p:spPr>
            <a:xfrm>
              <a:off x="8501332" y="857768"/>
              <a:ext cx="90600" cy="43680"/>
            </a:xfrm>
            <a:custGeom>
              <a:rect b="b" l="l" r="r" t="t"/>
              <a:pathLst>
                <a:path extrusionOk="0" h="310" w="643">
                  <a:moveTo>
                    <a:pt x="0" y="96"/>
                  </a:moveTo>
                  <a:cubicBezTo>
                    <a:pt x="191" y="60"/>
                    <a:pt x="381" y="24"/>
                    <a:pt x="572" y="0"/>
                  </a:cubicBezTo>
                  <a:cubicBezTo>
                    <a:pt x="583" y="0"/>
                    <a:pt x="619" y="119"/>
                    <a:pt x="643" y="191"/>
                  </a:cubicBezTo>
                  <a:lnTo>
                    <a:pt x="48" y="310"/>
                  </a:lnTo>
                  <a:cubicBezTo>
                    <a:pt x="36" y="238"/>
                    <a:pt x="12" y="167"/>
                    <a:pt x="0"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9"/>
            <p:cNvSpPr/>
            <p:nvPr/>
          </p:nvSpPr>
          <p:spPr>
            <a:xfrm>
              <a:off x="7737918" y="1928069"/>
              <a:ext cx="125967" cy="21981"/>
            </a:xfrm>
            <a:custGeom>
              <a:rect b="b" l="l" r="r" t="t"/>
              <a:pathLst>
                <a:path extrusionOk="0" h="156" w="894">
                  <a:moveTo>
                    <a:pt x="1" y="0"/>
                  </a:moveTo>
                  <a:cubicBezTo>
                    <a:pt x="298" y="12"/>
                    <a:pt x="596" y="24"/>
                    <a:pt x="894" y="48"/>
                  </a:cubicBezTo>
                  <a:cubicBezTo>
                    <a:pt x="894" y="84"/>
                    <a:pt x="894" y="120"/>
                    <a:pt x="894" y="155"/>
                  </a:cubicBezTo>
                  <a:lnTo>
                    <a:pt x="1" y="15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9"/>
            <p:cNvSpPr/>
            <p:nvPr/>
          </p:nvSpPr>
          <p:spPr>
            <a:xfrm>
              <a:off x="9725922" y="1569048"/>
              <a:ext cx="92432" cy="52134"/>
            </a:xfrm>
            <a:custGeom>
              <a:rect b="b" l="l" r="r" t="t"/>
              <a:pathLst>
                <a:path extrusionOk="0" h="370" w="656">
                  <a:moveTo>
                    <a:pt x="1" y="48"/>
                  </a:moveTo>
                  <a:cubicBezTo>
                    <a:pt x="227" y="24"/>
                    <a:pt x="417" y="12"/>
                    <a:pt x="655" y="1"/>
                  </a:cubicBezTo>
                  <a:cubicBezTo>
                    <a:pt x="370" y="346"/>
                    <a:pt x="191" y="370"/>
                    <a:pt x="1"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rgbClr val="FFFFFF"/>
        </a:solidFill>
      </p:bgPr>
    </p:bg>
    <p:spTree>
      <p:nvGrpSpPr>
        <p:cNvPr id="906" name="Shape 906"/>
        <p:cNvGrpSpPr/>
        <p:nvPr/>
      </p:nvGrpSpPr>
      <p:grpSpPr>
        <a:xfrm>
          <a:off x="0" y="0"/>
          <a:ext cx="0" cy="0"/>
          <a:chOff x="0" y="0"/>
          <a:chExt cx="0" cy="0"/>
        </a:xfrm>
      </p:grpSpPr>
      <p:grpSp>
        <p:nvGrpSpPr>
          <p:cNvPr id="907" name="Google Shape;907;p30"/>
          <p:cNvGrpSpPr/>
          <p:nvPr/>
        </p:nvGrpSpPr>
        <p:grpSpPr>
          <a:xfrm>
            <a:off x="0" y="0"/>
            <a:ext cx="10751875" cy="7578965"/>
            <a:chOff x="0" y="0"/>
            <a:chExt cx="10751875" cy="7578965"/>
          </a:xfrm>
        </p:grpSpPr>
        <p:sp>
          <p:nvSpPr>
            <p:cNvPr id="908" name="Google Shape;908;p30"/>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0"/>
            <p:cNvSpPr/>
            <p:nvPr/>
          </p:nvSpPr>
          <p:spPr>
            <a:xfrm>
              <a:off x="59821"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910" name="Google Shape;910;p30"/>
          <p:cNvSpPr txBox="1"/>
          <p:nvPr>
            <p:ph idx="1" type="body"/>
          </p:nvPr>
        </p:nvSpPr>
        <p:spPr>
          <a:xfrm>
            <a:off x="364468" y="6218168"/>
            <a:ext cx="7014300" cy="889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grpSp>
        <p:nvGrpSpPr>
          <p:cNvPr id="911" name="Google Shape;911;p30"/>
          <p:cNvGrpSpPr/>
          <p:nvPr/>
        </p:nvGrpSpPr>
        <p:grpSpPr>
          <a:xfrm>
            <a:off x="4211240" y="-398692"/>
            <a:ext cx="2114690" cy="2004633"/>
            <a:chOff x="7337625" y="835175"/>
            <a:chExt cx="1450206" cy="1374731"/>
          </a:xfrm>
        </p:grpSpPr>
        <p:sp>
          <p:nvSpPr>
            <p:cNvPr id="912" name="Google Shape;912;p30"/>
            <p:cNvSpPr/>
            <p:nvPr/>
          </p:nvSpPr>
          <p:spPr>
            <a:xfrm>
              <a:off x="7338795" y="835175"/>
              <a:ext cx="1449036" cy="1374731"/>
            </a:xfrm>
            <a:custGeom>
              <a:rect b="b" l="l" r="r" t="t"/>
              <a:pathLst>
                <a:path extrusionOk="0" h="14098" w="14860">
                  <a:moveTo>
                    <a:pt x="7049" y="14086"/>
                  </a:moveTo>
                  <a:cubicBezTo>
                    <a:pt x="6442" y="14086"/>
                    <a:pt x="5859" y="13978"/>
                    <a:pt x="5275" y="13788"/>
                  </a:cubicBezTo>
                  <a:cubicBezTo>
                    <a:pt x="5037" y="13717"/>
                    <a:pt x="4787" y="13645"/>
                    <a:pt x="4549" y="13538"/>
                  </a:cubicBezTo>
                  <a:cubicBezTo>
                    <a:pt x="4168" y="13371"/>
                    <a:pt x="3787" y="13193"/>
                    <a:pt x="3418" y="12990"/>
                  </a:cubicBezTo>
                  <a:cubicBezTo>
                    <a:pt x="3096" y="12824"/>
                    <a:pt x="2799" y="12645"/>
                    <a:pt x="2501" y="12454"/>
                  </a:cubicBezTo>
                  <a:cubicBezTo>
                    <a:pt x="2120" y="12204"/>
                    <a:pt x="1799" y="11883"/>
                    <a:pt x="1489" y="11550"/>
                  </a:cubicBezTo>
                  <a:cubicBezTo>
                    <a:pt x="1227" y="11252"/>
                    <a:pt x="1001" y="10930"/>
                    <a:pt x="822" y="10585"/>
                  </a:cubicBezTo>
                  <a:cubicBezTo>
                    <a:pt x="644" y="10240"/>
                    <a:pt x="489" y="9895"/>
                    <a:pt x="346" y="9549"/>
                  </a:cubicBezTo>
                  <a:cubicBezTo>
                    <a:pt x="239" y="9299"/>
                    <a:pt x="168" y="9025"/>
                    <a:pt x="96" y="8764"/>
                  </a:cubicBezTo>
                  <a:cubicBezTo>
                    <a:pt x="60" y="8585"/>
                    <a:pt x="48" y="8394"/>
                    <a:pt x="48" y="8204"/>
                  </a:cubicBezTo>
                  <a:cubicBezTo>
                    <a:pt x="37" y="7978"/>
                    <a:pt x="37" y="7751"/>
                    <a:pt x="37" y="7525"/>
                  </a:cubicBezTo>
                  <a:cubicBezTo>
                    <a:pt x="25" y="7347"/>
                    <a:pt x="1" y="7168"/>
                    <a:pt x="13" y="7001"/>
                  </a:cubicBezTo>
                  <a:cubicBezTo>
                    <a:pt x="37" y="6549"/>
                    <a:pt x="48" y="6108"/>
                    <a:pt x="84" y="5668"/>
                  </a:cubicBezTo>
                  <a:cubicBezTo>
                    <a:pt x="144" y="5108"/>
                    <a:pt x="299" y="4584"/>
                    <a:pt x="537" y="4084"/>
                  </a:cubicBezTo>
                  <a:cubicBezTo>
                    <a:pt x="680" y="3787"/>
                    <a:pt x="810" y="3489"/>
                    <a:pt x="977" y="3215"/>
                  </a:cubicBezTo>
                  <a:cubicBezTo>
                    <a:pt x="1144" y="2941"/>
                    <a:pt x="1358" y="2691"/>
                    <a:pt x="1572" y="2465"/>
                  </a:cubicBezTo>
                  <a:cubicBezTo>
                    <a:pt x="1846" y="2179"/>
                    <a:pt x="2120" y="1906"/>
                    <a:pt x="2430" y="1655"/>
                  </a:cubicBezTo>
                  <a:cubicBezTo>
                    <a:pt x="2680" y="1465"/>
                    <a:pt x="2954" y="1322"/>
                    <a:pt x="3227" y="1167"/>
                  </a:cubicBezTo>
                  <a:cubicBezTo>
                    <a:pt x="3430" y="1048"/>
                    <a:pt x="3644" y="965"/>
                    <a:pt x="3835" y="834"/>
                  </a:cubicBezTo>
                  <a:cubicBezTo>
                    <a:pt x="4180" y="596"/>
                    <a:pt x="4573" y="465"/>
                    <a:pt x="4966" y="346"/>
                  </a:cubicBezTo>
                  <a:cubicBezTo>
                    <a:pt x="5275" y="262"/>
                    <a:pt x="5585" y="179"/>
                    <a:pt x="5894" y="84"/>
                  </a:cubicBezTo>
                  <a:cubicBezTo>
                    <a:pt x="6014" y="48"/>
                    <a:pt x="6109" y="48"/>
                    <a:pt x="6228" y="108"/>
                  </a:cubicBezTo>
                  <a:cubicBezTo>
                    <a:pt x="6264" y="132"/>
                    <a:pt x="6347" y="143"/>
                    <a:pt x="6383" y="120"/>
                  </a:cubicBezTo>
                  <a:cubicBezTo>
                    <a:pt x="6514" y="36"/>
                    <a:pt x="6656" y="12"/>
                    <a:pt x="6799" y="12"/>
                  </a:cubicBezTo>
                  <a:cubicBezTo>
                    <a:pt x="7121" y="1"/>
                    <a:pt x="7454" y="1"/>
                    <a:pt x="7776" y="24"/>
                  </a:cubicBezTo>
                  <a:cubicBezTo>
                    <a:pt x="8085" y="48"/>
                    <a:pt x="8395" y="72"/>
                    <a:pt x="8692" y="143"/>
                  </a:cubicBezTo>
                  <a:cubicBezTo>
                    <a:pt x="9109" y="227"/>
                    <a:pt x="9526" y="298"/>
                    <a:pt x="9895" y="524"/>
                  </a:cubicBezTo>
                  <a:cubicBezTo>
                    <a:pt x="10109" y="643"/>
                    <a:pt x="10347" y="715"/>
                    <a:pt x="10562" y="822"/>
                  </a:cubicBezTo>
                  <a:cubicBezTo>
                    <a:pt x="10931" y="1013"/>
                    <a:pt x="11276" y="1227"/>
                    <a:pt x="11586" y="1489"/>
                  </a:cubicBezTo>
                  <a:cubicBezTo>
                    <a:pt x="11740" y="1608"/>
                    <a:pt x="11895" y="1644"/>
                    <a:pt x="12074" y="1596"/>
                  </a:cubicBezTo>
                  <a:cubicBezTo>
                    <a:pt x="12145" y="1584"/>
                    <a:pt x="12169" y="1632"/>
                    <a:pt x="12169" y="1691"/>
                  </a:cubicBezTo>
                  <a:cubicBezTo>
                    <a:pt x="12181" y="1751"/>
                    <a:pt x="12205" y="1786"/>
                    <a:pt x="12276" y="1810"/>
                  </a:cubicBezTo>
                  <a:cubicBezTo>
                    <a:pt x="12324" y="1822"/>
                    <a:pt x="12371" y="1870"/>
                    <a:pt x="12407" y="1906"/>
                  </a:cubicBezTo>
                  <a:cubicBezTo>
                    <a:pt x="12645" y="2072"/>
                    <a:pt x="12883" y="2227"/>
                    <a:pt x="13110" y="2406"/>
                  </a:cubicBezTo>
                  <a:cubicBezTo>
                    <a:pt x="13312" y="2548"/>
                    <a:pt x="13491" y="2727"/>
                    <a:pt x="13669" y="2882"/>
                  </a:cubicBezTo>
                  <a:cubicBezTo>
                    <a:pt x="13776" y="2977"/>
                    <a:pt x="13884" y="3049"/>
                    <a:pt x="14015" y="3060"/>
                  </a:cubicBezTo>
                  <a:cubicBezTo>
                    <a:pt x="14265" y="3072"/>
                    <a:pt x="14431" y="3227"/>
                    <a:pt x="14562" y="3406"/>
                  </a:cubicBezTo>
                  <a:cubicBezTo>
                    <a:pt x="14741" y="3632"/>
                    <a:pt x="14812" y="3882"/>
                    <a:pt x="14753" y="4180"/>
                  </a:cubicBezTo>
                  <a:cubicBezTo>
                    <a:pt x="14717" y="4406"/>
                    <a:pt x="14741" y="4632"/>
                    <a:pt x="14741" y="4870"/>
                  </a:cubicBezTo>
                  <a:cubicBezTo>
                    <a:pt x="14741" y="5049"/>
                    <a:pt x="14765" y="5227"/>
                    <a:pt x="14765" y="5406"/>
                  </a:cubicBezTo>
                  <a:cubicBezTo>
                    <a:pt x="14788" y="5930"/>
                    <a:pt x="14812" y="6466"/>
                    <a:pt x="14824" y="7001"/>
                  </a:cubicBezTo>
                  <a:cubicBezTo>
                    <a:pt x="14836" y="7287"/>
                    <a:pt x="14860" y="7573"/>
                    <a:pt x="14848" y="7859"/>
                  </a:cubicBezTo>
                  <a:cubicBezTo>
                    <a:pt x="14836" y="8121"/>
                    <a:pt x="14788" y="8383"/>
                    <a:pt x="14741" y="8644"/>
                  </a:cubicBezTo>
                  <a:cubicBezTo>
                    <a:pt x="14681" y="8966"/>
                    <a:pt x="14610" y="9299"/>
                    <a:pt x="14503" y="9621"/>
                  </a:cubicBezTo>
                  <a:cubicBezTo>
                    <a:pt x="14431" y="9847"/>
                    <a:pt x="14312" y="10061"/>
                    <a:pt x="14193" y="10264"/>
                  </a:cubicBezTo>
                  <a:cubicBezTo>
                    <a:pt x="14038" y="10526"/>
                    <a:pt x="13872" y="10788"/>
                    <a:pt x="13693" y="11038"/>
                  </a:cubicBezTo>
                  <a:cubicBezTo>
                    <a:pt x="13514" y="11300"/>
                    <a:pt x="13276" y="11502"/>
                    <a:pt x="13026" y="11681"/>
                  </a:cubicBezTo>
                  <a:cubicBezTo>
                    <a:pt x="12717" y="11907"/>
                    <a:pt x="12395" y="12145"/>
                    <a:pt x="12074" y="12347"/>
                  </a:cubicBezTo>
                  <a:cubicBezTo>
                    <a:pt x="11693" y="12597"/>
                    <a:pt x="11324" y="12835"/>
                    <a:pt x="10931" y="13038"/>
                  </a:cubicBezTo>
                  <a:cubicBezTo>
                    <a:pt x="10466" y="13276"/>
                    <a:pt x="10002" y="13490"/>
                    <a:pt x="9526" y="13693"/>
                  </a:cubicBezTo>
                  <a:cubicBezTo>
                    <a:pt x="9145" y="13847"/>
                    <a:pt x="8752" y="13931"/>
                    <a:pt x="8335" y="13978"/>
                  </a:cubicBezTo>
                  <a:cubicBezTo>
                    <a:pt x="7978" y="14014"/>
                    <a:pt x="7609" y="14050"/>
                    <a:pt x="7240" y="14086"/>
                  </a:cubicBezTo>
                  <a:cubicBezTo>
                    <a:pt x="7180" y="14098"/>
                    <a:pt x="7121" y="14086"/>
                    <a:pt x="7049" y="14086"/>
                  </a:cubicBezTo>
                  <a:close/>
                  <a:moveTo>
                    <a:pt x="3144" y="2013"/>
                  </a:moveTo>
                  <a:cubicBezTo>
                    <a:pt x="3394" y="1894"/>
                    <a:pt x="3632" y="1786"/>
                    <a:pt x="3870" y="1667"/>
                  </a:cubicBezTo>
                  <a:cubicBezTo>
                    <a:pt x="4144" y="1536"/>
                    <a:pt x="4180" y="1548"/>
                    <a:pt x="4275" y="1846"/>
                  </a:cubicBezTo>
                  <a:cubicBezTo>
                    <a:pt x="4275" y="1858"/>
                    <a:pt x="4287" y="1870"/>
                    <a:pt x="4287" y="1894"/>
                  </a:cubicBezTo>
                  <a:cubicBezTo>
                    <a:pt x="4323" y="2036"/>
                    <a:pt x="4287" y="2120"/>
                    <a:pt x="4144" y="2167"/>
                  </a:cubicBezTo>
                  <a:cubicBezTo>
                    <a:pt x="4061" y="2191"/>
                    <a:pt x="4049" y="2227"/>
                    <a:pt x="4085" y="2298"/>
                  </a:cubicBezTo>
                  <a:cubicBezTo>
                    <a:pt x="4156" y="2406"/>
                    <a:pt x="4228" y="2525"/>
                    <a:pt x="4287" y="2644"/>
                  </a:cubicBezTo>
                  <a:cubicBezTo>
                    <a:pt x="4359" y="2775"/>
                    <a:pt x="4442" y="2894"/>
                    <a:pt x="4490" y="3037"/>
                  </a:cubicBezTo>
                  <a:cubicBezTo>
                    <a:pt x="4537" y="3144"/>
                    <a:pt x="4490" y="3179"/>
                    <a:pt x="4382" y="3168"/>
                  </a:cubicBezTo>
                  <a:cubicBezTo>
                    <a:pt x="4335" y="3168"/>
                    <a:pt x="4287" y="3168"/>
                    <a:pt x="4251" y="3179"/>
                  </a:cubicBezTo>
                  <a:cubicBezTo>
                    <a:pt x="4168" y="3227"/>
                    <a:pt x="4097" y="3203"/>
                    <a:pt x="4025" y="3168"/>
                  </a:cubicBezTo>
                  <a:cubicBezTo>
                    <a:pt x="3978" y="3144"/>
                    <a:pt x="3930" y="3132"/>
                    <a:pt x="3882" y="3108"/>
                  </a:cubicBezTo>
                  <a:cubicBezTo>
                    <a:pt x="3811" y="3084"/>
                    <a:pt x="3775" y="3120"/>
                    <a:pt x="3799" y="3179"/>
                  </a:cubicBezTo>
                  <a:cubicBezTo>
                    <a:pt x="3811" y="3239"/>
                    <a:pt x="3858" y="3287"/>
                    <a:pt x="3882" y="3346"/>
                  </a:cubicBezTo>
                  <a:cubicBezTo>
                    <a:pt x="3978" y="3513"/>
                    <a:pt x="4001" y="3727"/>
                    <a:pt x="3716" y="3751"/>
                  </a:cubicBezTo>
                  <a:cubicBezTo>
                    <a:pt x="3644" y="3751"/>
                    <a:pt x="3573" y="3751"/>
                    <a:pt x="3501" y="3751"/>
                  </a:cubicBezTo>
                  <a:cubicBezTo>
                    <a:pt x="3442" y="3751"/>
                    <a:pt x="3382" y="3751"/>
                    <a:pt x="3311" y="3751"/>
                  </a:cubicBezTo>
                  <a:cubicBezTo>
                    <a:pt x="3311" y="3870"/>
                    <a:pt x="3323" y="3977"/>
                    <a:pt x="3311" y="4084"/>
                  </a:cubicBezTo>
                  <a:cubicBezTo>
                    <a:pt x="3311" y="4156"/>
                    <a:pt x="3299" y="4227"/>
                    <a:pt x="3275" y="4299"/>
                  </a:cubicBezTo>
                  <a:cubicBezTo>
                    <a:pt x="3263" y="4382"/>
                    <a:pt x="3204" y="4442"/>
                    <a:pt x="3132" y="4442"/>
                  </a:cubicBezTo>
                  <a:cubicBezTo>
                    <a:pt x="3073" y="4430"/>
                    <a:pt x="2989" y="4394"/>
                    <a:pt x="2954" y="4346"/>
                  </a:cubicBezTo>
                  <a:cubicBezTo>
                    <a:pt x="2811" y="4096"/>
                    <a:pt x="2680" y="3846"/>
                    <a:pt x="2549" y="3596"/>
                  </a:cubicBezTo>
                  <a:cubicBezTo>
                    <a:pt x="2477" y="3489"/>
                    <a:pt x="2418" y="3358"/>
                    <a:pt x="2311" y="3287"/>
                  </a:cubicBezTo>
                  <a:cubicBezTo>
                    <a:pt x="2168" y="3191"/>
                    <a:pt x="1989" y="3144"/>
                    <a:pt x="1823" y="3084"/>
                  </a:cubicBezTo>
                  <a:cubicBezTo>
                    <a:pt x="1763" y="3168"/>
                    <a:pt x="1692" y="3263"/>
                    <a:pt x="1620" y="3346"/>
                  </a:cubicBezTo>
                  <a:cubicBezTo>
                    <a:pt x="1334" y="3715"/>
                    <a:pt x="1084" y="4084"/>
                    <a:pt x="930" y="4513"/>
                  </a:cubicBezTo>
                  <a:cubicBezTo>
                    <a:pt x="894" y="4632"/>
                    <a:pt x="822" y="4715"/>
                    <a:pt x="703" y="4763"/>
                  </a:cubicBezTo>
                  <a:cubicBezTo>
                    <a:pt x="584" y="4823"/>
                    <a:pt x="489" y="4930"/>
                    <a:pt x="429" y="5061"/>
                  </a:cubicBezTo>
                  <a:cubicBezTo>
                    <a:pt x="394" y="5144"/>
                    <a:pt x="358" y="5227"/>
                    <a:pt x="334" y="5323"/>
                  </a:cubicBezTo>
                  <a:cubicBezTo>
                    <a:pt x="263" y="5537"/>
                    <a:pt x="263" y="5751"/>
                    <a:pt x="382" y="5942"/>
                  </a:cubicBezTo>
                  <a:cubicBezTo>
                    <a:pt x="501" y="6132"/>
                    <a:pt x="501" y="6216"/>
                    <a:pt x="358" y="6382"/>
                  </a:cubicBezTo>
                  <a:cubicBezTo>
                    <a:pt x="299" y="6466"/>
                    <a:pt x="263" y="6632"/>
                    <a:pt x="299" y="6692"/>
                  </a:cubicBezTo>
                  <a:cubicBezTo>
                    <a:pt x="346" y="6751"/>
                    <a:pt x="382" y="6823"/>
                    <a:pt x="394" y="6882"/>
                  </a:cubicBezTo>
                  <a:cubicBezTo>
                    <a:pt x="394" y="7037"/>
                    <a:pt x="394" y="7204"/>
                    <a:pt x="382" y="7359"/>
                  </a:cubicBezTo>
                  <a:cubicBezTo>
                    <a:pt x="382" y="7382"/>
                    <a:pt x="370" y="7418"/>
                    <a:pt x="346" y="7430"/>
                  </a:cubicBezTo>
                  <a:cubicBezTo>
                    <a:pt x="263" y="7478"/>
                    <a:pt x="275" y="7561"/>
                    <a:pt x="310" y="7632"/>
                  </a:cubicBezTo>
                  <a:cubicBezTo>
                    <a:pt x="346" y="7704"/>
                    <a:pt x="394" y="7775"/>
                    <a:pt x="418" y="7847"/>
                  </a:cubicBezTo>
                  <a:cubicBezTo>
                    <a:pt x="465" y="7954"/>
                    <a:pt x="513" y="8049"/>
                    <a:pt x="525" y="8156"/>
                  </a:cubicBezTo>
                  <a:cubicBezTo>
                    <a:pt x="525" y="8216"/>
                    <a:pt x="501" y="8323"/>
                    <a:pt x="453" y="8347"/>
                  </a:cubicBezTo>
                  <a:cubicBezTo>
                    <a:pt x="334" y="8418"/>
                    <a:pt x="346" y="8502"/>
                    <a:pt x="370" y="8597"/>
                  </a:cubicBezTo>
                  <a:cubicBezTo>
                    <a:pt x="441" y="8811"/>
                    <a:pt x="525" y="9014"/>
                    <a:pt x="596" y="9216"/>
                  </a:cubicBezTo>
                  <a:cubicBezTo>
                    <a:pt x="608" y="9240"/>
                    <a:pt x="620" y="9275"/>
                    <a:pt x="632" y="9275"/>
                  </a:cubicBezTo>
                  <a:cubicBezTo>
                    <a:pt x="751" y="9287"/>
                    <a:pt x="799" y="9383"/>
                    <a:pt x="846" y="9466"/>
                  </a:cubicBezTo>
                  <a:cubicBezTo>
                    <a:pt x="894" y="9597"/>
                    <a:pt x="918" y="9740"/>
                    <a:pt x="1061" y="9811"/>
                  </a:cubicBezTo>
                  <a:cubicBezTo>
                    <a:pt x="1061" y="9823"/>
                    <a:pt x="1061" y="9823"/>
                    <a:pt x="1072" y="9835"/>
                  </a:cubicBezTo>
                  <a:cubicBezTo>
                    <a:pt x="1156" y="10026"/>
                    <a:pt x="1227" y="10216"/>
                    <a:pt x="1322" y="10395"/>
                  </a:cubicBezTo>
                  <a:cubicBezTo>
                    <a:pt x="1477" y="10692"/>
                    <a:pt x="1644" y="10966"/>
                    <a:pt x="1823" y="11252"/>
                  </a:cubicBezTo>
                  <a:cubicBezTo>
                    <a:pt x="1823" y="11276"/>
                    <a:pt x="1846" y="11276"/>
                    <a:pt x="1858" y="11300"/>
                  </a:cubicBezTo>
                  <a:cubicBezTo>
                    <a:pt x="1989" y="11395"/>
                    <a:pt x="2120" y="11490"/>
                    <a:pt x="2227" y="11609"/>
                  </a:cubicBezTo>
                  <a:cubicBezTo>
                    <a:pt x="2537" y="11919"/>
                    <a:pt x="2846" y="12216"/>
                    <a:pt x="3192" y="12466"/>
                  </a:cubicBezTo>
                  <a:cubicBezTo>
                    <a:pt x="3644" y="12788"/>
                    <a:pt x="4097" y="13097"/>
                    <a:pt x="4609" y="13312"/>
                  </a:cubicBezTo>
                  <a:cubicBezTo>
                    <a:pt x="5204" y="13562"/>
                    <a:pt x="5823" y="13728"/>
                    <a:pt x="6478" y="13776"/>
                  </a:cubicBezTo>
                  <a:cubicBezTo>
                    <a:pt x="6942" y="13812"/>
                    <a:pt x="7418" y="13812"/>
                    <a:pt x="7895" y="13740"/>
                  </a:cubicBezTo>
                  <a:cubicBezTo>
                    <a:pt x="8240" y="13681"/>
                    <a:pt x="8585" y="13609"/>
                    <a:pt x="8931" y="13550"/>
                  </a:cubicBezTo>
                  <a:cubicBezTo>
                    <a:pt x="9419" y="13466"/>
                    <a:pt x="9883" y="13288"/>
                    <a:pt x="10335" y="13074"/>
                  </a:cubicBezTo>
                  <a:cubicBezTo>
                    <a:pt x="10574" y="12955"/>
                    <a:pt x="10812" y="12835"/>
                    <a:pt x="11050" y="12716"/>
                  </a:cubicBezTo>
                  <a:cubicBezTo>
                    <a:pt x="11348" y="12574"/>
                    <a:pt x="11621" y="12395"/>
                    <a:pt x="11859" y="12169"/>
                  </a:cubicBezTo>
                  <a:cubicBezTo>
                    <a:pt x="12324" y="11704"/>
                    <a:pt x="12788" y="11240"/>
                    <a:pt x="13181" y="10728"/>
                  </a:cubicBezTo>
                  <a:cubicBezTo>
                    <a:pt x="13360" y="10502"/>
                    <a:pt x="13526" y="10288"/>
                    <a:pt x="13669" y="10049"/>
                  </a:cubicBezTo>
                  <a:cubicBezTo>
                    <a:pt x="13872" y="9716"/>
                    <a:pt x="13967" y="9323"/>
                    <a:pt x="14062" y="8942"/>
                  </a:cubicBezTo>
                  <a:cubicBezTo>
                    <a:pt x="14134" y="8656"/>
                    <a:pt x="14181" y="8383"/>
                    <a:pt x="14086" y="8097"/>
                  </a:cubicBezTo>
                  <a:cubicBezTo>
                    <a:pt x="14050" y="7978"/>
                    <a:pt x="14050" y="7882"/>
                    <a:pt x="14145" y="7787"/>
                  </a:cubicBezTo>
                  <a:cubicBezTo>
                    <a:pt x="14205" y="7716"/>
                    <a:pt x="14181" y="7656"/>
                    <a:pt x="14074" y="7632"/>
                  </a:cubicBezTo>
                  <a:cubicBezTo>
                    <a:pt x="14050" y="7621"/>
                    <a:pt x="14003" y="7609"/>
                    <a:pt x="13991" y="7573"/>
                  </a:cubicBezTo>
                  <a:cubicBezTo>
                    <a:pt x="13919" y="7454"/>
                    <a:pt x="13895" y="7323"/>
                    <a:pt x="13907" y="7180"/>
                  </a:cubicBezTo>
                  <a:cubicBezTo>
                    <a:pt x="13919" y="7073"/>
                    <a:pt x="14026" y="7049"/>
                    <a:pt x="14098" y="7001"/>
                  </a:cubicBezTo>
                  <a:cubicBezTo>
                    <a:pt x="14169" y="6966"/>
                    <a:pt x="14205" y="6918"/>
                    <a:pt x="14193" y="6847"/>
                  </a:cubicBezTo>
                  <a:cubicBezTo>
                    <a:pt x="14193" y="6775"/>
                    <a:pt x="14193" y="6716"/>
                    <a:pt x="14205" y="6644"/>
                  </a:cubicBezTo>
                  <a:cubicBezTo>
                    <a:pt x="14205" y="6585"/>
                    <a:pt x="14241" y="6525"/>
                    <a:pt x="14241" y="6466"/>
                  </a:cubicBezTo>
                  <a:cubicBezTo>
                    <a:pt x="14241" y="6347"/>
                    <a:pt x="14241" y="6227"/>
                    <a:pt x="14217" y="6108"/>
                  </a:cubicBezTo>
                  <a:cubicBezTo>
                    <a:pt x="14169" y="5811"/>
                    <a:pt x="14134" y="5501"/>
                    <a:pt x="14074" y="5204"/>
                  </a:cubicBezTo>
                  <a:cubicBezTo>
                    <a:pt x="13979" y="4834"/>
                    <a:pt x="13812" y="4489"/>
                    <a:pt x="13610" y="4168"/>
                  </a:cubicBezTo>
                  <a:cubicBezTo>
                    <a:pt x="13395" y="3834"/>
                    <a:pt x="13181" y="3477"/>
                    <a:pt x="12943" y="3156"/>
                  </a:cubicBezTo>
                  <a:cubicBezTo>
                    <a:pt x="12741" y="2870"/>
                    <a:pt x="12514" y="2608"/>
                    <a:pt x="12300" y="2346"/>
                  </a:cubicBezTo>
                  <a:cubicBezTo>
                    <a:pt x="12229" y="2263"/>
                    <a:pt x="12121" y="2191"/>
                    <a:pt x="12026" y="2120"/>
                  </a:cubicBezTo>
                  <a:cubicBezTo>
                    <a:pt x="11931" y="2048"/>
                    <a:pt x="11836" y="1989"/>
                    <a:pt x="11740" y="1917"/>
                  </a:cubicBezTo>
                  <a:cubicBezTo>
                    <a:pt x="11657" y="1858"/>
                    <a:pt x="11586" y="1798"/>
                    <a:pt x="11502" y="1739"/>
                  </a:cubicBezTo>
                  <a:cubicBezTo>
                    <a:pt x="11455" y="1703"/>
                    <a:pt x="11407" y="1679"/>
                    <a:pt x="11359" y="1644"/>
                  </a:cubicBezTo>
                  <a:cubicBezTo>
                    <a:pt x="11181" y="1513"/>
                    <a:pt x="11026" y="1346"/>
                    <a:pt x="10800" y="1298"/>
                  </a:cubicBezTo>
                  <a:cubicBezTo>
                    <a:pt x="10776" y="1286"/>
                    <a:pt x="10752" y="1275"/>
                    <a:pt x="10740" y="1263"/>
                  </a:cubicBezTo>
                  <a:cubicBezTo>
                    <a:pt x="10657" y="1215"/>
                    <a:pt x="10586" y="1155"/>
                    <a:pt x="10514" y="1120"/>
                  </a:cubicBezTo>
                  <a:cubicBezTo>
                    <a:pt x="10157" y="965"/>
                    <a:pt x="9800" y="834"/>
                    <a:pt x="9454" y="679"/>
                  </a:cubicBezTo>
                  <a:cubicBezTo>
                    <a:pt x="9228" y="584"/>
                    <a:pt x="9014" y="477"/>
                    <a:pt x="8776" y="453"/>
                  </a:cubicBezTo>
                  <a:cubicBezTo>
                    <a:pt x="8526" y="441"/>
                    <a:pt x="8300" y="393"/>
                    <a:pt x="8073" y="286"/>
                  </a:cubicBezTo>
                  <a:cubicBezTo>
                    <a:pt x="7954" y="239"/>
                    <a:pt x="7823" y="239"/>
                    <a:pt x="7692" y="251"/>
                  </a:cubicBezTo>
                  <a:cubicBezTo>
                    <a:pt x="7573" y="251"/>
                    <a:pt x="7466" y="251"/>
                    <a:pt x="7359" y="251"/>
                  </a:cubicBezTo>
                  <a:cubicBezTo>
                    <a:pt x="7180" y="239"/>
                    <a:pt x="7002" y="227"/>
                    <a:pt x="6823" y="239"/>
                  </a:cubicBezTo>
                  <a:cubicBezTo>
                    <a:pt x="6371" y="286"/>
                    <a:pt x="5930" y="370"/>
                    <a:pt x="5502" y="501"/>
                  </a:cubicBezTo>
                  <a:cubicBezTo>
                    <a:pt x="5228" y="584"/>
                    <a:pt x="4954" y="679"/>
                    <a:pt x="4728" y="858"/>
                  </a:cubicBezTo>
                  <a:cubicBezTo>
                    <a:pt x="4668" y="905"/>
                    <a:pt x="4585" y="941"/>
                    <a:pt x="4513" y="965"/>
                  </a:cubicBezTo>
                  <a:cubicBezTo>
                    <a:pt x="4359" y="1024"/>
                    <a:pt x="4311" y="1167"/>
                    <a:pt x="4406" y="1286"/>
                  </a:cubicBezTo>
                  <a:cubicBezTo>
                    <a:pt x="4442" y="1322"/>
                    <a:pt x="4466" y="1370"/>
                    <a:pt x="4406" y="1417"/>
                  </a:cubicBezTo>
                  <a:cubicBezTo>
                    <a:pt x="4394" y="1405"/>
                    <a:pt x="4382" y="1405"/>
                    <a:pt x="4370" y="1394"/>
                  </a:cubicBezTo>
                  <a:cubicBezTo>
                    <a:pt x="4204" y="1227"/>
                    <a:pt x="4109" y="1227"/>
                    <a:pt x="3954" y="1394"/>
                  </a:cubicBezTo>
                  <a:cubicBezTo>
                    <a:pt x="3906" y="1441"/>
                    <a:pt x="3870" y="1441"/>
                    <a:pt x="3835" y="1394"/>
                  </a:cubicBezTo>
                  <a:cubicBezTo>
                    <a:pt x="3811" y="1370"/>
                    <a:pt x="3787" y="1346"/>
                    <a:pt x="3763" y="1322"/>
                  </a:cubicBezTo>
                  <a:cubicBezTo>
                    <a:pt x="3716" y="1275"/>
                    <a:pt x="3680" y="1191"/>
                    <a:pt x="3597" y="1227"/>
                  </a:cubicBezTo>
                  <a:cubicBezTo>
                    <a:pt x="3537" y="1251"/>
                    <a:pt x="3477" y="1298"/>
                    <a:pt x="3466" y="1358"/>
                  </a:cubicBezTo>
                  <a:cubicBezTo>
                    <a:pt x="3430" y="1453"/>
                    <a:pt x="3418" y="1560"/>
                    <a:pt x="3406" y="1667"/>
                  </a:cubicBezTo>
                  <a:cubicBezTo>
                    <a:pt x="3394" y="1727"/>
                    <a:pt x="3370" y="1751"/>
                    <a:pt x="3311" y="1727"/>
                  </a:cubicBezTo>
                  <a:cubicBezTo>
                    <a:pt x="3239" y="1703"/>
                    <a:pt x="3192" y="1715"/>
                    <a:pt x="3144" y="1786"/>
                  </a:cubicBezTo>
                  <a:cubicBezTo>
                    <a:pt x="3108" y="1846"/>
                    <a:pt x="3096" y="1917"/>
                    <a:pt x="3144" y="2013"/>
                  </a:cubicBezTo>
                  <a:close/>
                  <a:moveTo>
                    <a:pt x="2811" y="3430"/>
                  </a:moveTo>
                  <a:cubicBezTo>
                    <a:pt x="2799" y="3430"/>
                    <a:pt x="2787" y="3441"/>
                    <a:pt x="2775" y="3453"/>
                  </a:cubicBezTo>
                  <a:cubicBezTo>
                    <a:pt x="2799" y="3513"/>
                    <a:pt x="2811" y="3584"/>
                    <a:pt x="2846" y="3644"/>
                  </a:cubicBezTo>
                  <a:cubicBezTo>
                    <a:pt x="2858" y="3668"/>
                    <a:pt x="2894" y="3680"/>
                    <a:pt x="2930" y="3691"/>
                  </a:cubicBezTo>
                  <a:cubicBezTo>
                    <a:pt x="2942" y="3656"/>
                    <a:pt x="2977" y="3608"/>
                    <a:pt x="2966" y="3596"/>
                  </a:cubicBezTo>
                  <a:cubicBezTo>
                    <a:pt x="2918" y="3537"/>
                    <a:pt x="2858" y="3489"/>
                    <a:pt x="2811" y="34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0"/>
            <p:cNvSpPr/>
            <p:nvPr/>
          </p:nvSpPr>
          <p:spPr>
            <a:xfrm>
              <a:off x="7337625" y="1211377"/>
              <a:ext cx="23403" cy="43003"/>
            </a:xfrm>
            <a:custGeom>
              <a:rect b="b" l="l" r="r" t="t"/>
              <a:pathLst>
                <a:path extrusionOk="0" h="441" w="240">
                  <a:moveTo>
                    <a:pt x="96" y="441"/>
                  </a:moveTo>
                  <a:cubicBezTo>
                    <a:pt x="1" y="322"/>
                    <a:pt x="1" y="131"/>
                    <a:pt x="84" y="36"/>
                  </a:cubicBezTo>
                  <a:cubicBezTo>
                    <a:pt x="96" y="12"/>
                    <a:pt x="156" y="0"/>
                    <a:pt x="191" y="0"/>
                  </a:cubicBezTo>
                  <a:cubicBezTo>
                    <a:pt x="215" y="12"/>
                    <a:pt x="239" y="72"/>
                    <a:pt x="239" y="95"/>
                  </a:cubicBezTo>
                  <a:cubicBezTo>
                    <a:pt x="191" y="214"/>
                    <a:pt x="144" y="334"/>
                    <a:pt x="96"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0"/>
            <p:cNvSpPr/>
            <p:nvPr/>
          </p:nvSpPr>
          <p:spPr>
            <a:xfrm>
              <a:off x="8279202" y="1011672"/>
              <a:ext cx="276448" cy="164894"/>
            </a:xfrm>
            <a:custGeom>
              <a:rect b="b" l="l" r="r" t="t"/>
              <a:pathLst>
                <a:path extrusionOk="0" h="1691" w="2835">
                  <a:moveTo>
                    <a:pt x="513" y="1691"/>
                  </a:moveTo>
                  <a:cubicBezTo>
                    <a:pt x="501" y="1512"/>
                    <a:pt x="382" y="1453"/>
                    <a:pt x="263" y="1393"/>
                  </a:cubicBezTo>
                  <a:cubicBezTo>
                    <a:pt x="1" y="1250"/>
                    <a:pt x="1" y="1048"/>
                    <a:pt x="144" y="834"/>
                  </a:cubicBezTo>
                  <a:cubicBezTo>
                    <a:pt x="191" y="762"/>
                    <a:pt x="215" y="655"/>
                    <a:pt x="334" y="667"/>
                  </a:cubicBezTo>
                  <a:cubicBezTo>
                    <a:pt x="418" y="691"/>
                    <a:pt x="537" y="858"/>
                    <a:pt x="549" y="965"/>
                  </a:cubicBezTo>
                  <a:cubicBezTo>
                    <a:pt x="561" y="1036"/>
                    <a:pt x="572" y="1108"/>
                    <a:pt x="596" y="1167"/>
                  </a:cubicBezTo>
                  <a:cubicBezTo>
                    <a:pt x="596" y="1191"/>
                    <a:pt x="632" y="1227"/>
                    <a:pt x="644" y="1227"/>
                  </a:cubicBezTo>
                  <a:cubicBezTo>
                    <a:pt x="703" y="1239"/>
                    <a:pt x="763" y="1227"/>
                    <a:pt x="822" y="1227"/>
                  </a:cubicBezTo>
                  <a:cubicBezTo>
                    <a:pt x="822" y="1191"/>
                    <a:pt x="822" y="1131"/>
                    <a:pt x="811" y="1096"/>
                  </a:cubicBezTo>
                  <a:cubicBezTo>
                    <a:pt x="775" y="1000"/>
                    <a:pt x="715" y="905"/>
                    <a:pt x="668" y="822"/>
                  </a:cubicBezTo>
                  <a:cubicBezTo>
                    <a:pt x="584" y="667"/>
                    <a:pt x="501" y="488"/>
                    <a:pt x="608" y="322"/>
                  </a:cubicBezTo>
                  <a:cubicBezTo>
                    <a:pt x="715" y="143"/>
                    <a:pt x="870" y="0"/>
                    <a:pt x="1096" y="12"/>
                  </a:cubicBezTo>
                  <a:cubicBezTo>
                    <a:pt x="1180" y="24"/>
                    <a:pt x="1275" y="72"/>
                    <a:pt x="1334" y="119"/>
                  </a:cubicBezTo>
                  <a:cubicBezTo>
                    <a:pt x="1525" y="262"/>
                    <a:pt x="1692" y="417"/>
                    <a:pt x="1918" y="500"/>
                  </a:cubicBezTo>
                  <a:cubicBezTo>
                    <a:pt x="1965" y="524"/>
                    <a:pt x="1989" y="607"/>
                    <a:pt x="2037" y="655"/>
                  </a:cubicBezTo>
                  <a:cubicBezTo>
                    <a:pt x="2073" y="703"/>
                    <a:pt x="2108" y="750"/>
                    <a:pt x="2156" y="774"/>
                  </a:cubicBezTo>
                  <a:cubicBezTo>
                    <a:pt x="2370" y="869"/>
                    <a:pt x="2537" y="1012"/>
                    <a:pt x="2644" y="1239"/>
                  </a:cubicBezTo>
                  <a:cubicBezTo>
                    <a:pt x="2668" y="1286"/>
                    <a:pt x="2704" y="1334"/>
                    <a:pt x="2739" y="1369"/>
                  </a:cubicBezTo>
                  <a:cubicBezTo>
                    <a:pt x="2811" y="1429"/>
                    <a:pt x="2835" y="1500"/>
                    <a:pt x="2775" y="1596"/>
                  </a:cubicBezTo>
                  <a:cubicBezTo>
                    <a:pt x="2739" y="1536"/>
                    <a:pt x="2704" y="1477"/>
                    <a:pt x="2680" y="1417"/>
                  </a:cubicBezTo>
                  <a:cubicBezTo>
                    <a:pt x="2632" y="1346"/>
                    <a:pt x="2573" y="1322"/>
                    <a:pt x="2489" y="1334"/>
                  </a:cubicBezTo>
                  <a:cubicBezTo>
                    <a:pt x="2382" y="1358"/>
                    <a:pt x="2275" y="1369"/>
                    <a:pt x="2204" y="1465"/>
                  </a:cubicBezTo>
                  <a:cubicBezTo>
                    <a:pt x="2192" y="1489"/>
                    <a:pt x="2156" y="1477"/>
                    <a:pt x="2132" y="1489"/>
                  </a:cubicBezTo>
                  <a:cubicBezTo>
                    <a:pt x="2132" y="1465"/>
                    <a:pt x="2120" y="1441"/>
                    <a:pt x="2120" y="1429"/>
                  </a:cubicBezTo>
                  <a:cubicBezTo>
                    <a:pt x="2156" y="1358"/>
                    <a:pt x="2108" y="1310"/>
                    <a:pt x="2061" y="1298"/>
                  </a:cubicBezTo>
                  <a:cubicBezTo>
                    <a:pt x="1942" y="1262"/>
                    <a:pt x="1930" y="1179"/>
                    <a:pt x="1930" y="1072"/>
                  </a:cubicBezTo>
                  <a:cubicBezTo>
                    <a:pt x="1930" y="977"/>
                    <a:pt x="1930" y="881"/>
                    <a:pt x="1894" y="786"/>
                  </a:cubicBezTo>
                  <a:cubicBezTo>
                    <a:pt x="1870" y="691"/>
                    <a:pt x="1787" y="691"/>
                    <a:pt x="1739" y="774"/>
                  </a:cubicBezTo>
                  <a:cubicBezTo>
                    <a:pt x="1704" y="834"/>
                    <a:pt x="1680" y="893"/>
                    <a:pt x="1644" y="941"/>
                  </a:cubicBezTo>
                  <a:cubicBezTo>
                    <a:pt x="1584" y="1024"/>
                    <a:pt x="1513" y="1036"/>
                    <a:pt x="1442" y="977"/>
                  </a:cubicBezTo>
                  <a:cubicBezTo>
                    <a:pt x="1323" y="881"/>
                    <a:pt x="1275" y="750"/>
                    <a:pt x="1263" y="607"/>
                  </a:cubicBezTo>
                  <a:cubicBezTo>
                    <a:pt x="1251" y="536"/>
                    <a:pt x="1251" y="465"/>
                    <a:pt x="1156" y="441"/>
                  </a:cubicBezTo>
                  <a:cubicBezTo>
                    <a:pt x="1144" y="500"/>
                    <a:pt x="1120" y="572"/>
                    <a:pt x="1132" y="631"/>
                  </a:cubicBezTo>
                  <a:cubicBezTo>
                    <a:pt x="1168" y="738"/>
                    <a:pt x="1215" y="846"/>
                    <a:pt x="1263" y="953"/>
                  </a:cubicBezTo>
                  <a:cubicBezTo>
                    <a:pt x="1382" y="1215"/>
                    <a:pt x="1287" y="1369"/>
                    <a:pt x="1084" y="1500"/>
                  </a:cubicBezTo>
                  <a:cubicBezTo>
                    <a:pt x="1037" y="1524"/>
                    <a:pt x="953" y="1536"/>
                    <a:pt x="894" y="1524"/>
                  </a:cubicBezTo>
                  <a:cubicBezTo>
                    <a:pt x="787" y="1512"/>
                    <a:pt x="703" y="1524"/>
                    <a:pt x="632" y="1620"/>
                  </a:cubicBezTo>
                  <a:cubicBezTo>
                    <a:pt x="608" y="1643"/>
                    <a:pt x="572" y="1655"/>
                    <a:pt x="513" y="16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0"/>
            <p:cNvSpPr/>
            <p:nvPr/>
          </p:nvSpPr>
          <p:spPr>
            <a:xfrm>
              <a:off x="8499872" y="1505083"/>
              <a:ext cx="192782" cy="159140"/>
            </a:xfrm>
            <a:custGeom>
              <a:rect b="b" l="l" r="r" t="t"/>
              <a:pathLst>
                <a:path extrusionOk="0" h="1632" w="1977">
                  <a:moveTo>
                    <a:pt x="1298" y="881"/>
                  </a:moveTo>
                  <a:cubicBezTo>
                    <a:pt x="1238" y="977"/>
                    <a:pt x="1167" y="1060"/>
                    <a:pt x="1119" y="1167"/>
                  </a:cubicBezTo>
                  <a:cubicBezTo>
                    <a:pt x="1072" y="1310"/>
                    <a:pt x="953" y="1382"/>
                    <a:pt x="834" y="1429"/>
                  </a:cubicBezTo>
                  <a:cubicBezTo>
                    <a:pt x="524" y="1572"/>
                    <a:pt x="155" y="1429"/>
                    <a:pt x="24" y="1120"/>
                  </a:cubicBezTo>
                  <a:cubicBezTo>
                    <a:pt x="0" y="1060"/>
                    <a:pt x="12" y="965"/>
                    <a:pt x="24" y="893"/>
                  </a:cubicBezTo>
                  <a:cubicBezTo>
                    <a:pt x="83" y="655"/>
                    <a:pt x="155" y="417"/>
                    <a:pt x="214" y="167"/>
                  </a:cubicBezTo>
                  <a:cubicBezTo>
                    <a:pt x="238" y="108"/>
                    <a:pt x="262" y="60"/>
                    <a:pt x="286" y="0"/>
                  </a:cubicBezTo>
                  <a:lnTo>
                    <a:pt x="322" y="0"/>
                  </a:lnTo>
                  <a:cubicBezTo>
                    <a:pt x="345" y="48"/>
                    <a:pt x="369" y="96"/>
                    <a:pt x="369" y="131"/>
                  </a:cubicBezTo>
                  <a:cubicBezTo>
                    <a:pt x="381" y="227"/>
                    <a:pt x="429" y="250"/>
                    <a:pt x="524" y="274"/>
                  </a:cubicBezTo>
                  <a:cubicBezTo>
                    <a:pt x="595" y="298"/>
                    <a:pt x="679" y="346"/>
                    <a:pt x="738" y="405"/>
                  </a:cubicBezTo>
                  <a:cubicBezTo>
                    <a:pt x="786" y="441"/>
                    <a:pt x="786" y="512"/>
                    <a:pt x="726" y="560"/>
                  </a:cubicBezTo>
                  <a:cubicBezTo>
                    <a:pt x="643" y="643"/>
                    <a:pt x="548" y="715"/>
                    <a:pt x="464" y="786"/>
                  </a:cubicBezTo>
                  <a:cubicBezTo>
                    <a:pt x="429" y="834"/>
                    <a:pt x="393" y="881"/>
                    <a:pt x="357" y="929"/>
                  </a:cubicBezTo>
                  <a:cubicBezTo>
                    <a:pt x="429" y="977"/>
                    <a:pt x="476" y="1024"/>
                    <a:pt x="536" y="1060"/>
                  </a:cubicBezTo>
                  <a:cubicBezTo>
                    <a:pt x="595" y="1096"/>
                    <a:pt x="643" y="1096"/>
                    <a:pt x="691" y="1048"/>
                  </a:cubicBezTo>
                  <a:cubicBezTo>
                    <a:pt x="750" y="965"/>
                    <a:pt x="810" y="893"/>
                    <a:pt x="845" y="798"/>
                  </a:cubicBezTo>
                  <a:cubicBezTo>
                    <a:pt x="881" y="679"/>
                    <a:pt x="953" y="608"/>
                    <a:pt x="1048" y="548"/>
                  </a:cubicBezTo>
                  <a:cubicBezTo>
                    <a:pt x="1107" y="512"/>
                    <a:pt x="1167" y="489"/>
                    <a:pt x="1226" y="441"/>
                  </a:cubicBezTo>
                  <a:cubicBezTo>
                    <a:pt x="1310" y="393"/>
                    <a:pt x="1381" y="393"/>
                    <a:pt x="1465" y="441"/>
                  </a:cubicBezTo>
                  <a:cubicBezTo>
                    <a:pt x="1548" y="489"/>
                    <a:pt x="1643" y="524"/>
                    <a:pt x="1727" y="572"/>
                  </a:cubicBezTo>
                  <a:cubicBezTo>
                    <a:pt x="1905" y="667"/>
                    <a:pt x="1977" y="858"/>
                    <a:pt x="1929" y="1084"/>
                  </a:cubicBezTo>
                  <a:cubicBezTo>
                    <a:pt x="1917" y="1096"/>
                    <a:pt x="1917" y="1096"/>
                    <a:pt x="1917" y="1108"/>
                  </a:cubicBezTo>
                  <a:cubicBezTo>
                    <a:pt x="1929" y="1417"/>
                    <a:pt x="1715" y="1524"/>
                    <a:pt x="1465" y="1596"/>
                  </a:cubicBezTo>
                  <a:cubicBezTo>
                    <a:pt x="1369" y="1632"/>
                    <a:pt x="1298" y="1596"/>
                    <a:pt x="1238" y="1513"/>
                  </a:cubicBezTo>
                  <a:cubicBezTo>
                    <a:pt x="1179" y="1441"/>
                    <a:pt x="1191" y="1382"/>
                    <a:pt x="1238" y="1310"/>
                  </a:cubicBezTo>
                  <a:cubicBezTo>
                    <a:pt x="1286" y="1239"/>
                    <a:pt x="1334" y="1167"/>
                    <a:pt x="1369" y="1084"/>
                  </a:cubicBezTo>
                  <a:cubicBezTo>
                    <a:pt x="1381" y="1024"/>
                    <a:pt x="1369" y="953"/>
                    <a:pt x="1369" y="893"/>
                  </a:cubicBezTo>
                  <a:cubicBezTo>
                    <a:pt x="1346" y="893"/>
                    <a:pt x="1322" y="881"/>
                    <a:pt x="1298" y="88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0"/>
            <p:cNvSpPr/>
            <p:nvPr/>
          </p:nvSpPr>
          <p:spPr>
            <a:xfrm>
              <a:off x="8196804" y="1801129"/>
              <a:ext cx="306579" cy="236955"/>
            </a:xfrm>
            <a:custGeom>
              <a:rect b="b" l="l" r="r" t="t"/>
              <a:pathLst>
                <a:path extrusionOk="0" h="2430" w="3144">
                  <a:moveTo>
                    <a:pt x="1" y="2167"/>
                  </a:moveTo>
                  <a:cubicBezTo>
                    <a:pt x="36" y="2144"/>
                    <a:pt x="60" y="2096"/>
                    <a:pt x="108" y="2084"/>
                  </a:cubicBezTo>
                  <a:cubicBezTo>
                    <a:pt x="405" y="1929"/>
                    <a:pt x="703" y="1763"/>
                    <a:pt x="1001" y="1620"/>
                  </a:cubicBezTo>
                  <a:cubicBezTo>
                    <a:pt x="1155" y="1548"/>
                    <a:pt x="1310" y="1501"/>
                    <a:pt x="1453" y="1429"/>
                  </a:cubicBezTo>
                  <a:cubicBezTo>
                    <a:pt x="1477" y="1417"/>
                    <a:pt x="1513" y="1405"/>
                    <a:pt x="1525" y="1382"/>
                  </a:cubicBezTo>
                  <a:cubicBezTo>
                    <a:pt x="1715" y="1179"/>
                    <a:pt x="1882" y="965"/>
                    <a:pt x="2072" y="763"/>
                  </a:cubicBezTo>
                  <a:cubicBezTo>
                    <a:pt x="2298" y="512"/>
                    <a:pt x="2537" y="286"/>
                    <a:pt x="2775" y="48"/>
                  </a:cubicBezTo>
                  <a:cubicBezTo>
                    <a:pt x="2822" y="1"/>
                    <a:pt x="2846" y="1"/>
                    <a:pt x="2906" y="36"/>
                  </a:cubicBezTo>
                  <a:cubicBezTo>
                    <a:pt x="2953" y="72"/>
                    <a:pt x="3013" y="108"/>
                    <a:pt x="3060" y="155"/>
                  </a:cubicBezTo>
                  <a:cubicBezTo>
                    <a:pt x="3144" y="239"/>
                    <a:pt x="3144" y="274"/>
                    <a:pt x="3072" y="382"/>
                  </a:cubicBezTo>
                  <a:cubicBezTo>
                    <a:pt x="2918" y="608"/>
                    <a:pt x="2727" y="798"/>
                    <a:pt x="2501" y="965"/>
                  </a:cubicBezTo>
                  <a:cubicBezTo>
                    <a:pt x="2287" y="1132"/>
                    <a:pt x="2084" y="1334"/>
                    <a:pt x="1858" y="1501"/>
                  </a:cubicBezTo>
                  <a:cubicBezTo>
                    <a:pt x="1679" y="1632"/>
                    <a:pt x="1489" y="1763"/>
                    <a:pt x="1286" y="1858"/>
                  </a:cubicBezTo>
                  <a:cubicBezTo>
                    <a:pt x="929" y="2048"/>
                    <a:pt x="560" y="2203"/>
                    <a:pt x="203" y="2382"/>
                  </a:cubicBezTo>
                  <a:cubicBezTo>
                    <a:pt x="108" y="2429"/>
                    <a:pt x="84" y="2358"/>
                    <a:pt x="60" y="2298"/>
                  </a:cubicBezTo>
                  <a:cubicBezTo>
                    <a:pt x="36" y="2275"/>
                    <a:pt x="24" y="2227"/>
                    <a:pt x="1" y="2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0"/>
            <p:cNvSpPr/>
            <p:nvPr/>
          </p:nvSpPr>
          <p:spPr>
            <a:xfrm>
              <a:off x="8108556" y="1227564"/>
              <a:ext cx="169574" cy="148707"/>
            </a:xfrm>
            <a:custGeom>
              <a:rect b="b" l="l" r="r" t="t"/>
              <a:pathLst>
                <a:path extrusionOk="0" h="1525" w="1739">
                  <a:moveTo>
                    <a:pt x="917" y="1013"/>
                  </a:moveTo>
                  <a:cubicBezTo>
                    <a:pt x="989" y="846"/>
                    <a:pt x="965" y="715"/>
                    <a:pt x="965" y="584"/>
                  </a:cubicBezTo>
                  <a:cubicBezTo>
                    <a:pt x="953" y="441"/>
                    <a:pt x="965" y="298"/>
                    <a:pt x="977" y="168"/>
                  </a:cubicBezTo>
                  <a:cubicBezTo>
                    <a:pt x="989" y="72"/>
                    <a:pt x="1048" y="60"/>
                    <a:pt x="1120" y="96"/>
                  </a:cubicBezTo>
                  <a:cubicBezTo>
                    <a:pt x="1203" y="156"/>
                    <a:pt x="1275" y="215"/>
                    <a:pt x="1358" y="287"/>
                  </a:cubicBezTo>
                  <a:cubicBezTo>
                    <a:pt x="1429" y="358"/>
                    <a:pt x="1501" y="382"/>
                    <a:pt x="1584" y="310"/>
                  </a:cubicBezTo>
                  <a:cubicBezTo>
                    <a:pt x="1584" y="310"/>
                    <a:pt x="1584" y="310"/>
                    <a:pt x="1596" y="298"/>
                  </a:cubicBezTo>
                  <a:lnTo>
                    <a:pt x="1739" y="275"/>
                  </a:lnTo>
                  <a:cubicBezTo>
                    <a:pt x="1727" y="334"/>
                    <a:pt x="1715" y="406"/>
                    <a:pt x="1691" y="465"/>
                  </a:cubicBezTo>
                  <a:cubicBezTo>
                    <a:pt x="1679" y="501"/>
                    <a:pt x="1632" y="525"/>
                    <a:pt x="1596" y="537"/>
                  </a:cubicBezTo>
                  <a:cubicBezTo>
                    <a:pt x="1429" y="644"/>
                    <a:pt x="1346" y="810"/>
                    <a:pt x="1310" y="1001"/>
                  </a:cubicBezTo>
                  <a:cubicBezTo>
                    <a:pt x="1275" y="1203"/>
                    <a:pt x="1168" y="1334"/>
                    <a:pt x="977" y="1430"/>
                  </a:cubicBezTo>
                  <a:cubicBezTo>
                    <a:pt x="917" y="1453"/>
                    <a:pt x="858" y="1489"/>
                    <a:pt x="787" y="1525"/>
                  </a:cubicBezTo>
                  <a:cubicBezTo>
                    <a:pt x="715" y="1441"/>
                    <a:pt x="644" y="1358"/>
                    <a:pt x="572" y="1287"/>
                  </a:cubicBezTo>
                  <a:cubicBezTo>
                    <a:pt x="441" y="1156"/>
                    <a:pt x="358" y="1180"/>
                    <a:pt x="286" y="1358"/>
                  </a:cubicBezTo>
                  <a:cubicBezTo>
                    <a:pt x="275" y="1406"/>
                    <a:pt x="215" y="1453"/>
                    <a:pt x="167" y="1477"/>
                  </a:cubicBezTo>
                  <a:cubicBezTo>
                    <a:pt x="72" y="1525"/>
                    <a:pt x="1" y="1477"/>
                    <a:pt x="13" y="1370"/>
                  </a:cubicBezTo>
                  <a:cubicBezTo>
                    <a:pt x="60" y="1120"/>
                    <a:pt x="96" y="870"/>
                    <a:pt x="155" y="632"/>
                  </a:cubicBezTo>
                  <a:cubicBezTo>
                    <a:pt x="203" y="453"/>
                    <a:pt x="263" y="287"/>
                    <a:pt x="322" y="120"/>
                  </a:cubicBezTo>
                  <a:cubicBezTo>
                    <a:pt x="370" y="13"/>
                    <a:pt x="477" y="1"/>
                    <a:pt x="548" y="96"/>
                  </a:cubicBezTo>
                  <a:cubicBezTo>
                    <a:pt x="608" y="179"/>
                    <a:pt x="656" y="275"/>
                    <a:pt x="691" y="370"/>
                  </a:cubicBezTo>
                  <a:cubicBezTo>
                    <a:pt x="751" y="537"/>
                    <a:pt x="787" y="703"/>
                    <a:pt x="846" y="870"/>
                  </a:cubicBezTo>
                  <a:cubicBezTo>
                    <a:pt x="858" y="906"/>
                    <a:pt x="882" y="941"/>
                    <a:pt x="917" y="10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0"/>
            <p:cNvSpPr/>
            <p:nvPr/>
          </p:nvSpPr>
          <p:spPr>
            <a:xfrm>
              <a:off x="8492851" y="1370419"/>
              <a:ext cx="199803" cy="128912"/>
            </a:xfrm>
            <a:custGeom>
              <a:rect b="b" l="l" r="r" t="t"/>
              <a:pathLst>
                <a:path extrusionOk="0" h="1322" w="2049">
                  <a:moveTo>
                    <a:pt x="1001" y="310"/>
                  </a:moveTo>
                  <a:cubicBezTo>
                    <a:pt x="882" y="369"/>
                    <a:pt x="775" y="417"/>
                    <a:pt x="679" y="477"/>
                  </a:cubicBezTo>
                  <a:cubicBezTo>
                    <a:pt x="513" y="572"/>
                    <a:pt x="453" y="774"/>
                    <a:pt x="572" y="893"/>
                  </a:cubicBezTo>
                  <a:cubicBezTo>
                    <a:pt x="620" y="953"/>
                    <a:pt x="703" y="977"/>
                    <a:pt x="775" y="989"/>
                  </a:cubicBezTo>
                  <a:cubicBezTo>
                    <a:pt x="941" y="1000"/>
                    <a:pt x="1096" y="965"/>
                    <a:pt x="1251" y="893"/>
                  </a:cubicBezTo>
                  <a:cubicBezTo>
                    <a:pt x="1441" y="798"/>
                    <a:pt x="1453" y="715"/>
                    <a:pt x="1322" y="560"/>
                  </a:cubicBezTo>
                  <a:cubicBezTo>
                    <a:pt x="1251" y="465"/>
                    <a:pt x="1203" y="369"/>
                    <a:pt x="1156" y="274"/>
                  </a:cubicBezTo>
                  <a:cubicBezTo>
                    <a:pt x="1144" y="262"/>
                    <a:pt x="1144" y="238"/>
                    <a:pt x="1144" y="227"/>
                  </a:cubicBezTo>
                  <a:cubicBezTo>
                    <a:pt x="1096" y="60"/>
                    <a:pt x="1144" y="0"/>
                    <a:pt x="1310" y="60"/>
                  </a:cubicBezTo>
                  <a:cubicBezTo>
                    <a:pt x="1501" y="119"/>
                    <a:pt x="1679" y="203"/>
                    <a:pt x="1822" y="346"/>
                  </a:cubicBezTo>
                  <a:cubicBezTo>
                    <a:pt x="1989" y="512"/>
                    <a:pt x="2049" y="703"/>
                    <a:pt x="1989" y="941"/>
                  </a:cubicBezTo>
                  <a:cubicBezTo>
                    <a:pt x="1977" y="953"/>
                    <a:pt x="1977" y="965"/>
                    <a:pt x="1977" y="977"/>
                  </a:cubicBezTo>
                  <a:cubicBezTo>
                    <a:pt x="1894" y="1250"/>
                    <a:pt x="1858" y="1286"/>
                    <a:pt x="1560" y="1286"/>
                  </a:cubicBezTo>
                  <a:cubicBezTo>
                    <a:pt x="1334" y="1298"/>
                    <a:pt x="1108" y="1322"/>
                    <a:pt x="882" y="1310"/>
                  </a:cubicBezTo>
                  <a:cubicBezTo>
                    <a:pt x="584" y="1310"/>
                    <a:pt x="322" y="1179"/>
                    <a:pt x="132" y="941"/>
                  </a:cubicBezTo>
                  <a:cubicBezTo>
                    <a:pt x="1" y="786"/>
                    <a:pt x="13" y="667"/>
                    <a:pt x="144" y="524"/>
                  </a:cubicBezTo>
                  <a:cubicBezTo>
                    <a:pt x="239" y="429"/>
                    <a:pt x="346" y="346"/>
                    <a:pt x="489" y="334"/>
                  </a:cubicBezTo>
                  <a:cubicBezTo>
                    <a:pt x="513" y="334"/>
                    <a:pt x="536" y="322"/>
                    <a:pt x="560" y="310"/>
                  </a:cubicBezTo>
                  <a:cubicBezTo>
                    <a:pt x="656" y="250"/>
                    <a:pt x="882" y="238"/>
                    <a:pt x="1001" y="3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0"/>
            <p:cNvSpPr/>
            <p:nvPr/>
          </p:nvSpPr>
          <p:spPr>
            <a:xfrm>
              <a:off x="8445265" y="1218300"/>
              <a:ext cx="209067" cy="126669"/>
            </a:xfrm>
            <a:custGeom>
              <a:rect b="b" l="l" r="r" t="t"/>
              <a:pathLst>
                <a:path extrusionOk="0" h="1299" w="2144">
                  <a:moveTo>
                    <a:pt x="1405" y="1298"/>
                  </a:moveTo>
                  <a:cubicBezTo>
                    <a:pt x="1370" y="1298"/>
                    <a:pt x="1334" y="1298"/>
                    <a:pt x="1298" y="1298"/>
                  </a:cubicBezTo>
                  <a:cubicBezTo>
                    <a:pt x="1167" y="1298"/>
                    <a:pt x="1132" y="1263"/>
                    <a:pt x="1084" y="1132"/>
                  </a:cubicBezTo>
                  <a:cubicBezTo>
                    <a:pt x="1060" y="1072"/>
                    <a:pt x="1036" y="1013"/>
                    <a:pt x="953" y="1013"/>
                  </a:cubicBezTo>
                  <a:cubicBezTo>
                    <a:pt x="917" y="1013"/>
                    <a:pt x="882" y="953"/>
                    <a:pt x="858" y="917"/>
                  </a:cubicBezTo>
                  <a:cubicBezTo>
                    <a:pt x="810" y="763"/>
                    <a:pt x="751" y="739"/>
                    <a:pt x="608" y="798"/>
                  </a:cubicBezTo>
                  <a:cubicBezTo>
                    <a:pt x="489" y="858"/>
                    <a:pt x="370" y="917"/>
                    <a:pt x="251" y="965"/>
                  </a:cubicBezTo>
                  <a:cubicBezTo>
                    <a:pt x="155" y="1013"/>
                    <a:pt x="96" y="965"/>
                    <a:pt x="48" y="894"/>
                  </a:cubicBezTo>
                  <a:cubicBezTo>
                    <a:pt x="1" y="834"/>
                    <a:pt x="24" y="763"/>
                    <a:pt x="84" y="727"/>
                  </a:cubicBezTo>
                  <a:cubicBezTo>
                    <a:pt x="227" y="632"/>
                    <a:pt x="382" y="548"/>
                    <a:pt x="548" y="477"/>
                  </a:cubicBezTo>
                  <a:cubicBezTo>
                    <a:pt x="655" y="429"/>
                    <a:pt x="786" y="429"/>
                    <a:pt x="893" y="382"/>
                  </a:cubicBezTo>
                  <a:cubicBezTo>
                    <a:pt x="1048" y="310"/>
                    <a:pt x="1191" y="215"/>
                    <a:pt x="1346" y="132"/>
                  </a:cubicBezTo>
                  <a:cubicBezTo>
                    <a:pt x="1358" y="132"/>
                    <a:pt x="1370" y="120"/>
                    <a:pt x="1370" y="120"/>
                  </a:cubicBezTo>
                  <a:cubicBezTo>
                    <a:pt x="1560" y="1"/>
                    <a:pt x="1667" y="12"/>
                    <a:pt x="1786" y="179"/>
                  </a:cubicBezTo>
                  <a:cubicBezTo>
                    <a:pt x="1882" y="322"/>
                    <a:pt x="1965" y="465"/>
                    <a:pt x="2025" y="632"/>
                  </a:cubicBezTo>
                  <a:cubicBezTo>
                    <a:pt x="2144" y="953"/>
                    <a:pt x="1965" y="1227"/>
                    <a:pt x="1620" y="1275"/>
                  </a:cubicBezTo>
                  <a:cubicBezTo>
                    <a:pt x="1584" y="1286"/>
                    <a:pt x="1548" y="1298"/>
                    <a:pt x="1501" y="1298"/>
                  </a:cubicBezTo>
                  <a:cubicBezTo>
                    <a:pt x="1477" y="1298"/>
                    <a:pt x="1441" y="1298"/>
                    <a:pt x="1405" y="1298"/>
                  </a:cubicBezTo>
                  <a:close/>
                  <a:moveTo>
                    <a:pt x="1477" y="774"/>
                  </a:moveTo>
                  <a:cubicBezTo>
                    <a:pt x="1477" y="667"/>
                    <a:pt x="1417" y="584"/>
                    <a:pt x="1298" y="548"/>
                  </a:cubicBezTo>
                  <a:cubicBezTo>
                    <a:pt x="1227" y="524"/>
                    <a:pt x="1191" y="548"/>
                    <a:pt x="1203" y="620"/>
                  </a:cubicBezTo>
                  <a:cubicBezTo>
                    <a:pt x="1215" y="691"/>
                    <a:pt x="1251" y="774"/>
                    <a:pt x="1286" y="846"/>
                  </a:cubicBezTo>
                  <a:cubicBezTo>
                    <a:pt x="1310" y="894"/>
                    <a:pt x="1346" y="929"/>
                    <a:pt x="1382" y="965"/>
                  </a:cubicBezTo>
                  <a:cubicBezTo>
                    <a:pt x="1417" y="917"/>
                    <a:pt x="1441" y="858"/>
                    <a:pt x="1477" y="810"/>
                  </a:cubicBezTo>
                  <a:cubicBezTo>
                    <a:pt x="1477" y="798"/>
                    <a:pt x="1477" y="786"/>
                    <a:pt x="1477" y="77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0"/>
            <p:cNvSpPr/>
            <p:nvPr/>
          </p:nvSpPr>
          <p:spPr>
            <a:xfrm>
              <a:off x="7786961" y="950142"/>
              <a:ext cx="132422" cy="156800"/>
            </a:xfrm>
            <a:custGeom>
              <a:rect b="b" l="l" r="r" t="t"/>
              <a:pathLst>
                <a:path extrusionOk="0" h="1608" w="1358">
                  <a:moveTo>
                    <a:pt x="667" y="0"/>
                  </a:moveTo>
                  <a:cubicBezTo>
                    <a:pt x="763" y="12"/>
                    <a:pt x="858" y="12"/>
                    <a:pt x="941" y="36"/>
                  </a:cubicBezTo>
                  <a:cubicBezTo>
                    <a:pt x="1156" y="96"/>
                    <a:pt x="1239" y="262"/>
                    <a:pt x="1275" y="453"/>
                  </a:cubicBezTo>
                  <a:cubicBezTo>
                    <a:pt x="1310" y="607"/>
                    <a:pt x="1322" y="762"/>
                    <a:pt x="1334" y="929"/>
                  </a:cubicBezTo>
                  <a:cubicBezTo>
                    <a:pt x="1358" y="1203"/>
                    <a:pt x="1239" y="1369"/>
                    <a:pt x="977" y="1477"/>
                  </a:cubicBezTo>
                  <a:cubicBezTo>
                    <a:pt x="644" y="1608"/>
                    <a:pt x="286" y="1465"/>
                    <a:pt x="132" y="1119"/>
                  </a:cubicBezTo>
                  <a:cubicBezTo>
                    <a:pt x="48" y="917"/>
                    <a:pt x="1" y="703"/>
                    <a:pt x="36" y="465"/>
                  </a:cubicBezTo>
                  <a:cubicBezTo>
                    <a:pt x="72" y="155"/>
                    <a:pt x="263" y="36"/>
                    <a:pt x="548" y="12"/>
                  </a:cubicBezTo>
                  <a:cubicBezTo>
                    <a:pt x="584" y="12"/>
                    <a:pt x="632" y="12"/>
                    <a:pt x="667" y="12"/>
                  </a:cubicBezTo>
                  <a:close/>
                  <a:moveTo>
                    <a:pt x="977" y="762"/>
                  </a:moveTo>
                  <a:cubicBezTo>
                    <a:pt x="977" y="762"/>
                    <a:pt x="977" y="762"/>
                    <a:pt x="965" y="762"/>
                  </a:cubicBezTo>
                  <a:cubicBezTo>
                    <a:pt x="965" y="727"/>
                    <a:pt x="977" y="703"/>
                    <a:pt x="965" y="667"/>
                  </a:cubicBezTo>
                  <a:cubicBezTo>
                    <a:pt x="965" y="655"/>
                    <a:pt x="965" y="643"/>
                    <a:pt x="953" y="631"/>
                  </a:cubicBezTo>
                  <a:cubicBezTo>
                    <a:pt x="894" y="393"/>
                    <a:pt x="727" y="286"/>
                    <a:pt x="501" y="226"/>
                  </a:cubicBezTo>
                  <a:cubicBezTo>
                    <a:pt x="405" y="203"/>
                    <a:pt x="370" y="226"/>
                    <a:pt x="370" y="322"/>
                  </a:cubicBezTo>
                  <a:cubicBezTo>
                    <a:pt x="382" y="560"/>
                    <a:pt x="417" y="786"/>
                    <a:pt x="560" y="977"/>
                  </a:cubicBezTo>
                  <a:cubicBezTo>
                    <a:pt x="620" y="1036"/>
                    <a:pt x="727" y="1084"/>
                    <a:pt x="810" y="1096"/>
                  </a:cubicBezTo>
                  <a:cubicBezTo>
                    <a:pt x="846" y="1096"/>
                    <a:pt x="917" y="1012"/>
                    <a:pt x="941" y="953"/>
                  </a:cubicBezTo>
                  <a:cubicBezTo>
                    <a:pt x="965" y="893"/>
                    <a:pt x="965" y="822"/>
                    <a:pt x="977" y="7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0"/>
            <p:cNvSpPr/>
            <p:nvPr/>
          </p:nvSpPr>
          <p:spPr>
            <a:xfrm>
              <a:off x="7608221" y="1829018"/>
              <a:ext cx="233445" cy="187029"/>
            </a:xfrm>
            <a:custGeom>
              <a:rect b="b" l="l" r="r" t="t"/>
              <a:pathLst>
                <a:path extrusionOk="0" h="1918" w="2394">
                  <a:moveTo>
                    <a:pt x="226" y="0"/>
                  </a:moveTo>
                  <a:cubicBezTo>
                    <a:pt x="310" y="60"/>
                    <a:pt x="393" y="107"/>
                    <a:pt x="453" y="167"/>
                  </a:cubicBezTo>
                  <a:cubicBezTo>
                    <a:pt x="893" y="607"/>
                    <a:pt x="1369" y="988"/>
                    <a:pt x="1869" y="1346"/>
                  </a:cubicBezTo>
                  <a:cubicBezTo>
                    <a:pt x="2000" y="1441"/>
                    <a:pt x="2131" y="1512"/>
                    <a:pt x="2262" y="1596"/>
                  </a:cubicBezTo>
                  <a:cubicBezTo>
                    <a:pt x="2369" y="1667"/>
                    <a:pt x="2393" y="1774"/>
                    <a:pt x="2322" y="1881"/>
                  </a:cubicBezTo>
                  <a:cubicBezTo>
                    <a:pt x="2310" y="1905"/>
                    <a:pt x="2250" y="1917"/>
                    <a:pt x="2227" y="1917"/>
                  </a:cubicBezTo>
                  <a:cubicBezTo>
                    <a:pt x="2108" y="1881"/>
                    <a:pt x="1988" y="1858"/>
                    <a:pt x="1893" y="1798"/>
                  </a:cubicBezTo>
                  <a:cubicBezTo>
                    <a:pt x="1453" y="1560"/>
                    <a:pt x="1024" y="1310"/>
                    <a:pt x="643" y="988"/>
                  </a:cubicBezTo>
                  <a:cubicBezTo>
                    <a:pt x="417" y="798"/>
                    <a:pt x="203" y="584"/>
                    <a:pt x="72" y="322"/>
                  </a:cubicBezTo>
                  <a:cubicBezTo>
                    <a:pt x="36" y="274"/>
                    <a:pt x="0" y="191"/>
                    <a:pt x="24" y="167"/>
                  </a:cubicBezTo>
                  <a:cubicBezTo>
                    <a:pt x="72" y="96"/>
                    <a:pt x="155" y="60"/>
                    <a:pt x="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0"/>
            <p:cNvSpPr/>
            <p:nvPr/>
          </p:nvSpPr>
          <p:spPr>
            <a:xfrm>
              <a:off x="8466133" y="1682750"/>
              <a:ext cx="192880" cy="127741"/>
            </a:xfrm>
            <a:custGeom>
              <a:rect b="b" l="l" r="r" t="t"/>
              <a:pathLst>
                <a:path extrusionOk="0" h="1310" w="1978">
                  <a:moveTo>
                    <a:pt x="179" y="0"/>
                  </a:moveTo>
                  <a:cubicBezTo>
                    <a:pt x="346" y="48"/>
                    <a:pt x="501" y="83"/>
                    <a:pt x="644" y="131"/>
                  </a:cubicBezTo>
                  <a:cubicBezTo>
                    <a:pt x="846" y="202"/>
                    <a:pt x="1049" y="286"/>
                    <a:pt x="1251" y="369"/>
                  </a:cubicBezTo>
                  <a:cubicBezTo>
                    <a:pt x="1322" y="393"/>
                    <a:pt x="1358" y="369"/>
                    <a:pt x="1394" y="310"/>
                  </a:cubicBezTo>
                  <a:cubicBezTo>
                    <a:pt x="1501" y="143"/>
                    <a:pt x="1668" y="95"/>
                    <a:pt x="1846" y="179"/>
                  </a:cubicBezTo>
                  <a:cubicBezTo>
                    <a:pt x="1942" y="238"/>
                    <a:pt x="1977" y="298"/>
                    <a:pt x="1953" y="417"/>
                  </a:cubicBezTo>
                  <a:cubicBezTo>
                    <a:pt x="1882" y="750"/>
                    <a:pt x="1703" y="1036"/>
                    <a:pt x="1453" y="1274"/>
                  </a:cubicBezTo>
                  <a:cubicBezTo>
                    <a:pt x="1430" y="1298"/>
                    <a:pt x="1370" y="1310"/>
                    <a:pt x="1334" y="1298"/>
                  </a:cubicBezTo>
                  <a:cubicBezTo>
                    <a:pt x="1120" y="1191"/>
                    <a:pt x="1096" y="1167"/>
                    <a:pt x="1156" y="964"/>
                  </a:cubicBezTo>
                  <a:cubicBezTo>
                    <a:pt x="1168" y="953"/>
                    <a:pt x="1168" y="929"/>
                    <a:pt x="1180" y="905"/>
                  </a:cubicBezTo>
                  <a:cubicBezTo>
                    <a:pt x="1215" y="774"/>
                    <a:pt x="1203" y="738"/>
                    <a:pt x="1072" y="691"/>
                  </a:cubicBezTo>
                  <a:cubicBezTo>
                    <a:pt x="858" y="619"/>
                    <a:pt x="632" y="548"/>
                    <a:pt x="418" y="464"/>
                  </a:cubicBezTo>
                  <a:cubicBezTo>
                    <a:pt x="298" y="417"/>
                    <a:pt x="191" y="345"/>
                    <a:pt x="96" y="286"/>
                  </a:cubicBezTo>
                  <a:cubicBezTo>
                    <a:pt x="37" y="238"/>
                    <a:pt x="1" y="167"/>
                    <a:pt x="37" y="95"/>
                  </a:cubicBezTo>
                  <a:cubicBezTo>
                    <a:pt x="72" y="60"/>
                    <a:pt x="132" y="36"/>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0"/>
            <p:cNvSpPr/>
            <p:nvPr/>
          </p:nvSpPr>
          <p:spPr>
            <a:xfrm>
              <a:off x="8136444" y="948972"/>
              <a:ext cx="117308" cy="163821"/>
            </a:xfrm>
            <a:custGeom>
              <a:rect b="b" l="l" r="r" t="t"/>
              <a:pathLst>
                <a:path extrusionOk="0" h="1680" w="1203">
                  <a:moveTo>
                    <a:pt x="1120" y="0"/>
                  </a:moveTo>
                  <a:cubicBezTo>
                    <a:pt x="1132" y="131"/>
                    <a:pt x="1167" y="250"/>
                    <a:pt x="1167" y="369"/>
                  </a:cubicBezTo>
                  <a:cubicBezTo>
                    <a:pt x="1191" y="667"/>
                    <a:pt x="1203" y="965"/>
                    <a:pt x="1203" y="1262"/>
                  </a:cubicBezTo>
                  <a:cubicBezTo>
                    <a:pt x="1203" y="1381"/>
                    <a:pt x="1191" y="1512"/>
                    <a:pt x="1084" y="1608"/>
                  </a:cubicBezTo>
                  <a:cubicBezTo>
                    <a:pt x="989" y="1679"/>
                    <a:pt x="941" y="1667"/>
                    <a:pt x="893" y="1560"/>
                  </a:cubicBezTo>
                  <a:cubicBezTo>
                    <a:pt x="870" y="1489"/>
                    <a:pt x="858" y="1417"/>
                    <a:pt x="834" y="1358"/>
                  </a:cubicBezTo>
                  <a:cubicBezTo>
                    <a:pt x="751" y="1120"/>
                    <a:pt x="596" y="1072"/>
                    <a:pt x="381" y="1203"/>
                  </a:cubicBezTo>
                  <a:cubicBezTo>
                    <a:pt x="334" y="1239"/>
                    <a:pt x="274" y="1274"/>
                    <a:pt x="203" y="1286"/>
                  </a:cubicBezTo>
                  <a:cubicBezTo>
                    <a:pt x="155" y="1298"/>
                    <a:pt x="72" y="1286"/>
                    <a:pt x="36" y="1262"/>
                  </a:cubicBezTo>
                  <a:cubicBezTo>
                    <a:pt x="12" y="1227"/>
                    <a:pt x="0" y="1155"/>
                    <a:pt x="12" y="1108"/>
                  </a:cubicBezTo>
                  <a:cubicBezTo>
                    <a:pt x="72" y="917"/>
                    <a:pt x="191" y="774"/>
                    <a:pt x="334" y="655"/>
                  </a:cubicBezTo>
                  <a:cubicBezTo>
                    <a:pt x="548" y="453"/>
                    <a:pt x="774" y="262"/>
                    <a:pt x="1001" y="72"/>
                  </a:cubicBezTo>
                  <a:cubicBezTo>
                    <a:pt x="1024" y="36"/>
                    <a:pt x="1060" y="24"/>
                    <a:pt x="1120" y="0"/>
                  </a:cubicBezTo>
                  <a:close/>
                  <a:moveTo>
                    <a:pt x="798" y="869"/>
                  </a:moveTo>
                  <a:cubicBezTo>
                    <a:pt x="822" y="858"/>
                    <a:pt x="834" y="858"/>
                    <a:pt x="846" y="858"/>
                  </a:cubicBezTo>
                  <a:cubicBezTo>
                    <a:pt x="846" y="810"/>
                    <a:pt x="858" y="750"/>
                    <a:pt x="858" y="691"/>
                  </a:cubicBezTo>
                  <a:cubicBezTo>
                    <a:pt x="846" y="667"/>
                    <a:pt x="822" y="655"/>
                    <a:pt x="810" y="643"/>
                  </a:cubicBezTo>
                  <a:cubicBezTo>
                    <a:pt x="798" y="655"/>
                    <a:pt x="762" y="679"/>
                    <a:pt x="762" y="691"/>
                  </a:cubicBezTo>
                  <a:cubicBezTo>
                    <a:pt x="774" y="750"/>
                    <a:pt x="786" y="810"/>
                    <a:pt x="798" y="86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0"/>
            <p:cNvSpPr/>
            <p:nvPr/>
          </p:nvSpPr>
          <p:spPr>
            <a:xfrm>
              <a:off x="8167746" y="1636237"/>
              <a:ext cx="108141" cy="161481"/>
            </a:xfrm>
            <a:custGeom>
              <a:rect b="b" l="l" r="r" t="t"/>
              <a:pathLst>
                <a:path extrusionOk="0" h="1656" w="1109">
                  <a:moveTo>
                    <a:pt x="501" y="1"/>
                  </a:moveTo>
                  <a:cubicBezTo>
                    <a:pt x="644" y="13"/>
                    <a:pt x="763" y="13"/>
                    <a:pt x="882" y="37"/>
                  </a:cubicBezTo>
                  <a:cubicBezTo>
                    <a:pt x="930" y="48"/>
                    <a:pt x="989" y="84"/>
                    <a:pt x="1013" y="120"/>
                  </a:cubicBezTo>
                  <a:cubicBezTo>
                    <a:pt x="1025" y="156"/>
                    <a:pt x="1013" y="239"/>
                    <a:pt x="977" y="251"/>
                  </a:cubicBezTo>
                  <a:cubicBezTo>
                    <a:pt x="930" y="275"/>
                    <a:pt x="870" y="275"/>
                    <a:pt x="811" y="275"/>
                  </a:cubicBezTo>
                  <a:cubicBezTo>
                    <a:pt x="751" y="263"/>
                    <a:pt x="691" y="215"/>
                    <a:pt x="632" y="203"/>
                  </a:cubicBezTo>
                  <a:cubicBezTo>
                    <a:pt x="525" y="168"/>
                    <a:pt x="406" y="215"/>
                    <a:pt x="346" y="310"/>
                  </a:cubicBezTo>
                  <a:cubicBezTo>
                    <a:pt x="310" y="370"/>
                    <a:pt x="322" y="429"/>
                    <a:pt x="394" y="453"/>
                  </a:cubicBezTo>
                  <a:cubicBezTo>
                    <a:pt x="477" y="489"/>
                    <a:pt x="561" y="513"/>
                    <a:pt x="644" y="537"/>
                  </a:cubicBezTo>
                  <a:cubicBezTo>
                    <a:pt x="918" y="632"/>
                    <a:pt x="1108" y="918"/>
                    <a:pt x="1096" y="1203"/>
                  </a:cubicBezTo>
                  <a:cubicBezTo>
                    <a:pt x="1084" y="1394"/>
                    <a:pt x="906" y="1572"/>
                    <a:pt x="691" y="1608"/>
                  </a:cubicBezTo>
                  <a:cubicBezTo>
                    <a:pt x="501" y="1656"/>
                    <a:pt x="287" y="1561"/>
                    <a:pt x="215" y="1394"/>
                  </a:cubicBezTo>
                  <a:cubicBezTo>
                    <a:pt x="168" y="1299"/>
                    <a:pt x="191" y="1239"/>
                    <a:pt x="299" y="1227"/>
                  </a:cubicBezTo>
                  <a:cubicBezTo>
                    <a:pt x="394" y="1215"/>
                    <a:pt x="489" y="1227"/>
                    <a:pt x="584" y="1227"/>
                  </a:cubicBezTo>
                  <a:cubicBezTo>
                    <a:pt x="656" y="1227"/>
                    <a:pt x="691" y="1191"/>
                    <a:pt x="691" y="1120"/>
                  </a:cubicBezTo>
                  <a:cubicBezTo>
                    <a:pt x="703" y="906"/>
                    <a:pt x="691" y="894"/>
                    <a:pt x="477" y="858"/>
                  </a:cubicBezTo>
                  <a:cubicBezTo>
                    <a:pt x="406" y="846"/>
                    <a:pt x="346" y="834"/>
                    <a:pt x="275" y="822"/>
                  </a:cubicBezTo>
                  <a:cubicBezTo>
                    <a:pt x="84" y="787"/>
                    <a:pt x="37" y="751"/>
                    <a:pt x="13" y="560"/>
                  </a:cubicBezTo>
                  <a:cubicBezTo>
                    <a:pt x="1" y="441"/>
                    <a:pt x="13" y="310"/>
                    <a:pt x="1" y="191"/>
                  </a:cubicBezTo>
                  <a:cubicBezTo>
                    <a:pt x="1" y="84"/>
                    <a:pt x="60" y="48"/>
                    <a:pt x="156" y="37"/>
                  </a:cubicBezTo>
                  <a:cubicBezTo>
                    <a:pt x="215" y="25"/>
                    <a:pt x="287" y="25"/>
                    <a:pt x="346" y="25"/>
                  </a:cubicBezTo>
                  <a:cubicBezTo>
                    <a:pt x="406" y="25"/>
                    <a:pt x="465" y="13"/>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0"/>
            <p:cNvSpPr/>
            <p:nvPr/>
          </p:nvSpPr>
          <p:spPr>
            <a:xfrm>
              <a:off x="7784620" y="1229904"/>
              <a:ext cx="97610" cy="152217"/>
            </a:xfrm>
            <a:custGeom>
              <a:rect b="b" l="l" r="r" t="t"/>
              <a:pathLst>
                <a:path extrusionOk="0" h="1561" w="1001">
                  <a:moveTo>
                    <a:pt x="1001" y="667"/>
                  </a:moveTo>
                  <a:cubicBezTo>
                    <a:pt x="989" y="906"/>
                    <a:pt x="941" y="1120"/>
                    <a:pt x="810" y="1322"/>
                  </a:cubicBezTo>
                  <a:cubicBezTo>
                    <a:pt x="715" y="1489"/>
                    <a:pt x="370" y="1560"/>
                    <a:pt x="203" y="1489"/>
                  </a:cubicBezTo>
                  <a:cubicBezTo>
                    <a:pt x="168" y="1465"/>
                    <a:pt x="120" y="1394"/>
                    <a:pt x="120" y="1346"/>
                  </a:cubicBezTo>
                  <a:cubicBezTo>
                    <a:pt x="120" y="1310"/>
                    <a:pt x="179" y="1251"/>
                    <a:pt x="215" y="1239"/>
                  </a:cubicBezTo>
                  <a:cubicBezTo>
                    <a:pt x="299" y="1203"/>
                    <a:pt x="394" y="1191"/>
                    <a:pt x="477" y="1156"/>
                  </a:cubicBezTo>
                  <a:cubicBezTo>
                    <a:pt x="513" y="1144"/>
                    <a:pt x="537" y="1096"/>
                    <a:pt x="572" y="1072"/>
                  </a:cubicBezTo>
                  <a:cubicBezTo>
                    <a:pt x="537" y="1036"/>
                    <a:pt x="513" y="1001"/>
                    <a:pt x="465" y="977"/>
                  </a:cubicBezTo>
                  <a:cubicBezTo>
                    <a:pt x="370" y="906"/>
                    <a:pt x="251" y="858"/>
                    <a:pt x="168" y="775"/>
                  </a:cubicBezTo>
                  <a:cubicBezTo>
                    <a:pt x="25" y="644"/>
                    <a:pt x="1" y="429"/>
                    <a:pt x="84" y="286"/>
                  </a:cubicBezTo>
                  <a:cubicBezTo>
                    <a:pt x="179" y="155"/>
                    <a:pt x="370" y="1"/>
                    <a:pt x="584" y="60"/>
                  </a:cubicBezTo>
                  <a:cubicBezTo>
                    <a:pt x="799" y="108"/>
                    <a:pt x="1001" y="394"/>
                    <a:pt x="1001" y="6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0"/>
            <p:cNvSpPr/>
            <p:nvPr/>
          </p:nvSpPr>
          <p:spPr>
            <a:xfrm>
              <a:off x="8019137" y="916403"/>
              <a:ext cx="110384" cy="153387"/>
            </a:xfrm>
            <a:custGeom>
              <a:rect b="b" l="l" r="r" t="t"/>
              <a:pathLst>
                <a:path extrusionOk="0" h="1573" w="1132">
                  <a:moveTo>
                    <a:pt x="1" y="1025"/>
                  </a:moveTo>
                  <a:cubicBezTo>
                    <a:pt x="49" y="727"/>
                    <a:pt x="84" y="442"/>
                    <a:pt x="132" y="156"/>
                  </a:cubicBezTo>
                  <a:cubicBezTo>
                    <a:pt x="144" y="49"/>
                    <a:pt x="191" y="1"/>
                    <a:pt x="310" y="1"/>
                  </a:cubicBezTo>
                  <a:cubicBezTo>
                    <a:pt x="501" y="13"/>
                    <a:pt x="691" y="1"/>
                    <a:pt x="882" y="13"/>
                  </a:cubicBezTo>
                  <a:cubicBezTo>
                    <a:pt x="930" y="13"/>
                    <a:pt x="977" y="25"/>
                    <a:pt x="1025" y="49"/>
                  </a:cubicBezTo>
                  <a:cubicBezTo>
                    <a:pt x="1084" y="72"/>
                    <a:pt x="1132" y="120"/>
                    <a:pt x="1108" y="180"/>
                  </a:cubicBezTo>
                  <a:cubicBezTo>
                    <a:pt x="1084" y="215"/>
                    <a:pt x="1025" y="251"/>
                    <a:pt x="989" y="263"/>
                  </a:cubicBezTo>
                  <a:cubicBezTo>
                    <a:pt x="870" y="263"/>
                    <a:pt x="763" y="251"/>
                    <a:pt x="644" y="263"/>
                  </a:cubicBezTo>
                  <a:cubicBezTo>
                    <a:pt x="584" y="275"/>
                    <a:pt x="501" y="299"/>
                    <a:pt x="477" y="346"/>
                  </a:cubicBezTo>
                  <a:cubicBezTo>
                    <a:pt x="441" y="430"/>
                    <a:pt x="525" y="489"/>
                    <a:pt x="596" y="525"/>
                  </a:cubicBezTo>
                  <a:cubicBezTo>
                    <a:pt x="668" y="549"/>
                    <a:pt x="739" y="549"/>
                    <a:pt x="822" y="561"/>
                  </a:cubicBezTo>
                  <a:cubicBezTo>
                    <a:pt x="894" y="572"/>
                    <a:pt x="965" y="584"/>
                    <a:pt x="977" y="680"/>
                  </a:cubicBezTo>
                  <a:cubicBezTo>
                    <a:pt x="1001" y="763"/>
                    <a:pt x="930" y="870"/>
                    <a:pt x="846" y="894"/>
                  </a:cubicBezTo>
                  <a:cubicBezTo>
                    <a:pt x="775" y="906"/>
                    <a:pt x="691" y="918"/>
                    <a:pt x="620" y="918"/>
                  </a:cubicBezTo>
                  <a:cubicBezTo>
                    <a:pt x="453" y="942"/>
                    <a:pt x="406" y="1013"/>
                    <a:pt x="394" y="1180"/>
                  </a:cubicBezTo>
                  <a:cubicBezTo>
                    <a:pt x="382" y="1263"/>
                    <a:pt x="370" y="1358"/>
                    <a:pt x="358" y="1442"/>
                  </a:cubicBezTo>
                  <a:cubicBezTo>
                    <a:pt x="346" y="1525"/>
                    <a:pt x="287" y="1573"/>
                    <a:pt x="215" y="1573"/>
                  </a:cubicBezTo>
                  <a:cubicBezTo>
                    <a:pt x="132" y="1573"/>
                    <a:pt x="72" y="1525"/>
                    <a:pt x="60" y="1430"/>
                  </a:cubicBezTo>
                  <a:cubicBezTo>
                    <a:pt x="49" y="1299"/>
                    <a:pt x="37" y="1168"/>
                    <a:pt x="25" y="1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0"/>
            <p:cNvSpPr/>
            <p:nvPr/>
          </p:nvSpPr>
          <p:spPr>
            <a:xfrm>
              <a:off x="8036592" y="1636237"/>
              <a:ext cx="103461" cy="156898"/>
            </a:xfrm>
            <a:custGeom>
              <a:rect b="b" l="l" r="r" t="t"/>
              <a:pathLst>
                <a:path extrusionOk="0" h="1609" w="1061">
                  <a:moveTo>
                    <a:pt x="1013" y="953"/>
                  </a:moveTo>
                  <a:cubicBezTo>
                    <a:pt x="1060" y="1239"/>
                    <a:pt x="941" y="1418"/>
                    <a:pt x="691" y="1525"/>
                  </a:cubicBezTo>
                  <a:cubicBezTo>
                    <a:pt x="453" y="1608"/>
                    <a:pt x="227" y="1537"/>
                    <a:pt x="167" y="1287"/>
                  </a:cubicBezTo>
                  <a:cubicBezTo>
                    <a:pt x="155" y="1251"/>
                    <a:pt x="179" y="1203"/>
                    <a:pt x="191" y="1156"/>
                  </a:cubicBezTo>
                  <a:cubicBezTo>
                    <a:pt x="227" y="1168"/>
                    <a:pt x="274" y="1180"/>
                    <a:pt x="298" y="1203"/>
                  </a:cubicBezTo>
                  <a:cubicBezTo>
                    <a:pt x="358" y="1263"/>
                    <a:pt x="429" y="1287"/>
                    <a:pt x="512" y="1263"/>
                  </a:cubicBezTo>
                  <a:cubicBezTo>
                    <a:pt x="620" y="1227"/>
                    <a:pt x="691" y="1168"/>
                    <a:pt x="715" y="1060"/>
                  </a:cubicBezTo>
                  <a:cubicBezTo>
                    <a:pt x="727" y="1025"/>
                    <a:pt x="703" y="965"/>
                    <a:pt x="667" y="965"/>
                  </a:cubicBezTo>
                  <a:cubicBezTo>
                    <a:pt x="536" y="894"/>
                    <a:pt x="393" y="834"/>
                    <a:pt x="239" y="787"/>
                  </a:cubicBezTo>
                  <a:cubicBezTo>
                    <a:pt x="96" y="739"/>
                    <a:pt x="84" y="739"/>
                    <a:pt x="60" y="584"/>
                  </a:cubicBezTo>
                  <a:cubicBezTo>
                    <a:pt x="1" y="322"/>
                    <a:pt x="131" y="156"/>
                    <a:pt x="322" y="25"/>
                  </a:cubicBezTo>
                  <a:cubicBezTo>
                    <a:pt x="370" y="1"/>
                    <a:pt x="453" y="1"/>
                    <a:pt x="512" y="13"/>
                  </a:cubicBezTo>
                  <a:cubicBezTo>
                    <a:pt x="596" y="25"/>
                    <a:pt x="667" y="72"/>
                    <a:pt x="739" y="84"/>
                  </a:cubicBezTo>
                  <a:cubicBezTo>
                    <a:pt x="858" y="120"/>
                    <a:pt x="905" y="191"/>
                    <a:pt x="929" y="298"/>
                  </a:cubicBezTo>
                  <a:cubicBezTo>
                    <a:pt x="965" y="525"/>
                    <a:pt x="1001" y="739"/>
                    <a:pt x="1048" y="953"/>
                  </a:cubicBezTo>
                  <a:close/>
                  <a:moveTo>
                    <a:pt x="501" y="275"/>
                  </a:moveTo>
                  <a:cubicBezTo>
                    <a:pt x="358" y="263"/>
                    <a:pt x="286" y="322"/>
                    <a:pt x="286" y="441"/>
                  </a:cubicBezTo>
                  <a:cubicBezTo>
                    <a:pt x="274" y="572"/>
                    <a:pt x="358" y="668"/>
                    <a:pt x="477" y="668"/>
                  </a:cubicBezTo>
                  <a:cubicBezTo>
                    <a:pt x="596" y="668"/>
                    <a:pt x="691" y="572"/>
                    <a:pt x="703" y="453"/>
                  </a:cubicBezTo>
                  <a:cubicBezTo>
                    <a:pt x="703" y="346"/>
                    <a:pt x="620" y="275"/>
                    <a:pt x="501" y="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0"/>
            <p:cNvSpPr/>
            <p:nvPr/>
          </p:nvSpPr>
          <p:spPr>
            <a:xfrm>
              <a:off x="7898417" y="1639747"/>
              <a:ext cx="101120" cy="149877"/>
            </a:xfrm>
            <a:custGeom>
              <a:rect b="b" l="l" r="r" t="t"/>
              <a:pathLst>
                <a:path extrusionOk="0" h="1537" w="1037">
                  <a:moveTo>
                    <a:pt x="1013" y="965"/>
                  </a:moveTo>
                  <a:cubicBezTo>
                    <a:pt x="1013" y="989"/>
                    <a:pt x="1013" y="1001"/>
                    <a:pt x="1013" y="1024"/>
                  </a:cubicBezTo>
                  <a:cubicBezTo>
                    <a:pt x="1037" y="1310"/>
                    <a:pt x="870" y="1453"/>
                    <a:pt x="596" y="1501"/>
                  </a:cubicBezTo>
                  <a:cubicBezTo>
                    <a:pt x="417" y="1536"/>
                    <a:pt x="263" y="1501"/>
                    <a:pt x="167" y="1346"/>
                  </a:cubicBezTo>
                  <a:cubicBezTo>
                    <a:pt x="155" y="1310"/>
                    <a:pt x="155" y="1251"/>
                    <a:pt x="144" y="1203"/>
                  </a:cubicBezTo>
                  <a:cubicBezTo>
                    <a:pt x="191" y="1203"/>
                    <a:pt x="227" y="1191"/>
                    <a:pt x="275" y="1203"/>
                  </a:cubicBezTo>
                  <a:cubicBezTo>
                    <a:pt x="322" y="1215"/>
                    <a:pt x="370" y="1239"/>
                    <a:pt x="417" y="1263"/>
                  </a:cubicBezTo>
                  <a:cubicBezTo>
                    <a:pt x="525" y="1310"/>
                    <a:pt x="644" y="1251"/>
                    <a:pt x="679" y="1132"/>
                  </a:cubicBezTo>
                  <a:cubicBezTo>
                    <a:pt x="727" y="1001"/>
                    <a:pt x="679" y="917"/>
                    <a:pt x="548" y="882"/>
                  </a:cubicBezTo>
                  <a:cubicBezTo>
                    <a:pt x="465" y="858"/>
                    <a:pt x="382" y="846"/>
                    <a:pt x="298" y="822"/>
                  </a:cubicBezTo>
                  <a:cubicBezTo>
                    <a:pt x="167" y="774"/>
                    <a:pt x="36" y="727"/>
                    <a:pt x="13" y="560"/>
                  </a:cubicBezTo>
                  <a:cubicBezTo>
                    <a:pt x="1" y="370"/>
                    <a:pt x="60" y="215"/>
                    <a:pt x="239" y="132"/>
                  </a:cubicBezTo>
                  <a:cubicBezTo>
                    <a:pt x="358" y="72"/>
                    <a:pt x="489" y="36"/>
                    <a:pt x="620" y="24"/>
                  </a:cubicBezTo>
                  <a:cubicBezTo>
                    <a:pt x="798" y="1"/>
                    <a:pt x="906" y="72"/>
                    <a:pt x="941" y="251"/>
                  </a:cubicBezTo>
                  <a:cubicBezTo>
                    <a:pt x="977" y="489"/>
                    <a:pt x="1001" y="727"/>
                    <a:pt x="1025" y="965"/>
                  </a:cubicBezTo>
                  <a:cubicBezTo>
                    <a:pt x="1025" y="965"/>
                    <a:pt x="1025" y="965"/>
                    <a:pt x="1013" y="965"/>
                  </a:cubicBezTo>
                  <a:close/>
                  <a:moveTo>
                    <a:pt x="489" y="215"/>
                  </a:moveTo>
                  <a:cubicBezTo>
                    <a:pt x="382" y="215"/>
                    <a:pt x="251" y="370"/>
                    <a:pt x="251" y="489"/>
                  </a:cubicBezTo>
                  <a:cubicBezTo>
                    <a:pt x="251" y="560"/>
                    <a:pt x="465" y="715"/>
                    <a:pt x="560" y="715"/>
                  </a:cubicBezTo>
                  <a:cubicBezTo>
                    <a:pt x="632" y="715"/>
                    <a:pt x="739" y="548"/>
                    <a:pt x="739" y="453"/>
                  </a:cubicBezTo>
                  <a:cubicBezTo>
                    <a:pt x="739" y="322"/>
                    <a:pt x="620" y="215"/>
                    <a:pt x="489"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0"/>
            <p:cNvSpPr/>
            <p:nvPr/>
          </p:nvSpPr>
          <p:spPr>
            <a:xfrm>
              <a:off x="7493254" y="1656032"/>
              <a:ext cx="119648" cy="144026"/>
            </a:xfrm>
            <a:custGeom>
              <a:rect b="b" l="l" r="r" t="t"/>
              <a:pathLst>
                <a:path extrusionOk="0" h="1477" w="1227">
                  <a:moveTo>
                    <a:pt x="667" y="155"/>
                  </a:moveTo>
                  <a:cubicBezTo>
                    <a:pt x="727" y="107"/>
                    <a:pt x="774" y="48"/>
                    <a:pt x="834" y="24"/>
                  </a:cubicBezTo>
                  <a:cubicBezTo>
                    <a:pt x="870" y="0"/>
                    <a:pt x="929" y="12"/>
                    <a:pt x="977" y="12"/>
                  </a:cubicBezTo>
                  <a:cubicBezTo>
                    <a:pt x="989" y="60"/>
                    <a:pt x="1001" y="119"/>
                    <a:pt x="977" y="155"/>
                  </a:cubicBezTo>
                  <a:cubicBezTo>
                    <a:pt x="917" y="250"/>
                    <a:pt x="846" y="334"/>
                    <a:pt x="774" y="417"/>
                  </a:cubicBezTo>
                  <a:cubicBezTo>
                    <a:pt x="750" y="441"/>
                    <a:pt x="739" y="476"/>
                    <a:pt x="715" y="500"/>
                  </a:cubicBezTo>
                  <a:cubicBezTo>
                    <a:pt x="798" y="584"/>
                    <a:pt x="905" y="560"/>
                    <a:pt x="1001" y="548"/>
                  </a:cubicBezTo>
                  <a:cubicBezTo>
                    <a:pt x="1155" y="536"/>
                    <a:pt x="1179" y="572"/>
                    <a:pt x="1215" y="738"/>
                  </a:cubicBezTo>
                  <a:cubicBezTo>
                    <a:pt x="1227" y="774"/>
                    <a:pt x="1191" y="822"/>
                    <a:pt x="1167" y="846"/>
                  </a:cubicBezTo>
                  <a:cubicBezTo>
                    <a:pt x="1036" y="953"/>
                    <a:pt x="917" y="1060"/>
                    <a:pt x="774" y="1143"/>
                  </a:cubicBezTo>
                  <a:cubicBezTo>
                    <a:pt x="584" y="1250"/>
                    <a:pt x="393" y="1358"/>
                    <a:pt x="191" y="1453"/>
                  </a:cubicBezTo>
                  <a:cubicBezTo>
                    <a:pt x="143" y="1477"/>
                    <a:pt x="72" y="1477"/>
                    <a:pt x="12" y="1477"/>
                  </a:cubicBezTo>
                  <a:cubicBezTo>
                    <a:pt x="0" y="1477"/>
                    <a:pt x="0" y="1465"/>
                    <a:pt x="0" y="1453"/>
                  </a:cubicBezTo>
                  <a:cubicBezTo>
                    <a:pt x="60" y="1393"/>
                    <a:pt x="119" y="1334"/>
                    <a:pt x="179" y="1274"/>
                  </a:cubicBezTo>
                  <a:cubicBezTo>
                    <a:pt x="203" y="1250"/>
                    <a:pt x="227" y="1238"/>
                    <a:pt x="239" y="1215"/>
                  </a:cubicBezTo>
                  <a:cubicBezTo>
                    <a:pt x="381" y="1084"/>
                    <a:pt x="381" y="1084"/>
                    <a:pt x="262" y="929"/>
                  </a:cubicBezTo>
                  <a:cubicBezTo>
                    <a:pt x="191" y="857"/>
                    <a:pt x="191" y="786"/>
                    <a:pt x="286" y="738"/>
                  </a:cubicBezTo>
                  <a:cubicBezTo>
                    <a:pt x="358" y="691"/>
                    <a:pt x="381" y="643"/>
                    <a:pt x="358" y="560"/>
                  </a:cubicBezTo>
                  <a:cubicBezTo>
                    <a:pt x="334" y="465"/>
                    <a:pt x="358" y="405"/>
                    <a:pt x="465" y="393"/>
                  </a:cubicBezTo>
                  <a:cubicBezTo>
                    <a:pt x="500" y="393"/>
                    <a:pt x="548" y="346"/>
                    <a:pt x="548" y="322"/>
                  </a:cubicBezTo>
                  <a:cubicBezTo>
                    <a:pt x="548" y="286"/>
                    <a:pt x="500" y="262"/>
                    <a:pt x="477" y="226"/>
                  </a:cubicBezTo>
                  <a:cubicBezTo>
                    <a:pt x="453" y="191"/>
                    <a:pt x="393" y="167"/>
                    <a:pt x="393" y="131"/>
                  </a:cubicBezTo>
                  <a:cubicBezTo>
                    <a:pt x="393" y="95"/>
                    <a:pt x="429" y="36"/>
                    <a:pt x="453" y="24"/>
                  </a:cubicBezTo>
                  <a:cubicBezTo>
                    <a:pt x="489" y="12"/>
                    <a:pt x="536" y="36"/>
                    <a:pt x="572" y="60"/>
                  </a:cubicBezTo>
                  <a:cubicBezTo>
                    <a:pt x="620" y="95"/>
                    <a:pt x="643" y="131"/>
                    <a:pt x="667" y="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0"/>
            <p:cNvSpPr/>
            <p:nvPr/>
          </p:nvSpPr>
          <p:spPr>
            <a:xfrm>
              <a:off x="7997099" y="1430779"/>
              <a:ext cx="88346" cy="138273"/>
            </a:xfrm>
            <a:custGeom>
              <a:rect b="b" l="l" r="r" t="t"/>
              <a:pathLst>
                <a:path extrusionOk="0" h="1418" w="906">
                  <a:moveTo>
                    <a:pt x="906" y="739"/>
                  </a:moveTo>
                  <a:cubicBezTo>
                    <a:pt x="906" y="941"/>
                    <a:pt x="858" y="1120"/>
                    <a:pt x="691" y="1262"/>
                  </a:cubicBezTo>
                  <a:cubicBezTo>
                    <a:pt x="584" y="1358"/>
                    <a:pt x="406" y="1417"/>
                    <a:pt x="263" y="1346"/>
                  </a:cubicBezTo>
                  <a:cubicBezTo>
                    <a:pt x="48" y="1227"/>
                    <a:pt x="1" y="1155"/>
                    <a:pt x="13" y="893"/>
                  </a:cubicBezTo>
                  <a:cubicBezTo>
                    <a:pt x="25" y="715"/>
                    <a:pt x="13" y="536"/>
                    <a:pt x="25" y="358"/>
                  </a:cubicBezTo>
                  <a:cubicBezTo>
                    <a:pt x="25" y="322"/>
                    <a:pt x="25" y="274"/>
                    <a:pt x="36" y="239"/>
                  </a:cubicBezTo>
                  <a:cubicBezTo>
                    <a:pt x="72" y="0"/>
                    <a:pt x="155" y="36"/>
                    <a:pt x="310" y="36"/>
                  </a:cubicBezTo>
                  <a:cubicBezTo>
                    <a:pt x="370" y="36"/>
                    <a:pt x="429" y="60"/>
                    <a:pt x="489" y="72"/>
                  </a:cubicBezTo>
                  <a:cubicBezTo>
                    <a:pt x="763" y="119"/>
                    <a:pt x="846" y="334"/>
                    <a:pt x="894" y="560"/>
                  </a:cubicBezTo>
                  <a:cubicBezTo>
                    <a:pt x="906" y="620"/>
                    <a:pt x="906" y="679"/>
                    <a:pt x="906" y="739"/>
                  </a:cubicBezTo>
                  <a:close/>
                  <a:moveTo>
                    <a:pt x="358" y="1167"/>
                  </a:moveTo>
                  <a:cubicBezTo>
                    <a:pt x="501" y="1108"/>
                    <a:pt x="620" y="1036"/>
                    <a:pt x="632" y="893"/>
                  </a:cubicBezTo>
                  <a:cubicBezTo>
                    <a:pt x="644" y="774"/>
                    <a:pt x="644" y="655"/>
                    <a:pt x="620" y="536"/>
                  </a:cubicBezTo>
                  <a:cubicBezTo>
                    <a:pt x="596" y="453"/>
                    <a:pt x="548" y="381"/>
                    <a:pt x="501" y="310"/>
                  </a:cubicBezTo>
                  <a:cubicBezTo>
                    <a:pt x="489" y="286"/>
                    <a:pt x="429" y="262"/>
                    <a:pt x="394" y="274"/>
                  </a:cubicBezTo>
                  <a:cubicBezTo>
                    <a:pt x="370" y="274"/>
                    <a:pt x="346" y="334"/>
                    <a:pt x="334" y="370"/>
                  </a:cubicBezTo>
                  <a:cubicBezTo>
                    <a:pt x="334" y="548"/>
                    <a:pt x="322" y="715"/>
                    <a:pt x="322" y="893"/>
                  </a:cubicBezTo>
                  <a:cubicBezTo>
                    <a:pt x="322" y="977"/>
                    <a:pt x="346" y="1072"/>
                    <a:pt x="358" y="1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0"/>
            <p:cNvSpPr/>
            <p:nvPr/>
          </p:nvSpPr>
          <p:spPr>
            <a:xfrm>
              <a:off x="7423631" y="1492309"/>
              <a:ext cx="153290" cy="116235"/>
            </a:xfrm>
            <a:custGeom>
              <a:rect b="b" l="l" r="r" t="t"/>
              <a:pathLst>
                <a:path extrusionOk="0" h="1192" w="1572">
                  <a:moveTo>
                    <a:pt x="1334" y="0"/>
                  </a:moveTo>
                  <a:cubicBezTo>
                    <a:pt x="1369" y="12"/>
                    <a:pt x="1393" y="12"/>
                    <a:pt x="1429" y="12"/>
                  </a:cubicBezTo>
                  <a:cubicBezTo>
                    <a:pt x="1488" y="36"/>
                    <a:pt x="1512" y="72"/>
                    <a:pt x="1464" y="131"/>
                  </a:cubicBezTo>
                  <a:cubicBezTo>
                    <a:pt x="1405" y="215"/>
                    <a:pt x="1334" y="286"/>
                    <a:pt x="1274" y="370"/>
                  </a:cubicBezTo>
                  <a:cubicBezTo>
                    <a:pt x="1191" y="465"/>
                    <a:pt x="1131" y="596"/>
                    <a:pt x="1167" y="727"/>
                  </a:cubicBezTo>
                  <a:cubicBezTo>
                    <a:pt x="1179" y="774"/>
                    <a:pt x="1226" y="822"/>
                    <a:pt x="1274" y="858"/>
                  </a:cubicBezTo>
                  <a:cubicBezTo>
                    <a:pt x="1334" y="905"/>
                    <a:pt x="1417" y="929"/>
                    <a:pt x="1488" y="977"/>
                  </a:cubicBezTo>
                  <a:cubicBezTo>
                    <a:pt x="1548" y="1012"/>
                    <a:pt x="1572" y="1072"/>
                    <a:pt x="1524" y="1143"/>
                  </a:cubicBezTo>
                  <a:cubicBezTo>
                    <a:pt x="1476" y="1191"/>
                    <a:pt x="1357" y="1179"/>
                    <a:pt x="1345" y="1108"/>
                  </a:cubicBezTo>
                  <a:cubicBezTo>
                    <a:pt x="1274" y="870"/>
                    <a:pt x="1072" y="941"/>
                    <a:pt x="917" y="917"/>
                  </a:cubicBezTo>
                  <a:cubicBezTo>
                    <a:pt x="726" y="893"/>
                    <a:pt x="524" y="893"/>
                    <a:pt x="333" y="858"/>
                  </a:cubicBezTo>
                  <a:cubicBezTo>
                    <a:pt x="238" y="834"/>
                    <a:pt x="143" y="762"/>
                    <a:pt x="60" y="703"/>
                  </a:cubicBezTo>
                  <a:cubicBezTo>
                    <a:pt x="0" y="655"/>
                    <a:pt x="0" y="596"/>
                    <a:pt x="71" y="548"/>
                  </a:cubicBezTo>
                  <a:cubicBezTo>
                    <a:pt x="238" y="429"/>
                    <a:pt x="417" y="310"/>
                    <a:pt x="631" y="310"/>
                  </a:cubicBezTo>
                  <a:cubicBezTo>
                    <a:pt x="667" y="298"/>
                    <a:pt x="714" y="262"/>
                    <a:pt x="750" y="239"/>
                  </a:cubicBezTo>
                  <a:cubicBezTo>
                    <a:pt x="929" y="96"/>
                    <a:pt x="1131" y="36"/>
                    <a:pt x="1334" y="0"/>
                  </a:cubicBezTo>
                  <a:close/>
                  <a:moveTo>
                    <a:pt x="881" y="572"/>
                  </a:moveTo>
                  <a:cubicBezTo>
                    <a:pt x="869" y="536"/>
                    <a:pt x="869" y="489"/>
                    <a:pt x="857" y="441"/>
                  </a:cubicBezTo>
                  <a:cubicBezTo>
                    <a:pt x="845" y="370"/>
                    <a:pt x="798" y="334"/>
                    <a:pt x="750" y="393"/>
                  </a:cubicBezTo>
                  <a:cubicBezTo>
                    <a:pt x="691" y="453"/>
                    <a:pt x="631" y="512"/>
                    <a:pt x="595" y="584"/>
                  </a:cubicBezTo>
                  <a:cubicBezTo>
                    <a:pt x="548" y="655"/>
                    <a:pt x="595" y="739"/>
                    <a:pt x="655" y="751"/>
                  </a:cubicBezTo>
                  <a:cubicBezTo>
                    <a:pt x="786" y="786"/>
                    <a:pt x="881" y="727"/>
                    <a:pt x="881" y="5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0"/>
            <p:cNvSpPr/>
            <p:nvPr/>
          </p:nvSpPr>
          <p:spPr>
            <a:xfrm>
              <a:off x="8050536" y="1986890"/>
              <a:ext cx="94100" cy="151047"/>
            </a:xfrm>
            <a:custGeom>
              <a:rect b="b" l="l" r="r" t="t"/>
              <a:pathLst>
                <a:path extrusionOk="0" h="1549" w="965">
                  <a:moveTo>
                    <a:pt x="0" y="1501"/>
                  </a:moveTo>
                  <a:cubicBezTo>
                    <a:pt x="119" y="1203"/>
                    <a:pt x="227" y="929"/>
                    <a:pt x="334" y="655"/>
                  </a:cubicBezTo>
                  <a:cubicBezTo>
                    <a:pt x="369" y="560"/>
                    <a:pt x="405" y="465"/>
                    <a:pt x="429" y="370"/>
                  </a:cubicBezTo>
                  <a:cubicBezTo>
                    <a:pt x="441" y="322"/>
                    <a:pt x="429" y="262"/>
                    <a:pt x="429" y="203"/>
                  </a:cubicBezTo>
                  <a:cubicBezTo>
                    <a:pt x="417" y="167"/>
                    <a:pt x="417" y="131"/>
                    <a:pt x="429" y="108"/>
                  </a:cubicBezTo>
                  <a:cubicBezTo>
                    <a:pt x="465" y="36"/>
                    <a:pt x="584" y="1"/>
                    <a:pt x="679" y="24"/>
                  </a:cubicBezTo>
                  <a:cubicBezTo>
                    <a:pt x="762" y="48"/>
                    <a:pt x="774" y="120"/>
                    <a:pt x="762" y="191"/>
                  </a:cubicBezTo>
                  <a:cubicBezTo>
                    <a:pt x="750" y="286"/>
                    <a:pt x="727" y="382"/>
                    <a:pt x="691" y="477"/>
                  </a:cubicBezTo>
                  <a:cubicBezTo>
                    <a:pt x="655" y="596"/>
                    <a:pt x="655" y="691"/>
                    <a:pt x="691" y="798"/>
                  </a:cubicBezTo>
                  <a:cubicBezTo>
                    <a:pt x="703" y="822"/>
                    <a:pt x="715" y="858"/>
                    <a:pt x="715" y="882"/>
                  </a:cubicBezTo>
                  <a:cubicBezTo>
                    <a:pt x="739" y="1013"/>
                    <a:pt x="667" y="1084"/>
                    <a:pt x="536" y="1072"/>
                  </a:cubicBezTo>
                  <a:cubicBezTo>
                    <a:pt x="512" y="1072"/>
                    <a:pt x="477" y="1084"/>
                    <a:pt x="441" y="1096"/>
                  </a:cubicBezTo>
                  <a:cubicBezTo>
                    <a:pt x="453" y="1120"/>
                    <a:pt x="453" y="1179"/>
                    <a:pt x="477" y="1191"/>
                  </a:cubicBezTo>
                  <a:cubicBezTo>
                    <a:pt x="572" y="1239"/>
                    <a:pt x="667" y="1286"/>
                    <a:pt x="762" y="1322"/>
                  </a:cubicBezTo>
                  <a:cubicBezTo>
                    <a:pt x="774" y="1334"/>
                    <a:pt x="798" y="1322"/>
                    <a:pt x="798" y="1334"/>
                  </a:cubicBezTo>
                  <a:cubicBezTo>
                    <a:pt x="858" y="1370"/>
                    <a:pt x="941" y="1405"/>
                    <a:pt x="953" y="1441"/>
                  </a:cubicBezTo>
                  <a:cubicBezTo>
                    <a:pt x="965" y="1548"/>
                    <a:pt x="858" y="1525"/>
                    <a:pt x="798" y="1525"/>
                  </a:cubicBezTo>
                  <a:cubicBezTo>
                    <a:pt x="584" y="1525"/>
                    <a:pt x="358" y="1525"/>
                    <a:pt x="143" y="1525"/>
                  </a:cubicBezTo>
                  <a:cubicBezTo>
                    <a:pt x="96" y="1525"/>
                    <a:pt x="60" y="1513"/>
                    <a:pt x="0" y="150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0"/>
            <p:cNvSpPr/>
            <p:nvPr/>
          </p:nvSpPr>
          <p:spPr>
            <a:xfrm>
              <a:off x="7756830" y="1431949"/>
              <a:ext cx="55777" cy="148707"/>
            </a:xfrm>
            <a:custGeom>
              <a:rect b="b" l="l" r="r" t="t"/>
              <a:pathLst>
                <a:path extrusionOk="0" h="1525" w="572">
                  <a:moveTo>
                    <a:pt x="560" y="1108"/>
                  </a:moveTo>
                  <a:cubicBezTo>
                    <a:pt x="548" y="1239"/>
                    <a:pt x="572" y="1370"/>
                    <a:pt x="453" y="1465"/>
                  </a:cubicBezTo>
                  <a:cubicBezTo>
                    <a:pt x="393" y="1501"/>
                    <a:pt x="345" y="1524"/>
                    <a:pt x="322" y="1453"/>
                  </a:cubicBezTo>
                  <a:cubicBezTo>
                    <a:pt x="286" y="1334"/>
                    <a:pt x="238" y="1203"/>
                    <a:pt x="226" y="1072"/>
                  </a:cubicBezTo>
                  <a:cubicBezTo>
                    <a:pt x="203" y="917"/>
                    <a:pt x="214" y="762"/>
                    <a:pt x="191" y="608"/>
                  </a:cubicBezTo>
                  <a:cubicBezTo>
                    <a:pt x="179" y="548"/>
                    <a:pt x="143" y="500"/>
                    <a:pt x="95" y="453"/>
                  </a:cubicBezTo>
                  <a:cubicBezTo>
                    <a:pt x="24" y="393"/>
                    <a:pt x="0" y="322"/>
                    <a:pt x="72" y="250"/>
                  </a:cubicBezTo>
                  <a:cubicBezTo>
                    <a:pt x="131" y="179"/>
                    <a:pt x="203" y="119"/>
                    <a:pt x="286" y="60"/>
                  </a:cubicBezTo>
                  <a:cubicBezTo>
                    <a:pt x="357" y="0"/>
                    <a:pt x="429" y="36"/>
                    <a:pt x="453" y="143"/>
                  </a:cubicBezTo>
                  <a:cubicBezTo>
                    <a:pt x="476" y="346"/>
                    <a:pt x="512" y="560"/>
                    <a:pt x="536" y="774"/>
                  </a:cubicBezTo>
                  <a:cubicBezTo>
                    <a:pt x="548" y="881"/>
                    <a:pt x="548" y="1000"/>
                    <a:pt x="560" y="11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0"/>
            <p:cNvSpPr/>
            <p:nvPr/>
          </p:nvSpPr>
          <p:spPr>
            <a:xfrm>
              <a:off x="7842738" y="1434289"/>
              <a:ext cx="88346" cy="137103"/>
            </a:xfrm>
            <a:custGeom>
              <a:rect b="b" l="l" r="r" t="t"/>
              <a:pathLst>
                <a:path extrusionOk="0" h="1406" w="906">
                  <a:moveTo>
                    <a:pt x="0" y="119"/>
                  </a:moveTo>
                  <a:cubicBezTo>
                    <a:pt x="95" y="95"/>
                    <a:pt x="191" y="60"/>
                    <a:pt x="286" y="48"/>
                  </a:cubicBezTo>
                  <a:cubicBezTo>
                    <a:pt x="429" y="24"/>
                    <a:pt x="572" y="12"/>
                    <a:pt x="726" y="0"/>
                  </a:cubicBezTo>
                  <a:cubicBezTo>
                    <a:pt x="857" y="0"/>
                    <a:pt x="905" y="72"/>
                    <a:pt x="857" y="191"/>
                  </a:cubicBezTo>
                  <a:cubicBezTo>
                    <a:pt x="822" y="310"/>
                    <a:pt x="750" y="429"/>
                    <a:pt x="691" y="536"/>
                  </a:cubicBezTo>
                  <a:cubicBezTo>
                    <a:pt x="643" y="619"/>
                    <a:pt x="584" y="691"/>
                    <a:pt x="536" y="786"/>
                  </a:cubicBezTo>
                  <a:cubicBezTo>
                    <a:pt x="488" y="869"/>
                    <a:pt x="441" y="965"/>
                    <a:pt x="476" y="1084"/>
                  </a:cubicBezTo>
                  <a:cubicBezTo>
                    <a:pt x="488" y="1167"/>
                    <a:pt x="465" y="1250"/>
                    <a:pt x="441" y="1334"/>
                  </a:cubicBezTo>
                  <a:cubicBezTo>
                    <a:pt x="441" y="1369"/>
                    <a:pt x="393" y="1405"/>
                    <a:pt x="369" y="1405"/>
                  </a:cubicBezTo>
                  <a:cubicBezTo>
                    <a:pt x="345" y="1405"/>
                    <a:pt x="310" y="1369"/>
                    <a:pt x="298" y="1334"/>
                  </a:cubicBezTo>
                  <a:cubicBezTo>
                    <a:pt x="238" y="1203"/>
                    <a:pt x="238" y="1060"/>
                    <a:pt x="286" y="929"/>
                  </a:cubicBezTo>
                  <a:cubicBezTo>
                    <a:pt x="345" y="762"/>
                    <a:pt x="405" y="584"/>
                    <a:pt x="476" y="417"/>
                  </a:cubicBezTo>
                  <a:cubicBezTo>
                    <a:pt x="536" y="250"/>
                    <a:pt x="512" y="214"/>
                    <a:pt x="334" y="203"/>
                  </a:cubicBezTo>
                  <a:cubicBezTo>
                    <a:pt x="238" y="203"/>
                    <a:pt x="143" y="191"/>
                    <a:pt x="48" y="191"/>
                  </a:cubicBezTo>
                  <a:cubicBezTo>
                    <a:pt x="36" y="179"/>
                    <a:pt x="12" y="167"/>
                    <a:pt x="0" y="155"/>
                  </a:cubicBezTo>
                  <a:cubicBezTo>
                    <a:pt x="0" y="143"/>
                    <a:pt x="0" y="131"/>
                    <a:pt x="0" y="1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0"/>
            <p:cNvSpPr/>
            <p:nvPr/>
          </p:nvSpPr>
          <p:spPr>
            <a:xfrm>
              <a:off x="7878720" y="1981039"/>
              <a:ext cx="55777" cy="141783"/>
            </a:xfrm>
            <a:custGeom>
              <a:rect b="b" l="l" r="r" t="t"/>
              <a:pathLst>
                <a:path extrusionOk="0" h="1454" w="572">
                  <a:moveTo>
                    <a:pt x="0" y="1275"/>
                  </a:moveTo>
                  <a:cubicBezTo>
                    <a:pt x="48" y="918"/>
                    <a:pt x="84" y="549"/>
                    <a:pt x="143" y="191"/>
                  </a:cubicBezTo>
                  <a:cubicBezTo>
                    <a:pt x="155" y="108"/>
                    <a:pt x="215" y="37"/>
                    <a:pt x="310" y="13"/>
                  </a:cubicBezTo>
                  <a:cubicBezTo>
                    <a:pt x="393" y="1"/>
                    <a:pt x="441" y="72"/>
                    <a:pt x="488" y="132"/>
                  </a:cubicBezTo>
                  <a:cubicBezTo>
                    <a:pt x="572" y="275"/>
                    <a:pt x="572" y="465"/>
                    <a:pt x="453" y="572"/>
                  </a:cubicBezTo>
                  <a:cubicBezTo>
                    <a:pt x="286" y="715"/>
                    <a:pt x="274" y="906"/>
                    <a:pt x="262" y="1096"/>
                  </a:cubicBezTo>
                  <a:cubicBezTo>
                    <a:pt x="262" y="1180"/>
                    <a:pt x="250" y="1251"/>
                    <a:pt x="238" y="1323"/>
                  </a:cubicBezTo>
                  <a:cubicBezTo>
                    <a:pt x="226" y="1406"/>
                    <a:pt x="167" y="1454"/>
                    <a:pt x="84" y="1454"/>
                  </a:cubicBezTo>
                  <a:cubicBezTo>
                    <a:pt x="12" y="1442"/>
                    <a:pt x="12" y="1370"/>
                    <a:pt x="12" y="1311"/>
                  </a:cubicBezTo>
                  <a:lnTo>
                    <a:pt x="12" y="1275"/>
                  </a:lnTo>
                  <a:cubicBezTo>
                    <a:pt x="12" y="1275"/>
                    <a:pt x="0" y="1275"/>
                    <a:pt x="0" y="1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0"/>
            <p:cNvSpPr/>
            <p:nvPr/>
          </p:nvSpPr>
          <p:spPr>
            <a:xfrm>
              <a:off x="8112066" y="1430779"/>
              <a:ext cx="73232" cy="135932"/>
            </a:xfrm>
            <a:custGeom>
              <a:rect b="b" l="l" r="r" t="t"/>
              <a:pathLst>
                <a:path extrusionOk="0" h="1394" w="751">
                  <a:moveTo>
                    <a:pt x="96" y="1382"/>
                  </a:moveTo>
                  <a:cubicBezTo>
                    <a:pt x="0" y="929"/>
                    <a:pt x="96" y="477"/>
                    <a:pt x="84" y="0"/>
                  </a:cubicBezTo>
                  <a:cubicBezTo>
                    <a:pt x="227" y="96"/>
                    <a:pt x="310" y="203"/>
                    <a:pt x="334" y="346"/>
                  </a:cubicBezTo>
                  <a:cubicBezTo>
                    <a:pt x="381" y="536"/>
                    <a:pt x="465" y="608"/>
                    <a:pt x="667" y="572"/>
                  </a:cubicBezTo>
                  <a:cubicBezTo>
                    <a:pt x="691" y="572"/>
                    <a:pt x="727" y="584"/>
                    <a:pt x="751" y="596"/>
                  </a:cubicBezTo>
                  <a:cubicBezTo>
                    <a:pt x="739" y="631"/>
                    <a:pt x="739" y="667"/>
                    <a:pt x="727" y="691"/>
                  </a:cubicBezTo>
                  <a:cubicBezTo>
                    <a:pt x="679" y="739"/>
                    <a:pt x="620" y="786"/>
                    <a:pt x="560" y="810"/>
                  </a:cubicBezTo>
                  <a:cubicBezTo>
                    <a:pt x="358" y="893"/>
                    <a:pt x="250" y="1036"/>
                    <a:pt x="215" y="1251"/>
                  </a:cubicBezTo>
                  <a:cubicBezTo>
                    <a:pt x="203" y="1298"/>
                    <a:pt x="167" y="1346"/>
                    <a:pt x="143" y="1393"/>
                  </a:cubicBezTo>
                  <a:cubicBezTo>
                    <a:pt x="131" y="1382"/>
                    <a:pt x="108" y="1382"/>
                    <a:pt x="96" y="138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0"/>
            <p:cNvSpPr/>
            <p:nvPr/>
          </p:nvSpPr>
          <p:spPr>
            <a:xfrm>
              <a:off x="7473459" y="1278660"/>
              <a:ext cx="151047" cy="59288"/>
            </a:xfrm>
            <a:custGeom>
              <a:rect b="b" l="l" r="r" t="t"/>
              <a:pathLst>
                <a:path extrusionOk="0" h="608" w="1549">
                  <a:moveTo>
                    <a:pt x="799" y="608"/>
                  </a:moveTo>
                  <a:cubicBezTo>
                    <a:pt x="727" y="608"/>
                    <a:pt x="656" y="608"/>
                    <a:pt x="584" y="608"/>
                  </a:cubicBezTo>
                  <a:cubicBezTo>
                    <a:pt x="370" y="596"/>
                    <a:pt x="251" y="429"/>
                    <a:pt x="132" y="298"/>
                  </a:cubicBezTo>
                  <a:cubicBezTo>
                    <a:pt x="72" y="239"/>
                    <a:pt x="49" y="167"/>
                    <a:pt x="13" y="96"/>
                  </a:cubicBezTo>
                  <a:cubicBezTo>
                    <a:pt x="1" y="72"/>
                    <a:pt x="13" y="36"/>
                    <a:pt x="13" y="13"/>
                  </a:cubicBezTo>
                  <a:cubicBezTo>
                    <a:pt x="37" y="13"/>
                    <a:pt x="72" y="1"/>
                    <a:pt x="96" y="13"/>
                  </a:cubicBezTo>
                  <a:cubicBezTo>
                    <a:pt x="227" y="108"/>
                    <a:pt x="358" y="191"/>
                    <a:pt x="465" y="310"/>
                  </a:cubicBezTo>
                  <a:cubicBezTo>
                    <a:pt x="549" y="394"/>
                    <a:pt x="620" y="417"/>
                    <a:pt x="727" y="394"/>
                  </a:cubicBezTo>
                  <a:cubicBezTo>
                    <a:pt x="942" y="334"/>
                    <a:pt x="1168" y="298"/>
                    <a:pt x="1382" y="251"/>
                  </a:cubicBezTo>
                  <a:cubicBezTo>
                    <a:pt x="1454" y="239"/>
                    <a:pt x="1513" y="251"/>
                    <a:pt x="1537" y="334"/>
                  </a:cubicBezTo>
                  <a:cubicBezTo>
                    <a:pt x="1549" y="429"/>
                    <a:pt x="1525" y="513"/>
                    <a:pt x="1430" y="525"/>
                  </a:cubicBezTo>
                  <a:cubicBezTo>
                    <a:pt x="1275" y="560"/>
                    <a:pt x="1108" y="584"/>
                    <a:pt x="942" y="608"/>
                  </a:cubicBezTo>
                  <a:cubicBezTo>
                    <a:pt x="894" y="608"/>
                    <a:pt x="846" y="608"/>
                    <a:pt x="799" y="6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0"/>
            <p:cNvSpPr/>
            <p:nvPr/>
          </p:nvSpPr>
          <p:spPr>
            <a:xfrm>
              <a:off x="7422461" y="1421515"/>
              <a:ext cx="152120" cy="38420"/>
            </a:xfrm>
            <a:custGeom>
              <a:rect b="b" l="l" r="r" t="t"/>
              <a:pathLst>
                <a:path extrusionOk="0" h="394" w="1560">
                  <a:moveTo>
                    <a:pt x="381" y="0"/>
                  </a:moveTo>
                  <a:cubicBezTo>
                    <a:pt x="679" y="24"/>
                    <a:pt x="976" y="48"/>
                    <a:pt x="1274" y="72"/>
                  </a:cubicBezTo>
                  <a:cubicBezTo>
                    <a:pt x="1381" y="84"/>
                    <a:pt x="1476" y="119"/>
                    <a:pt x="1536" y="214"/>
                  </a:cubicBezTo>
                  <a:cubicBezTo>
                    <a:pt x="1548" y="250"/>
                    <a:pt x="1560" y="310"/>
                    <a:pt x="1548" y="345"/>
                  </a:cubicBezTo>
                  <a:cubicBezTo>
                    <a:pt x="1536" y="369"/>
                    <a:pt x="1476" y="393"/>
                    <a:pt x="1441" y="393"/>
                  </a:cubicBezTo>
                  <a:cubicBezTo>
                    <a:pt x="1167" y="369"/>
                    <a:pt x="881" y="334"/>
                    <a:pt x="607" y="298"/>
                  </a:cubicBezTo>
                  <a:cubicBezTo>
                    <a:pt x="441" y="262"/>
                    <a:pt x="274" y="226"/>
                    <a:pt x="95" y="179"/>
                  </a:cubicBezTo>
                  <a:cubicBezTo>
                    <a:pt x="60" y="167"/>
                    <a:pt x="36" y="119"/>
                    <a:pt x="0" y="84"/>
                  </a:cubicBezTo>
                  <a:cubicBezTo>
                    <a:pt x="48" y="60"/>
                    <a:pt x="83" y="36"/>
                    <a:pt x="131" y="24"/>
                  </a:cubicBezTo>
                  <a:cubicBezTo>
                    <a:pt x="203" y="12"/>
                    <a:pt x="286" y="12"/>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0"/>
            <p:cNvSpPr/>
            <p:nvPr/>
          </p:nvSpPr>
          <p:spPr>
            <a:xfrm>
              <a:off x="7822943" y="1639747"/>
              <a:ext cx="30326" cy="149877"/>
            </a:xfrm>
            <a:custGeom>
              <a:rect b="b" l="l" r="r" t="t"/>
              <a:pathLst>
                <a:path extrusionOk="0" h="1537" w="311">
                  <a:moveTo>
                    <a:pt x="310" y="786"/>
                  </a:moveTo>
                  <a:cubicBezTo>
                    <a:pt x="298" y="965"/>
                    <a:pt x="275" y="1155"/>
                    <a:pt x="263" y="1334"/>
                  </a:cubicBezTo>
                  <a:cubicBezTo>
                    <a:pt x="251" y="1382"/>
                    <a:pt x="239" y="1429"/>
                    <a:pt x="215" y="1465"/>
                  </a:cubicBezTo>
                  <a:cubicBezTo>
                    <a:pt x="191" y="1501"/>
                    <a:pt x="144" y="1536"/>
                    <a:pt x="120" y="1525"/>
                  </a:cubicBezTo>
                  <a:cubicBezTo>
                    <a:pt x="84" y="1513"/>
                    <a:pt x="36" y="1477"/>
                    <a:pt x="36" y="1441"/>
                  </a:cubicBezTo>
                  <a:cubicBezTo>
                    <a:pt x="25" y="1203"/>
                    <a:pt x="13" y="953"/>
                    <a:pt x="13" y="715"/>
                  </a:cubicBezTo>
                  <a:cubicBezTo>
                    <a:pt x="1" y="560"/>
                    <a:pt x="25" y="405"/>
                    <a:pt x="36" y="251"/>
                  </a:cubicBezTo>
                  <a:cubicBezTo>
                    <a:pt x="36" y="179"/>
                    <a:pt x="48" y="120"/>
                    <a:pt x="60" y="60"/>
                  </a:cubicBezTo>
                  <a:cubicBezTo>
                    <a:pt x="60" y="36"/>
                    <a:pt x="84" y="1"/>
                    <a:pt x="108" y="1"/>
                  </a:cubicBezTo>
                  <a:cubicBezTo>
                    <a:pt x="132" y="1"/>
                    <a:pt x="191" y="12"/>
                    <a:pt x="191" y="36"/>
                  </a:cubicBezTo>
                  <a:cubicBezTo>
                    <a:pt x="227" y="155"/>
                    <a:pt x="275" y="286"/>
                    <a:pt x="287" y="405"/>
                  </a:cubicBezTo>
                  <a:cubicBezTo>
                    <a:pt x="298" y="536"/>
                    <a:pt x="287" y="655"/>
                    <a:pt x="287" y="7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0"/>
            <p:cNvSpPr/>
            <p:nvPr/>
          </p:nvSpPr>
          <p:spPr>
            <a:xfrm>
              <a:off x="8392998" y="1179978"/>
              <a:ext cx="72062" cy="63968"/>
            </a:xfrm>
            <a:custGeom>
              <a:rect b="b" l="l" r="r" t="t"/>
              <a:pathLst>
                <a:path extrusionOk="0" h="656" w="739">
                  <a:moveTo>
                    <a:pt x="739" y="203"/>
                  </a:moveTo>
                  <a:cubicBezTo>
                    <a:pt x="727" y="227"/>
                    <a:pt x="703" y="263"/>
                    <a:pt x="679" y="286"/>
                  </a:cubicBezTo>
                  <a:cubicBezTo>
                    <a:pt x="537" y="405"/>
                    <a:pt x="394" y="525"/>
                    <a:pt x="251" y="644"/>
                  </a:cubicBezTo>
                  <a:cubicBezTo>
                    <a:pt x="251" y="656"/>
                    <a:pt x="227" y="656"/>
                    <a:pt x="215" y="656"/>
                  </a:cubicBezTo>
                  <a:cubicBezTo>
                    <a:pt x="144" y="596"/>
                    <a:pt x="72" y="548"/>
                    <a:pt x="13" y="477"/>
                  </a:cubicBezTo>
                  <a:cubicBezTo>
                    <a:pt x="1" y="453"/>
                    <a:pt x="25" y="370"/>
                    <a:pt x="48" y="334"/>
                  </a:cubicBezTo>
                  <a:cubicBezTo>
                    <a:pt x="179" y="191"/>
                    <a:pt x="334" y="84"/>
                    <a:pt x="525" y="24"/>
                  </a:cubicBezTo>
                  <a:cubicBezTo>
                    <a:pt x="608" y="1"/>
                    <a:pt x="739" y="108"/>
                    <a:pt x="739" y="2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0"/>
            <p:cNvSpPr/>
            <p:nvPr/>
          </p:nvSpPr>
          <p:spPr>
            <a:xfrm>
              <a:off x="7980912" y="1283340"/>
              <a:ext cx="92929" cy="31399"/>
            </a:xfrm>
            <a:custGeom>
              <a:rect b="b" l="l" r="r" t="t"/>
              <a:pathLst>
                <a:path extrusionOk="0" h="322" w="953">
                  <a:moveTo>
                    <a:pt x="452" y="322"/>
                  </a:moveTo>
                  <a:cubicBezTo>
                    <a:pt x="369" y="322"/>
                    <a:pt x="262" y="310"/>
                    <a:pt x="167" y="298"/>
                  </a:cubicBezTo>
                  <a:cubicBezTo>
                    <a:pt x="131" y="298"/>
                    <a:pt x="83" y="274"/>
                    <a:pt x="48" y="250"/>
                  </a:cubicBezTo>
                  <a:cubicBezTo>
                    <a:pt x="0" y="203"/>
                    <a:pt x="0" y="131"/>
                    <a:pt x="71" y="107"/>
                  </a:cubicBezTo>
                  <a:cubicBezTo>
                    <a:pt x="321" y="24"/>
                    <a:pt x="583" y="0"/>
                    <a:pt x="833" y="72"/>
                  </a:cubicBezTo>
                  <a:cubicBezTo>
                    <a:pt x="893" y="84"/>
                    <a:pt x="953" y="96"/>
                    <a:pt x="941" y="179"/>
                  </a:cubicBezTo>
                  <a:cubicBezTo>
                    <a:pt x="941" y="274"/>
                    <a:pt x="869" y="286"/>
                    <a:pt x="810" y="298"/>
                  </a:cubicBezTo>
                  <a:cubicBezTo>
                    <a:pt x="702" y="310"/>
                    <a:pt x="583" y="310"/>
                    <a:pt x="452" y="3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0"/>
            <p:cNvSpPr/>
            <p:nvPr/>
          </p:nvSpPr>
          <p:spPr>
            <a:xfrm>
              <a:off x="7529236" y="1361155"/>
              <a:ext cx="65138" cy="40663"/>
            </a:xfrm>
            <a:custGeom>
              <a:rect b="b" l="l" r="r" t="t"/>
              <a:pathLst>
                <a:path extrusionOk="0" h="417" w="668">
                  <a:moveTo>
                    <a:pt x="489" y="417"/>
                  </a:moveTo>
                  <a:cubicBezTo>
                    <a:pt x="465" y="417"/>
                    <a:pt x="441" y="417"/>
                    <a:pt x="417" y="393"/>
                  </a:cubicBezTo>
                  <a:cubicBezTo>
                    <a:pt x="298" y="322"/>
                    <a:pt x="167" y="238"/>
                    <a:pt x="48" y="155"/>
                  </a:cubicBezTo>
                  <a:cubicBezTo>
                    <a:pt x="24" y="143"/>
                    <a:pt x="0" y="60"/>
                    <a:pt x="12" y="60"/>
                  </a:cubicBezTo>
                  <a:cubicBezTo>
                    <a:pt x="48" y="24"/>
                    <a:pt x="108" y="0"/>
                    <a:pt x="143" y="0"/>
                  </a:cubicBezTo>
                  <a:cubicBezTo>
                    <a:pt x="286" y="48"/>
                    <a:pt x="429" y="95"/>
                    <a:pt x="560" y="155"/>
                  </a:cubicBezTo>
                  <a:cubicBezTo>
                    <a:pt x="608" y="179"/>
                    <a:pt x="667" y="250"/>
                    <a:pt x="655" y="298"/>
                  </a:cubicBezTo>
                  <a:cubicBezTo>
                    <a:pt x="655" y="369"/>
                    <a:pt x="572" y="405"/>
                    <a:pt x="489" y="4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0"/>
            <p:cNvSpPr/>
            <p:nvPr/>
          </p:nvSpPr>
          <p:spPr>
            <a:xfrm>
              <a:off x="8233956" y="1486458"/>
              <a:ext cx="45343" cy="62798"/>
            </a:xfrm>
            <a:custGeom>
              <a:rect b="b" l="l" r="r" t="t"/>
              <a:pathLst>
                <a:path extrusionOk="0" h="644" w="465">
                  <a:moveTo>
                    <a:pt x="1" y="1"/>
                  </a:moveTo>
                  <a:cubicBezTo>
                    <a:pt x="167" y="37"/>
                    <a:pt x="263" y="108"/>
                    <a:pt x="322" y="227"/>
                  </a:cubicBezTo>
                  <a:cubicBezTo>
                    <a:pt x="370" y="346"/>
                    <a:pt x="417" y="453"/>
                    <a:pt x="465" y="572"/>
                  </a:cubicBezTo>
                  <a:cubicBezTo>
                    <a:pt x="465" y="584"/>
                    <a:pt x="465" y="596"/>
                    <a:pt x="465" y="620"/>
                  </a:cubicBezTo>
                  <a:cubicBezTo>
                    <a:pt x="393" y="644"/>
                    <a:pt x="322" y="632"/>
                    <a:pt x="251" y="584"/>
                  </a:cubicBezTo>
                  <a:cubicBezTo>
                    <a:pt x="215" y="561"/>
                    <a:pt x="155" y="561"/>
                    <a:pt x="96" y="549"/>
                  </a:cubicBezTo>
                  <a:cubicBezTo>
                    <a:pt x="108" y="477"/>
                    <a:pt x="120" y="382"/>
                    <a:pt x="108" y="299"/>
                  </a:cubicBezTo>
                  <a:cubicBezTo>
                    <a:pt x="96" y="203"/>
                    <a:pt x="48" y="12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0"/>
            <p:cNvSpPr/>
            <p:nvPr/>
          </p:nvSpPr>
          <p:spPr>
            <a:xfrm>
              <a:off x="7968138" y="1994983"/>
              <a:ext cx="31399" cy="59385"/>
            </a:xfrm>
            <a:custGeom>
              <a:rect b="b" l="l" r="r" t="t"/>
              <a:pathLst>
                <a:path extrusionOk="0" h="609" w="322">
                  <a:moveTo>
                    <a:pt x="155" y="1"/>
                  </a:moveTo>
                  <a:cubicBezTo>
                    <a:pt x="298" y="120"/>
                    <a:pt x="322" y="429"/>
                    <a:pt x="202" y="560"/>
                  </a:cubicBezTo>
                  <a:cubicBezTo>
                    <a:pt x="155" y="608"/>
                    <a:pt x="131" y="572"/>
                    <a:pt x="95" y="537"/>
                  </a:cubicBezTo>
                  <a:cubicBezTo>
                    <a:pt x="24" y="429"/>
                    <a:pt x="0" y="132"/>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0"/>
            <p:cNvSpPr/>
            <p:nvPr/>
          </p:nvSpPr>
          <p:spPr>
            <a:xfrm>
              <a:off x="8247900" y="1443553"/>
              <a:ext cx="50024" cy="29156"/>
            </a:xfrm>
            <a:custGeom>
              <a:rect b="b" l="l" r="r" t="t"/>
              <a:pathLst>
                <a:path extrusionOk="0" h="299" w="513">
                  <a:moveTo>
                    <a:pt x="512" y="36"/>
                  </a:moveTo>
                  <a:cubicBezTo>
                    <a:pt x="417" y="167"/>
                    <a:pt x="286" y="250"/>
                    <a:pt x="155" y="286"/>
                  </a:cubicBezTo>
                  <a:cubicBezTo>
                    <a:pt x="120" y="298"/>
                    <a:pt x="48" y="215"/>
                    <a:pt x="0" y="167"/>
                  </a:cubicBezTo>
                  <a:cubicBezTo>
                    <a:pt x="0" y="167"/>
                    <a:pt x="36" y="96"/>
                    <a:pt x="60" y="84"/>
                  </a:cubicBezTo>
                  <a:cubicBezTo>
                    <a:pt x="203" y="12"/>
                    <a:pt x="346" y="0"/>
                    <a:pt x="512" y="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0"/>
            <p:cNvSpPr/>
            <p:nvPr/>
          </p:nvSpPr>
          <p:spPr>
            <a:xfrm>
              <a:off x="7443328" y="1672219"/>
              <a:ext cx="44173" cy="21063"/>
            </a:xfrm>
            <a:custGeom>
              <a:rect b="b" l="l" r="r" t="t"/>
              <a:pathLst>
                <a:path extrusionOk="0" h="216" w="453">
                  <a:moveTo>
                    <a:pt x="155" y="215"/>
                  </a:moveTo>
                  <a:cubicBezTo>
                    <a:pt x="131" y="215"/>
                    <a:pt x="119" y="215"/>
                    <a:pt x="108" y="215"/>
                  </a:cubicBezTo>
                  <a:cubicBezTo>
                    <a:pt x="72" y="191"/>
                    <a:pt x="36" y="168"/>
                    <a:pt x="0" y="144"/>
                  </a:cubicBezTo>
                  <a:cubicBezTo>
                    <a:pt x="36" y="108"/>
                    <a:pt x="48" y="49"/>
                    <a:pt x="84" y="37"/>
                  </a:cubicBezTo>
                  <a:cubicBezTo>
                    <a:pt x="203" y="1"/>
                    <a:pt x="310" y="60"/>
                    <a:pt x="417" y="108"/>
                  </a:cubicBezTo>
                  <a:cubicBezTo>
                    <a:pt x="429" y="108"/>
                    <a:pt x="453" y="144"/>
                    <a:pt x="441" y="144"/>
                  </a:cubicBezTo>
                  <a:cubicBezTo>
                    <a:pt x="441" y="168"/>
                    <a:pt x="417" y="180"/>
                    <a:pt x="393" y="180"/>
                  </a:cubicBezTo>
                  <a:cubicBezTo>
                    <a:pt x="322" y="191"/>
                    <a:pt x="239" y="203"/>
                    <a:pt x="155" y="215"/>
                  </a:cubicBezTo>
                  <a:cubicBezTo>
                    <a:pt x="155" y="215"/>
                    <a:pt x="155" y="215"/>
                    <a:pt x="155"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0"/>
            <p:cNvSpPr/>
            <p:nvPr/>
          </p:nvSpPr>
          <p:spPr>
            <a:xfrm>
              <a:off x="8040102" y="2003174"/>
              <a:ext cx="44173" cy="17455"/>
            </a:xfrm>
            <a:custGeom>
              <a:rect b="b" l="l" r="r" t="t"/>
              <a:pathLst>
                <a:path extrusionOk="0" h="179" w="453">
                  <a:moveTo>
                    <a:pt x="453" y="167"/>
                  </a:moveTo>
                  <a:cubicBezTo>
                    <a:pt x="322" y="167"/>
                    <a:pt x="191" y="179"/>
                    <a:pt x="60" y="179"/>
                  </a:cubicBezTo>
                  <a:cubicBezTo>
                    <a:pt x="36" y="179"/>
                    <a:pt x="0" y="107"/>
                    <a:pt x="12" y="84"/>
                  </a:cubicBezTo>
                  <a:cubicBezTo>
                    <a:pt x="24" y="48"/>
                    <a:pt x="72" y="0"/>
                    <a:pt x="107" y="0"/>
                  </a:cubicBezTo>
                  <a:cubicBezTo>
                    <a:pt x="226" y="0"/>
                    <a:pt x="357" y="36"/>
                    <a:pt x="453" y="119"/>
                  </a:cubicBezTo>
                  <a:cubicBezTo>
                    <a:pt x="453" y="131"/>
                    <a:pt x="453" y="155"/>
                    <a:pt x="453" y="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0"/>
            <p:cNvSpPr/>
            <p:nvPr/>
          </p:nvSpPr>
          <p:spPr>
            <a:xfrm>
              <a:off x="8151559" y="1436532"/>
              <a:ext cx="39590" cy="19893"/>
            </a:xfrm>
            <a:custGeom>
              <a:rect b="b" l="l" r="r" t="t"/>
              <a:pathLst>
                <a:path extrusionOk="0" h="204" w="406">
                  <a:moveTo>
                    <a:pt x="405" y="84"/>
                  </a:moveTo>
                  <a:cubicBezTo>
                    <a:pt x="310" y="203"/>
                    <a:pt x="191" y="191"/>
                    <a:pt x="72" y="180"/>
                  </a:cubicBezTo>
                  <a:cubicBezTo>
                    <a:pt x="48" y="180"/>
                    <a:pt x="24" y="144"/>
                    <a:pt x="12" y="108"/>
                  </a:cubicBezTo>
                  <a:cubicBezTo>
                    <a:pt x="0" y="96"/>
                    <a:pt x="24" y="60"/>
                    <a:pt x="36" y="49"/>
                  </a:cubicBezTo>
                  <a:cubicBezTo>
                    <a:pt x="95" y="1"/>
                    <a:pt x="346" y="25"/>
                    <a:pt x="405"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0"/>
            <p:cNvSpPr/>
            <p:nvPr/>
          </p:nvSpPr>
          <p:spPr>
            <a:xfrm>
              <a:off x="7466536" y="1729166"/>
              <a:ext cx="19795" cy="24476"/>
            </a:xfrm>
            <a:custGeom>
              <a:rect b="b" l="l" r="r" t="t"/>
              <a:pathLst>
                <a:path extrusionOk="0" h="251" w="203">
                  <a:moveTo>
                    <a:pt x="203" y="191"/>
                  </a:moveTo>
                  <a:cubicBezTo>
                    <a:pt x="191" y="203"/>
                    <a:pt x="155" y="238"/>
                    <a:pt x="120" y="250"/>
                  </a:cubicBezTo>
                  <a:cubicBezTo>
                    <a:pt x="36" y="250"/>
                    <a:pt x="1" y="179"/>
                    <a:pt x="1" y="107"/>
                  </a:cubicBezTo>
                  <a:cubicBezTo>
                    <a:pt x="1" y="84"/>
                    <a:pt x="48" y="24"/>
                    <a:pt x="84" y="24"/>
                  </a:cubicBezTo>
                  <a:cubicBezTo>
                    <a:pt x="143" y="0"/>
                    <a:pt x="203" y="72"/>
                    <a:pt x="203" y="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0"/>
            <p:cNvSpPr/>
            <p:nvPr/>
          </p:nvSpPr>
          <p:spPr>
            <a:xfrm>
              <a:off x="8303580" y="1443553"/>
              <a:ext cx="17552" cy="33739"/>
            </a:xfrm>
            <a:custGeom>
              <a:rect b="b" l="l" r="r" t="t"/>
              <a:pathLst>
                <a:path extrusionOk="0" h="346" w="180">
                  <a:moveTo>
                    <a:pt x="132" y="0"/>
                  </a:moveTo>
                  <a:cubicBezTo>
                    <a:pt x="180" y="108"/>
                    <a:pt x="180" y="203"/>
                    <a:pt x="144" y="298"/>
                  </a:cubicBezTo>
                  <a:cubicBezTo>
                    <a:pt x="132" y="322"/>
                    <a:pt x="96" y="346"/>
                    <a:pt x="72" y="346"/>
                  </a:cubicBezTo>
                  <a:cubicBezTo>
                    <a:pt x="60" y="334"/>
                    <a:pt x="37" y="310"/>
                    <a:pt x="37" y="286"/>
                  </a:cubicBezTo>
                  <a:cubicBezTo>
                    <a:pt x="1" y="191"/>
                    <a:pt x="49" y="72"/>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0"/>
            <p:cNvSpPr/>
            <p:nvPr/>
          </p:nvSpPr>
          <p:spPr>
            <a:xfrm>
              <a:off x="8571836" y="1363398"/>
              <a:ext cx="17455" cy="19893"/>
            </a:xfrm>
            <a:custGeom>
              <a:rect b="b" l="l" r="r" t="t"/>
              <a:pathLst>
                <a:path extrusionOk="0" h="204" w="179">
                  <a:moveTo>
                    <a:pt x="84" y="203"/>
                  </a:moveTo>
                  <a:cubicBezTo>
                    <a:pt x="48" y="144"/>
                    <a:pt x="0" y="108"/>
                    <a:pt x="0" y="84"/>
                  </a:cubicBezTo>
                  <a:cubicBezTo>
                    <a:pt x="12" y="48"/>
                    <a:pt x="60" y="1"/>
                    <a:pt x="96" y="1"/>
                  </a:cubicBezTo>
                  <a:cubicBezTo>
                    <a:pt x="119" y="1"/>
                    <a:pt x="179" y="48"/>
                    <a:pt x="179" y="72"/>
                  </a:cubicBezTo>
                  <a:cubicBezTo>
                    <a:pt x="167" y="108"/>
                    <a:pt x="131" y="144"/>
                    <a:pt x="84" y="2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0"/>
            <p:cNvSpPr/>
            <p:nvPr/>
          </p:nvSpPr>
          <p:spPr>
            <a:xfrm>
              <a:off x="7501348" y="1674559"/>
              <a:ext cx="17552" cy="19893"/>
            </a:xfrm>
            <a:custGeom>
              <a:rect b="b" l="l" r="r" t="t"/>
              <a:pathLst>
                <a:path extrusionOk="0" h="204" w="180">
                  <a:moveTo>
                    <a:pt x="179" y="84"/>
                  </a:moveTo>
                  <a:cubicBezTo>
                    <a:pt x="132" y="132"/>
                    <a:pt x="96" y="167"/>
                    <a:pt x="60" y="203"/>
                  </a:cubicBezTo>
                  <a:cubicBezTo>
                    <a:pt x="48" y="179"/>
                    <a:pt x="1" y="144"/>
                    <a:pt x="13" y="132"/>
                  </a:cubicBezTo>
                  <a:cubicBezTo>
                    <a:pt x="25" y="84"/>
                    <a:pt x="60" y="48"/>
                    <a:pt x="96" y="1"/>
                  </a:cubicBezTo>
                  <a:cubicBezTo>
                    <a:pt x="120" y="25"/>
                    <a:pt x="144" y="48"/>
                    <a:pt x="179"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0"/>
            <p:cNvSpPr/>
            <p:nvPr/>
          </p:nvSpPr>
          <p:spPr>
            <a:xfrm>
              <a:off x="8267598" y="1286851"/>
              <a:ext cx="21063" cy="15114"/>
            </a:xfrm>
            <a:custGeom>
              <a:rect b="b" l="l" r="r" t="t"/>
              <a:pathLst>
                <a:path extrusionOk="0" h="155" w="216">
                  <a:moveTo>
                    <a:pt x="215" y="60"/>
                  </a:moveTo>
                  <a:cubicBezTo>
                    <a:pt x="156" y="107"/>
                    <a:pt x="120" y="155"/>
                    <a:pt x="84" y="143"/>
                  </a:cubicBezTo>
                  <a:cubicBezTo>
                    <a:pt x="60" y="143"/>
                    <a:pt x="37" y="95"/>
                    <a:pt x="1" y="60"/>
                  </a:cubicBezTo>
                  <a:cubicBezTo>
                    <a:pt x="37" y="36"/>
                    <a:pt x="60" y="0"/>
                    <a:pt x="96" y="0"/>
                  </a:cubicBezTo>
                  <a:cubicBezTo>
                    <a:pt x="120" y="0"/>
                    <a:pt x="156" y="36"/>
                    <a:pt x="215"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0"/>
            <p:cNvSpPr/>
            <p:nvPr/>
          </p:nvSpPr>
          <p:spPr>
            <a:xfrm>
              <a:off x="8090028" y="1046484"/>
              <a:ext cx="17455" cy="17552"/>
            </a:xfrm>
            <a:custGeom>
              <a:rect b="b" l="l" r="r" t="t"/>
              <a:pathLst>
                <a:path extrusionOk="0" h="180" w="179">
                  <a:moveTo>
                    <a:pt x="179" y="96"/>
                  </a:moveTo>
                  <a:cubicBezTo>
                    <a:pt x="131" y="131"/>
                    <a:pt x="107" y="179"/>
                    <a:pt x="84" y="167"/>
                  </a:cubicBezTo>
                  <a:cubicBezTo>
                    <a:pt x="48" y="167"/>
                    <a:pt x="0" y="120"/>
                    <a:pt x="0" y="108"/>
                  </a:cubicBezTo>
                  <a:cubicBezTo>
                    <a:pt x="12" y="72"/>
                    <a:pt x="48" y="24"/>
                    <a:pt x="72" y="12"/>
                  </a:cubicBezTo>
                  <a:cubicBezTo>
                    <a:pt x="95" y="0"/>
                    <a:pt x="131" y="48"/>
                    <a:pt x="179"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0"/>
            <p:cNvSpPr/>
            <p:nvPr/>
          </p:nvSpPr>
          <p:spPr>
            <a:xfrm>
              <a:off x="7386479" y="1332096"/>
              <a:ext cx="15114" cy="12872"/>
            </a:xfrm>
            <a:custGeom>
              <a:rect b="b" l="l" r="r" t="t"/>
              <a:pathLst>
                <a:path extrusionOk="0" h="132" w="155">
                  <a:moveTo>
                    <a:pt x="155" y="84"/>
                  </a:moveTo>
                  <a:cubicBezTo>
                    <a:pt x="131" y="96"/>
                    <a:pt x="95" y="131"/>
                    <a:pt x="71" y="131"/>
                  </a:cubicBezTo>
                  <a:cubicBezTo>
                    <a:pt x="48" y="131"/>
                    <a:pt x="24" y="96"/>
                    <a:pt x="0" y="84"/>
                  </a:cubicBezTo>
                  <a:cubicBezTo>
                    <a:pt x="24" y="60"/>
                    <a:pt x="36" y="24"/>
                    <a:pt x="71" y="12"/>
                  </a:cubicBezTo>
                  <a:cubicBezTo>
                    <a:pt x="95" y="0"/>
                    <a:pt x="131" y="36"/>
                    <a:pt x="155" y="48"/>
                  </a:cubicBezTo>
                  <a:cubicBezTo>
                    <a:pt x="155" y="60"/>
                    <a:pt x="155" y="72"/>
                    <a:pt x="155"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0"/>
            <p:cNvSpPr/>
            <p:nvPr/>
          </p:nvSpPr>
          <p:spPr>
            <a:xfrm>
              <a:off x="8548628" y="1181148"/>
              <a:ext cx="16285" cy="12872"/>
            </a:xfrm>
            <a:custGeom>
              <a:rect b="b" l="l" r="r" t="t"/>
              <a:pathLst>
                <a:path extrusionOk="0" h="132" w="167">
                  <a:moveTo>
                    <a:pt x="95" y="132"/>
                  </a:moveTo>
                  <a:cubicBezTo>
                    <a:pt x="60" y="108"/>
                    <a:pt x="36" y="84"/>
                    <a:pt x="0" y="60"/>
                  </a:cubicBezTo>
                  <a:cubicBezTo>
                    <a:pt x="36" y="36"/>
                    <a:pt x="60" y="1"/>
                    <a:pt x="95" y="1"/>
                  </a:cubicBezTo>
                  <a:cubicBezTo>
                    <a:pt x="119" y="1"/>
                    <a:pt x="143" y="36"/>
                    <a:pt x="167" y="60"/>
                  </a:cubicBezTo>
                  <a:cubicBezTo>
                    <a:pt x="143" y="84"/>
                    <a:pt x="131" y="108"/>
                    <a:pt x="95" y="1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0"/>
            <p:cNvSpPr/>
            <p:nvPr/>
          </p:nvSpPr>
          <p:spPr>
            <a:xfrm>
              <a:off x="7461855" y="1327416"/>
              <a:ext cx="9459" cy="21063"/>
            </a:xfrm>
            <a:custGeom>
              <a:rect b="b" l="l" r="r" t="t"/>
              <a:pathLst>
                <a:path extrusionOk="0" h="216" w="97">
                  <a:moveTo>
                    <a:pt x="49" y="215"/>
                  </a:moveTo>
                  <a:cubicBezTo>
                    <a:pt x="25" y="167"/>
                    <a:pt x="13" y="120"/>
                    <a:pt x="1" y="72"/>
                  </a:cubicBezTo>
                  <a:cubicBezTo>
                    <a:pt x="1" y="48"/>
                    <a:pt x="25" y="25"/>
                    <a:pt x="37" y="1"/>
                  </a:cubicBezTo>
                  <a:cubicBezTo>
                    <a:pt x="60" y="25"/>
                    <a:pt x="84" y="36"/>
                    <a:pt x="84" y="60"/>
                  </a:cubicBezTo>
                  <a:cubicBezTo>
                    <a:pt x="96" y="108"/>
                    <a:pt x="84" y="167"/>
                    <a:pt x="72"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0"/>
            <p:cNvSpPr/>
            <p:nvPr/>
          </p:nvSpPr>
          <p:spPr>
            <a:xfrm>
              <a:off x="8470813" y="1176467"/>
              <a:ext cx="10531" cy="16382"/>
            </a:xfrm>
            <a:custGeom>
              <a:rect b="b" l="l" r="r" t="t"/>
              <a:pathLst>
                <a:path extrusionOk="0" h="168" w="108">
                  <a:moveTo>
                    <a:pt x="96" y="168"/>
                  </a:moveTo>
                  <a:cubicBezTo>
                    <a:pt x="0" y="108"/>
                    <a:pt x="12" y="49"/>
                    <a:pt x="48" y="1"/>
                  </a:cubicBezTo>
                  <a:cubicBezTo>
                    <a:pt x="60" y="1"/>
                    <a:pt x="96" y="1"/>
                    <a:pt x="108" y="1"/>
                  </a:cubicBezTo>
                  <a:cubicBezTo>
                    <a:pt x="108" y="49"/>
                    <a:pt x="108" y="96"/>
                    <a:pt x="96" y="1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0"/>
            <p:cNvSpPr/>
            <p:nvPr/>
          </p:nvSpPr>
          <p:spPr>
            <a:xfrm>
              <a:off x="7963458" y="2122724"/>
              <a:ext cx="14042" cy="14042"/>
            </a:xfrm>
            <a:custGeom>
              <a:rect b="b" l="l" r="r" t="t"/>
              <a:pathLst>
                <a:path extrusionOk="0" h="144" w="144">
                  <a:moveTo>
                    <a:pt x="143" y="60"/>
                  </a:moveTo>
                  <a:cubicBezTo>
                    <a:pt x="96" y="96"/>
                    <a:pt x="72" y="120"/>
                    <a:pt x="48" y="143"/>
                  </a:cubicBezTo>
                  <a:cubicBezTo>
                    <a:pt x="24" y="132"/>
                    <a:pt x="0" y="108"/>
                    <a:pt x="0" y="96"/>
                  </a:cubicBezTo>
                  <a:cubicBezTo>
                    <a:pt x="12" y="60"/>
                    <a:pt x="36" y="24"/>
                    <a:pt x="60" y="12"/>
                  </a:cubicBezTo>
                  <a:cubicBezTo>
                    <a:pt x="72" y="1"/>
                    <a:pt x="108" y="36"/>
                    <a:pt x="143"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0"/>
            <p:cNvSpPr/>
            <p:nvPr/>
          </p:nvSpPr>
          <p:spPr>
            <a:xfrm>
              <a:off x="7476970" y="1354134"/>
              <a:ext cx="7118" cy="14042"/>
            </a:xfrm>
            <a:custGeom>
              <a:rect b="b" l="l" r="r" t="t"/>
              <a:pathLst>
                <a:path extrusionOk="0" h="144" w="73">
                  <a:moveTo>
                    <a:pt x="13" y="143"/>
                  </a:moveTo>
                  <a:cubicBezTo>
                    <a:pt x="13" y="108"/>
                    <a:pt x="1" y="60"/>
                    <a:pt x="1" y="24"/>
                  </a:cubicBezTo>
                  <a:cubicBezTo>
                    <a:pt x="1" y="13"/>
                    <a:pt x="25" y="1"/>
                    <a:pt x="48" y="1"/>
                  </a:cubicBezTo>
                  <a:cubicBezTo>
                    <a:pt x="60" y="48"/>
                    <a:pt x="60" y="84"/>
                    <a:pt x="72" y="132"/>
                  </a:cubicBezTo>
                  <a:cubicBezTo>
                    <a:pt x="60" y="132"/>
                    <a:pt x="36" y="143"/>
                    <a:pt x="13"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0"/>
            <p:cNvSpPr/>
            <p:nvPr/>
          </p:nvSpPr>
          <p:spPr>
            <a:xfrm>
              <a:off x="7942590" y="952482"/>
              <a:ext cx="10531" cy="10531"/>
            </a:xfrm>
            <a:custGeom>
              <a:rect b="b" l="l" r="r" t="t"/>
              <a:pathLst>
                <a:path extrusionOk="0" h="108" w="108">
                  <a:moveTo>
                    <a:pt x="36" y="0"/>
                  </a:moveTo>
                  <a:cubicBezTo>
                    <a:pt x="60" y="24"/>
                    <a:pt x="83" y="36"/>
                    <a:pt x="107" y="60"/>
                  </a:cubicBezTo>
                  <a:lnTo>
                    <a:pt x="107" y="95"/>
                  </a:lnTo>
                  <a:cubicBezTo>
                    <a:pt x="72" y="95"/>
                    <a:pt x="36" y="95"/>
                    <a:pt x="0" y="107"/>
                  </a:cubicBezTo>
                  <a:lnTo>
                    <a:pt x="0" y="0"/>
                  </a:lnTo>
                  <a:cubicBezTo>
                    <a:pt x="12" y="0"/>
                    <a:pt x="24" y="0"/>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30"/>
          <p:cNvGrpSpPr/>
          <p:nvPr/>
        </p:nvGrpSpPr>
        <p:grpSpPr>
          <a:xfrm rot="-3992550">
            <a:off x="8855993" y="4759557"/>
            <a:ext cx="666190" cy="3278547"/>
            <a:chOff x="1327600" y="2400500"/>
            <a:chExt cx="183700" cy="904050"/>
          </a:xfrm>
        </p:grpSpPr>
        <p:sp>
          <p:nvSpPr>
            <p:cNvPr id="963" name="Google Shape;963;p30"/>
            <p:cNvSpPr/>
            <p:nvPr/>
          </p:nvSpPr>
          <p:spPr>
            <a:xfrm>
              <a:off x="1498100" y="3289800"/>
              <a:ext cx="13200" cy="14750"/>
            </a:xfrm>
            <a:custGeom>
              <a:rect b="b" l="l" r="r" t="t"/>
              <a:pathLst>
                <a:path extrusionOk="0" h="590" w="528">
                  <a:moveTo>
                    <a:pt x="284" y="1"/>
                  </a:moveTo>
                  <a:lnTo>
                    <a:pt x="0" y="123"/>
                  </a:lnTo>
                  <a:cubicBezTo>
                    <a:pt x="81" y="285"/>
                    <a:pt x="162" y="448"/>
                    <a:pt x="244" y="590"/>
                  </a:cubicBezTo>
                  <a:lnTo>
                    <a:pt x="528" y="427"/>
                  </a:lnTo>
                  <a:cubicBezTo>
                    <a:pt x="447" y="285"/>
                    <a:pt x="365" y="143"/>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0"/>
            <p:cNvSpPr/>
            <p:nvPr/>
          </p:nvSpPr>
          <p:spPr>
            <a:xfrm>
              <a:off x="1327600" y="2570775"/>
              <a:ext cx="175075" cy="671875"/>
            </a:xfrm>
            <a:custGeom>
              <a:rect b="b" l="l" r="r" t="t"/>
              <a:pathLst>
                <a:path extrusionOk="0" h="26875" w="7003">
                  <a:moveTo>
                    <a:pt x="1644" y="0"/>
                  </a:moveTo>
                  <a:cubicBezTo>
                    <a:pt x="1522" y="325"/>
                    <a:pt x="1380" y="650"/>
                    <a:pt x="1279" y="975"/>
                  </a:cubicBezTo>
                  <a:lnTo>
                    <a:pt x="1563" y="1096"/>
                  </a:lnTo>
                  <a:cubicBezTo>
                    <a:pt x="1685" y="772"/>
                    <a:pt x="1806" y="447"/>
                    <a:pt x="1928" y="122"/>
                  </a:cubicBezTo>
                  <a:lnTo>
                    <a:pt x="1644" y="0"/>
                  </a:lnTo>
                  <a:close/>
                  <a:moveTo>
                    <a:pt x="629" y="2964"/>
                  </a:moveTo>
                  <a:cubicBezTo>
                    <a:pt x="528" y="3309"/>
                    <a:pt x="447" y="3634"/>
                    <a:pt x="365" y="3979"/>
                  </a:cubicBezTo>
                  <a:lnTo>
                    <a:pt x="670" y="4040"/>
                  </a:lnTo>
                  <a:cubicBezTo>
                    <a:pt x="751" y="3715"/>
                    <a:pt x="832" y="3390"/>
                    <a:pt x="934" y="3045"/>
                  </a:cubicBezTo>
                  <a:lnTo>
                    <a:pt x="629" y="2964"/>
                  </a:lnTo>
                  <a:close/>
                  <a:moveTo>
                    <a:pt x="20" y="6049"/>
                  </a:moveTo>
                  <a:lnTo>
                    <a:pt x="20" y="6090"/>
                  </a:lnTo>
                  <a:cubicBezTo>
                    <a:pt x="0" y="6252"/>
                    <a:pt x="0" y="6435"/>
                    <a:pt x="0" y="6597"/>
                  </a:cubicBezTo>
                  <a:cubicBezTo>
                    <a:pt x="0" y="6759"/>
                    <a:pt x="0" y="6922"/>
                    <a:pt x="20" y="7105"/>
                  </a:cubicBezTo>
                  <a:lnTo>
                    <a:pt x="345" y="7064"/>
                  </a:lnTo>
                  <a:cubicBezTo>
                    <a:pt x="325" y="6902"/>
                    <a:pt x="325" y="6739"/>
                    <a:pt x="325" y="6597"/>
                  </a:cubicBezTo>
                  <a:cubicBezTo>
                    <a:pt x="325" y="6435"/>
                    <a:pt x="325" y="6272"/>
                    <a:pt x="345" y="6110"/>
                  </a:cubicBezTo>
                  <a:lnTo>
                    <a:pt x="345" y="6069"/>
                  </a:lnTo>
                  <a:lnTo>
                    <a:pt x="20" y="6049"/>
                  </a:lnTo>
                  <a:close/>
                  <a:moveTo>
                    <a:pt x="873" y="8992"/>
                  </a:moveTo>
                  <a:lnTo>
                    <a:pt x="589" y="9134"/>
                  </a:lnTo>
                  <a:cubicBezTo>
                    <a:pt x="731" y="9439"/>
                    <a:pt x="893" y="9743"/>
                    <a:pt x="1076" y="10068"/>
                  </a:cubicBezTo>
                  <a:lnTo>
                    <a:pt x="1360" y="9885"/>
                  </a:lnTo>
                  <a:cubicBezTo>
                    <a:pt x="1157" y="9601"/>
                    <a:pt x="995" y="9297"/>
                    <a:pt x="873" y="8992"/>
                  </a:cubicBezTo>
                  <a:close/>
                  <a:moveTo>
                    <a:pt x="2578" y="11529"/>
                  </a:moveTo>
                  <a:lnTo>
                    <a:pt x="2334" y="11753"/>
                  </a:lnTo>
                  <a:cubicBezTo>
                    <a:pt x="2558" y="12017"/>
                    <a:pt x="2781" y="12280"/>
                    <a:pt x="3004" y="12544"/>
                  </a:cubicBezTo>
                  <a:lnTo>
                    <a:pt x="3248" y="12321"/>
                  </a:lnTo>
                  <a:cubicBezTo>
                    <a:pt x="3024" y="12057"/>
                    <a:pt x="2781" y="11793"/>
                    <a:pt x="2578" y="11529"/>
                  </a:cubicBezTo>
                  <a:close/>
                  <a:moveTo>
                    <a:pt x="4608" y="13904"/>
                  </a:moveTo>
                  <a:lnTo>
                    <a:pt x="4364" y="14107"/>
                  </a:lnTo>
                  <a:cubicBezTo>
                    <a:pt x="4587" y="14391"/>
                    <a:pt x="4790" y="14655"/>
                    <a:pt x="4973" y="14919"/>
                  </a:cubicBezTo>
                  <a:lnTo>
                    <a:pt x="5237" y="14736"/>
                  </a:lnTo>
                  <a:cubicBezTo>
                    <a:pt x="5054" y="14473"/>
                    <a:pt x="4851" y="14209"/>
                    <a:pt x="4608" y="13904"/>
                  </a:cubicBezTo>
                  <a:close/>
                  <a:moveTo>
                    <a:pt x="6292" y="16543"/>
                  </a:moveTo>
                  <a:lnTo>
                    <a:pt x="5988" y="16685"/>
                  </a:lnTo>
                  <a:cubicBezTo>
                    <a:pt x="6130" y="16989"/>
                    <a:pt x="6252" y="17314"/>
                    <a:pt x="6333" y="17639"/>
                  </a:cubicBezTo>
                  <a:lnTo>
                    <a:pt x="6637" y="17537"/>
                  </a:lnTo>
                  <a:cubicBezTo>
                    <a:pt x="6536" y="17213"/>
                    <a:pt x="6414" y="16868"/>
                    <a:pt x="6292" y="16543"/>
                  </a:cubicBezTo>
                  <a:close/>
                  <a:moveTo>
                    <a:pt x="6658" y="19628"/>
                  </a:moveTo>
                  <a:cubicBezTo>
                    <a:pt x="6678" y="19770"/>
                    <a:pt x="6678" y="19912"/>
                    <a:pt x="6678" y="20054"/>
                  </a:cubicBezTo>
                  <a:cubicBezTo>
                    <a:pt x="6678" y="20257"/>
                    <a:pt x="6678" y="20460"/>
                    <a:pt x="6658" y="20663"/>
                  </a:cubicBezTo>
                  <a:lnTo>
                    <a:pt x="6982" y="20684"/>
                  </a:lnTo>
                  <a:cubicBezTo>
                    <a:pt x="6982" y="20460"/>
                    <a:pt x="7003" y="20257"/>
                    <a:pt x="7003" y="20054"/>
                  </a:cubicBezTo>
                  <a:cubicBezTo>
                    <a:pt x="7003" y="19912"/>
                    <a:pt x="6982" y="19770"/>
                    <a:pt x="6982" y="19628"/>
                  </a:cubicBezTo>
                  <a:close/>
                  <a:moveTo>
                    <a:pt x="6414" y="22693"/>
                  </a:moveTo>
                  <a:cubicBezTo>
                    <a:pt x="6373" y="23038"/>
                    <a:pt x="6313" y="23383"/>
                    <a:pt x="6292" y="23728"/>
                  </a:cubicBezTo>
                  <a:lnTo>
                    <a:pt x="6597" y="23769"/>
                  </a:lnTo>
                  <a:cubicBezTo>
                    <a:pt x="6637" y="23424"/>
                    <a:pt x="6678" y="23079"/>
                    <a:pt x="6739" y="22754"/>
                  </a:cubicBezTo>
                  <a:lnTo>
                    <a:pt x="6414" y="22693"/>
                  </a:lnTo>
                  <a:close/>
                  <a:moveTo>
                    <a:pt x="6150" y="25819"/>
                  </a:moveTo>
                  <a:cubicBezTo>
                    <a:pt x="6170" y="26184"/>
                    <a:pt x="6191" y="26529"/>
                    <a:pt x="6231" y="26874"/>
                  </a:cubicBezTo>
                  <a:lnTo>
                    <a:pt x="6556" y="26834"/>
                  </a:lnTo>
                  <a:cubicBezTo>
                    <a:pt x="6516" y="26509"/>
                    <a:pt x="6475" y="26164"/>
                    <a:pt x="6475" y="258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0"/>
            <p:cNvSpPr/>
            <p:nvPr/>
          </p:nvSpPr>
          <p:spPr>
            <a:xfrm>
              <a:off x="1387975" y="2510900"/>
              <a:ext cx="12200" cy="14725"/>
            </a:xfrm>
            <a:custGeom>
              <a:rect b="b" l="l" r="r" t="t"/>
              <a:pathLst>
                <a:path extrusionOk="0" h="589" w="488">
                  <a:moveTo>
                    <a:pt x="203" y="0"/>
                  </a:moveTo>
                  <a:lnTo>
                    <a:pt x="0" y="467"/>
                  </a:lnTo>
                  <a:lnTo>
                    <a:pt x="305" y="589"/>
                  </a:lnTo>
                  <a:lnTo>
                    <a:pt x="488" y="122"/>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0"/>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0"/>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FFFFFF"/>
        </a:solidFill>
      </p:bgPr>
    </p:bg>
    <p:spTree>
      <p:nvGrpSpPr>
        <p:cNvPr id="968" name="Shape 968"/>
        <p:cNvGrpSpPr/>
        <p:nvPr/>
      </p:nvGrpSpPr>
      <p:grpSpPr>
        <a:xfrm>
          <a:off x="0" y="0"/>
          <a:ext cx="0" cy="0"/>
          <a:chOff x="0" y="0"/>
          <a:chExt cx="0" cy="0"/>
        </a:xfrm>
      </p:grpSpPr>
      <p:grpSp>
        <p:nvGrpSpPr>
          <p:cNvPr id="969" name="Google Shape;969;p31"/>
          <p:cNvGrpSpPr/>
          <p:nvPr/>
        </p:nvGrpSpPr>
        <p:grpSpPr>
          <a:xfrm>
            <a:off x="0" y="0"/>
            <a:ext cx="10751875" cy="7578965"/>
            <a:chOff x="0" y="0"/>
            <a:chExt cx="10751875" cy="7578965"/>
          </a:xfrm>
        </p:grpSpPr>
        <p:sp>
          <p:nvSpPr>
            <p:cNvPr id="970" name="Google Shape;970;p31"/>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1"/>
            <p:cNvSpPr/>
            <p:nvPr/>
          </p:nvSpPr>
          <p:spPr>
            <a:xfrm>
              <a:off x="59821"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972" name="Google Shape;972;p31"/>
          <p:cNvSpPr txBox="1"/>
          <p:nvPr>
            <p:ph hasCustomPrompt="1" type="title"/>
          </p:nvPr>
        </p:nvSpPr>
        <p:spPr>
          <a:xfrm>
            <a:off x="364468" y="1625801"/>
            <a:ext cx="9963000" cy="2886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73" name="Google Shape;973;p31"/>
          <p:cNvSpPr txBox="1"/>
          <p:nvPr>
            <p:ph idx="1" type="subTitle"/>
          </p:nvPr>
        </p:nvSpPr>
        <p:spPr>
          <a:xfrm>
            <a:off x="1353600" y="4375766"/>
            <a:ext cx="7984800" cy="57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000">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974" name="Google Shape;974;p31"/>
          <p:cNvGrpSpPr/>
          <p:nvPr/>
        </p:nvGrpSpPr>
        <p:grpSpPr>
          <a:xfrm>
            <a:off x="1457318" y="5775109"/>
            <a:ext cx="1855063" cy="1803871"/>
            <a:chOff x="2078825" y="3242350"/>
            <a:chExt cx="1899318" cy="1846904"/>
          </a:xfrm>
        </p:grpSpPr>
        <p:sp>
          <p:nvSpPr>
            <p:cNvPr id="975" name="Google Shape;975;p31"/>
            <p:cNvSpPr/>
            <p:nvPr/>
          </p:nvSpPr>
          <p:spPr>
            <a:xfrm>
              <a:off x="2078825" y="3242350"/>
              <a:ext cx="1899318" cy="1846904"/>
            </a:xfrm>
            <a:custGeom>
              <a:rect b="b" l="l" r="r" t="t"/>
              <a:pathLst>
                <a:path extrusionOk="0" h="7538" w="7752">
                  <a:moveTo>
                    <a:pt x="5573" y="6906"/>
                  </a:moveTo>
                  <a:cubicBezTo>
                    <a:pt x="5120" y="7382"/>
                    <a:pt x="4489" y="7430"/>
                    <a:pt x="3906" y="7454"/>
                  </a:cubicBezTo>
                  <a:cubicBezTo>
                    <a:pt x="1858" y="7537"/>
                    <a:pt x="108" y="5858"/>
                    <a:pt x="84" y="3858"/>
                  </a:cubicBezTo>
                  <a:cubicBezTo>
                    <a:pt x="60" y="1810"/>
                    <a:pt x="1751" y="120"/>
                    <a:pt x="3823" y="120"/>
                  </a:cubicBezTo>
                  <a:cubicBezTo>
                    <a:pt x="5311" y="120"/>
                    <a:pt x="6799" y="1215"/>
                    <a:pt x="7263" y="2668"/>
                  </a:cubicBezTo>
                  <a:cubicBezTo>
                    <a:pt x="7752" y="4180"/>
                    <a:pt x="7228" y="5847"/>
                    <a:pt x="5978" y="6728"/>
                  </a:cubicBezTo>
                  <a:cubicBezTo>
                    <a:pt x="5858" y="6811"/>
                    <a:pt x="5704" y="6859"/>
                    <a:pt x="5573" y="6918"/>
                  </a:cubicBezTo>
                  <a:cubicBezTo>
                    <a:pt x="5787" y="6728"/>
                    <a:pt x="6001" y="6537"/>
                    <a:pt x="6204" y="6335"/>
                  </a:cubicBezTo>
                  <a:cubicBezTo>
                    <a:pt x="6942" y="5608"/>
                    <a:pt x="7371" y="4704"/>
                    <a:pt x="7311" y="3680"/>
                  </a:cubicBezTo>
                  <a:cubicBezTo>
                    <a:pt x="7228" y="2167"/>
                    <a:pt x="6418" y="1072"/>
                    <a:pt x="5001" y="524"/>
                  </a:cubicBezTo>
                  <a:cubicBezTo>
                    <a:pt x="3632" y="1"/>
                    <a:pt x="2394" y="322"/>
                    <a:pt x="1322" y="1346"/>
                  </a:cubicBezTo>
                  <a:cubicBezTo>
                    <a:pt x="358" y="2263"/>
                    <a:pt x="1" y="3691"/>
                    <a:pt x="477" y="4942"/>
                  </a:cubicBezTo>
                  <a:cubicBezTo>
                    <a:pt x="977" y="6275"/>
                    <a:pt x="2203" y="7180"/>
                    <a:pt x="3513" y="7275"/>
                  </a:cubicBezTo>
                  <a:cubicBezTo>
                    <a:pt x="4239" y="7335"/>
                    <a:pt x="4894" y="7085"/>
                    <a:pt x="5573" y="69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1"/>
            <p:cNvSpPr/>
            <p:nvPr/>
          </p:nvSpPr>
          <p:spPr>
            <a:xfrm>
              <a:off x="2493139" y="3475846"/>
              <a:ext cx="291807" cy="262653"/>
            </a:xfrm>
            <a:custGeom>
              <a:rect b="b" l="l" r="r" t="t"/>
              <a:pathLst>
                <a:path extrusionOk="0" h="1072" w="1191">
                  <a:moveTo>
                    <a:pt x="0" y="953"/>
                  </a:moveTo>
                  <a:cubicBezTo>
                    <a:pt x="36" y="726"/>
                    <a:pt x="72" y="512"/>
                    <a:pt x="119" y="179"/>
                  </a:cubicBezTo>
                  <a:cubicBezTo>
                    <a:pt x="322" y="405"/>
                    <a:pt x="441" y="536"/>
                    <a:pt x="560" y="667"/>
                  </a:cubicBezTo>
                  <a:cubicBezTo>
                    <a:pt x="584" y="655"/>
                    <a:pt x="619" y="643"/>
                    <a:pt x="655" y="631"/>
                  </a:cubicBezTo>
                  <a:cubicBezTo>
                    <a:pt x="596" y="452"/>
                    <a:pt x="536" y="274"/>
                    <a:pt x="477" y="95"/>
                  </a:cubicBezTo>
                  <a:lnTo>
                    <a:pt x="548" y="0"/>
                  </a:lnTo>
                  <a:cubicBezTo>
                    <a:pt x="762" y="131"/>
                    <a:pt x="977" y="274"/>
                    <a:pt x="1191" y="417"/>
                  </a:cubicBezTo>
                  <a:cubicBezTo>
                    <a:pt x="1143" y="464"/>
                    <a:pt x="1108" y="524"/>
                    <a:pt x="1072" y="572"/>
                  </a:cubicBezTo>
                  <a:cubicBezTo>
                    <a:pt x="1000" y="441"/>
                    <a:pt x="941" y="310"/>
                    <a:pt x="846" y="119"/>
                  </a:cubicBezTo>
                  <a:cubicBezTo>
                    <a:pt x="750" y="488"/>
                    <a:pt x="703" y="679"/>
                    <a:pt x="643" y="941"/>
                  </a:cubicBezTo>
                  <a:cubicBezTo>
                    <a:pt x="429" y="774"/>
                    <a:pt x="322" y="679"/>
                    <a:pt x="215" y="583"/>
                  </a:cubicBezTo>
                  <a:cubicBezTo>
                    <a:pt x="179" y="607"/>
                    <a:pt x="143" y="631"/>
                    <a:pt x="119" y="643"/>
                  </a:cubicBezTo>
                  <a:cubicBezTo>
                    <a:pt x="167" y="774"/>
                    <a:pt x="227" y="905"/>
                    <a:pt x="286" y="1072"/>
                  </a:cubicBezTo>
                  <a:cubicBezTo>
                    <a:pt x="215" y="1036"/>
                    <a:pt x="143" y="1012"/>
                    <a:pt x="72" y="988"/>
                  </a:cubicBezTo>
                  <a:cubicBezTo>
                    <a:pt x="36" y="976"/>
                    <a:pt x="12" y="964"/>
                    <a:pt x="0" y="9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1"/>
            <p:cNvSpPr/>
            <p:nvPr/>
          </p:nvSpPr>
          <p:spPr>
            <a:xfrm>
              <a:off x="2603883" y="4196181"/>
              <a:ext cx="157786" cy="207526"/>
            </a:xfrm>
            <a:custGeom>
              <a:rect b="b" l="l" r="r" t="t"/>
              <a:pathLst>
                <a:path extrusionOk="0" h="847" w="644">
                  <a:moveTo>
                    <a:pt x="1" y="72"/>
                  </a:moveTo>
                  <a:cubicBezTo>
                    <a:pt x="382" y="1"/>
                    <a:pt x="644" y="84"/>
                    <a:pt x="632" y="465"/>
                  </a:cubicBezTo>
                  <a:cubicBezTo>
                    <a:pt x="620" y="846"/>
                    <a:pt x="298" y="811"/>
                    <a:pt x="1" y="79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1"/>
            <p:cNvSpPr/>
            <p:nvPr/>
          </p:nvSpPr>
          <p:spPr>
            <a:xfrm>
              <a:off x="3169859" y="3437870"/>
              <a:ext cx="192823" cy="178124"/>
            </a:xfrm>
            <a:custGeom>
              <a:rect b="b" l="l" r="r" t="t"/>
              <a:pathLst>
                <a:path extrusionOk="0" h="727" w="787">
                  <a:moveTo>
                    <a:pt x="286" y="24"/>
                  </a:moveTo>
                  <a:cubicBezTo>
                    <a:pt x="274" y="119"/>
                    <a:pt x="262" y="215"/>
                    <a:pt x="262" y="274"/>
                  </a:cubicBezTo>
                  <a:cubicBezTo>
                    <a:pt x="441" y="310"/>
                    <a:pt x="608" y="334"/>
                    <a:pt x="763" y="405"/>
                  </a:cubicBezTo>
                  <a:cubicBezTo>
                    <a:pt x="786" y="417"/>
                    <a:pt x="751" y="703"/>
                    <a:pt x="727" y="703"/>
                  </a:cubicBezTo>
                  <a:cubicBezTo>
                    <a:pt x="501" y="727"/>
                    <a:pt x="286" y="727"/>
                    <a:pt x="1" y="727"/>
                  </a:cubicBezTo>
                  <a:cubicBezTo>
                    <a:pt x="72" y="417"/>
                    <a:pt x="132" y="203"/>
                    <a:pt x="179" y="0"/>
                  </a:cubicBezTo>
                  <a:cubicBezTo>
                    <a:pt x="215" y="12"/>
                    <a:pt x="251" y="12"/>
                    <a:pt x="286" y="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1"/>
            <p:cNvSpPr/>
            <p:nvPr/>
          </p:nvSpPr>
          <p:spPr>
            <a:xfrm>
              <a:off x="2332656" y="4502691"/>
              <a:ext cx="207278" cy="178124"/>
            </a:xfrm>
            <a:custGeom>
              <a:rect b="b" l="l" r="r" t="t"/>
              <a:pathLst>
                <a:path extrusionOk="0" h="727" w="846">
                  <a:moveTo>
                    <a:pt x="691" y="452"/>
                  </a:moveTo>
                  <a:cubicBezTo>
                    <a:pt x="655" y="381"/>
                    <a:pt x="608" y="298"/>
                    <a:pt x="608" y="310"/>
                  </a:cubicBezTo>
                  <a:cubicBezTo>
                    <a:pt x="524" y="441"/>
                    <a:pt x="429" y="583"/>
                    <a:pt x="334" y="726"/>
                  </a:cubicBezTo>
                  <a:cubicBezTo>
                    <a:pt x="227" y="619"/>
                    <a:pt x="108" y="512"/>
                    <a:pt x="0" y="405"/>
                  </a:cubicBezTo>
                  <a:cubicBezTo>
                    <a:pt x="179" y="274"/>
                    <a:pt x="334" y="107"/>
                    <a:pt x="536" y="24"/>
                  </a:cubicBezTo>
                  <a:cubicBezTo>
                    <a:pt x="584" y="0"/>
                    <a:pt x="739" y="238"/>
                    <a:pt x="846" y="357"/>
                  </a:cubicBezTo>
                  <a:cubicBezTo>
                    <a:pt x="798" y="393"/>
                    <a:pt x="751" y="429"/>
                    <a:pt x="691" y="4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1"/>
            <p:cNvSpPr/>
            <p:nvPr/>
          </p:nvSpPr>
          <p:spPr>
            <a:xfrm>
              <a:off x="2854775" y="3388132"/>
              <a:ext cx="175427" cy="216101"/>
            </a:xfrm>
            <a:custGeom>
              <a:rect b="b" l="l" r="r" t="t"/>
              <a:pathLst>
                <a:path extrusionOk="0" h="882" w="716">
                  <a:moveTo>
                    <a:pt x="1" y="1"/>
                  </a:moveTo>
                  <a:cubicBezTo>
                    <a:pt x="239" y="60"/>
                    <a:pt x="477" y="60"/>
                    <a:pt x="548" y="168"/>
                  </a:cubicBezTo>
                  <a:cubicBezTo>
                    <a:pt x="715" y="418"/>
                    <a:pt x="465" y="465"/>
                    <a:pt x="286" y="549"/>
                  </a:cubicBezTo>
                  <a:cubicBezTo>
                    <a:pt x="227" y="572"/>
                    <a:pt x="203" y="680"/>
                    <a:pt x="96" y="882"/>
                  </a:cubicBezTo>
                  <a:cubicBezTo>
                    <a:pt x="60" y="537"/>
                    <a:pt x="36" y="32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1"/>
            <p:cNvSpPr/>
            <p:nvPr/>
          </p:nvSpPr>
          <p:spPr>
            <a:xfrm>
              <a:off x="2379208" y="3709098"/>
              <a:ext cx="160727" cy="140392"/>
            </a:xfrm>
            <a:custGeom>
              <a:rect b="b" l="l" r="r" t="t"/>
              <a:pathLst>
                <a:path extrusionOk="0" h="573" w="656">
                  <a:moveTo>
                    <a:pt x="465" y="1"/>
                  </a:moveTo>
                  <a:cubicBezTo>
                    <a:pt x="477" y="12"/>
                    <a:pt x="501" y="24"/>
                    <a:pt x="537" y="36"/>
                  </a:cubicBezTo>
                  <a:cubicBezTo>
                    <a:pt x="620" y="310"/>
                    <a:pt x="656" y="572"/>
                    <a:pt x="251" y="536"/>
                  </a:cubicBezTo>
                  <a:cubicBezTo>
                    <a:pt x="156" y="536"/>
                    <a:pt x="84" y="346"/>
                    <a:pt x="1" y="227"/>
                  </a:cubicBezTo>
                  <a:cubicBezTo>
                    <a:pt x="156" y="155"/>
                    <a:pt x="311" y="72"/>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1"/>
            <p:cNvSpPr/>
            <p:nvPr/>
          </p:nvSpPr>
          <p:spPr>
            <a:xfrm>
              <a:off x="3499399" y="4499751"/>
              <a:ext cx="189883" cy="169304"/>
            </a:xfrm>
            <a:custGeom>
              <a:rect b="b" l="l" r="r" t="t"/>
              <a:pathLst>
                <a:path extrusionOk="0" h="691" w="775">
                  <a:moveTo>
                    <a:pt x="775" y="476"/>
                  </a:moveTo>
                  <a:cubicBezTo>
                    <a:pt x="561" y="572"/>
                    <a:pt x="346" y="691"/>
                    <a:pt x="322" y="667"/>
                  </a:cubicBezTo>
                  <a:cubicBezTo>
                    <a:pt x="191" y="488"/>
                    <a:pt x="96" y="286"/>
                    <a:pt x="1" y="95"/>
                  </a:cubicBezTo>
                  <a:cubicBezTo>
                    <a:pt x="37" y="60"/>
                    <a:pt x="72" y="36"/>
                    <a:pt x="120" y="0"/>
                  </a:cubicBezTo>
                  <a:cubicBezTo>
                    <a:pt x="299" y="143"/>
                    <a:pt x="489" y="274"/>
                    <a:pt x="775" y="4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1"/>
            <p:cNvSpPr/>
            <p:nvPr/>
          </p:nvSpPr>
          <p:spPr>
            <a:xfrm>
              <a:off x="2437766" y="4662929"/>
              <a:ext cx="207278" cy="154848"/>
            </a:xfrm>
            <a:custGeom>
              <a:rect b="b" l="l" r="r" t="t"/>
              <a:pathLst>
                <a:path extrusionOk="0" h="632" w="846">
                  <a:moveTo>
                    <a:pt x="405" y="1"/>
                  </a:moveTo>
                  <a:cubicBezTo>
                    <a:pt x="845" y="191"/>
                    <a:pt x="655" y="394"/>
                    <a:pt x="405" y="632"/>
                  </a:cubicBezTo>
                  <a:cubicBezTo>
                    <a:pt x="286" y="549"/>
                    <a:pt x="155" y="465"/>
                    <a:pt x="0" y="346"/>
                  </a:cubicBezTo>
                  <a:cubicBezTo>
                    <a:pt x="167" y="203"/>
                    <a:pt x="286" y="108"/>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1"/>
            <p:cNvSpPr/>
            <p:nvPr/>
          </p:nvSpPr>
          <p:spPr>
            <a:xfrm>
              <a:off x="2787642" y="4213822"/>
              <a:ext cx="125690" cy="178124"/>
            </a:xfrm>
            <a:custGeom>
              <a:rect b="b" l="l" r="r" t="t"/>
              <a:pathLst>
                <a:path extrusionOk="0" h="727" w="513">
                  <a:moveTo>
                    <a:pt x="489" y="0"/>
                  </a:moveTo>
                  <a:cubicBezTo>
                    <a:pt x="322" y="72"/>
                    <a:pt x="239" y="107"/>
                    <a:pt x="60" y="179"/>
                  </a:cubicBezTo>
                  <a:cubicBezTo>
                    <a:pt x="239" y="238"/>
                    <a:pt x="334" y="274"/>
                    <a:pt x="513" y="346"/>
                  </a:cubicBezTo>
                  <a:cubicBezTo>
                    <a:pt x="346" y="393"/>
                    <a:pt x="239" y="429"/>
                    <a:pt x="60" y="500"/>
                  </a:cubicBezTo>
                  <a:cubicBezTo>
                    <a:pt x="251" y="560"/>
                    <a:pt x="382" y="608"/>
                    <a:pt x="501" y="643"/>
                  </a:cubicBezTo>
                  <a:cubicBezTo>
                    <a:pt x="501" y="667"/>
                    <a:pt x="501" y="691"/>
                    <a:pt x="501" y="703"/>
                  </a:cubicBezTo>
                  <a:cubicBezTo>
                    <a:pt x="358" y="715"/>
                    <a:pt x="203" y="727"/>
                    <a:pt x="1" y="727"/>
                  </a:cubicBezTo>
                  <a:lnTo>
                    <a:pt x="1" y="0"/>
                  </a:lnTo>
                  <a:cubicBezTo>
                    <a:pt x="144" y="0"/>
                    <a:pt x="275" y="0"/>
                    <a:pt x="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1"/>
            <p:cNvSpPr/>
            <p:nvPr/>
          </p:nvSpPr>
          <p:spPr>
            <a:xfrm>
              <a:off x="3528800" y="3851940"/>
              <a:ext cx="184003" cy="175429"/>
            </a:xfrm>
            <a:custGeom>
              <a:rect b="b" l="l" r="r" t="t"/>
              <a:pathLst>
                <a:path extrusionOk="0" h="716" w="751">
                  <a:moveTo>
                    <a:pt x="750" y="394"/>
                  </a:moveTo>
                  <a:cubicBezTo>
                    <a:pt x="572" y="489"/>
                    <a:pt x="381" y="596"/>
                    <a:pt x="155" y="715"/>
                  </a:cubicBezTo>
                  <a:cubicBezTo>
                    <a:pt x="214" y="572"/>
                    <a:pt x="262" y="465"/>
                    <a:pt x="321" y="322"/>
                  </a:cubicBezTo>
                  <a:cubicBezTo>
                    <a:pt x="250" y="287"/>
                    <a:pt x="167" y="263"/>
                    <a:pt x="0" y="191"/>
                  </a:cubicBezTo>
                  <a:cubicBezTo>
                    <a:pt x="274" y="108"/>
                    <a:pt x="452" y="49"/>
                    <a:pt x="595" y="1"/>
                  </a:cubicBezTo>
                  <a:cubicBezTo>
                    <a:pt x="667" y="168"/>
                    <a:pt x="714" y="311"/>
                    <a:pt x="750" y="3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1"/>
            <p:cNvSpPr/>
            <p:nvPr/>
          </p:nvSpPr>
          <p:spPr>
            <a:xfrm>
              <a:off x="3266148" y="4753339"/>
              <a:ext cx="140146" cy="160728"/>
            </a:xfrm>
            <a:custGeom>
              <a:rect b="b" l="l" r="r" t="t"/>
              <a:pathLst>
                <a:path extrusionOk="0" h="656" w="572">
                  <a:moveTo>
                    <a:pt x="572" y="453"/>
                  </a:moveTo>
                  <a:cubicBezTo>
                    <a:pt x="381" y="525"/>
                    <a:pt x="262" y="584"/>
                    <a:pt x="84" y="656"/>
                  </a:cubicBezTo>
                  <a:cubicBezTo>
                    <a:pt x="48" y="442"/>
                    <a:pt x="0" y="275"/>
                    <a:pt x="0" y="108"/>
                  </a:cubicBezTo>
                  <a:cubicBezTo>
                    <a:pt x="0" y="84"/>
                    <a:pt x="191" y="1"/>
                    <a:pt x="215" y="25"/>
                  </a:cubicBezTo>
                  <a:cubicBezTo>
                    <a:pt x="346" y="144"/>
                    <a:pt x="441" y="275"/>
                    <a:pt x="572" y="4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1"/>
            <p:cNvSpPr/>
            <p:nvPr/>
          </p:nvSpPr>
          <p:spPr>
            <a:xfrm>
              <a:off x="3452846" y="3697337"/>
              <a:ext cx="204338" cy="169549"/>
            </a:xfrm>
            <a:custGeom>
              <a:rect b="b" l="l" r="r" t="t"/>
              <a:pathLst>
                <a:path extrusionOk="0" h="692" w="834">
                  <a:moveTo>
                    <a:pt x="393" y="691"/>
                  </a:moveTo>
                  <a:cubicBezTo>
                    <a:pt x="358" y="430"/>
                    <a:pt x="393" y="168"/>
                    <a:pt x="0" y="168"/>
                  </a:cubicBezTo>
                  <a:cubicBezTo>
                    <a:pt x="227" y="120"/>
                    <a:pt x="465" y="72"/>
                    <a:pt x="834" y="1"/>
                  </a:cubicBezTo>
                  <a:cubicBezTo>
                    <a:pt x="643" y="310"/>
                    <a:pt x="512" y="501"/>
                    <a:pt x="393" y="6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1"/>
            <p:cNvSpPr/>
            <p:nvPr/>
          </p:nvSpPr>
          <p:spPr>
            <a:xfrm>
              <a:off x="2913087" y="4811896"/>
              <a:ext cx="137451" cy="143087"/>
            </a:xfrm>
            <a:custGeom>
              <a:rect b="b" l="l" r="r" t="t"/>
              <a:pathLst>
                <a:path extrusionOk="0" h="584" w="561">
                  <a:moveTo>
                    <a:pt x="560" y="584"/>
                  </a:moveTo>
                  <a:cubicBezTo>
                    <a:pt x="298" y="572"/>
                    <a:pt x="179" y="560"/>
                    <a:pt x="13" y="548"/>
                  </a:cubicBezTo>
                  <a:cubicBezTo>
                    <a:pt x="13" y="381"/>
                    <a:pt x="1" y="238"/>
                    <a:pt x="37" y="107"/>
                  </a:cubicBezTo>
                  <a:cubicBezTo>
                    <a:pt x="60" y="48"/>
                    <a:pt x="287" y="0"/>
                    <a:pt x="298" y="24"/>
                  </a:cubicBezTo>
                  <a:cubicBezTo>
                    <a:pt x="394" y="167"/>
                    <a:pt x="453" y="333"/>
                    <a:pt x="560" y="5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1"/>
            <p:cNvSpPr/>
            <p:nvPr/>
          </p:nvSpPr>
          <p:spPr>
            <a:xfrm>
              <a:off x="2939304" y="4205002"/>
              <a:ext cx="131570" cy="184004"/>
            </a:xfrm>
            <a:custGeom>
              <a:rect b="b" l="l" r="r" t="t"/>
              <a:pathLst>
                <a:path extrusionOk="0" h="751" w="537">
                  <a:moveTo>
                    <a:pt x="501" y="96"/>
                  </a:moveTo>
                  <a:cubicBezTo>
                    <a:pt x="382" y="143"/>
                    <a:pt x="239" y="179"/>
                    <a:pt x="144" y="251"/>
                  </a:cubicBezTo>
                  <a:cubicBezTo>
                    <a:pt x="108" y="286"/>
                    <a:pt x="108" y="477"/>
                    <a:pt x="144" y="489"/>
                  </a:cubicBezTo>
                  <a:cubicBezTo>
                    <a:pt x="251" y="560"/>
                    <a:pt x="394" y="584"/>
                    <a:pt x="537" y="703"/>
                  </a:cubicBezTo>
                  <a:cubicBezTo>
                    <a:pt x="406" y="703"/>
                    <a:pt x="180" y="751"/>
                    <a:pt x="144" y="691"/>
                  </a:cubicBezTo>
                  <a:cubicBezTo>
                    <a:pt x="60" y="548"/>
                    <a:pt x="1" y="322"/>
                    <a:pt x="49" y="179"/>
                  </a:cubicBezTo>
                  <a:cubicBezTo>
                    <a:pt x="84" y="72"/>
                    <a:pt x="334" y="60"/>
                    <a:pt x="477" y="1"/>
                  </a:cubicBezTo>
                  <a:cubicBezTo>
                    <a:pt x="489" y="24"/>
                    <a:pt x="489" y="60"/>
                    <a:pt x="50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0" name="Google Shape;990;p31"/>
          <p:cNvSpPr/>
          <p:nvPr/>
        </p:nvSpPr>
        <p:spPr>
          <a:xfrm>
            <a:off x="8417153" y="452730"/>
            <a:ext cx="2065984" cy="2144889"/>
          </a:xfrm>
          <a:custGeom>
            <a:rect b="b" l="l" r="r" t="t"/>
            <a:pathLst>
              <a:path extrusionOk="0" h="19409" w="18695">
                <a:moveTo>
                  <a:pt x="3537" y="1"/>
                </a:moveTo>
                <a:cubicBezTo>
                  <a:pt x="3501" y="1"/>
                  <a:pt x="3465" y="2"/>
                  <a:pt x="3431" y="4"/>
                </a:cubicBezTo>
                <a:cubicBezTo>
                  <a:pt x="2729" y="38"/>
                  <a:pt x="2056" y="390"/>
                  <a:pt x="1376" y="390"/>
                </a:cubicBezTo>
                <a:cubicBezTo>
                  <a:pt x="1249" y="390"/>
                  <a:pt x="1122" y="377"/>
                  <a:pt x="995" y="349"/>
                </a:cubicBezTo>
                <a:cubicBezTo>
                  <a:pt x="842" y="310"/>
                  <a:pt x="681" y="256"/>
                  <a:pt x="533" y="256"/>
                </a:cubicBezTo>
                <a:cubicBezTo>
                  <a:pt x="444" y="256"/>
                  <a:pt x="360" y="275"/>
                  <a:pt x="285" y="328"/>
                </a:cubicBezTo>
                <a:cubicBezTo>
                  <a:pt x="0" y="531"/>
                  <a:pt x="183" y="998"/>
                  <a:pt x="427" y="1262"/>
                </a:cubicBezTo>
                <a:cubicBezTo>
                  <a:pt x="670" y="1526"/>
                  <a:pt x="934" y="1891"/>
                  <a:pt x="731" y="2196"/>
                </a:cubicBezTo>
                <a:cubicBezTo>
                  <a:pt x="1300" y="1952"/>
                  <a:pt x="1929" y="1830"/>
                  <a:pt x="2538" y="1810"/>
                </a:cubicBezTo>
                <a:cubicBezTo>
                  <a:pt x="2579" y="1806"/>
                  <a:pt x="2621" y="1803"/>
                  <a:pt x="2663" y="1803"/>
                </a:cubicBezTo>
                <a:cubicBezTo>
                  <a:pt x="2809" y="1803"/>
                  <a:pt x="2955" y="1833"/>
                  <a:pt x="3065" y="1912"/>
                </a:cubicBezTo>
                <a:cubicBezTo>
                  <a:pt x="3370" y="2115"/>
                  <a:pt x="3329" y="2561"/>
                  <a:pt x="3431" y="2926"/>
                </a:cubicBezTo>
                <a:cubicBezTo>
                  <a:pt x="3593" y="3414"/>
                  <a:pt x="4040" y="3718"/>
                  <a:pt x="4446" y="4023"/>
                </a:cubicBezTo>
                <a:cubicBezTo>
                  <a:pt x="5664" y="4936"/>
                  <a:pt x="7896" y="7148"/>
                  <a:pt x="8262" y="7636"/>
                </a:cubicBezTo>
                <a:cubicBezTo>
                  <a:pt x="8728" y="8265"/>
                  <a:pt x="9398" y="8752"/>
                  <a:pt x="10149" y="8975"/>
                </a:cubicBezTo>
                <a:cubicBezTo>
                  <a:pt x="10758" y="9158"/>
                  <a:pt x="11469" y="9239"/>
                  <a:pt x="11814" y="9767"/>
                </a:cubicBezTo>
                <a:cubicBezTo>
                  <a:pt x="12057" y="10193"/>
                  <a:pt x="11956" y="10721"/>
                  <a:pt x="12017" y="11208"/>
                </a:cubicBezTo>
                <a:cubicBezTo>
                  <a:pt x="12078" y="11959"/>
                  <a:pt x="12504" y="12608"/>
                  <a:pt x="12768" y="13319"/>
                </a:cubicBezTo>
                <a:cubicBezTo>
                  <a:pt x="13153" y="14273"/>
                  <a:pt x="13255" y="15349"/>
                  <a:pt x="13052" y="16363"/>
                </a:cubicBezTo>
                <a:cubicBezTo>
                  <a:pt x="12950" y="16932"/>
                  <a:pt x="12747" y="17500"/>
                  <a:pt x="12768" y="18089"/>
                </a:cubicBezTo>
                <a:cubicBezTo>
                  <a:pt x="12808" y="18677"/>
                  <a:pt x="13153" y="19286"/>
                  <a:pt x="13722" y="19408"/>
                </a:cubicBezTo>
                <a:cubicBezTo>
                  <a:pt x="13783" y="18109"/>
                  <a:pt x="14635" y="16972"/>
                  <a:pt x="15589" y="16079"/>
                </a:cubicBezTo>
                <a:cubicBezTo>
                  <a:pt x="16543" y="15186"/>
                  <a:pt x="17619" y="14395"/>
                  <a:pt x="18329" y="13299"/>
                </a:cubicBezTo>
                <a:cubicBezTo>
                  <a:pt x="18532" y="13014"/>
                  <a:pt x="18695" y="12649"/>
                  <a:pt x="18593" y="12324"/>
                </a:cubicBezTo>
                <a:cubicBezTo>
                  <a:pt x="18410" y="11736"/>
                  <a:pt x="17639" y="11675"/>
                  <a:pt x="17091" y="11411"/>
                </a:cubicBezTo>
                <a:cubicBezTo>
                  <a:pt x="16949" y="11350"/>
                  <a:pt x="16807" y="11248"/>
                  <a:pt x="16685" y="11147"/>
                </a:cubicBezTo>
                <a:cubicBezTo>
                  <a:pt x="16137" y="10700"/>
                  <a:pt x="15731" y="9970"/>
                  <a:pt x="15061" y="9686"/>
                </a:cubicBezTo>
                <a:cubicBezTo>
                  <a:pt x="14750" y="9558"/>
                  <a:pt x="14419" y="9533"/>
                  <a:pt x="14080" y="9533"/>
                </a:cubicBezTo>
                <a:cubicBezTo>
                  <a:pt x="13862" y="9533"/>
                  <a:pt x="13641" y="9543"/>
                  <a:pt x="13420" y="9543"/>
                </a:cubicBezTo>
                <a:cubicBezTo>
                  <a:pt x="13222" y="9543"/>
                  <a:pt x="13024" y="9535"/>
                  <a:pt x="12829" y="9503"/>
                </a:cubicBezTo>
                <a:cubicBezTo>
                  <a:pt x="11976" y="9361"/>
                  <a:pt x="11266" y="8752"/>
                  <a:pt x="10596" y="8184"/>
                </a:cubicBezTo>
                <a:cubicBezTo>
                  <a:pt x="10352" y="7960"/>
                  <a:pt x="10088" y="7737"/>
                  <a:pt x="9967" y="7412"/>
                </a:cubicBezTo>
                <a:cubicBezTo>
                  <a:pt x="9845" y="7108"/>
                  <a:pt x="9906" y="6702"/>
                  <a:pt x="10190" y="6519"/>
                </a:cubicBezTo>
                <a:cubicBezTo>
                  <a:pt x="10286" y="6463"/>
                  <a:pt x="10387" y="6440"/>
                  <a:pt x="10490" y="6440"/>
                </a:cubicBezTo>
                <a:cubicBezTo>
                  <a:pt x="10927" y="6440"/>
                  <a:pt x="11418" y="6846"/>
                  <a:pt x="11862" y="6846"/>
                </a:cubicBezTo>
                <a:cubicBezTo>
                  <a:pt x="11956" y="6846"/>
                  <a:pt x="12049" y="6828"/>
                  <a:pt x="12138" y="6783"/>
                </a:cubicBezTo>
                <a:cubicBezTo>
                  <a:pt x="12443" y="6641"/>
                  <a:pt x="12544" y="6276"/>
                  <a:pt x="12687" y="5971"/>
                </a:cubicBezTo>
                <a:cubicBezTo>
                  <a:pt x="12930" y="5443"/>
                  <a:pt x="13417" y="5037"/>
                  <a:pt x="13986" y="4855"/>
                </a:cubicBezTo>
                <a:cubicBezTo>
                  <a:pt x="14209" y="4794"/>
                  <a:pt x="14452" y="4753"/>
                  <a:pt x="14635" y="4631"/>
                </a:cubicBezTo>
                <a:cubicBezTo>
                  <a:pt x="14818" y="4489"/>
                  <a:pt x="14940" y="4205"/>
                  <a:pt x="14777" y="4023"/>
                </a:cubicBezTo>
                <a:cubicBezTo>
                  <a:pt x="14696" y="3921"/>
                  <a:pt x="14513" y="3921"/>
                  <a:pt x="14432" y="3820"/>
                </a:cubicBezTo>
                <a:cubicBezTo>
                  <a:pt x="14148" y="3353"/>
                  <a:pt x="15000" y="3475"/>
                  <a:pt x="15082" y="3170"/>
                </a:cubicBezTo>
                <a:cubicBezTo>
                  <a:pt x="15163" y="2845"/>
                  <a:pt x="15000" y="2521"/>
                  <a:pt x="14757" y="2318"/>
                </a:cubicBezTo>
                <a:cubicBezTo>
                  <a:pt x="14513" y="2115"/>
                  <a:pt x="14209" y="1993"/>
                  <a:pt x="13904" y="1891"/>
                </a:cubicBezTo>
                <a:cubicBezTo>
                  <a:pt x="13685" y="1822"/>
                  <a:pt x="13446" y="1759"/>
                  <a:pt x="13220" y="1759"/>
                </a:cubicBezTo>
                <a:cubicBezTo>
                  <a:pt x="13050" y="1759"/>
                  <a:pt x="12887" y="1795"/>
                  <a:pt x="12747" y="1891"/>
                </a:cubicBezTo>
                <a:cubicBezTo>
                  <a:pt x="12463" y="2094"/>
                  <a:pt x="12382" y="2460"/>
                  <a:pt x="12118" y="2683"/>
                </a:cubicBezTo>
                <a:cubicBezTo>
                  <a:pt x="11973" y="2804"/>
                  <a:pt x="11778" y="2860"/>
                  <a:pt x="11580" y="2860"/>
                </a:cubicBezTo>
                <a:cubicBezTo>
                  <a:pt x="11444" y="2860"/>
                  <a:pt x="11308" y="2834"/>
                  <a:pt x="11184" y="2784"/>
                </a:cubicBezTo>
                <a:cubicBezTo>
                  <a:pt x="10880" y="2683"/>
                  <a:pt x="10454" y="2480"/>
                  <a:pt x="10393" y="2257"/>
                </a:cubicBezTo>
                <a:cubicBezTo>
                  <a:pt x="10352" y="2054"/>
                  <a:pt x="10616" y="1709"/>
                  <a:pt x="10880" y="1668"/>
                </a:cubicBezTo>
                <a:cubicBezTo>
                  <a:pt x="11428" y="1567"/>
                  <a:pt x="11712" y="816"/>
                  <a:pt x="12281" y="755"/>
                </a:cubicBezTo>
                <a:cubicBezTo>
                  <a:pt x="12299" y="753"/>
                  <a:pt x="12317" y="753"/>
                  <a:pt x="12335" y="753"/>
                </a:cubicBezTo>
                <a:cubicBezTo>
                  <a:pt x="12598" y="753"/>
                  <a:pt x="12843" y="887"/>
                  <a:pt x="13052" y="1039"/>
                </a:cubicBezTo>
                <a:cubicBezTo>
                  <a:pt x="13295" y="1201"/>
                  <a:pt x="13539" y="1364"/>
                  <a:pt x="13823" y="1364"/>
                </a:cubicBezTo>
                <a:cubicBezTo>
                  <a:pt x="14087" y="1364"/>
                  <a:pt x="14392" y="1100"/>
                  <a:pt x="14290" y="816"/>
                </a:cubicBezTo>
                <a:cubicBezTo>
                  <a:pt x="14229" y="613"/>
                  <a:pt x="13986" y="531"/>
                  <a:pt x="13762" y="470"/>
                </a:cubicBezTo>
                <a:cubicBezTo>
                  <a:pt x="13174" y="339"/>
                  <a:pt x="12570" y="273"/>
                  <a:pt x="11966" y="273"/>
                </a:cubicBezTo>
                <a:cubicBezTo>
                  <a:pt x="11362" y="273"/>
                  <a:pt x="10758" y="339"/>
                  <a:pt x="10170" y="470"/>
                </a:cubicBezTo>
                <a:cubicBezTo>
                  <a:pt x="9926" y="531"/>
                  <a:pt x="9682" y="633"/>
                  <a:pt x="9439" y="694"/>
                </a:cubicBezTo>
                <a:cubicBezTo>
                  <a:pt x="9396" y="703"/>
                  <a:pt x="9358" y="707"/>
                  <a:pt x="9323" y="707"/>
                </a:cubicBezTo>
                <a:cubicBezTo>
                  <a:pt x="9041" y="707"/>
                  <a:pt x="8981" y="443"/>
                  <a:pt x="8728" y="389"/>
                </a:cubicBezTo>
                <a:cubicBezTo>
                  <a:pt x="8708" y="385"/>
                  <a:pt x="8687" y="383"/>
                  <a:pt x="8665" y="383"/>
                </a:cubicBezTo>
                <a:cubicBezTo>
                  <a:pt x="8286" y="383"/>
                  <a:pt x="7709" y="971"/>
                  <a:pt x="7304" y="971"/>
                </a:cubicBezTo>
                <a:cubicBezTo>
                  <a:pt x="7270" y="971"/>
                  <a:pt x="7237" y="967"/>
                  <a:pt x="7206" y="958"/>
                </a:cubicBezTo>
                <a:cubicBezTo>
                  <a:pt x="6618" y="801"/>
                  <a:pt x="4573" y="1"/>
                  <a:pt x="35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FFFF"/>
        </a:solidFill>
      </p:bgPr>
    </p:bg>
    <p:spTree>
      <p:nvGrpSpPr>
        <p:cNvPr id="58" name="Shape 58"/>
        <p:cNvGrpSpPr/>
        <p:nvPr/>
      </p:nvGrpSpPr>
      <p:grpSpPr>
        <a:xfrm>
          <a:off x="0" y="0"/>
          <a:ext cx="0" cy="0"/>
          <a:chOff x="0" y="0"/>
          <a:chExt cx="0" cy="0"/>
        </a:xfrm>
      </p:grpSpPr>
      <p:grpSp>
        <p:nvGrpSpPr>
          <p:cNvPr id="59" name="Google Shape;59;p4"/>
          <p:cNvGrpSpPr/>
          <p:nvPr/>
        </p:nvGrpSpPr>
        <p:grpSpPr>
          <a:xfrm>
            <a:off x="-29" y="0"/>
            <a:ext cx="10692054" cy="7578965"/>
            <a:chOff x="-29" y="0"/>
            <a:chExt cx="10692054" cy="7578965"/>
          </a:xfrm>
        </p:grpSpPr>
        <p:sp>
          <p:nvSpPr>
            <p:cNvPr id="60" name="Google Shape;60;p4"/>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29"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62" name="Google Shape;62;p4"/>
          <p:cNvSpPr txBox="1"/>
          <p:nvPr>
            <p:ph idx="1" type="body"/>
          </p:nvPr>
        </p:nvSpPr>
        <p:spPr>
          <a:xfrm>
            <a:off x="817800" y="1767025"/>
            <a:ext cx="9281400" cy="4755600"/>
          </a:xfrm>
          <a:prstGeom prst="rect">
            <a:avLst/>
          </a:prstGeom>
        </p:spPr>
        <p:txBody>
          <a:bodyPr anchorCtr="0" anchor="t" bIns="91425" lIns="91425" spcFirstLastPara="1" rIns="91425" wrap="square" tIns="91425">
            <a:noAutofit/>
          </a:bodyPr>
          <a:lstStyle>
            <a:lvl1pPr indent="-274320" lvl="0" marL="457200" rtl="0">
              <a:spcBef>
                <a:spcPts val="0"/>
              </a:spcBef>
              <a:spcAft>
                <a:spcPts val="0"/>
              </a:spcAft>
              <a:buClr>
                <a:schemeClr val="accent2"/>
              </a:buClr>
              <a:buSzPts val="720"/>
              <a:buAutoNum type="arabicPeriod"/>
              <a:defRPr sz="1600"/>
            </a:lvl1pPr>
            <a:lvl2pPr indent="-264160" lvl="1" marL="914400" rtl="0">
              <a:spcBef>
                <a:spcPts val="0"/>
              </a:spcBef>
              <a:spcAft>
                <a:spcPts val="0"/>
              </a:spcAft>
              <a:buClr>
                <a:schemeClr val="accent2"/>
              </a:buClr>
              <a:buSzPts val="560"/>
              <a:buChar char="●"/>
              <a:defRPr sz="1600"/>
            </a:lvl2pPr>
            <a:lvl3pPr indent="-264160" lvl="2" marL="1371600" rtl="0">
              <a:spcBef>
                <a:spcPts val="0"/>
              </a:spcBef>
              <a:spcAft>
                <a:spcPts val="0"/>
              </a:spcAft>
              <a:buClr>
                <a:schemeClr val="dk2"/>
              </a:buClr>
              <a:buSzPts val="560"/>
              <a:buFont typeface="Roboto"/>
              <a:buChar char="■"/>
              <a:defRPr/>
            </a:lvl3pPr>
            <a:lvl4pPr indent="-264160" lvl="3" marL="1828800" rtl="0">
              <a:spcBef>
                <a:spcPts val="0"/>
              </a:spcBef>
              <a:spcAft>
                <a:spcPts val="0"/>
              </a:spcAft>
              <a:buClr>
                <a:schemeClr val="dk2"/>
              </a:buClr>
              <a:buSzPts val="560"/>
              <a:buFont typeface="Roboto"/>
              <a:buChar char="●"/>
              <a:defRPr/>
            </a:lvl4pPr>
            <a:lvl5pPr indent="-264160" lvl="4" marL="2286000" rtl="0">
              <a:spcBef>
                <a:spcPts val="0"/>
              </a:spcBef>
              <a:spcAft>
                <a:spcPts val="0"/>
              </a:spcAft>
              <a:buClr>
                <a:schemeClr val="dk2"/>
              </a:buClr>
              <a:buSzPts val="560"/>
              <a:buFont typeface="Roboto"/>
              <a:buChar char="○"/>
              <a:defRPr/>
            </a:lvl5pPr>
            <a:lvl6pPr indent="-264160" lvl="5" marL="2743200" rtl="0">
              <a:spcBef>
                <a:spcPts val="0"/>
              </a:spcBef>
              <a:spcAft>
                <a:spcPts val="0"/>
              </a:spcAft>
              <a:buClr>
                <a:schemeClr val="dk2"/>
              </a:buClr>
              <a:buSzPts val="560"/>
              <a:buFont typeface="Roboto"/>
              <a:buChar char="■"/>
              <a:defRPr/>
            </a:lvl6pPr>
            <a:lvl7pPr indent="-264160" lvl="6" marL="3200400" rtl="0">
              <a:spcBef>
                <a:spcPts val="0"/>
              </a:spcBef>
              <a:spcAft>
                <a:spcPts val="0"/>
              </a:spcAft>
              <a:buClr>
                <a:schemeClr val="dk2"/>
              </a:buClr>
              <a:buSzPts val="560"/>
              <a:buFont typeface="Roboto"/>
              <a:buChar char="●"/>
              <a:defRPr/>
            </a:lvl7pPr>
            <a:lvl8pPr indent="-264159" lvl="7" marL="3657600" rtl="0">
              <a:spcBef>
                <a:spcPts val="0"/>
              </a:spcBef>
              <a:spcAft>
                <a:spcPts val="0"/>
              </a:spcAft>
              <a:buClr>
                <a:schemeClr val="dk2"/>
              </a:buClr>
              <a:buSzPts val="560"/>
              <a:buFont typeface="Roboto"/>
              <a:buChar char="○"/>
              <a:defRPr/>
            </a:lvl8pPr>
            <a:lvl9pPr indent="-264159" lvl="8" marL="4114800" rtl="0">
              <a:spcBef>
                <a:spcPts val="0"/>
              </a:spcBef>
              <a:spcAft>
                <a:spcPts val="0"/>
              </a:spcAft>
              <a:buClr>
                <a:schemeClr val="dk2"/>
              </a:buClr>
              <a:buSzPts val="560"/>
              <a:buFont typeface="Roboto"/>
              <a:buChar char="■"/>
              <a:defRPr/>
            </a:lvl9pPr>
          </a:lstStyle>
          <a:p/>
        </p:txBody>
      </p:sp>
      <p:sp>
        <p:nvSpPr>
          <p:cNvPr id="63" name="Google Shape;63;p4"/>
          <p:cNvSpPr txBox="1"/>
          <p:nvPr>
            <p:ph type="title"/>
          </p:nvPr>
        </p:nvSpPr>
        <p:spPr>
          <a:xfrm>
            <a:off x="817800" y="767500"/>
            <a:ext cx="9281400" cy="8481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4300">
                <a:solidFill>
                  <a:schemeClr val="accent1"/>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64" name="Google Shape;64;p4"/>
          <p:cNvGrpSpPr/>
          <p:nvPr/>
        </p:nvGrpSpPr>
        <p:grpSpPr>
          <a:xfrm>
            <a:off x="7647737" y="5952720"/>
            <a:ext cx="2099506" cy="2041383"/>
            <a:chOff x="2078825" y="3242350"/>
            <a:chExt cx="1899318" cy="1846904"/>
          </a:xfrm>
        </p:grpSpPr>
        <p:sp>
          <p:nvSpPr>
            <p:cNvPr id="65" name="Google Shape;65;p4"/>
            <p:cNvSpPr/>
            <p:nvPr/>
          </p:nvSpPr>
          <p:spPr>
            <a:xfrm>
              <a:off x="2078825" y="3242350"/>
              <a:ext cx="1899318" cy="1846904"/>
            </a:xfrm>
            <a:custGeom>
              <a:rect b="b" l="l" r="r" t="t"/>
              <a:pathLst>
                <a:path extrusionOk="0" h="7538" w="7752">
                  <a:moveTo>
                    <a:pt x="5573" y="6906"/>
                  </a:moveTo>
                  <a:cubicBezTo>
                    <a:pt x="5120" y="7382"/>
                    <a:pt x="4489" y="7430"/>
                    <a:pt x="3906" y="7454"/>
                  </a:cubicBezTo>
                  <a:cubicBezTo>
                    <a:pt x="1858" y="7537"/>
                    <a:pt x="108" y="5858"/>
                    <a:pt x="84" y="3858"/>
                  </a:cubicBezTo>
                  <a:cubicBezTo>
                    <a:pt x="60" y="1810"/>
                    <a:pt x="1751" y="120"/>
                    <a:pt x="3823" y="120"/>
                  </a:cubicBezTo>
                  <a:cubicBezTo>
                    <a:pt x="5311" y="120"/>
                    <a:pt x="6799" y="1215"/>
                    <a:pt x="7263" y="2668"/>
                  </a:cubicBezTo>
                  <a:cubicBezTo>
                    <a:pt x="7752" y="4180"/>
                    <a:pt x="7228" y="5847"/>
                    <a:pt x="5978" y="6728"/>
                  </a:cubicBezTo>
                  <a:cubicBezTo>
                    <a:pt x="5858" y="6811"/>
                    <a:pt x="5704" y="6859"/>
                    <a:pt x="5573" y="6918"/>
                  </a:cubicBezTo>
                  <a:cubicBezTo>
                    <a:pt x="5787" y="6728"/>
                    <a:pt x="6001" y="6537"/>
                    <a:pt x="6204" y="6335"/>
                  </a:cubicBezTo>
                  <a:cubicBezTo>
                    <a:pt x="6942" y="5608"/>
                    <a:pt x="7371" y="4704"/>
                    <a:pt x="7311" y="3680"/>
                  </a:cubicBezTo>
                  <a:cubicBezTo>
                    <a:pt x="7228" y="2167"/>
                    <a:pt x="6418" y="1072"/>
                    <a:pt x="5001" y="524"/>
                  </a:cubicBezTo>
                  <a:cubicBezTo>
                    <a:pt x="3632" y="1"/>
                    <a:pt x="2394" y="322"/>
                    <a:pt x="1322" y="1346"/>
                  </a:cubicBezTo>
                  <a:cubicBezTo>
                    <a:pt x="358" y="2263"/>
                    <a:pt x="1" y="3691"/>
                    <a:pt x="477" y="4942"/>
                  </a:cubicBezTo>
                  <a:cubicBezTo>
                    <a:pt x="977" y="6275"/>
                    <a:pt x="2203" y="7180"/>
                    <a:pt x="3513" y="7275"/>
                  </a:cubicBezTo>
                  <a:cubicBezTo>
                    <a:pt x="4239" y="7335"/>
                    <a:pt x="4894" y="7085"/>
                    <a:pt x="5573" y="69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2493139" y="3475846"/>
              <a:ext cx="291807" cy="262653"/>
            </a:xfrm>
            <a:custGeom>
              <a:rect b="b" l="l" r="r" t="t"/>
              <a:pathLst>
                <a:path extrusionOk="0" h="1072" w="1191">
                  <a:moveTo>
                    <a:pt x="0" y="953"/>
                  </a:moveTo>
                  <a:cubicBezTo>
                    <a:pt x="36" y="726"/>
                    <a:pt x="72" y="512"/>
                    <a:pt x="119" y="179"/>
                  </a:cubicBezTo>
                  <a:cubicBezTo>
                    <a:pt x="322" y="405"/>
                    <a:pt x="441" y="536"/>
                    <a:pt x="560" y="667"/>
                  </a:cubicBezTo>
                  <a:cubicBezTo>
                    <a:pt x="584" y="655"/>
                    <a:pt x="619" y="643"/>
                    <a:pt x="655" y="631"/>
                  </a:cubicBezTo>
                  <a:cubicBezTo>
                    <a:pt x="596" y="452"/>
                    <a:pt x="536" y="274"/>
                    <a:pt x="477" y="95"/>
                  </a:cubicBezTo>
                  <a:lnTo>
                    <a:pt x="548" y="0"/>
                  </a:lnTo>
                  <a:cubicBezTo>
                    <a:pt x="762" y="131"/>
                    <a:pt x="977" y="274"/>
                    <a:pt x="1191" y="417"/>
                  </a:cubicBezTo>
                  <a:cubicBezTo>
                    <a:pt x="1143" y="464"/>
                    <a:pt x="1108" y="524"/>
                    <a:pt x="1072" y="572"/>
                  </a:cubicBezTo>
                  <a:cubicBezTo>
                    <a:pt x="1000" y="441"/>
                    <a:pt x="941" y="310"/>
                    <a:pt x="846" y="119"/>
                  </a:cubicBezTo>
                  <a:cubicBezTo>
                    <a:pt x="750" y="488"/>
                    <a:pt x="703" y="679"/>
                    <a:pt x="643" y="941"/>
                  </a:cubicBezTo>
                  <a:cubicBezTo>
                    <a:pt x="429" y="774"/>
                    <a:pt x="322" y="679"/>
                    <a:pt x="215" y="583"/>
                  </a:cubicBezTo>
                  <a:cubicBezTo>
                    <a:pt x="179" y="607"/>
                    <a:pt x="143" y="631"/>
                    <a:pt x="119" y="643"/>
                  </a:cubicBezTo>
                  <a:cubicBezTo>
                    <a:pt x="167" y="774"/>
                    <a:pt x="227" y="905"/>
                    <a:pt x="286" y="1072"/>
                  </a:cubicBezTo>
                  <a:cubicBezTo>
                    <a:pt x="215" y="1036"/>
                    <a:pt x="143" y="1012"/>
                    <a:pt x="72" y="988"/>
                  </a:cubicBezTo>
                  <a:cubicBezTo>
                    <a:pt x="36" y="976"/>
                    <a:pt x="12" y="964"/>
                    <a:pt x="0" y="9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2603883" y="4196181"/>
              <a:ext cx="157786" cy="207526"/>
            </a:xfrm>
            <a:custGeom>
              <a:rect b="b" l="l" r="r" t="t"/>
              <a:pathLst>
                <a:path extrusionOk="0" h="847" w="644">
                  <a:moveTo>
                    <a:pt x="1" y="72"/>
                  </a:moveTo>
                  <a:cubicBezTo>
                    <a:pt x="382" y="1"/>
                    <a:pt x="644" y="84"/>
                    <a:pt x="632" y="465"/>
                  </a:cubicBezTo>
                  <a:cubicBezTo>
                    <a:pt x="620" y="846"/>
                    <a:pt x="298" y="811"/>
                    <a:pt x="1" y="79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3169859" y="3437870"/>
              <a:ext cx="192823" cy="178124"/>
            </a:xfrm>
            <a:custGeom>
              <a:rect b="b" l="l" r="r" t="t"/>
              <a:pathLst>
                <a:path extrusionOk="0" h="727" w="787">
                  <a:moveTo>
                    <a:pt x="286" y="24"/>
                  </a:moveTo>
                  <a:cubicBezTo>
                    <a:pt x="274" y="119"/>
                    <a:pt x="262" y="215"/>
                    <a:pt x="262" y="274"/>
                  </a:cubicBezTo>
                  <a:cubicBezTo>
                    <a:pt x="441" y="310"/>
                    <a:pt x="608" y="334"/>
                    <a:pt x="763" y="405"/>
                  </a:cubicBezTo>
                  <a:cubicBezTo>
                    <a:pt x="786" y="417"/>
                    <a:pt x="751" y="703"/>
                    <a:pt x="727" y="703"/>
                  </a:cubicBezTo>
                  <a:cubicBezTo>
                    <a:pt x="501" y="727"/>
                    <a:pt x="286" y="727"/>
                    <a:pt x="1" y="727"/>
                  </a:cubicBezTo>
                  <a:cubicBezTo>
                    <a:pt x="72" y="417"/>
                    <a:pt x="132" y="203"/>
                    <a:pt x="179" y="0"/>
                  </a:cubicBezTo>
                  <a:cubicBezTo>
                    <a:pt x="215" y="12"/>
                    <a:pt x="251" y="12"/>
                    <a:pt x="286" y="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2332656" y="4502691"/>
              <a:ext cx="207278" cy="178124"/>
            </a:xfrm>
            <a:custGeom>
              <a:rect b="b" l="l" r="r" t="t"/>
              <a:pathLst>
                <a:path extrusionOk="0" h="727" w="846">
                  <a:moveTo>
                    <a:pt x="691" y="452"/>
                  </a:moveTo>
                  <a:cubicBezTo>
                    <a:pt x="655" y="381"/>
                    <a:pt x="608" y="298"/>
                    <a:pt x="608" y="310"/>
                  </a:cubicBezTo>
                  <a:cubicBezTo>
                    <a:pt x="524" y="441"/>
                    <a:pt x="429" y="583"/>
                    <a:pt x="334" y="726"/>
                  </a:cubicBezTo>
                  <a:cubicBezTo>
                    <a:pt x="227" y="619"/>
                    <a:pt x="108" y="512"/>
                    <a:pt x="0" y="405"/>
                  </a:cubicBezTo>
                  <a:cubicBezTo>
                    <a:pt x="179" y="274"/>
                    <a:pt x="334" y="107"/>
                    <a:pt x="536" y="24"/>
                  </a:cubicBezTo>
                  <a:cubicBezTo>
                    <a:pt x="584" y="0"/>
                    <a:pt x="739" y="238"/>
                    <a:pt x="846" y="357"/>
                  </a:cubicBezTo>
                  <a:cubicBezTo>
                    <a:pt x="798" y="393"/>
                    <a:pt x="751" y="429"/>
                    <a:pt x="691" y="4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2854775" y="3388132"/>
              <a:ext cx="175427" cy="216101"/>
            </a:xfrm>
            <a:custGeom>
              <a:rect b="b" l="l" r="r" t="t"/>
              <a:pathLst>
                <a:path extrusionOk="0" h="882" w="716">
                  <a:moveTo>
                    <a:pt x="1" y="1"/>
                  </a:moveTo>
                  <a:cubicBezTo>
                    <a:pt x="239" y="60"/>
                    <a:pt x="477" y="60"/>
                    <a:pt x="548" y="168"/>
                  </a:cubicBezTo>
                  <a:cubicBezTo>
                    <a:pt x="715" y="418"/>
                    <a:pt x="465" y="465"/>
                    <a:pt x="286" y="549"/>
                  </a:cubicBezTo>
                  <a:cubicBezTo>
                    <a:pt x="227" y="572"/>
                    <a:pt x="203" y="680"/>
                    <a:pt x="96" y="882"/>
                  </a:cubicBezTo>
                  <a:cubicBezTo>
                    <a:pt x="60" y="537"/>
                    <a:pt x="36" y="32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2379208" y="3709098"/>
              <a:ext cx="160727" cy="140392"/>
            </a:xfrm>
            <a:custGeom>
              <a:rect b="b" l="l" r="r" t="t"/>
              <a:pathLst>
                <a:path extrusionOk="0" h="573" w="656">
                  <a:moveTo>
                    <a:pt x="465" y="1"/>
                  </a:moveTo>
                  <a:cubicBezTo>
                    <a:pt x="477" y="12"/>
                    <a:pt x="501" y="24"/>
                    <a:pt x="537" y="36"/>
                  </a:cubicBezTo>
                  <a:cubicBezTo>
                    <a:pt x="620" y="310"/>
                    <a:pt x="656" y="572"/>
                    <a:pt x="251" y="536"/>
                  </a:cubicBezTo>
                  <a:cubicBezTo>
                    <a:pt x="156" y="536"/>
                    <a:pt x="84" y="346"/>
                    <a:pt x="1" y="227"/>
                  </a:cubicBezTo>
                  <a:cubicBezTo>
                    <a:pt x="156" y="155"/>
                    <a:pt x="311" y="72"/>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3499399" y="4499751"/>
              <a:ext cx="189883" cy="169304"/>
            </a:xfrm>
            <a:custGeom>
              <a:rect b="b" l="l" r="r" t="t"/>
              <a:pathLst>
                <a:path extrusionOk="0" h="691" w="775">
                  <a:moveTo>
                    <a:pt x="775" y="476"/>
                  </a:moveTo>
                  <a:cubicBezTo>
                    <a:pt x="561" y="572"/>
                    <a:pt x="346" y="691"/>
                    <a:pt x="322" y="667"/>
                  </a:cubicBezTo>
                  <a:cubicBezTo>
                    <a:pt x="191" y="488"/>
                    <a:pt x="96" y="286"/>
                    <a:pt x="1" y="95"/>
                  </a:cubicBezTo>
                  <a:cubicBezTo>
                    <a:pt x="37" y="60"/>
                    <a:pt x="72" y="36"/>
                    <a:pt x="120" y="0"/>
                  </a:cubicBezTo>
                  <a:cubicBezTo>
                    <a:pt x="299" y="143"/>
                    <a:pt x="489" y="274"/>
                    <a:pt x="775" y="4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2437766" y="4662929"/>
              <a:ext cx="207278" cy="154848"/>
            </a:xfrm>
            <a:custGeom>
              <a:rect b="b" l="l" r="r" t="t"/>
              <a:pathLst>
                <a:path extrusionOk="0" h="632" w="846">
                  <a:moveTo>
                    <a:pt x="405" y="1"/>
                  </a:moveTo>
                  <a:cubicBezTo>
                    <a:pt x="845" y="191"/>
                    <a:pt x="655" y="394"/>
                    <a:pt x="405" y="632"/>
                  </a:cubicBezTo>
                  <a:cubicBezTo>
                    <a:pt x="286" y="549"/>
                    <a:pt x="155" y="465"/>
                    <a:pt x="0" y="346"/>
                  </a:cubicBezTo>
                  <a:cubicBezTo>
                    <a:pt x="167" y="203"/>
                    <a:pt x="286" y="108"/>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2787642" y="4213822"/>
              <a:ext cx="125690" cy="178124"/>
            </a:xfrm>
            <a:custGeom>
              <a:rect b="b" l="l" r="r" t="t"/>
              <a:pathLst>
                <a:path extrusionOk="0" h="727" w="513">
                  <a:moveTo>
                    <a:pt x="489" y="0"/>
                  </a:moveTo>
                  <a:cubicBezTo>
                    <a:pt x="322" y="72"/>
                    <a:pt x="239" y="107"/>
                    <a:pt x="60" y="179"/>
                  </a:cubicBezTo>
                  <a:cubicBezTo>
                    <a:pt x="239" y="238"/>
                    <a:pt x="334" y="274"/>
                    <a:pt x="513" y="346"/>
                  </a:cubicBezTo>
                  <a:cubicBezTo>
                    <a:pt x="346" y="393"/>
                    <a:pt x="239" y="429"/>
                    <a:pt x="60" y="500"/>
                  </a:cubicBezTo>
                  <a:cubicBezTo>
                    <a:pt x="251" y="560"/>
                    <a:pt x="382" y="608"/>
                    <a:pt x="501" y="643"/>
                  </a:cubicBezTo>
                  <a:cubicBezTo>
                    <a:pt x="501" y="667"/>
                    <a:pt x="501" y="691"/>
                    <a:pt x="501" y="703"/>
                  </a:cubicBezTo>
                  <a:cubicBezTo>
                    <a:pt x="358" y="715"/>
                    <a:pt x="203" y="727"/>
                    <a:pt x="1" y="727"/>
                  </a:cubicBezTo>
                  <a:lnTo>
                    <a:pt x="1" y="0"/>
                  </a:lnTo>
                  <a:cubicBezTo>
                    <a:pt x="144" y="0"/>
                    <a:pt x="275" y="0"/>
                    <a:pt x="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3528800" y="3851940"/>
              <a:ext cx="184003" cy="175429"/>
            </a:xfrm>
            <a:custGeom>
              <a:rect b="b" l="l" r="r" t="t"/>
              <a:pathLst>
                <a:path extrusionOk="0" h="716" w="751">
                  <a:moveTo>
                    <a:pt x="750" y="394"/>
                  </a:moveTo>
                  <a:cubicBezTo>
                    <a:pt x="572" y="489"/>
                    <a:pt x="381" y="596"/>
                    <a:pt x="155" y="715"/>
                  </a:cubicBezTo>
                  <a:cubicBezTo>
                    <a:pt x="214" y="572"/>
                    <a:pt x="262" y="465"/>
                    <a:pt x="321" y="322"/>
                  </a:cubicBezTo>
                  <a:cubicBezTo>
                    <a:pt x="250" y="287"/>
                    <a:pt x="167" y="263"/>
                    <a:pt x="0" y="191"/>
                  </a:cubicBezTo>
                  <a:cubicBezTo>
                    <a:pt x="274" y="108"/>
                    <a:pt x="452" y="49"/>
                    <a:pt x="595" y="1"/>
                  </a:cubicBezTo>
                  <a:cubicBezTo>
                    <a:pt x="667" y="168"/>
                    <a:pt x="714" y="311"/>
                    <a:pt x="750" y="3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3266148" y="4753339"/>
              <a:ext cx="140146" cy="160728"/>
            </a:xfrm>
            <a:custGeom>
              <a:rect b="b" l="l" r="r" t="t"/>
              <a:pathLst>
                <a:path extrusionOk="0" h="656" w="572">
                  <a:moveTo>
                    <a:pt x="572" y="453"/>
                  </a:moveTo>
                  <a:cubicBezTo>
                    <a:pt x="381" y="525"/>
                    <a:pt x="262" y="584"/>
                    <a:pt x="84" y="656"/>
                  </a:cubicBezTo>
                  <a:cubicBezTo>
                    <a:pt x="48" y="442"/>
                    <a:pt x="0" y="275"/>
                    <a:pt x="0" y="108"/>
                  </a:cubicBezTo>
                  <a:cubicBezTo>
                    <a:pt x="0" y="84"/>
                    <a:pt x="191" y="1"/>
                    <a:pt x="215" y="25"/>
                  </a:cubicBezTo>
                  <a:cubicBezTo>
                    <a:pt x="346" y="144"/>
                    <a:pt x="441" y="275"/>
                    <a:pt x="572" y="4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3452846" y="3697337"/>
              <a:ext cx="204338" cy="169549"/>
            </a:xfrm>
            <a:custGeom>
              <a:rect b="b" l="l" r="r" t="t"/>
              <a:pathLst>
                <a:path extrusionOk="0" h="692" w="834">
                  <a:moveTo>
                    <a:pt x="393" y="691"/>
                  </a:moveTo>
                  <a:cubicBezTo>
                    <a:pt x="358" y="430"/>
                    <a:pt x="393" y="168"/>
                    <a:pt x="0" y="168"/>
                  </a:cubicBezTo>
                  <a:cubicBezTo>
                    <a:pt x="227" y="120"/>
                    <a:pt x="465" y="72"/>
                    <a:pt x="834" y="1"/>
                  </a:cubicBezTo>
                  <a:cubicBezTo>
                    <a:pt x="643" y="310"/>
                    <a:pt x="512" y="501"/>
                    <a:pt x="393" y="6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2913087" y="4811896"/>
              <a:ext cx="137451" cy="143087"/>
            </a:xfrm>
            <a:custGeom>
              <a:rect b="b" l="l" r="r" t="t"/>
              <a:pathLst>
                <a:path extrusionOk="0" h="584" w="561">
                  <a:moveTo>
                    <a:pt x="560" y="584"/>
                  </a:moveTo>
                  <a:cubicBezTo>
                    <a:pt x="298" y="572"/>
                    <a:pt x="179" y="560"/>
                    <a:pt x="13" y="548"/>
                  </a:cubicBezTo>
                  <a:cubicBezTo>
                    <a:pt x="13" y="381"/>
                    <a:pt x="1" y="238"/>
                    <a:pt x="37" y="107"/>
                  </a:cubicBezTo>
                  <a:cubicBezTo>
                    <a:pt x="60" y="48"/>
                    <a:pt x="287" y="0"/>
                    <a:pt x="298" y="24"/>
                  </a:cubicBezTo>
                  <a:cubicBezTo>
                    <a:pt x="394" y="167"/>
                    <a:pt x="453" y="333"/>
                    <a:pt x="560" y="5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2939304" y="4205002"/>
              <a:ext cx="131570" cy="184004"/>
            </a:xfrm>
            <a:custGeom>
              <a:rect b="b" l="l" r="r" t="t"/>
              <a:pathLst>
                <a:path extrusionOk="0" h="751" w="537">
                  <a:moveTo>
                    <a:pt x="501" y="96"/>
                  </a:moveTo>
                  <a:cubicBezTo>
                    <a:pt x="382" y="143"/>
                    <a:pt x="239" y="179"/>
                    <a:pt x="144" y="251"/>
                  </a:cubicBezTo>
                  <a:cubicBezTo>
                    <a:pt x="108" y="286"/>
                    <a:pt x="108" y="477"/>
                    <a:pt x="144" y="489"/>
                  </a:cubicBezTo>
                  <a:cubicBezTo>
                    <a:pt x="251" y="560"/>
                    <a:pt x="394" y="584"/>
                    <a:pt x="537" y="703"/>
                  </a:cubicBezTo>
                  <a:cubicBezTo>
                    <a:pt x="406" y="703"/>
                    <a:pt x="180" y="751"/>
                    <a:pt x="144" y="691"/>
                  </a:cubicBezTo>
                  <a:cubicBezTo>
                    <a:pt x="60" y="548"/>
                    <a:pt x="1" y="322"/>
                    <a:pt x="49" y="179"/>
                  </a:cubicBezTo>
                  <a:cubicBezTo>
                    <a:pt x="84" y="72"/>
                    <a:pt x="334" y="60"/>
                    <a:pt x="477" y="1"/>
                  </a:cubicBezTo>
                  <a:cubicBezTo>
                    <a:pt x="489" y="24"/>
                    <a:pt x="489" y="60"/>
                    <a:pt x="50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91" name="Shape 991"/>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bg>
      <p:bgPr>
        <a:solidFill>
          <a:srgbClr val="FFFFFF"/>
        </a:solidFill>
      </p:bgPr>
    </p:bg>
    <p:spTree>
      <p:nvGrpSpPr>
        <p:cNvPr id="992" name="Shape 992"/>
        <p:cNvGrpSpPr/>
        <p:nvPr/>
      </p:nvGrpSpPr>
      <p:grpSpPr>
        <a:xfrm>
          <a:off x="0" y="0"/>
          <a:ext cx="0" cy="0"/>
          <a:chOff x="0" y="0"/>
          <a:chExt cx="0" cy="0"/>
        </a:xfrm>
      </p:grpSpPr>
      <p:grpSp>
        <p:nvGrpSpPr>
          <p:cNvPr id="993" name="Google Shape;993;p33"/>
          <p:cNvGrpSpPr/>
          <p:nvPr/>
        </p:nvGrpSpPr>
        <p:grpSpPr>
          <a:xfrm>
            <a:off x="0" y="0"/>
            <a:ext cx="3575075" cy="7578965"/>
            <a:chOff x="0" y="0"/>
            <a:chExt cx="3552693" cy="7578965"/>
          </a:xfrm>
        </p:grpSpPr>
        <p:sp>
          <p:nvSpPr>
            <p:cNvPr id="994" name="Google Shape;994;p33"/>
            <p:cNvSpPr/>
            <p:nvPr/>
          </p:nvSpPr>
          <p:spPr>
            <a:xfrm>
              <a:off x="0" y="0"/>
              <a:ext cx="3552693" cy="7578965"/>
            </a:xfrm>
            <a:custGeom>
              <a:rect b="b" l="l" r="r" t="t"/>
              <a:pathLst>
                <a:path extrusionOk="0" h="132222" w="74562">
                  <a:moveTo>
                    <a:pt x="1" y="1"/>
                  </a:moveTo>
                  <a:lnTo>
                    <a:pt x="1" y="132221"/>
                  </a:lnTo>
                  <a:lnTo>
                    <a:pt x="74562" y="132221"/>
                  </a:lnTo>
                  <a:lnTo>
                    <a:pt x="7456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3"/>
            <p:cNvSpPr/>
            <p:nvPr/>
          </p:nvSpPr>
          <p:spPr>
            <a:xfrm>
              <a:off x="59416" y="101169"/>
              <a:ext cx="3436481"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33"/>
          <p:cNvGrpSpPr/>
          <p:nvPr/>
        </p:nvGrpSpPr>
        <p:grpSpPr>
          <a:xfrm>
            <a:off x="7150525" y="0"/>
            <a:ext cx="3575075" cy="7578965"/>
            <a:chOff x="0" y="0"/>
            <a:chExt cx="3552693" cy="7578965"/>
          </a:xfrm>
        </p:grpSpPr>
        <p:sp>
          <p:nvSpPr>
            <p:cNvPr id="997" name="Google Shape;997;p33"/>
            <p:cNvSpPr/>
            <p:nvPr/>
          </p:nvSpPr>
          <p:spPr>
            <a:xfrm>
              <a:off x="0" y="0"/>
              <a:ext cx="3552693" cy="7578965"/>
            </a:xfrm>
            <a:custGeom>
              <a:rect b="b" l="l" r="r" t="t"/>
              <a:pathLst>
                <a:path extrusionOk="0" h="132222" w="74562">
                  <a:moveTo>
                    <a:pt x="1" y="1"/>
                  </a:moveTo>
                  <a:lnTo>
                    <a:pt x="1" y="132221"/>
                  </a:lnTo>
                  <a:lnTo>
                    <a:pt x="74562" y="132221"/>
                  </a:lnTo>
                  <a:lnTo>
                    <a:pt x="7456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3"/>
            <p:cNvSpPr/>
            <p:nvPr/>
          </p:nvSpPr>
          <p:spPr>
            <a:xfrm>
              <a:off x="59416" y="101169"/>
              <a:ext cx="3436481"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33"/>
          <p:cNvGrpSpPr/>
          <p:nvPr/>
        </p:nvGrpSpPr>
        <p:grpSpPr>
          <a:xfrm>
            <a:off x="3575325" y="0"/>
            <a:ext cx="3575075" cy="7578965"/>
            <a:chOff x="0" y="0"/>
            <a:chExt cx="3552693" cy="7578965"/>
          </a:xfrm>
        </p:grpSpPr>
        <p:sp>
          <p:nvSpPr>
            <p:cNvPr id="1000" name="Google Shape;1000;p33"/>
            <p:cNvSpPr/>
            <p:nvPr/>
          </p:nvSpPr>
          <p:spPr>
            <a:xfrm>
              <a:off x="0" y="0"/>
              <a:ext cx="3552693" cy="7578965"/>
            </a:xfrm>
            <a:custGeom>
              <a:rect b="b" l="l" r="r" t="t"/>
              <a:pathLst>
                <a:path extrusionOk="0" h="132222" w="74562">
                  <a:moveTo>
                    <a:pt x="1" y="1"/>
                  </a:moveTo>
                  <a:lnTo>
                    <a:pt x="1" y="132221"/>
                  </a:lnTo>
                  <a:lnTo>
                    <a:pt x="74562" y="132221"/>
                  </a:lnTo>
                  <a:lnTo>
                    <a:pt x="7456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3"/>
            <p:cNvSpPr/>
            <p:nvPr/>
          </p:nvSpPr>
          <p:spPr>
            <a:xfrm>
              <a:off x="59416" y="101169"/>
              <a:ext cx="3436481"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33"/>
          <p:cNvSpPr txBox="1"/>
          <p:nvPr>
            <p:ph type="title"/>
          </p:nvPr>
        </p:nvSpPr>
        <p:spPr>
          <a:xfrm>
            <a:off x="3879600" y="492175"/>
            <a:ext cx="2995800" cy="1432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300"/>
              <a:buNone/>
              <a:defRPr sz="3900">
                <a:solidFill>
                  <a:schemeClr val="accent1"/>
                </a:solidFill>
              </a:defRPr>
            </a:lvl1pPr>
            <a:lvl2pPr lvl="1" rtl="0">
              <a:spcBef>
                <a:spcPts val="0"/>
              </a:spcBef>
              <a:spcAft>
                <a:spcPts val="0"/>
              </a:spcAft>
              <a:buClr>
                <a:schemeClr val="accent1"/>
              </a:buClr>
              <a:buSzPts val="3300"/>
              <a:buNone/>
              <a:defRPr>
                <a:solidFill>
                  <a:schemeClr val="accent1"/>
                </a:solidFill>
              </a:defRPr>
            </a:lvl2pPr>
            <a:lvl3pPr lvl="2" rtl="0">
              <a:spcBef>
                <a:spcPts val="0"/>
              </a:spcBef>
              <a:spcAft>
                <a:spcPts val="0"/>
              </a:spcAft>
              <a:buClr>
                <a:schemeClr val="accent1"/>
              </a:buClr>
              <a:buSzPts val="3300"/>
              <a:buNone/>
              <a:defRPr>
                <a:solidFill>
                  <a:schemeClr val="accent1"/>
                </a:solidFill>
              </a:defRPr>
            </a:lvl3pPr>
            <a:lvl4pPr lvl="3" rtl="0">
              <a:spcBef>
                <a:spcPts val="0"/>
              </a:spcBef>
              <a:spcAft>
                <a:spcPts val="0"/>
              </a:spcAft>
              <a:buClr>
                <a:schemeClr val="accent1"/>
              </a:buClr>
              <a:buSzPts val="3300"/>
              <a:buNone/>
              <a:defRPr>
                <a:solidFill>
                  <a:schemeClr val="accent1"/>
                </a:solidFill>
              </a:defRPr>
            </a:lvl4pPr>
            <a:lvl5pPr lvl="4" rtl="0">
              <a:spcBef>
                <a:spcPts val="0"/>
              </a:spcBef>
              <a:spcAft>
                <a:spcPts val="0"/>
              </a:spcAft>
              <a:buClr>
                <a:schemeClr val="accent1"/>
              </a:buClr>
              <a:buSzPts val="3300"/>
              <a:buNone/>
              <a:defRPr>
                <a:solidFill>
                  <a:schemeClr val="accent1"/>
                </a:solidFill>
              </a:defRPr>
            </a:lvl5pPr>
            <a:lvl6pPr lvl="5" rtl="0">
              <a:spcBef>
                <a:spcPts val="0"/>
              </a:spcBef>
              <a:spcAft>
                <a:spcPts val="0"/>
              </a:spcAft>
              <a:buClr>
                <a:schemeClr val="accent1"/>
              </a:buClr>
              <a:buSzPts val="3300"/>
              <a:buNone/>
              <a:defRPr>
                <a:solidFill>
                  <a:schemeClr val="accent1"/>
                </a:solidFill>
              </a:defRPr>
            </a:lvl6pPr>
            <a:lvl7pPr lvl="6" rtl="0">
              <a:spcBef>
                <a:spcPts val="0"/>
              </a:spcBef>
              <a:spcAft>
                <a:spcPts val="0"/>
              </a:spcAft>
              <a:buClr>
                <a:schemeClr val="accent1"/>
              </a:buClr>
              <a:buSzPts val="3300"/>
              <a:buNone/>
              <a:defRPr>
                <a:solidFill>
                  <a:schemeClr val="accent1"/>
                </a:solidFill>
              </a:defRPr>
            </a:lvl7pPr>
            <a:lvl8pPr lvl="7" rtl="0">
              <a:spcBef>
                <a:spcPts val="0"/>
              </a:spcBef>
              <a:spcAft>
                <a:spcPts val="0"/>
              </a:spcAft>
              <a:buClr>
                <a:schemeClr val="accent1"/>
              </a:buClr>
              <a:buSzPts val="3300"/>
              <a:buNone/>
              <a:defRPr>
                <a:solidFill>
                  <a:schemeClr val="accent1"/>
                </a:solidFill>
              </a:defRPr>
            </a:lvl8pPr>
            <a:lvl9pPr lvl="8" rtl="0">
              <a:spcBef>
                <a:spcPts val="0"/>
              </a:spcBef>
              <a:spcAft>
                <a:spcPts val="0"/>
              </a:spcAft>
              <a:buClr>
                <a:schemeClr val="accent1"/>
              </a:buClr>
              <a:buSzPts val="3300"/>
              <a:buNone/>
              <a:defRPr>
                <a:solidFill>
                  <a:schemeClr val="accent1"/>
                </a:solidFill>
              </a:defRPr>
            </a:lvl9pPr>
          </a:lstStyle>
          <a:p/>
        </p:txBody>
      </p:sp>
      <p:sp>
        <p:nvSpPr>
          <p:cNvPr id="1003" name="Google Shape;1003;p33"/>
          <p:cNvSpPr txBox="1"/>
          <p:nvPr>
            <p:ph idx="2" type="title"/>
          </p:nvPr>
        </p:nvSpPr>
        <p:spPr>
          <a:xfrm>
            <a:off x="420899" y="492175"/>
            <a:ext cx="2813100" cy="593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300"/>
              <a:buNone/>
              <a:defRPr>
                <a:solidFill>
                  <a:schemeClr val="accent1"/>
                </a:solidFill>
              </a:defRPr>
            </a:lvl1pPr>
            <a:lvl2pPr lvl="1" rtl="0">
              <a:spcBef>
                <a:spcPts val="0"/>
              </a:spcBef>
              <a:spcAft>
                <a:spcPts val="0"/>
              </a:spcAft>
              <a:buClr>
                <a:schemeClr val="accent1"/>
              </a:buClr>
              <a:buSzPts val="3300"/>
              <a:buNone/>
              <a:defRPr>
                <a:solidFill>
                  <a:schemeClr val="accent1"/>
                </a:solidFill>
              </a:defRPr>
            </a:lvl2pPr>
            <a:lvl3pPr lvl="2" rtl="0">
              <a:spcBef>
                <a:spcPts val="0"/>
              </a:spcBef>
              <a:spcAft>
                <a:spcPts val="0"/>
              </a:spcAft>
              <a:buClr>
                <a:schemeClr val="accent1"/>
              </a:buClr>
              <a:buSzPts val="3300"/>
              <a:buNone/>
              <a:defRPr>
                <a:solidFill>
                  <a:schemeClr val="accent1"/>
                </a:solidFill>
              </a:defRPr>
            </a:lvl3pPr>
            <a:lvl4pPr lvl="3" rtl="0">
              <a:spcBef>
                <a:spcPts val="0"/>
              </a:spcBef>
              <a:spcAft>
                <a:spcPts val="0"/>
              </a:spcAft>
              <a:buClr>
                <a:schemeClr val="accent1"/>
              </a:buClr>
              <a:buSzPts val="3300"/>
              <a:buNone/>
              <a:defRPr>
                <a:solidFill>
                  <a:schemeClr val="accent1"/>
                </a:solidFill>
              </a:defRPr>
            </a:lvl4pPr>
            <a:lvl5pPr lvl="4" rtl="0">
              <a:spcBef>
                <a:spcPts val="0"/>
              </a:spcBef>
              <a:spcAft>
                <a:spcPts val="0"/>
              </a:spcAft>
              <a:buClr>
                <a:schemeClr val="accent1"/>
              </a:buClr>
              <a:buSzPts val="3300"/>
              <a:buNone/>
              <a:defRPr>
                <a:solidFill>
                  <a:schemeClr val="accent1"/>
                </a:solidFill>
              </a:defRPr>
            </a:lvl5pPr>
            <a:lvl6pPr lvl="5" rtl="0">
              <a:spcBef>
                <a:spcPts val="0"/>
              </a:spcBef>
              <a:spcAft>
                <a:spcPts val="0"/>
              </a:spcAft>
              <a:buClr>
                <a:schemeClr val="accent1"/>
              </a:buClr>
              <a:buSzPts val="3300"/>
              <a:buNone/>
              <a:defRPr>
                <a:solidFill>
                  <a:schemeClr val="accent1"/>
                </a:solidFill>
              </a:defRPr>
            </a:lvl6pPr>
            <a:lvl7pPr lvl="6" rtl="0">
              <a:spcBef>
                <a:spcPts val="0"/>
              </a:spcBef>
              <a:spcAft>
                <a:spcPts val="0"/>
              </a:spcAft>
              <a:buClr>
                <a:schemeClr val="accent1"/>
              </a:buClr>
              <a:buSzPts val="3300"/>
              <a:buNone/>
              <a:defRPr>
                <a:solidFill>
                  <a:schemeClr val="accent1"/>
                </a:solidFill>
              </a:defRPr>
            </a:lvl7pPr>
            <a:lvl8pPr lvl="7" rtl="0">
              <a:spcBef>
                <a:spcPts val="0"/>
              </a:spcBef>
              <a:spcAft>
                <a:spcPts val="0"/>
              </a:spcAft>
              <a:buClr>
                <a:schemeClr val="accent1"/>
              </a:buClr>
              <a:buSzPts val="3300"/>
              <a:buNone/>
              <a:defRPr>
                <a:solidFill>
                  <a:schemeClr val="accent1"/>
                </a:solidFill>
              </a:defRPr>
            </a:lvl8pPr>
            <a:lvl9pPr lvl="8" rtl="0">
              <a:spcBef>
                <a:spcPts val="0"/>
              </a:spcBef>
              <a:spcAft>
                <a:spcPts val="0"/>
              </a:spcAft>
              <a:buClr>
                <a:schemeClr val="accent1"/>
              </a:buClr>
              <a:buSzPts val="3300"/>
              <a:buNone/>
              <a:defRPr>
                <a:solidFill>
                  <a:schemeClr val="accent1"/>
                </a:solidFill>
              </a:defRPr>
            </a:lvl9pPr>
          </a:lstStyle>
          <a:p/>
        </p:txBody>
      </p:sp>
      <p:sp>
        <p:nvSpPr>
          <p:cNvPr id="1004" name="Google Shape;1004;p33"/>
          <p:cNvSpPr txBox="1"/>
          <p:nvPr>
            <p:ph idx="3" type="title"/>
          </p:nvPr>
        </p:nvSpPr>
        <p:spPr>
          <a:xfrm>
            <a:off x="7488000" y="492175"/>
            <a:ext cx="2841900" cy="593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300"/>
              <a:buNone/>
              <a:defRPr>
                <a:solidFill>
                  <a:schemeClr val="accent1"/>
                </a:solidFill>
              </a:defRPr>
            </a:lvl1pPr>
            <a:lvl2pPr lvl="1" rtl="0">
              <a:spcBef>
                <a:spcPts val="0"/>
              </a:spcBef>
              <a:spcAft>
                <a:spcPts val="0"/>
              </a:spcAft>
              <a:buClr>
                <a:schemeClr val="accent1"/>
              </a:buClr>
              <a:buSzPts val="3300"/>
              <a:buNone/>
              <a:defRPr>
                <a:solidFill>
                  <a:schemeClr val="accent1"/>
                </a:solidFill>
              </a:defRPr>
            </a:lvl2pPr>
            <a:lvl3pPr lvl="2" rtl="0">
              <a:spcBef>
                <a:spcPts val="0"/>
              </a:spcBef>
              <a:spcAft>
                <a:spcPts val="0"/>
              </a:spcAft>
              <a:buClr>
                <a:schemeClr val="accent1"/>
              </a:buClr>
              <a:buSzPts val="3300"/>
              <a:buNone/>
              <a:defRPr>
                <a:solidFill>
                  <a:schemeClr val="accent1"/>
                </a:solidFill>
              </a:defRPr>
            </a:lvl3pPr>
            <a:lvl4pPr lvl="3" rtl="0">
              <a:spcBef>
                <a:spcPts val="0"/>
              </a:spcBef>
              <a:spcAft>
                <a:spcPts val="0"/>
              </a:spcAft>
              <a:buClr>
                <a:schemeClr val="accent1"/>
              </a:buClr>
              <a:buSzPts val="3300"/>
              <a:buNone/>
              <a:defRPr>
                <a:solidFill>
                  <a:schemeClr val="accent1"/>
                </a:solidFill>
              </a:defRPr>
            </a:lvl4pPr>
            <a:lvl5pPr lvl="4" rtl="0">
              <a:spcBef>
                <a:spcPts val="0"/>
              </a:spcBef>
              <a:spcAft>
                <a:spcPts val="0"/>
              </a:spcAft>
              <a:buClr>
                <a:schemeClr val="accent1"/>
              </a:buClr>
              <a:buSzPts val="3300"/>
              <a:buNone/>
              <a:defRPr>
                <a:solidFill>
                  <a:schemeClr val="accent1"/>
                </a:solidFill>
              </a:defRPr>
            </a:lvl5pPr>
            <a:lvl6pPr lvl="5" rtl="0">
              <a:spcBef>
                <a:spcPts val="0"/>
              </a:spcBef>
              <a:spcAft>
                <a:spcPts val="0"/>
              </a:spcAft>
              <a:buClr>
                <a:schemeClr val="accent1"/>
              </a:buClr>
              <a:buSzPts val="3300"/>
              <a:buNone/>
              <a:defRPr>
                <a:solidFill>
                  <a:schemeClr val="accent1"/>
                </a:solidFill>
              </a:defRPr>
            </a:lvl6pPr>
            <a:lvl7pPr lvl="6" rtl="0">
              <a:spcBef>
                <a:spcPts val="0"/>
              </a:spcBef>
              <a:spcAft>
                <a:spcPts val="0"/>
              </a:spcAft>
              <a:buClr>
                <a:schemeClr val="accent1"/>
              </a:buClr>
              <a:buSzPts val="3300"/>
              <a:buNone/>
              <a:defRPr>
                <a:solidFill>
                  <a:schemeClr val="accent1"/>
                </a:solidFill>
              </a:defRPr>
            </a:lvl7pPr>
            <a:lvl8pPr lvl="7" rtl="0">
              <a:spcBef>
                <a:spcPts val="0"/>
              </a:spcBef>
              <a:spcAft>
                <a:spcPts val="0"/>
              </a:spcAft>
              <a:buClr>
                <a:schemeClr val="accent1"/>
              </a:buClr>
              <a:buSzPts val="3300"/>
              <a:buNone/>
              <a:defRPr>
                <a:solidFill>
                  <a:schemeClr val="accent1"/>
                </a:solidFill>
              </a:defRPr>
            </a:lvl8pPr>
            <a:lvl9pPr lvl="8" rtl="0">
              <a:spcBef>
                <a:spcPts val="0"/>
              </a:spcBef>
              <a:spcAft>
                <a:spcPts val="0"/>
              </a:spcAft>
              <a:buClr>
                <a:schemeClr val="accent1"/>
              </a:buClr>
              <a:buSzPts val="3300"/>
              <a:buNone/>
              <a:defRPr>
                <a:solidFill>
                  <a:schemeClr val="accent1"/>
                </a:solidFill>
              </a:defRPr>
            </a:lvl9pPr>
          </a:lstStyle>
          <a:p/>
        </p:txBody>
      </p:sp>
      <p:grpSp>
        <p:nvGrpSpPr>
          <p:cNvPr id="1005" name="Google Shape;1005;p33"/>
          <p:cNvGrpSpPr/>
          <p:nvPr/>
        </p:nvGrpSpPr>
        <p:grpSpPr>
          <a:xfrm rot="-2700000">
            <a:off x="6875353" y="4405340"/>
            <a:ext cx="828164" cy="3018563"/>
            <a:chOff x="1327600" y="2400500"/>
            <a:chExt cx="274350" cy="999975"/>
          </a:xfrm>
        </p:grpSpPr>
        <p:sp>
          <p:nvSpPr>
            <p:cNvPr id="1006" name="Google Shape;1006;p33"/>
            <p:cNvSpPr/>
            <p:nvPr/>
          </p:nvSpPr>
          <p:spPr>
            <a:xfrm>
              <a:off x="1498100" y="3289800"/>
              <a:ext cx="13200" cy="14750"/>
            </a:xfrm>
            <a:custGeom>
              <a:rect b="b" l="l" r="r" t="t"/>
              <a:pathLst>
                <a:path extrusionOk="0" h="590" w="528">
                  <a:moveTo>
                    <a:pt x="284" y="1"/>
                  </a:moveTo>
                  <a:lnTo>
                    <a:pt x="0" y="123"/>
                  </a:lnTo>
                  <a:cubicBezTo>
                    <a:pt x="81" y="285"/>
                    <a:pt x="162" y="448"/>
                    <a:pt x="244" y="590"/>
                  </a:cubicBezTo>
                  <a:lnTo>
                    <a:pt x="528" y="427"/>
                  </a:lnTo>
                  <a:cubicBezTo>
                    <a:pt x="447" y="285"/>
                    <a:pt x="365" y="143"/>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3"/>
            <p:cNvSpPr/>
            <p:nvPr/>
          </p:nvSpPr>
          <p:spPr>
            <a:xfrm>
              <a:off x="1327600" y="2570775"/>
              <a:ext cx="175075" cy="671875"/>
            </a:xfrm>
            <a:custGeom>
              <a:rect b="b" l="l" r="r" t="t"/>
              <a:pathLst>
                <a:path extrusionOk="0" h="26875" w="7003">
                  <a:moveTo>
                    <a:pt x="1644" y="0"/>
                  </a:moveTo>
                  <a:cubicBezTo>
                    <a:pt x="1522" y="325"/>
                    <a:pt x="1380" y="650"/>
                    <a:pt x="1279" y="975"/>
                  </a:cubicBezTo>
                  <a:lnTo>
                    <a:pt x="1563" y="1096"/>
                  </a:lnTo>
                  <a:cubicBezTo>
                    <a:pt x="1685" y="772"/>
                    <a:pt x="1806" y="447"/>
                    <a:pt x="1928" y="122"/>
                  </a:cubicBezTo>
                  <a:lnTo>
                    <a:pt x="1644" y="0"/>
                  </a:lnTo>
                  <a:close/>
                  <a:moveTo>
                    <a:pt x="629" y="2964"/>
                  </a:moveTo>
                  <a:cubicBezTo>
                    <a:pt x="528" y="3309"/>
                    <a:pt x="447" y="3634"/>
                    <a:pt x="365" y="3979"/>
                  </a:cubicBezTo>
                  <a:lnTo>
                    <a:pt x="670" y="4040"/>
                  </a:lnTo>
                  <a:cubicBezTo>
                    <a:pt x="751" y="3715"/>
                    <a:pt x="832" y="3390"/>
                    <a:pt x="934" y="3045"/>
                  </a:cubicBezTo>
                  <a:lnTo>
                    <a:pt x="629" y="2964"/>
                  </a:lnTo>
                  <a:close/>
                  <a:moveTo>
                    <a:pt x="20" y="6049"/>
                  </a:moveTo>
                  <a:lnTo>
                    <a:pt x="20" y="6090"/>
                  </a:lnTo>
                  <a:cubicBezTo>
                    <a:pt x="0" y="6252"/>
                    <a:pt x="0" y="6435"/>
                    <a:pt x="0" y="6597"/>
                  </a:cubicBezTo>
                  <a:cubicBezTo>
                    <a:pt x="0" y="6759"/>
                    <a:pt x="0" y="6922"/>
                    <a:pt x="20" y="7105"/>
                  </a:cubicBezTo>
                  <a:lnTo>
                    <a:pt x="345" y="7064"/>
                  </a:lnTo>
                  <a:cubicBezTo>
                    <a:pt x="325" y="6902"/>
                    <a:pt x="325" y="6739"/>
                    <a:pt x="325" y="6597"/>
                  </a:cubicBezTo>
                  <a:cubicBezTo>
                    <a:pt x="325" y="6435"/>
                    <a:pt x="325" y="6272"/>
                    <a:pt x="345" y="6110"/>
                  </a:cubicBezTo>
                  <a:lnTo>
                    <a:pt x="345" y="6069"/>
                  </a:lnTo>
                  <a:lnTo>
                    <a:pt x="20" y="6049"/>
                  </a:lnTo>
                  <a:close/>
                  <a:moveTo>
                    <a:pt x="873" y="8992"/>
                  </a:moveTo>
                  <a:lnTo>
                    <a:pt x="589" y="9134"/>
                  </a:lnTo>
                  <a:cubicBezTo>
                    <a:pt x="731" y="9439"/>
                    <a:pt x="893" y="9743"/>
                    <a:pt x="1076" y="10068"/>
                  </a:cubicBezTo>
                  <a:lnTo>
                    <a:pt x="1360" y="9885"/>
                  </a:lnTo>
                  <a:cubicBezTo>
                    <a:pt x="1157" y="9601"/>
                    <a:pt x="995" y="9297"/>
                    <a:pt x="873" y="8992"/>
                  </a:cubicBezTo>
                  <a:close/>
                  <a:moveTo>
                    <a:pt x="2578" y="11529"/>
                  </a:moveTo>
                  <a:lnTo>
                    <a:pt x="2334" y="11753"/>
                  </a:lnTo>
                  <a:cubicBezTo>
                    <a:pt x="2558" y="12017"/>
                    <a:pt x="2781" y="12280"/>
                    <a:pt x="3004" y="12544"/>
                  </a:cubicBezTo>
                  <a:lnTo>
                    <a:pt x="3248" y="12321"/>
                  </a:lnTo>
                  <a:cubicBezTo>
                    <a:pt x="3024" y="12057"/>
                    <a:pt x="2781" y="11793"/>
                    <a:pt x="2578" y="11529"/>
                  </a:cubicBezTo>
                  <a:close/>
                  <a:moveTo>
                    <a:pt x="4608" y="13904"/>
                  </a:moveTo>
                  <a:lnTo>
                    <a:pt x="4364" y="14107"/>
                  </a:lnTo>
                  <a:cubicBezTo>
                    <a:pt x="4587" y="14391"/>
                    <a:pt x="4790" y="14655"/>
                    <a:pt x="4973" y="14919"/>
                  </a:cubicBezTo>
                  <a:lnTo>
                    <a:pt x="5237" y="14736"/>
                  </a:lnTo>
                  <a:cubicBezTo>
                    <a:pt x="5054" y="14473"/>
                    <a:pt x="4851" y="14209"/>
                    <a:pt x="4608" y="13904"/>
                  </a:cubicBezTo>
                  <a:close/>
                  <a:moveTo>
                    <a:pt x="6292" y="16543"/>
                  </a:moveTo>
                  <a:lnTo>
                    <a:pt x="5988" y="16685"/>
                  </a:lnTo>
                  <a:cubicBezTo>
                    <a:pt x="6130" y="16989"/>
                    <a:pt x="6252" y="17314"/>
                    <a:pt x="6333" y="17639"/>
                  </a:cubicBezTo>
                  <a:lnTo>
                    <a:pt x="6637" y="17537"/>
                  </a:lnTo>
                  <a:cubicBezTo>
                    <a:pt x="6536" y="17213"/>
                    <a:pt x="6414" y="16868"/>
                    <a:pt x="6292" y="16543"/>
                  </a:cubicBezTo>
                  <a:close/>
                  <a:moveTo>
                    <a:pt x="6658" y="19628"/>
                  </a:moveTo>
                  <a:cubicBezTo>
                    <a:pt x="6678" y="19770"/>
                    <a:pt x="6678" y="19912"/>
                    <a:pt x="6678" y="20054"/>
                  </a:cubicBezTo>
                  <a:cubicBezTo>
                    <a:pt x="6678" y="20257"/>
                    <a:pt x="6678" y="20460"/>
                    <a:pt x="6658" y="20663"/>
                  </a:cubicBezTo>
                  <a:lnTo>
                    <a:pt x="6982" y="20684"/>
                  </a:lnTo>
                  <a:cubicBezTo>
                    <a:pt x="6982" y="20460"/>
                    <a:pt x="7003" y="20257"/>
                    <a:pt x="7003" y="20054"/>
                  </a:cubicBezTo>
                  <a:cubicBezTo>
                    <a:pt x="7003" y="19912"/>
                    <a:pt x="6982" y="19770"/>
                    <a:pt x="6982" y="19628"/>
                  </a:cubicBezTo>
                  <a:close/>
                  <a:moveTo>
                    <a:pt x="6414" y="22693"/>
                  </a:moveTo>
                  <a:cubicBezTo>
                    <a:pt x="6373" y="23038"/>
                    <a:pt x="6313" y="23383"/>
                    <a:pt x="6292" y="23728"/>
                  </a:cubicBezTo>
                  <a:lnTo>
                    <a:pt x="6597" y="23769"/>
                  </a:lnTo>
                  <a:cubicBezTo>
                    <a:pt x="6637" y="23424"/>
                    <a:pt x="6678" y="23079"/>
                    <a:pt x="6739" y="22754"/>
                  </a:cubicBezTo>
                  <a:lnTo>
                    <a:pt x="6414" y="22693"/>
                  </a:lnTo>
                  <a:close/>
                  <a:moveTo>
                    <a:pt x="6150" y="25819"/>
                  </a:moveTo>
                  <a:cubicBezTo>
                    <a:pt x="6170" y="26184"/>
                    <a:pt x="6191" y="26529"/>
                    <a:pt x="6231" y="26874"/>
                  </a:cubicBezTo>
                  <a:lnTo>
                    <a:pt x="6556" y="26834"/>
                  </a:lnTo>
                  <a:cubicBezTo>
                    <a:pt x="6516" y="26509"/>
                    <a:pt x="6475" y="26164"/>
                    <a:pt x="6475" y="258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3"/>
            <p:cNvSpPr/>
            <p:nvPr/>
          </p:nvSpPr>
          <p:spPr>
            <a:xfrm>
              <a:off x="1387975" y="2510900"/>
              <a:ext cx="12200" cy="14725"/>
            </a:xfrm>
            <a:custGeom>
              <a:rect b="b" l="l" r="r" t="t"/>
              <a:pathLst>
                <a:path extrusionOk="0" h="589" w="488">
                  <a:moveTo>
                    <a:pt x="203" y="0"/>
                  </a:moveTo>
                  <a:lnTo>
                    <a:pt x="0" y="467"/>
                  </a:lnTo>
                  <a:lnTo>
                    <a:pt x="305" y="589"/>
                  </a:lnTo>
                  <a:lnTo>
                    <a:pt x="488" y="122"/>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3"/>
            <p:cNvSpPr/>
            <p:nvPr/>
          </p:nvSpPr>
          <p:spPr>
            <a:xfrm>
              <a:off x="1489650" y="3332025"/>
              <a:ext cx="112300" cy="25175"/>
            </a:xfrm>
            <a:custGeom>
              <a:rect b="b" l="l" r="r" t="t"/>
              <a:pathLst>
                <a:path extrusionOk="0" h="1007" w="4492">
                  <a:moveTo>
                    <a:pt x="4315" y="1"/>
                  </a:moveTo>
                  <a:cubicBezTo>
                    <a:pt x="4286" y="1"/>
                    <a:pt x="4246" y="6"/>
                    <a:pt x="4195" y="17"/>
                  </a:cubicBezTo>
                  <a:cubicBezTo>
                    <a:pt x="2936" y="261"/>
                    <a:pt x="1678" y="524"/>
                    <a:pt x="399" y="768"/>
                  </a:cubicBezTo>
                  <a:cubicBezTo>
                    <a:pt x="223" y="803"/>
                    <a:pt x="1" y="1007"/>
                    <a:pt x="197" y="1007"/>
                  </a:cubicBezTo>
                  <a:cubicBezTo>
                    <a:pt x="227" y="1007"/>
                    <a:pt x="267" y="1002"/>
                    <a:pt x="318" y="991"/>
                  </a:cubicBezTo>
                  <a:cubicBezTo>
                    <a:pt x="1576" y="727"/>
                    <a:pt x="2835" y="484"/>
                    <a:pt x="4093" y="220"/>
                  </a:cubicBezTo>
                  <a:cubicBezTo>
                    <a:pt x="4285" y="185"/>
                    <a:pt x="4492" y="1"/>
                    <a:pt x="43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3"/>
            <p:cNvSpPr/>
            <p:nvPr/>
          </p:nvSpPr>
          <p:spPr>
            <a:xfrm>
              <a:off x="1537675" y="3288275"/>
              <a:ext cx="16775" cy="112200"/>
            </a:xfrm>
            <a:custGeom>
              <a:rect b="b" l="l" r="r" t="t"/>
              <a:pathLst>
                <a:path extrusionOk="0" h="4488" w="671">
                  <a:moveTo>
                    <a:pt x="332" y="1"/>
                  </a:moveTo>
                  <a:cubicBezTo>
                    <a:pt x="182" y="1"/>
                    <a:pt x="0" y="85"/>
                    <a:pt x="0" y="204"/>
                  </a:cubicBezTo>
                  <a:cubicBezTo>
                    <a:pt x="41" y="1584"/>
                    <a:pt x="81" y="2965"/>
                    <a:pt x="122" y="4345"/>
                  </a:cubicBezTo>
                  <a:cubicBezTo>
                    <a:pt x="130" y="4445"/>
                    <a:pt x="225" y="4487"/>
                    <a:pt x="334" y="4487"/>
                  </a:cubicBezTo>
                  <a:cubicBezTo>
                    <a:pt x="488" y="4487"/>
                    <a:pt x="670" y="4403"/>
                    <a:pt x="670" y="4284"/>
                  </a:cubicBezTo>
                  <a:cubicBezTo>
                    <a:pt x="629" y="2904"/>
                    <a:pt x="589" y="1523"/>
                    <a:pt x="528" y="143"/>
                  </a:cubicBezTo>
                  <a:cubicBezTo>
                    <a:pt x="528" y="43"/>
                    <a:pt x="438" y="1"/>
                    <a:pt x="3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3"/>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3"/>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33"/>
          <p:cNvGrpSpPr/>
          <p:nvPr/>
        </p:nvGrpSpPr>
        <p:grpSpPr>
          <a:xfrm>
            <a:off x="9171743" y="6533969"/>
            <a:ext cx="2505547" cy="1238958"/>
            <a:chOff x="7130625" y="528900"/>
            <a:chExt cx="2873993" cy="1421150"/>
          </a:xfrm>
        </p:grpSpPr>
        <p:sp>
          <p:nvSpPr>
            <p:cNvPr id="1014" name="Google Shape;1014;p33"/>
            <p:cNvSpPr/>
            <p:nvPr/>
          </p:nvSpPr>
          <p:spPr>
            <a:xfrm>
              <a:off x="8075099" y="1366006"/>
              <a:ext cx="1929519" cy="427921"/>
            </a:xfrm>
            <a:custGeom>
              <a:rect b="b" l="l" r="r" t="t"/>
              <a:pathLst>
                <a:path extrusionOk="0" h="3037" w="13694">
                  <a:moveTo>
                    <a:pt x="13693" y="406"/>
                  </a:moveTo>
                  <a:cubicBezTo>
                    <a:pt x="12264" y="906"/>
                    <a:pt x="10824" y="810"/>
                    <a:pt x="9371" y="501"/>
                  </a:cubicBezTo>
                  <a:cubicBezTo>
                    <a:pt x="8204" y="251"/>
                    <a:pt x="7026" y="239"/>
                    <a:pt x="5847" y="525"/>
                  </a:cubicBezTo>
                  <a:cubicBezTo>
                    <a:pt x="5085" y="703"/>
                    <a:pt x="4287" y="787"/>
                    <a:pt x="3501" y="870"/>
                  </a:cubicBezTo>
                  <a:cubicBezTo>
                    <a:pt x="3132" y="918"/>
                    <a:pt x="2906" y="1061"/>
                    <a:pt x="2763" y="1501"/>
                  </a:cubicBezTo>
                  <a:cubicBezTo>
                    <a:pt x="3144" y="1525"/>
                    <a:pt x="3513" y="1596"/>
                    <a:pt x="3859" y="1549"/>
                  </a:cubicBezTo>
                  <a:cubicBezTo>
                    <a:pt x="4680" y="1453"/>
                    <a:pt x="5490" y="1203"/>
                    <a:pt x="6311" y="1180"/>
                  </a:cubicBezTo>
                  <a:cubicBezTo>
                    <a:pt x="7442" y="1132"/>
                    <a:pt x="8585" y="1239"/>
                    <a:pt x="9716" y="1299"/>
                  </a:cubicBezTo>
                  <a:cubicBezTo>
                    <a:pt x="10157" y="1322"/>
                    <a:pt x="10597" y="1382"/>
                    <a:pt x="11038" y="1442"/>
                  </a:cubicBezTo>
                  <a:cubicBezTo>
                    <a:pt x="11169" y="1453"/>
                    <a:pt x="11300" y="1477"/>
                    <a:pt x="11431" y="1489"/>
                  </a:cubicBezTo>
                  <a:cubicBezTo>
                    <a:pt x="11443" y="1537"/>
                    <a:pt x="11455" y="1584"/>
                    <a:pt x="11455" y="1632"/>
                  </a:cubicBezTo>
                  <a:cubicBezTo>
                    <a:pt x="11288" y="1668"/>
                    <a:pt x="11121" y="1763"/>
                    <a:pt x="10967" y="1751"/>
                  </a:cubicBezTo>
                  <a:cubicBezTo>
                    <a:pt x="10324" y="1680"/>
                    <a:pt x="9693" y="1572"/>
                    <a:pt x="9062" y="1501"/>
                  </a:cubicBezTo>
                  <a:cubicBezTo>
                    <a:pt x="8716" y="1465"/>
                    <a:pt x="8359" y="1501"/>
                    <a:pt x="8026" y="1418"/>
                  </a:cubicBezTo>
                  <a:cubicBezTo>
                    <a:pt x="7014" y="1191"/>
                    <a:pt x="6085" y="1572"/>
                    <a:pt x="5121" y="1703"/>
                  </a:cubicBezTo>
                  <a:cubicBezTo>
                    <a:pt x="4406" y="1811"/>
                    <a:pt x="3692" y="1858"/>
                    <a:pt x="2977" y="1942"/>
                  </a:cubicBezTo>
                  <a:cubicBezTo>
                    <a:pt x="2513" y="1989"/>
                    <a:pt x="2442" y="2049"/>
                    <a:pt x="2132" y="2501"/>
                  </a:cubicBezTo>
                  <a:cubicBezTo>
                    <a:pt x="2835" y="2727"/>
                    <a:pt x="3549" y="2680"/>
                    <a:pt x="4263" y="2596"/>
                  </a:cubicBezTo>
                  <a:cubicBezTo>
                    <a:pt x="4811" y="2537"/>
                    <a:pt x="5359" y="2394"/>
                    <a:pt x="5906" y="2299"/>
                  </a:cubicBezTo>
                  <a:cubicBezTo>
                    <a:pt x="6097" y="2263"/>
                    <a:pt x="6299" y="2275"/>
                    <a:pt x="6490" y="2263"/>
                  </a:cubicBezTo>
                  <a:cubicBezTo>
                    <a:pt x="6502" y="2311"/>
                    <a:pt x="6514" y="2346"/>
                    <a:pt x="6526" y="2394"/>
                  </a:cubicBezTo>
                  <a:cubicBezTo>
                    <a:pt x="6442" y="2442"/>
                    <a:pt x="6359" y="2513"/>
                    <a:pt x="6275" y="2537"/>
                  </a:cubicBezTo>
                  <a:cubicBezTo>
                    <a:pt x="5490" y="2692"/>
                    <a:pt x="4704" y="2882"/>
                    <a:pt x="3906" y="2977"/>
                  </a:cubicBezTo>
                  <a:cubicBezTo>
                    <a:pt x="3382" y="3037"/>
                    <a:pt x="2846" y="2942"/>
                    <a:pt x="2323" y="2930"/>
                  </a:cubicBezTo>
                  <a:cubicBezTo>
                    <a:pt x="2013" y="2930"/>
                    <a:pt x="1703" y="2954"/>
                    <a:pt x="1382" y="2966"/>
                  </a:cubicBezTo>
                  <a:cubicBezTo>
                    <a:pt x="1453" y="2692"/>
                    <a:pt x="1192" y="2656"/>
                    <a:pt x="918" y="2632"/>
                  </a:cubicBezTo>
                  <a:cubicBezTo>
                    <a:pt x="620" y="2608"/>
                    <a:pt x="334" y="2561"/>
                    <a:pt x="37" y="2525"/>
                  </a:cubicBezTo>
                  <a:cubicBezTo>
                    <a:pt x="25" y="2465"/>
                    <a:pt x="13" y="2406"/>
                    <a:pt x="13" y="2346"/>
                  </a:cubicBezTo>
                  <a:cubicBezTo>
                    <a:pt x="132" y="2299"/>
                    <a:pt x="251" y="2192"/>
                    <a:pt x="370" y="2204"/>
                  </a:cubicBezTo>
                  <a:cubicBezTo>
                    <a:pt x="715" y="2239"/>
                    <a:pt x="1049" y="2334"/>
                    <a:pt x="1382" y="2382"/>
                  </a:cubicBezTo>
                  <a:cubicBezTo>
                    <a:pt x="1537" y="2406"/>
                    <a:pt x="1727" y="2430"/>
                    <a:pt x="1858" y="2370"/>
                  </a:cubicBezTo>
                  <a:cubicBezTo>
                    <a:pt x="1977" y="2323"/>
                    <a:pt x="2084" y="2168"/>
                    <a:pt x="2132" y="2025"/>
                  </a:cubicBezTo>
                  <a:cubicBezTo>
                    <a:pt x="2156" y="1989"/>
                    <a:pt x="1965" y="1811"/>
                    <a:pt x="1858" y="1787"/>
                  </a:cubicBezTo>
                  <a:cubicBezTo>
                    <a:pt x="1442" y="1703"/>
                    <a:pt x="1013" y="1632"/>
                    <a:pt x="584" y="1572"/>
                  </a:cubicBezTo>
                  <a:cubicBezTo>
                    <a:pt x="239" y="1513"/>
                    <a:pt x="179" y="1477"/>
                    <a:pt x="1" y="1084"/>
                  </a:cubicBezTo>
                  <a:cubicBezTo>
                    <a:pt x="430" y="1144"/>
                    <a:pt x="822" y="1191"/>
                    <a:pt x="1203" y="1263"/>
                  </a:cubicBezTo>
                  <a:cubicBezTo>
                    <a:pt x="1465" y="1299"/>
                    <a:pt x="1727" y="1382"/>
                    <a:pt x="2001" y="1430"/>
                  </a:cubicBezTo>
                  <a:cubicBezTo>
                    <a:pt x="2442" y="1525"/>
                    <a:pt x="2585" y="1418"/>
                    <a:pt x="2680" y="882"/>
                  </a:cubicBezTo>
                  <a:cubicBezTo>
                    <a:pt x="2049" y="775"/>
                    <a:pt x="1430" y="668"/>
                    <a:pt x="799" y="560"/>
                  </a:cubicBezTo>
                  <a:cubicBezTo>
                    <a:pt x="608" y="525"/>
                    <a:pt x="418" y="525"/>
                    <a:pt x="251" y="465"/>
                  </a:cubicBezTo>
                  <a:cubicBezTo>
                    <a:pt x="156" y="429"/>
                    <a:pt x="84" y="322"/>
                    <a:pt x="13" y="239"/>
                  </a:cubicBezTo>
                  <a:cubicBezTo>
                    <a:pt x="120" y="179"/>
                    <a:pt x="251" y="48"/>
                    <a:pt x="358" y="60"/>
                  </a:cubicBezTo>
                  <a:cubicBezTo>
                    <a:pt x="941" y="144"/>
                    <a:pt x="1525" y="275"/>
                    <a:pt x="2096" y="382"/>
                  </a:cubicBezTo>
                  <a:cubicBezTo>
                    <a:pt x="2168" y="394"/>
                    <a:pt x="2227" y="418"/>
                    <a:pt x="2287" y="418"/>
                  </a:cubicBezTo>
                  <a:cubicBezTo>
                    <a:pt x="3478" y="465"/>
                    <a:pt x="4656" y="429"/>
                    <a:pt x="5847" y="191"/>
                  </a:cubicBezTo>
                  <a:cubicBezTo>
                    <a:pt x="6787" y="1"/>
                    <a:pt x="7799" y="25"/>
                    <a:pt x="8764" y="72"/>
                  </a:cubicBezTo>
                  <a:cubicBezTo>
                    <a:pt x="9752" y="120"/>
                    <a:pt x="10728" y="346"/>
                    <a:pt x="11717" y="418"/>
                  </a:cubicBezTo>
                  <a:cubicBezTo>
                    <a:pt x="12169" y="453"/>
                    <a:pt x="12645" y="299"/>
                    <a:pt x="13110" y="251"/>
                  </a:cubicBezTo>
                  <a:cubicBezTo>
                    <a:pt x="13300" y="227"/>
                    <a:pt x="13503" y="251"/>
                    <a:pt x="13693" y="251"/>
                  </a:cubicBezTo>
                  <a:cubicBezTo>
                    <a:pt x="13693" y="310"/>
                    <a:pt x="13693" y="358"/>
                    <a:pt x="13693" y="4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3"/>
            <p:cNvSpPr/>
            <p:nvPr/>
          </p:nvSpPr>
          <p:spPr>
            <a:xfrm>
              <a:off x="7130625" y="528900"/>
              <a:ext cx="2862152" cy="1395921"/>
            </a:xfrm>
            <a:custGeom>
              <a:rect b="b" l="l" r="r" t="t"/>
              <a:pathLst>
                <a:path extrusionOk="0" h="9907" w="20313">
                  <a:moveTo>
                    <a:pt x="3846" y="9907"/>
                  </a:moveTo>
                  <a:cubicBezTo>
                    <a:pt x="3704" y="9895"/>
                    <a:pt x="3561" y="9895"/>
                    <a:pt x="3418" y="9859"/>
                  </a:cubicBezTo>
                  <a:cubicBezTo>
                    <a:pt x="2525" y="9633"/>
                    <a:pt x="1787" y="9157"/>
                    <a:pt x="1263" y="8395"/>
                  </a:cubicBezTo>
                  <a:cubicBezTo>
                    <a:pt x="501" y="7263"/>
                    <a:pt x="1" y="6049"/>
                    <a:pt x="191" y="4656"/>
                  </a:cubicBezTo>
                  <a:cubicBezTo>
                    <a:pt x="465" y="2763"/>
                    <a:pt x="1406" y="1346"/>
                    <a:pt x="3215" y="536"/>
                  </a:cubicBezTo>
                  <a:cubicBezTo>
                    <a:pt x="4204" y="96"/>
                    <a:pt x="5216" y="1"/>
                    <a:pt x="6263" y="179"/>
                  </a:cubicBezTo>
                  <a:cubicBezTo>
                    <a:pt x="6585" y="239"/>
                    <a:pt x="6894" y="370"/>
                    <a:pt x="7204" y="501"/>
                  </a:cubicBezTo>
                  <a:cubicBezTo>
                    <a:pt x="8121" y="894"/>
                    <a:pt x="8883" y="1513"/>
                    <a:pt x="9466" y="2310"/>
                  </a:cubicBezTo>
                  <a:cubicBezTo>
                    <a:pt x="9704" y="2644"/>
                    <a:pt x="9740" y="3144"/>
                    <a:pt x="9871" y="3561"/>
                  </a:cubicBezTo>
                  <a:cubicBezTo>
                    <a:pt x="9930" y="3739"/>
                    <a:pt x="10002" y="3906"/>
                    <a:pt x="10050" y="4084"/>
                  </a:cubicBezTo>
                  <a:cubicBezTo>
                    <a:pt x="10133" y="4370"/>
                    <a:pt x="10323" y="4418"/>
                    <a:pt x="10597" y="4370"/>
                  </a:cubicBezTo>
                  <a:cubicBezTo>
                    <a:pt x="11454" y="4204"/>
                    <a:pt x="12324" y="4025"/>
                    <a:pt x="13193" y="3894"/>
                  </a:cubicBezTo>
                  <a:cubicBezTo>
                    <a:pt x="14312" y="3715"/>
                    <a:pt x="15443" y="3846"/>
                    <a:pt x="16550" y="4049"/>
                  </a:cubicBezTo>
                  <a:cubicBezTo>
                    <a:pt x="17598" y="4251"/>
                    <a:pt x="18646" y="4251"/>
                    <a:pt x="19694" y="4096"/>
                  </a:cubicBezTo>
                  <a:cubicBezTo>
                    <a:pt x="19872" y="4061"/>
                    <a:pt x="20063" y="4073"/>
                    <a:pt x="20253" y="4061"/>
                  </a:cubicBezTo>
                  <a:cubicBezTo>
                    <a:pt x="20265" y="4108"/>
                    <a:pt x="20265" y="4144"/>
                    <a:pt x="20277" y="4180"/>
                  </a:cubicBezTo>
                  <a:cubicBezTo>
                    <a:pt x="20182" y="4239"/>
                    <a:pt x="20087" y="4323"/>
                    <a:pt x="19979" y="4346"/>
                  </a:cubicBezTo>
                  <a:cubicBezTo>
                    <a:pt x="19015" y="4596"/>
                    <a:pt x="18027" y="4656"/>
                    <a:pt x="17039" y="4537"/>
                  </a:cubicBezTo>
                  <a:cubicBezTo>
                    <a:pt x="16265" y="4442"/>
                    <a:pt x="15503" y="4287"/>
                    <a:pt x="14729" y="4204"/>
                  </a:cubicBezTo>
                  <a:cubicBezTo>
                    <a:pt x="13586" y="4061"/>
                    <a:pt x="12490" y="4346"/>
                    <a:pt x="11383" y="4573"/>
                  </a:cubicBezTo>
                  <a:cubicBezTo>
                    <a:pt x="11121" y="4632"/>
                    <a:pt x="10847" y="4668"/>
                    <a:pt x="10573" y="4692"/>
                  </a:cubicBezTo>
                  <a:cubicBezTo>
                    <a:pt x="10061" y="4751"/>
                    <a:pt x="10038" y="4775"/>
                    <a:pt x="10109" y="5418"/>
                  </a:cubicBezTo>
                  <a:cubicBezTo>
                    <a:pt x="10740" y="5323"/>
                    <a:pt x="11359" y="5204"/>
                    <a:pt x="11990" y="5132"/>
                  </a:cubicBezTo>
                  <a:cubicBezTo>
                    <a:pt x="13002" y="5025"/>
                    <a:pt x="14002" y="4906"/>
                    <a:pt x="15014" y="4870"/>
                  </a:cubicBezTo>
                  <a:cubicBezTo>
                    <a:pt x="15491" y="4846"/>
                    <a:pt x="15979" y="4966"/>
                    <a:pt x="16443" y="5073"/>
                  </a:cubicBezTo>
                  <a:cubicBezTo>
                    <a:pt x="17574" y="5323"/>
                    <a:pt x="18705" y="5335"/>
                    <a:pt x="19825" y="5085"/>
                  </a:cubicBezTo>
                  <a:cubicBezTo>
                    <a:pt x="19884" y="5073"/>
                    <a:pt x="19956" y="5049"/>
                    <a:pt x="20015" y="5061"/>
                  </a:cubicBezTo>
                  <a:cubicBezTo>
                    <a:pt x="20110" y="5097"/>
                    <a:pt x="20206" y="5156"/>
                    <a:pt x="20313" y="5204"/>
                  </a:cubicBezTo>
                  <a:cubicBezTo>
                    <a:pt x="20241" y="5287"/>
                    <a:pt x="20182" y="5394"/>
                    <a:pt x="20098" y="5418"/>
                  </a:cubicBezTo>
                  <a:cubicBezTo>
                    <a:pt x="19884" y="5478"/>
                    <a:pt x="19658" y="5501"/>
                    <a:pt x="19432" y="5537"/>
                  </a:cubicBezTo>
                  <a:cubicBezTo>
                    <a:pt x="18384" y="5704"/>
                    <a:pt x="17360" y="5644"/>
                    <a:pt x="16312" y="5418"/>
                  </a:cubicBezTo>
                  <a:cubicBezTo>
                    <a:pt x="14824" y="5108"/>
                    <a:pt x="13324" y="5168"/>
                    <a:pt x="11824" y="5561"/>
                  </a:cubicBezTo>
                  <a:cubicBezTo>
                    <a:pt x="10823" y="5823"/>
                    <a:pt x="9800" y="5823"/>
                    <a:pt x="8764" y="5644"/>
                  </a:cubicBezTo>
                  <a:cubicBezTo>
                    <a:pt x="8204" y="5549"/>
                    <a:pt x="7644" y="5478"/>
                    <a:pt x="7085" y="5382"/>
                  </a:cubicBezTo>
                  <a:cubicBezTo>
                    <a:pt x="6930" y="5358"/>
                    <a:pt x="6787" y="5299"/>
                    <a:pt x="6644" y="5263"/>
                  </a:cubicBezTo>
                  <a:cubicBezTo>
                    <a:pt x="6632" y="5216"/>
                    <a:pt x="6632" y="5168"/>
                    <a:pt x="6621" y="5120"/>
                  </a:cubicBezTo>
                  <a:cubicBezTo>
                    <a:pt x="6752" y="5073"/>
                    <a:pt x="6882" y="4966"/>
                    <a:pt x="7002" y="4977"/>
                  </a:cubicBezTo>
                  <a:cubicBezTo>
                    <a:pt x="7478" y="5025"/>
                    <a:pt x="7954" y="5108"/>
                    <a:pt x="8418" y="5180"/>
                  </a:cubicBezTo>
                  <a:cubicBezTo>
                    <a:pt x="8883" y="5263"/>
                    <a:pt x="9347" y="5335"/>
                    <a:pt x="9800" y="5418"/>
                  </a:cubicBezTo>
                  <a:cubicBezTo>
                    <a:pt x="9907" y="4763"/>
                    <a:pt x="9847" y="4751"/>
                    <a:pt x="9264" y="4680"/>
                  </a:cubicBezTo>
                  <a:cubicBezTo>
                    <a:pt x="8454" y="4596"/>
                    <a:pt x="7656" y="4418"/>
                    <a:pt x="6859" y="4263"/>
                  </a:cubicBezTo>
                  <a:cubicBezTo>
                    <a:pt x="6775" y="4251"/>
                    <a:pt x="6716" y="4120"/>
                    <a:pt x="6656" y="4049"/>
                  </a:cubicBezTo>
                  <a:cubicBezTo>
                    <a:pt x="6763" y="4001"/>
                    <a:pt x="6882" y="3894"/>
                    <a:pt x="6990" y="3906"/>
                  </a:cubicBezTo>
                  <a:cubicBezTo>
                    <a:pt x="7728" y="4025"/>
                    <a:pt x="8478" y="4168"/>
                    <a:pt x="9216" y="4287"/>
                  </a:cubicBezTo>
                  <a:cubicBezTo>
                    <a:pt x="9430" y="4323"/>
                    <a:pt x="9645" y="4299"/>
                    <a:pt x="9871" y="4299"/>
                  </a:cubicBezTo>
                  <a:cubicBezTo>
                    <a:pt x="9800" y="3775"/>
                    <a:pt x="9502" y="3656"/>
                    <a:pt x="9097" y="3596"/>
                  </a:cubicBezTo>
                  <a:cubicBezTo>
                    <a:pt x="8383" y="3489"/>
                    <a:pt x="7656" y="3334"/>
                    <a:pt x="6942" y="3192"/>
                  </a:cubicBezTo>
                  <a:cubicBezTo>
                    <a:pt x="6823" y="3168"/>
                    <a:pt x="6716" y="3049"/>
                    <a:pt x="6621" y="2918"/>
                  </a:cubicBezTo>
                  <a:cubicBezTo>
                    <a:pt x="7561" y="2751"/>
                    <a:pt x="8430" y="3120"/>
                    <a:pt x="9359" y="3168"/>
                  </a:cubicBezTo>
                  <a:cubicBezTo>
                    <a:pt x="9383" y="2822"/>
                    <a:pt x="9311" y="2596"/>
                    <a:pt x="8954" y="2501"/>
                  </a:cubicBezTo>
                  <a:cubicBezTo>
                    <a:pt x="8228" y="2299"/>
                    <a:pt x="7490" y="2156"/>
                    <a:pt x="6716" y="2239"/>
                  </a:cubicBezTo>
                  <a:cubicBezTo>
                    <a:pt x="6621" y="2251"/>
                    <a:pt x="6525" y="2156"/>
                    <a:pt x="6323" y="2060"/>
                  </a:cubicBezTo>
                  <a:cubicBezTo>
                    <a:pt x="7263" y="1632"/>
                    <a:pt x="8061" y="2060"/>
                    <a:pt x="9002" y="2132"/>
                  </a:cubicBezTo>
                  <a:cubicBezTo>
                    <a:pt x="8764" y="1882"/>
                    <a:pt x="8609" y="1703"/>
                    <a:pt x="8418" y="1548"/>
                  </a:cubicBezTo>
                  <a:cubicBezTo>
                    <a:pt x="7002" y="405"/>
                    <a:pt x="5382" y="263"/>
                    <a:pt x="3692" y="691"/>
                  </a:cubicBezTo>
                  <a:cubicBezTo>
                    <a:pt x="2358" y="1036"/>
                    <a:pt x="1346" y="1870"/>
                    <a:pt x="846" y="3108"/>
                  </a:cubicBezTo>
                  <a:cubicBezTo>
                    <a:pt x="263" y="4525"/>
                    <a:pt x="239" y="6013"/>
                    <a:pt x="1060" y="7430"/>
                  </a:cubicBezTo>
                  <a:cubicBezTo>
                    <a:pt x="1668" y="8478"/>
                    <a:pt x="2465" y="9240"/>
                    <a:pt x="3620" y="9597"/>
                  </a:cubicBezTo>
                  <a:cubicBezTo>
                    <a:pt x="3727" y="9633"/>
                    <a:pt x="3811" y="9716"/>
                    <a:pt x="3894" y="9776"/>
                  </a:cubicBezTo>
                  <a:cubicBezTo>
                    <a:pt x="3882" y="9823"/>
                    <a:pt x="3870" y="9859"/>
                    <a:pt x="3846" y="99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3"/>
            <p:cNvSpPr/>
            <p:nvPr/>
          </p:nvSpPr>
          <p:spPr>
            <a:xfrm>
              <a:off x="8558257" y="906380"/>
              <a:ext cx="1298698" cy="146116"/>
            </a:xfrm>
            <a:custGeom>
              <a:rect b="b" l="l" r="r" t="t"/>
              <a:pathLst>
                <a:path extrusionOk="0" h="1037" w="9217">
                  <a:moveTo>
                    <a:pt x="1" y="965"/>
                  </a:moveTo>
                  <a:cubicBezTo>
                    <a:pt x="96" y="620"/>
                    <a:pt x="370" y="620"/>
                    <a:pt x="620" y="560"/>
                  </a:cubicBezTo>
                  <a:cubicBezTo>
                    <a:pt x="1144" y="453"/>
                    <a:pt x="1668" y="322"/>
                    <a:pt x="2192" y="215"/>
                  </a:cubicBezTo>
                  <a:cubicBezTo>
                    <a:pt x="2323" y="191"/>
                    <a:pt x="2442" y="155"/>
                    <a:pt x="2561" y="155"/>
                  </a:cubicBezTo>
                  <a:cubicBezTo>
                    <a:pt x="3954" y="60"/>
                    <a:pt x="5347" y="1"/>
                    <a:pt x="6728" y="334"/>
                  </a:cubicBezTo>
                  <a:cubicBezTo>
                    <a:pt x="7335" y="489"/>
                    <a:pt x="7990" y="429"/>
                    <a:pt x="8621" y="465"/>
                  </a:cubicBezTo>
                  <a:cubicBezTo>
                    <a:pt x="8812" y="477"/>
                    <a:pt x="9002" y="501"/>
                    <a:pt x="9193" y="524"/>
                  </a:cubicBezTo>
                  <a:lnTo>
                    <a:pt x="9216" y="643"/>
                  </a:lnTo>
                  <a:cubicBezTo>
                    <a:pt x="9085" y="691"/>
                    <a:pt x="8954" y="774"/>
                    <a:pt x="8823" y="786"/>
                  </a:cubicBezTo>
                  <a:cubicBezTo>
                    <a:pt x="7811" y="917"/>
                    <a:pt x="6799" y="846"/>
                    <a:pt x="5799" y="608"/>
                  </a:cubicBezTo>
                  <a:cubicBezTo>
                    <a:pt x="4549" y="298"/>
                    <a:pt x="3311" y="358"/>
                    <a:pt x="2061" y="679"/>
                  </a:cubicBezTo>
                  <a:cubicBezTo>
                    <a:pt x="1465" y="834"/>
                    <a:pt x="858" y="917"/>
                    <a:pt x="251" y="1024"/>
                  </a:cubicBezTo>
                  <a:cubicBezTo>
                    <a:pt x="179" y="1036"/>
                    <a:pt x="96" y="989"/>
                    <a:pt x="1" y="9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3"/>
            <p:cNvSpPr/>
            <p:nvPr/>
          </p:nvSpPr>
          <p:spPr>
            <a:xfrm>
              <a:off x="9538098" y="819161"/>
              <a:ext cx="372546" cy="52134"/>
            </a:xfrm>
            <a:custGeom>
              <a:rect b="b" l="l" r="r" t="t"/>
              <a:pathLst>
                <a:path extrusionOk="0" h="370" w="2644">
                  <a:moveTo>
                    <a:pt x="0" y="215"/>
                  </a:moveTo>
                  <a:cubicBezTo>
                    <a:pt x="119" y="179"/>
                    <a:pt x="226" y="119"/>
                    <a:pt x="345" y="108"/>
                  </a:cubicBezTo>
                  <a:cubicBezTo>
                    <a:pt x="810" y="96"/>
                    <a:pt x="1262" y="96"/>
                    <a:pt x="1715" y="72"/>
                  </a:cubicBezTo>
                  <a:cubicBezTo>
                    <a:pt x="1917" y="60"/>
                    <a:pt x="2108" y="12"/>
                    <a:pt x="2298" y="0"/>
                  </a:cubicBezTo>
                  <a:cubicBezTo>
                    <a:pt x="2417" y="0"/>
                    <a:pt x="2524" y="48"/>
                    <a:pt x="2643" y="84"/>
                  </a:cubicBezTo>
                  <a:cubicBezTo>
                    <a:pt x="2560" y="155"/>
                    <a:pt x="2477" y="262"/>
                    <a:pt x="2381" y="286"/>
                  </a:cubicBezTo>
                  <a:cubicBezTo>
                    <a:pt x="2167" y="334"/>
                    <a:pt x="1941" y="346"/>
                    <a:pt x="1727" y="346"/>
                  </a:cubicBezTo>
                  <a:cubicBezTo>
                    <a:pt x="1274" y="370"/>
                    <a:pt x="834" y="370"/>
                    <a:pt x="393" y="370"/>
                  </a:cubicBezTo>
                  <a:cubicBezTo>
                    <a:pt x="262" y="370"/>
                    <a:pt x="143" y="334"/>
                    <a:pt x="12" y="322"/>
                  </a:cubicBezTo>
                  <a:cubicBezTo>
                    <a:pt x="12" y="286"/>
                    <a:pt x="12" y="250"/>
                    <a:pt x="0"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3"/>
            <p:cNvSpPr/>
            <p:nvPr/>
          </p:nvSpPr>
          <p:spPr>
            <a:xfrm>
              <a:off x="9271368" y="778862"/>
              <a:ext cx="250102" cy="94123"/>
            </a:xfrm>
            <a:custGeom>
              <a:rect b="b" l="l" r="r" t="t"/>
              <a:pathLst>
                <a:path extrusionOk="0" h="668" w="1775">
                  <a:moveTo>
                    <a:pt x="1774" y="370"/>
                  </a:moveTo>
                  <a:cubicBezTo>
                    <a:pt x="1143" y="667"/>
                    <a:pt x="607" y="275"/>
                    <a:pt x="0" y="417"/>
                  </a:cubicBezTo>
                  <a:cubicBezTo>
                    <a:pt x="250" y="1"/>
                    <a:pt x="1310" y="1"/>
                    <a:pt x="1774" y="3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3"/>
            <p:cNvSpPr/>
            <p:nvPr/>
          </p:nvSpPr>
          <p:spPr>
            <a:xfrm>
              <a:off x="9155545" y="1669653"/>
              <a:ext cx="243339" cy="60588"/>
            </a:xfrm>
            <a:custGeom>
              <a:rect b="b" l="l" r="r" t="t"/>
              <a:pathLst>
                <a:path extrusionOk="0" h="430" w="1727">
                  <a:moveTo>
                    <a:pt x="1" y="96"/>
                  </a:moveTo>
                  <a:cubicBezTo>
                    <a:pt x="131" y="72"/>
                    <a:pt x="262" y="1"/>
                    <a:pt x="393" y="13"/>
                  </a:cubicBezTo>
                  <a:cubicBezTo>
                    <a:pt x="786" y="25"/>
                    <a:pt x="1179" y="72"/>
                    <a:pt x="1560" y="108"/>
                  </a:cubicBezTo>
                  <a:cubicBezTo>
                    <a:pt x="1620" y="120"/>
                    <a:pt x="1667" y="191"/>
                    <a:pt x="1727" y="239"/>
                  </a:cubicBezTo>
                  <a:cubicBezTo>
                    <a:pt x="1667" y="299"/>
                    <a:pt x="1632" y="382"/>
                    <a:pt x="1572" y="406"/>
                  </a:cubicBezTo>
                  <a:cubicBezTo>
                    <a:pt x="1465" y="430"/>
                    <a:pt x="1358" y="430"/>
                    <a:pt x="1239" y="418"/>
                  </a:cubicBezTo>
                  <a:cubicBezTo>
                    <a:pt x="905" y="394"/>
                    <a:pt x="572" y="358"/>
                    <a:pt x="239" y="322"/>
                  </a:cubicBezTo>
                  <a:cubicBezTo>
                    <a:pt x="155" y="310"/>
                    <a:pt x="72" y="239"/>
                    <a:pt x="1" y="191"/>
                  </a:cubicBezTo>
                  <a:cubicBezTo>
                    <a:pt x="1" y="168"/>
                    <a:pt x="1" y="132"/>
                    <a:pt x="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3"/>
            <p:cNvSpPr/>
            <p:nvPr/>
          </p:nvSpPr>
          <p:spPr>
            <a:xfrm>
              <a:off x="8709305" y="777171"/>
              <a:ext cx="248411" cy="90741"/>
            </a:xfrm>
            <a:custGeom>
              <a:rect b="b" l="l" r="r" t="t"/>
              <a:pathLst>
                <a:path extrusionOk="0" h="644" w="1763">
                  <a:moveTo>
                    <a:pt x="1763" y="298"/>
                  </a:moveTo>
                  <a:cubicBezTo>
                    <a:pt x="1203" y="406"/>
                    <a:pt x="643" y="513"/>
                    <a:pt x="0" y="644"/>
                  </a:cubicBezTo>
                  <a:cubicBezTo>
                    <a:pt x="262" y="239"/>
                    <a:pt x="1453" y="1"/>
                    <a:pt x="1763" y="2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3"/>
            <p:cNvSpPr/>
            <p:nvPr/>
          </p:nvSpPr>
          <p:spPr>
            <a:xfrm>
              <a:off x="8974344" y="747018"/>
              <a:ext cx="198109" cy="65520"/>
            </a:xfrm>
            <a:custGeom>
              <a:rect b="b" l="l" r="r" t="t"/>
              <a:pathLst>
                <a:path extrusionOk="0" h="465" w="1406">
                  <a:moveTo>
                    <a:pt x="1406" y="405"/>
                  </a:moveTo>
                  <a:cubicBezTo>
                    <a:pt x="929" y="429"/>
                    <a:pt x="501" y="441"/>
                    <a:pt x="1" y="465"/>
                  </a:cubicBezTo>
                  <a:cubicBezTo>
                    <a:pt x="322" y="36"/>
                    <a:pt x="1120" y="0"/>
                    <a:pt x="1406" y="4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3"/>
            <p:cNvSpPr/>
            <p:nvPr/>
          </p:nvSpPr>
          <p:spPr>
            <a:xfrm>
              <a:off x="8034942" y="1829014"/>
              <a:ext cx="169506" cy="100886"/>
            </a:xfrm>
            <a:custGeom>
              <a:rect b="b" l="l" r="r" t="t"/>
              <a:pathLst>
                <a:path extrusionOk="0" h="716" w="1203">
                  <a:moveTo>
                    <a:pt x="1203" y="72"/>
                  </a:moveTo>
                  <a:cubicBezTo>
                    <a:pt x="905" y="275"/>
                    <a:pt x="619" y="489"/>
                    <a:pt x="298" y="680"/>
                  </a:cubicBezTo>
                  <a:cubicBezTo>
                    <a:pt x="238" y="715"/>
                    <a:pt x="107" y="632"/>
                    <a:pt x="0" y="596"/>
                  </a:cubicBezTo>
                  <a:cubicBezTo>
                    <a:pt x="48" y="513"/>
                    <a:pt x="83" y="370"/>
                    <a:pt x="167" y="334"/>
                  </a:cubicBezTo>
                  <a:cubicBezTo>
                    <a:pt x="488" y="203"/>
                    <a:pt x="810" y="108"/>
                    <a:pt x="1131" y="1"/>
                  </a:cubicBezTo>
                  <a:cubicBezTo>
                    <a:pt x="1155" y="25"/>
                    <a:pt x="1179" y="49"/>
                    <a:pt x="1203" y="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3"/>
            <p:cNvSpPr/>
            <p:nvPr/>
          </p:nvSpPr>
          <p:spPr>
            <a:xfrm>
              <a:off x="9846676" y="1547208"/>
              <a:ext cx="146116" cy="60588"/>
            </a:xfrm>
            <a:custGeom>
              <a:rect b="b" l="l" r="r" t="t"/>
              <a:pathLst>
                <a:path extrusionOk="0" h="430" w="1037">
                  <a:moveTo>
                    <a:pt x="1037" y="96"/>
                  </a:moveTo>
                  <a:cubicBezTo>
                    <a:pt x="691" y="394"/>
                    <a:pt x="287" y="429"/>
                    <a:pt x="1" y="108"/>
                  </a:cubicBezTo>
                  <a:cubicBezTo>
                    <a:pt x="382" y="72"/>
                    <a:pt x="691" y="36"/>
                    <a:pt x="1013" y="1"/>
                  </a:cubicBezTo>
                  <a:cubicBezTo>
                    <a:pt x="1025" y="36"/>
                    <a:pt x="1037" y="60"/>
                    <a:pt x="1037"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3"/>
            <p:cNvSpPr/>
            <p:nvPr/>
          </p:nvSpPr>
          <p:spPr>
            <a:xfrm>
              <a:off x="9581637" y="1720096"/>
              <a:ext cx="102436" cy="62138"/>
            </a:xfrm>
            <a:custGeom>
              <a:rect b="b" l="l" r="r" t="t"/>
              <a:pathLst>
                <a:path extrusionOk="0" h="441" w="727">
                  <a:moveTo>
                    <a:pt x="394" y="441"/>
                  </a:moveTo>
                  <a:cubicBezTo>
                    <a:pt x="251" y="345"/>
                    <a:pt x="132" y="262"/>
                    <a:pt x="1" y="167"/>
                  </a:cubicBezTo>
                  <a:cubicBezTo>
                    <a:pt x="84" y="119"/>
                    <a:pt x="167" y="0"/>
                    <a:pt x="227" y="24"/>
                  </a:cubicBezTo>
                  <a:cubicBezTo>
                    <a:pt x="394" y="72"/>
                    <a:pt x="560" y="167"/>
                    <a:pt x="727" y="250"/>
                  </a:cubicBezTo>
                  <a:cubicBezTo>
                    <a:pt x="632" y="310"/>
                    <a:pt x="536" y="357"/>
                    <a:pt x="394"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3"/>
            <p:cNvSpPr/>
            <p:nvPr/>
          </p:nvSpPr>
          <p:spPr>
            <a:xfrm>
              <a:off x="9888665" y="926529"/>
              <a:ext cx="99054" cy="70592"/>
            </a:xfrm>
            <a:custGeom>
              <a:rect b="b" l="l" r="r" t="t"/>
              <a:pathLst>
                <a:path extrusionOk="0" h="501" w="703">
                  <a:moveTo>
                    <a:pt x="1" y="346"/>
                  </a:moveTo>
                  <a:cubicBezTo>
                    <a:pt x="191" y="167"/>
                    <a:pt x="393" y="0"/>
                    <a:pt x="667" y="155"/>
                  </a:cubicBezTo>
                  <a:cubicBezTo>
                    <a:pt x="679" y="203"/>
                    <a:pt x="691" y="250"/>
                    <a:pt x="703" y="310"/>
                  </a:cubicBezTo>
                  <a:cubicBezTo>
                    <a:pt x="489" y="370"/>
                    <a:pt x="274" y="441"/>
                    <a:pt x="48" y="500"/>
                  </a:cubicBezTo>
                  <a:cubicBezTo>
                    <a:pt x="36" y="453"/>
                    <a:pt x="24" y="393"/>
                    <a:pt x="1" y="3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3"/>
            <p:cNvSpPr/>
            <p:nvPr/>
          </p:nvSpPr>
          <p:spPr>
            <a:xfrm>
              <a:off x="8501332" y="857768"/>
              <a:ext cx="90600" cy="43680"/>
            </a:xfrm>
            <a:custGeom>
              <a:rect b="b" l="l" r="r" t="t"/>
              <a:pathLst>
                <a:path extrusionOk="0" h="310" w="643">
                  <a:moveTo>
                    <a:pt x="0" y="96"/>
                  </a:moveTo>
                  <a:cubicBezTo>
                    <a:pt x="191" y="60"/>
                    <a:pt x="381" y="24"/>
                    <a:pt x="572" y="0"/>
                  </a:cubicBezTo>
                  <a:cubicBezTo>
                    <a:pt x="583" y="0"/>
                    <a:pt x="619" y="119"/>
                    <a:pt x="643" y="191"/>
                  </a:cubicBezTo>
                  <a:lnTo>
                    <a:pt x="48" y="310"/>
                  </a:lnTo>
                  <a:cubicBezTo>
                    <a:pt x="36" y="238"/>
                    <a:pt x="12" y="167"/>
                    <a:pt x="0"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3"/>
            <p:cNvSpPr/>
            <p:nvPr/>
          </p:nvSpPr>
          <p:spPr>
            <a:xfrm>
              <a:off x="7737918" y="1928069"/>
              <a:ext cx="125967" cy="21981"/>
            </a:xfrm>
            <a:custGeom>
              <a:rect b="b" l="l" r="r" t="t"/>
              <a:pathLst>
                <a:path extrusionOk="0" h="156" w="894">
                  <a:moveTo>
                    <a:pt x="1" y="0"/>
                  </a:moveTo>
                  <a:cubicBezTo>
                    <a:pt x="298" y="12"/>
                    <a:pt x="596" y="24"/>
                    <a:pt x="894" y="48"/>
                  </a:cubicBezTo>
                  <a:cubicBezTo>
                    <a:pt x="894" y="84"/>
                    <a:pt x="894" y="120"/>
                    <a:pt x="894" y="155"/>
                  </a:cubicBezTo>
                  <a:lnTo>
                    <a:pt x="1" y="15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3"/>
            <p:cNvSpPr/>
            <p:nvPr/>
          </p:nvSpPr>
          <p:spPr>
            <a:xfrm>
              <a:off x="9725922" y="1569048"/>
              <a:ext cx="92432" cy="52134"/>
            </a:xfrm>
            <a:custGeom>
              <a:rect b="b" l="l" r="r" t="t"/>
              <a:pathLst>
                <a:path extrusionOk="0" h="370" w="656">
                  <a:moveTo>
                    <a:pt x="1" y="48"/>
                  </a:moveTo>
                  <a:cubicBezTo>
                    <a:pt x="227" y="24"/>
                    <a:pt x="417" y="12"/>
                    <a:pt x="655" y="1"/>
                  </a:cubicBezTo>
                  <a:cubicBezTo>
                    <a:pt x="370" y="346"/>
                    <a:pt x="191" y="370"/>
                    <a:pt x="1"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33"/>
          <p:cNvGrpSpPr/>
          <p:nvPr/>
        </p:nvGrpSpPr>
        <p:grpSpPr>
          <a:xfrm rot="777384">
            <a:off x="254346" y="5972008"/>
            <a:ext cx="2994252" cy="1415478"/>
            <a:chOff x="406408" y="5819957"/>
            <a:chExt cx="2994378" cy="1415537"/>
          </a:xfrm>
        </p:grpSpPr>
        <p:sp>
          <p:nvSpPr>
            <p:cNvPr id="1030" name="Google Shape;1030;p33"/>
            <p:cNvSpPr/>
            <p:nvPr/>
          </p:nvSpPr>
          <p:spPr>
            <a:xfrm rot="-907006">
              <a:off x="2435881" y="5904882"/>
              <a:ext cx="816600" cy="1245687"/>
            </a:xfrm>
            <a:custGeom>
              <a:rect b="b" l="l" r="r" t="t"/>
              <a:pathLst>
                <a:path extrusionOk="0" h="16628" w="10900">
                  <a:moveTo>
                    <a:pt x="6719" y="1"/>
                  </a:moveTo>
                  <a:cubicBezTo>
                    <a:pt x="6373" y="1"/>
                    <a:pt x="5988" y="41"/>
                    <a:pt x="5704" y="285"/>
                  </a:cubicBezTo>
                  <a:cubicBezTo>
                    <a:pt x="5440" y="508"/>
                    <a:pt x="5298" y="995"/>
                    <a:pt x="5521" y="1300"/>
                  </a:cubicBezTo>
                  <a:cubicBezTo>
                    <a:pt x="5642" y="1476"/>
                    <a:pt x="5841" y="1545"/>
                    <a:pt x="6053" y="1545"/>
                  </a:cubicBezTo>
                  <a:cubicBezTo>
                    <a:pt x="6231" y="1545"/>
                    <a:pt x="6419" y="1496"/>
                    <a:pt x="6576" y="1421"/>
                  </a:cubicBezTo>
                  <a:cubicBezTo>
                    <a:pt x="6857" y="1290"/>
                    <a:pt x="7190" y="930"/>
                    <a:pt x="7469" y="930"/>
                  </a:cubicBezTo>
                  <a:cubicBezTo>
                    <a:pt x="7533" y="930"/>
                    <a:pt x="7595" y="949"/>
                    <a:pt x="7652" y="995"/>
                  </a:cubicBezTo>
                  <a:cubicBezTo>
                    <a:pt x="7936" y="1239"/>
                    <a:pt x="8261" y="1604"/>
                    <a:pt x="8160" y="1970"/>
                  </a:cubicBezTo>
                  <a:cubicBezTo>
                    <a:pt x="8053" y="2439"/>
                    <a:pt x="7704" y="2612"/>
                    <a:pt x="7247" y="2612"/>
                  </a:cubicBezTo>
                  <a:cubicBezTo>
                    <a:pt x="6401" y="2612"/>
                    <a:pt x="5183" y="2020"/>
                    <a:pt x="4445" y="1624"/>
                  </a:cubicBezTo>
                  <a:cubicBezTo>
                    <a:pt x="4242" y="1503"/>
                    <a:pt x="4019" y="1361"/>
                    <a:pt x="3796" y="1340"/>
                  </a:cubicBezTo>
                  <a:cubicBezTo>
                    <a:pt x="3780" y="1339"/>
                    <a:pt x="3765" y="1338"/>
                    <a:pt x="3749" y="1338"/>
                  </a:cubicBezTo>
                  <a:cubicBezTo>
                    <a:pt x="3520" y="1338"/>
                    <a:pt x="3284" y="1477"/>
                    <a:pt x="3227" y="1706"/>
                  </a:cubicBezTo>
                  <a:cubicBezTo>
                    <a:pt x="3187" y="1868"/>
                    <a:pt x="3248" y="2030"/>
                    <a:pt x="3248" y="2193"/>
                  </a:cubicBezTo>
                  <a:cubicBezTo>
                    <a:pt x="3207" y="2619"/>
                    <a:pt x="2781" y="2842"/>
                    <a:pt x="2456" y="3086"/>
                  </a:cubicBezTo>
                  <a:cubicBezTo>
                    <a:pt x="2131" y="3329"/>
                    <a:pt x="1888" y="3898"/>
                    <a:pt x="2212" y="4121"/>
                  </a:cubicBezTo>
                  <a:cubicBezTo>
                    <a:pt x="2283" y="4172"/>
                    <a:pt x="2365" y="4192"/>
                    <a:pt x="2448" y="4192"/>
                  </a:cubicBezTo>
                  <a:cubicBezTo>
                    <a:pt x="2532" y="4192"/>
                    <a:pt x="2618" y="4172"/>
                    <a:pt x="2700" y="4141"/>
                  </a:cubicBezTo>
                  <a:cubicBezTo>
                    <a:pt x="3231" y="3948"/>
                    <a:pt x="3763" y="3435"/>
                    <a:pt x="4265" y="3435"/>
                  </a:cubicBezTo>
                  <a:cubicBezTo>
                    <a:pt x="4395" y="3435"/>
                    <a:pt x="4523" y="3469"/>
                    <a:pt x="4648" y="3553"/>
                  </a:cubicBezTo>
                  <a:cubicBezTo>
                    <a:pt x="5176" y="3918"/>
                    <a:pt x="5135" y="5014"/>
                    <a:pt x="5765" y="5116"/>
                  </a:cubicBezTo>
                  <a:cubicBezTo>
                    <a:pt x="5793" y="5120"/>
                    <a:pt x="5820" y="5122"/>
                    <a:pt x="5848" y="5122"/>
                  </a:cubicBezTo>
                  <a:cubicBezTo>
                    <a:pt x="6080" y="5122"/>
                    <a:pt x="6296" y="4979"/>
                    <a:pt x="6495" y="4852"/>
                  </a:cubicBezTo>
                  <a:cubicBezTo>
                    <a:pt x="6975" y="4570"/>
                    <a:pt x="7533" y="4415"/>
                    <a:pt x="8088" y="4415"/>
                  </a:cubicBezTo>
                  <a:cubicBezTo>
                    <a:pt x="8331" y="4415"/>
                    <a:pt x="8574" y="4445"/>
                    <a:pt x="8809" y="4507"/>
                  </a:cubicBezTo>
                  <a:cubicBezTo>
                    <a:pt x="8951" y="4547"/>
                    <a:pt x="9154" y="4649"/>
                    <a:pt x="9134" y="4811"/>
                  </a:cubicBezTo>
                  <a:cubicBezTo>
                    <a:pt x="9134" y="4997"/>
                    <a:pt x="8982" y="5023"/>
                    <a:pt x="8798" y="5023"/>
                  </a:cubicBezTo>
                  <a:cubicBezTo>
                    <a:pt x="8724" y="5023"/>
                    <a:pt x="8646" y="5019"/>
                    <a:pt x="8570" y="5019"/>
                  </a:cubicBezTo>
                  <a:cubicBezTo>
                    <a:pt x="8504" y="5019"/>
                    <a:pt x="8440" y="5022"/>
                    <a:pt x="8383" y="5034"/>
                  </a:cubicBezTo>
                  <a:cubicBezTo>
                    <a:pt x="8160" y="5095"/>
                    <a:pt x="8018" y="5339"/>
                    <a:pt x="8058" y="5582"/>
                  </a:cubicBezTo>
                  <a:cubicBezTo>
                    <a:pt x="8099" y="5826"/>
                    <a:pt x="9479" y="5522"/>
                    <a:pt x="9479" y="6090"/>
                  </a:cubicBezTo>
                  <a:cubicBezTo>
                    <a:pt x="9479" y="6496"/>
                    <a:pt x="8160" y="6638"/>
                    <a:pt x="7794" y="6658"/>
                  </a:cubicBezTo>
                  <a:cubicBezTo>
                    <a:pt x="7757" y="6662"/>
                    <a:pt x="7721" y="6664"/>
                    <a:pt x="7685" y="6664"/>
                  </a:cubicBezTo>
                  <a:cubicBezTo>
                    <a:pt x="7343" y="6664"/>
                    <a:pt x="7031" y="6499"/>
                    <a:pt x="6719" y="6333"/>
                  </a:cubicBezTo>
                  <a:cubicBezTo>
                    <a:pt x="5886" y="5867"/>
                    <a:pt x="5074" y="5339"/>
                    <a:pt x="4181" y="5034"/>
                  </a:cubicBezTo>
                  <a:cubicBezTo>
                    <a:pt x="3737" y="4886"/>
                    <a:pt x="3268" y="4796"/>
                    <a:pt x="2808" y="4796"/>
                  </a:cubicBezTo>
                  <a:cubicBezTo>
                    <a:pt x="2323" y="4796"/>
                    <a:pt x="1848" y="4896"/>
                    <a:pt x="1421" y="5136"/>
                  </a:cubicBezTo>
                  <a:cubicBezTo>
                    <a:pt x="589" y="5603"/>
                    <a:pt x="0" y="6679"/>
                    <a:pt x="264" y="7673"/>
                  </a:cubicBezTo>
                  <a:cubicBezTo>
                    <a:pt x="507" y="8627"/>
                    <a:pt x="1380" y="9195"/>
                    <a:pt x="2233" y="9500"/>
                  </a:cubicBezTo>
                  <a:cubicBezTo>
                    <a:pt x="2537" y="9601"/>
                    <a:pt x="2862" y="9703"/>
                    <a:pt x="3085" y="9926"/>
                  </a:cubicBezTo>
                  <a:cubicBezTo>
                    <a:pt x="3552" y="10373"/>
                    <a:pt x="3532" y="11185"/>
                    <a:pt x="3491" y="11875"/>
                  </a:cubicBezTo>
                  <a:cubicBezTo>
                    <a:pt x="3430" y="12890"/>
                    <a:pt x="3430" y="13925"/>
                    <a:pt x="3512" y="14960"/>
                  </a:cubicBezTo>
                  <a:cubicBezTo>
                    <a:pt x="3532" y="15508"/>
                    <a:pt x="3633" y="16097"/>
                    <a:pt x="4019" y="16421"/>
                  </a:cubicBezTo>
                  <a:cubicBezTo>
                    <a:pt x="4196" y="16564"/>
                    <a:pt x="4404" y="16627"/>
                    <a:pt x="4615" y="16627"/>
                  </a:cubicBezTo>
                  <a:cubicBezTo>
                    <a:pt x="4915" y="16627"/>
                    <a:pt x="5222" y="16502"/>
                    <a:pt x="5460" y="16300"/>
                  </a:cubicBezTo>
                  <a:cubicBezTo>
                    <a:pt x="5886" y="15975"/>
                    <a:pt x="6150" y="15467"/>
                    <a:pt x="6455" y="15001"/>
                  </a:cubicBezTo>
                  <a:cubicBezTo>
                    <a:pt x="7226" y="13742"/>
                    <a:pt x="8200" y="12626"/>
                    <a:pt x="9296" y="11692"/>
                  </a:cubicBezTo>
                  <a:cubicBezTo>
                    <a:pt x="9418" y="11570"/>
                    <a:pt x="9560" y="11469"/>
                    <a:pt x="9641" y="11306"/>
                  </a:cubicBezTo>
                  <a:cubicBezTo>
                    <a:pt x="9905" y="10779"/>
                    <a:pt x="9398" y="10210"/>
                    <a:pt x="8951" y="9865"/>
                  </a:cubicBezTo>
                  <a:cubicBezTo>
                    <a:pt x="8505" y="9500"/>
                    <a:pt x="8018" y="8891"/>
                    <a:pt x="8322" y="8404"/>
                  </a:cubicBezTo>
                  <a:cubicBezTo>
                    <a:pt x="8344" y="8393"/>
                    <a:pt x="8366" y="8388"/>
                    <a:pt x="8388" y="8388"/>
                  </a:cubicBezTo>
                  <a:cubicBezTo>
                    <a:pt x="8527" y="8388"/>
                    <a:pt x="8658" y="8591"/>
                    <a:pt x="8728" y="8749"/>
                  </a:cubicBezTo>
                  <a:cubicBezTo>
                    <a:pt x="8992" y="9277"/>
                    <a:pt x="9479" y="9703"/>
                    <a:pt x="10047" y="9784"/>
                  </a:cubicBezTo>
                  <a:cubicBezTo>
                    <a:pt x="10076" y="9786"/>
                    <a:pt x="10105" y="9787"/>
                    <a:pt x="10134" y="9787"/>
                  </a:cubicBezTo>
                  <a:cubicBezTo>
                    <a:pt x="10396" y="9787"/>
                    <a:pt x="10681" y="9705"/>
                    <a:pt x="10900" y="9540"/>
                  </a:cubicBezTo>
                  <a:lnTo>
                    <a:pt x="10900" y="1198"/>
                  </a:lnTo>
                  <a:cubicBezTo>
                    <a:pt x="9499" y="731"/>
                    <a:pt x="8160" y="21"/>
                    <a:pt x="67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1" name="Google Shape;1031;p33"/>
            <p:cNvGrpSpPr/>
            <p:nvPr/>
          </p:nvGrpSpPr>
          <p:grpSpPr>
            <a:xfrm rot="-6228428">
              <a:off x="1393687" y="5230386"/>
              <a:ext cx="752164" cy="2623001"/>
              <a:chOff x="1327600" y="2400500"/>
              <a:chExt cx="274350" cy="956700"/>
            </a:xfrm>
          </p:grpSpPr>
          <p:sp>
            <p:nvSpPr>
              <p:cNvPr id="1032" name="Google Shape;1032;p33"/>
              <p:cNvSpPr/>
              <p:nvPr/>
            </p:nvSpPr>
            <p:spPr>
              <a:xfrm>
                <a:off x="1498100" y="3289800"/>
                <a:ext cx="13200" cy="14750"/>
              </a:xfrm>
              <a:custGeom>
                <a:rect b="b" l="l" r="r" t="t"/>
                <a:pathLst>
                  <a:path extrusionOk="0" h="590" w="528">
                    <a:moveTo>
                      <a:pt x="284" y="1"/>
                    </a:moveTo>
                    <a:lnTo>
                      <a:pt x="0" y="123"/>
                    </a:lnTo>
                    <a:cubicBezTo>
                      <a:pt x="81" y="285"/>
                      <a:pt x="162" y="448"/>
                      <a:pt x="244" y="590"/>
                    </a:cubicBezTo>
                    <a:lnTo>
                      <a:pt x="528" y="427"/>
                    </a:lnTo>
                    <a:cubicBezTo>
                      <a:pt x="447" y="285"/>
                      <a:pt x="365" y="143"/>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3"/>
              <p:cNvSpPr/>
              <p:nvPr/>
            </p:nvSpPr>
            <p:spPr>
              <a:xfrm>
                <a:off x="1327600" y="2570775"/>
                <a:ext cx="175075" cy="671875"/>
              </a:xfrm>
              <a:custGeom>
                <a:rect b="b" l="l" r="r" t="t"/>
                <a:pathLst>
                  <a:path extrusionOk="0" h="26875" w="7003">
                    <a:moveTo>
                      <a:pt x="1644" y="0"/>
                    </a:moveTo>
                    <a:cubicBezTo>
                      <a:pt x="1522" y="325"/>
                      <a:pt x="1380" y="650"/>
                      <a:pt x="1279" y="975"/>
                    </a:cubicBezTo>
                    <a:lnTo>
                      <a:pt x="1563" y="1096"/>
                    </a:lnTo>
                    <a:cubicBezTo>
                      <a:pt x="1685" y="772"/>
                      <a:pt x="1806" y="447"/>
                      <a:pt x="1928" y="122"/>
                    </a:cubicBezTo>
                    <a:lnTo>
                      <a:pt x="1644" y="0"/>
                    </a:lnTo>
                    <a:close/>
                    <a:moveTo>
                      <a:pt x="629" y="2964"/>
                    </a:moveTo>
                    <a:cubicBezTo>
                      <a:pt x="528" y="3309"/>
                      <a:pt x="447" y="3634"/>
                      <a:pt x="365" y="3979"/>
                    </a:cubicBezTo>
                    <a:lnTo>
                      <a:pt x="670" y="4040"/>
                    </a:lnTo>
                    <a:cubicBezTo>
                      <a:pt x="751" y="3715"/>
                      <a:pt x="832" y="3390"/>
                      <a:pt x="934" y="3045"/>
                    </a:cubicBezTo>
                    <a:lnTo>
                      <a:pt x="629" y="2964"/>
                    </a:lnTo>
                    <a:close/>
                    <a:moveTo>
                      <a:pt x="20" y="6049"/>
                    </a:moveTo>
                    <a:lnTo>
                      <a:pt x="20" y="6090"/>
                    </a:lnTo>
                    <a:cubicBezTo>
                      <a:pt x="0" y="6252"/>
                      <a:pt x="0" y="6435"/>
                      <a:pt x="0" y="6597"/>
                    </a:cubicBezTo>
                    <a:cubicBezTo>
                      <a:pt x="0" y="6759"/>
                      <a:pt x="0" y="6922"/>
                      <a:pt x="20" y="7105"/>
                    </a:cubicBezTo>
                    <a:lnTo>
                      <a:pt x="345" y="7064"/>
                    </a:lnTo>
                    <a:cubicBezTo>
                      <a:pt x="325" y="6902"/>
                      <a:pt x="325" y="6739"/>
                      <a:pt x="325" y="6597"/>
                    </a:cubicBezTo>
                    <a:cubicBezTo>
                      <a:pt x="325" y="6435"/>
                      <a:pt x="325" y="6272"/>
                      <a:pt x="345" y="6110"/>
                    </a:cubicBezTo>
                    <a:lnTo>
                      <a:pt x="345" y="6069"/>
                    </a:lnTo>
                    <a:lnTo>
                      <a:pt x="20" y="6049"/>
                    </a:lnTo>
                    <a:close/>
                    <a:moveTo>
                      <a:pt x="873" y="8992"/>
                    </a:moveTo>
                    <a:lnTo>
                      <a:pt x="589" y="9134"/>
                    </a:lnTo>
                    <a:cubicBezTo>
                      <a:pt x="731" y="9439"/>
                      <a:pt x="893" y="9743"/>
                      <a:pt x="1076" y="10068"/>
                    </a:cubicBezTo>
                    <a:lnTo>
                      <a:pt x="1360" y="9885"/>
                    </a:lnTo>
                    <a:cubicBezTo>
                      <a:pt x="1157" y="9601"/>
                      <a:pt x="995" y="9297"/>
                      <a:pt x="873" y="8992"/>
                    </a:cubicBezTo>
                    <a:close/>
                    <a:moveTo>
                      <a:pt x="2578" y="11529"/>
                    </a:moveTo>
                    <a:lnTo>
                      <a:pt x="2334" y="11753"/>
                    </a:lnTo>
                    <a:cubicBezTo>
                      <a:pt x="2558" y="12017"/>
                      <a:pt x="2781" y="12280"/>
                      <a:pt x="3004" y="12544"/>
                    </a:cubicBezTo>
                    <a:lnTo>
                      <a:pt x="3248" y="12321"/>
                    </a:lnTo>
                    <a:cubicBezTo>
                      <a:pt x="3024" y="12057"/>
                      <a:pt x="2781" y="11793"/>
                      <a:pt x="2578" y="11529"/>
                    </a:cubicBezTo>
                    <a:close/>
                    <a:moveTo>
                      <a:pt x="4608" y="13904"/>
                    </a:moveTo>
                    <a:lnTo>
                      <a:pt x="4364" y="14107"/>
                    </a:lnTo>
                    <a:cubicBezTo>
                      <a:pt x="4587" y="14391"/>
                      <a:pt x="4790" y="14655"/>
                      <a:pt x="4973" y="14919"/>
                    </a:cubicBezTo>
                    <a:lnTo>
                      <a:pt x="5237" y="14736"/>
                    </a:lnTo>
                    <a:cubicBezTo>
                      <a:pt x="5054" y="14473"/>
                      <a:pt x="4851" y="14209"/>
                      <a:pt x="4608" y="13904"/>
                    </a:cubicBezTo>
                    <a:close/>
                    <a:moveTo>
                      <a:pt x="6292" y="16543"/>
                    </a:moveTo>
                    <a:lnTo>
                      <a:pt x="5988" y="16685"/>
                    </a:lnTo>
                    <a:cubicBezTo>
                      <a:pt x="6130" y="16989"/>
                      <a:pt x="6252" y="17314"/>
                      <a:pt x="6333" y="17639"/>
                    </a:cubicBezTo>
                    <a:lnTo>
                      <a:pt x="6637" y="17537"/>
                    </a:lnTo>
                    <a:cubicBezTo>
                      <a:pt x="6536" y="17213"/>
                      <a:pt x="6414" y="16868"/>
                      <a:pt x="6292" y="16543"/>
                    </a:cubicBezTo>
                    <a:close/>
                    <a:moveTo>
                      <a:pt x="6658" y="19628"/>
                    </a:moveTo>
                    <a:cubicBezTo>
                      <a:pt x="6678" y="19770"/>
                      <a:pt x="6678" y="19912"/>
                      <a:pt x="6678" y="20054"/>
                    </a:cubicBezTo>
                    <a:cubicBezTo>
                      <a:pt x="6678" y="20257"/>
                      <a:pt x="6678" y="20460"/>
                      <a:pt x="6658" y="20663"/>
                    </a:cubicBezTo>
                    <a:lnTo>
                      <a:pt x="6982" y="20684"/>
                    </a:lnTo>
                    <a:cubicBezTo>
                      <a:pt x="6982" y="20460"/>
                      <a:pt x="7003" y="20257"/>
                      <a:pt x="7003" y="20054"/>
                    </a:cubicBezTo>
                    <a:cubicBezTo>
                      <a:pt x="7003" y="19912"/>
                      <a:pt x="6982" y="19770"/>
                      <a:pt x="6982" y="19628"/>
                    </a:cubicBezTo>
                    <a:close/>
                    <a:moveTo>
                      <a:pt x="6414" y="22693"/>
                    </a:moveTo>
                    <a:cubicBezTo>
                      <a:pt x="6373" y="23038"/>
                      <a:pt x="6313" y="23383"/>
                      <a:pt x="6292" y="23728"/>
                    </a:cubicBezTo>
                    <a:lnTo>
                      <a:pt x="6597" y="23769"/>
                    </a:lnTo>
                    <a:cubicBezTo>
                      <a:pt x="6637" y="23424"/>
                      <a:pt x="6678" y="23079"/>
                      <a:pt x="6739" y="22754"/>
                    </a:cubicBezTo>
                    <a:lnTo>
                      <a:pt x="6414" y="22693"/>
                    </a:lnTo>
                    <a:close/>
                    <a:moveTo>
                      <a:pt x="6150" y="25819"/>
                    </a:moveTo>
                    <a:cubicBezTo>
                      <a:pt x="6170" y="26184"/>
                      <a:pt x="6191" y="26529"/>
                      <a:pt x="6231" y="26874"/>
                    </a:cubicBezTo>
                    <a:lnTo>
                      <a:pt x="6556" y="26834"/>
                    </a:lnTo>
                    <a:cubicBezTo>
                      <a:pt x="6516" y="26509"/>
                      <a:pt x="6475" y="26164"/>
                      <a:pt x="6475" y="258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3"/>
              <p:cNvSpPr/>
              <p:nvPr/>
            </p:nvSpPr>
            <p:spPr>
              <a:xfrm>
                <a:off x="1387975" y="2510900"/>
                <a:ext cx="12200" cy="14725"/>
              </a:xfrm>
              <a:custGeom>
                <a:rect b="b" l="l" r="r" t="t"/>
                <a:pathLst>
                  <a:path extrusionOk="0" h="589" w="488">
                    <a:moveTo>
                      <a:pt x="203" y="0"/>
                    </a:moveTo>
                    <a:lnTo>
                      <a:pt x="0" y="467"/>
                    </a:lnTo>
                    <a:lnTo>
                      <a:pt x="305" y="589"/>
                    </a:lnTo>
                    <a:lnTo>
                      <a:pt x="488" y="122"/>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3"/>
              <p:cNvSpPr/>
              <p:nvPr/>
            </p:nvSpPr>
            <p:spPr>
              <a:xfrm>
                <a:off x="1489650" y="3332025"/>
                <a:ext cx="112300" cy="25175"/>
              </a:xfrm>
              <a:custGeom>
                <a:rect b="b" l="l" r="r" t="t"/>
                <a:pathLst>
                  <a:path extrusionOk="0" h="1007" w="4492">
                    <a:moveTo>
                      <a:pt x="4315" y="1"/>
                    </a:moveTo>
                    <a:cubicBezTo>
                      <a:pt x="4286" y="1"/>
                      <a:pt x="4246" y="6"/>
                      <a:pt x="4195" y="17"/>
                    </a:cubicBezTo>
                    <a:cubicBezTo>
                      <a:pt x="2936" y="261"/>
                      <a:pt x="1678" y="524"/>
                      <a:pt x="399" y="768"/>
                    </a:cubicBezTo>
                    <a:cubicBezTo>
                      <a:pt x="223" y="803"/>
                      <a:pt x="1" y="1007"/>
                      <a:pt x="197" y="1007"/>
                    </a:cubicBezTo>
                    <a:cubicBezTo>
                      <a:pt x="227" y="1007"/>
                      <a:pt x="267" y="1002"/>
                      <a:pt x="318" y="991"/>
                    </a:cubicBezTo>
                    <a:cubicBezTo>
                      <a:pt x="1576" y="727"/>
                      <a:pt x="2835" y="484"/>
                      <a:pt x="4093" y="220"/>
                    </a:cubicBezTo>
                    <a:cubicBezTo>
                      <a:pt x="4285" y="185"/>
                      <a:pt x="4492" y="1"/>
                      <a:pt x="43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3"/>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3"/>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
    <p:bg>
      <p:bgPr>
        <a:solidFill>
          <a:srgbClr val="FFFFFF"/>
        </a:solidFill>
      </p:bgPr>
    </p:bg>
    <p:spTree>
      <p:nvGrpSpPr>
        <p:cNvPr id="1038" name="Shape 1038"/>
        <p:cNvGrpSpPr/>
        <p:nvPr/>
      </p:nvGrpSpPr>
      <p:grpSpPr>
        <a:xfrm>
          <a:off x="0" y="0"/>
          <a:ext cx="0" cy="0"/>
          <a:chOff x="0" y="0"/>
          <a:chExt cx="0" cy="0"/>
        </a:xfrm>
      </p:grpSpPr>
      <p:grpSp>
        <p:nvGrpSpPr>
          <p:cNvPr id="1039" name="Google Shape;1039;p34"/>
          <p:cNvGrpSpPr/>
          <p:nvPr/>
        </p:nvGrpSpPr>
        <p:grpSpPr>
          <a:xfrm>
            <a:off x="0" y="0"/>
            <a:ext cx="10751875" cy="7578965"/>
            <a:chOff x="0" y="0"/>
            <a:chExt cx="10751875" cy="7578965"/>
          </a:xfrm>
        </p:grpSpPr>
        <p:sp>
          <p:nvSpPr>
            <p:cNvPr id="1040" name="Google Shape;1040;p34"/>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4"/>
            <p:cNvSpPr/>
            <p:nvPr/>
          </p:nvSpPr>
          <p:spPr>
            <a:xfrm>
              <a:off x="59821"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042" name="Google Shape;1042;p34"/>
          <p:cNvSpPr txBox="1"/>
          <p:nvPr>
            <p:ph type="title"/>
          </p:nvPr>
        </p:nvSpPr>
        <p:spPr>
          <a:xfrm>
            <a:off x="362100" y="492175"/>
            <a:ext cx="9990000" cy="788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300"/>
              <a:buNone/>
              <a:defRPr sz="4300">
                <a:solidFill>
                  <a:srgbClr val="513F31"/>
                </a:solidFill>
              </a:defRPr>
            </a:lvl1pPr>
            <a:lvl2pPr lvl="1" rtl="0" algn="ctr">
              <a:spcBef>
                <a:spcPts val="0"/>
              </a:spcBef>
              <a:spcAft>
                <a:spcPts val="0"/>
              </a:spcAft>
              <a:buClr>
                <a:schemeClr val="accent1"/>
              </a:buClr>
              <a:buSzPts val="3300"/>
              <a:buNone/>
              <a:defRPr>
                <a:solidFill>
                  <a:schemeClr val="accent1"/>
                </a:solidFill>
              </a:defRPr>
            </a:lvl2pPr>
            <a:lvl3pPr lvl="2" rtl="0" algn="ctr">
              <a:spcBef>
                <a:spcPts val="0"/>
              </a:spcBef>
              <a:spcAft>
                <a:spcPts val="0"/>
              </a:spcAft>
              <a:buClr>
                <a:schemeClr val="accent1"/>
              </a:buClr>
              <a:buSzPts val="3300"/>
              <a:buNone/>
              <a:defRPr>
                <a:solidFill>
                  <a:schemeClr val="accent1"/>
                </a:solidFill>
              </a:defRPr>
            </a:lvl3pPr>
            <a:lvl4pPr lvl="3" rtl="0" algn="ctr">
              <a:spcBef>
                <a:spcPts val="0"/>
              </a:spcBef>
              <a:spcAft>
                <a:spcPts val="0"/>
              </a:spcAft>
              <a:buClr>
                <a:schemeClr val="accent1"/>
              </a:buClr>
              <a:buSzPts val="3300"/>
              <a:buNone/>
              <a:defRPr>
                <a:solidFill>
                  <a:schemeClr val="accent1"/>
                </a:solidFill>
              </a:defRPr>
            </a:lvl4pPr>
            <a:lvl5pPr lvl="4" rtl="0" algn="ctr">
              <a:spcBef>
                <a:spcPts val="0"/>
              </a:spcBef>
              <a:spcAft>
                <a:spcPts val="0"/>
              </a:spcAft>
              <a:buClr>
                <a:schemeClr val="accent1"/>
              </a:buClr>
              <a:buSzPts val="3300"/>
              <a:buNone/>
              <a:defRPr>
                <a:solidFill>
                  <a:schemeClr val="accent1"/>
                </a:solidFill>
              </a:defRPr>
            </a:lvl5pPr>
            <a:lvl6pPr lvl="5" rtl="0" algn="ctr">
              <a:spcBef>
                <a:spcPts val="0"/>
              </a:spcBef>
              <a:spcAft>
                <a:spcPts val="0"/>
              </a:spcAft>
              <a:buClr>
                <a:schemeClr val="accent1"/>
              </a:buClr>
              <a:buSzPts val="3300"/>
              <a:buNone/>
              <a:defRPr>
                <a:solidFill>
                  <a:schemeClr val="accent1"/>
                </a:solidFill>
              </a:defRPr>
            </a:lvl6pPr>
            <a:lvl7pPr lvl="6" rtl="0" algn="ctr">
              <a:spcBef>
                <a:spcPts val="0"/>
              </a:spcBef>
              <a:spcAft>
                <a:spcPts val="0"/>
              </a:spcAft>
              <a:buClr>
                <a:schemeClr val="accent1"/>
              </a:buClr>
              <a:buSzPts val="3300"/>
              <a:buNone/>
              <a:defRPr>
                <a:solidFill>
                  <a:schemeClr val="accent1"/>
                </a:solidFill>
              </a:defRPr>
            </a:lvl7pPr>
            <a:lvl8pPr lvl="7" rtl="0" algn="ctr">
              <a:spcBef>
                <a:spcPts val="0"/>
              </a:spcBef>
              <a:spcAft>
                <a:spcPts val="0"/>
              </a:spcAft>
              <a:buClr>
                <a:schemeClr val="accent1"/>
              </a:buClr>
              <a:buSzPts val="3300"/>
              <a:buNone/>
              <a:defRPr>
                <a:solidFill>
                  <a:schemeClr val="accent1"/>
                </a:solidFill>
              </a:defRPr>
            </a:lvl8pPr>
            <a:lvl9pPr lvl="8" rtl="0" algn="ctr">
              <a:spcBef>
                <a:spcPts val="0"/>
              </a:spcBef>
              <a:spcAft>
                <a:spcPts val="0"/>
              </a:spcAft>
              <a:buClr>
                <a:schemeClr val="accent1"/>
              </a:buClr>
              <a:buSzPts val="3300"/>
              <a:buNone/>
              <a:defRPr>
                <a:solidFill>
                  <a:schemeClr val="accent1"/>
                </a:solidFill>
              </a:defRPr>
            </a:lvl9pPr>
          </a:lstStyle>
          <a:p/>
        </p:txBody>
      </p:sp>
      <p:grpSp>
        <p:nvGrpSpPr>
          <p:cNvPr id="1043" name="Google Shape;1043;p34"/>
          <p:cNvGrpSpPr/>
          <p:nvPr/>
        </p:nvGrpSpPr>
        <p:grpSpPr>
          <a:xfrm>
            <a:off x="139929" y="378201"/>
            <a:ext cx="2690217" cy="1255353"/>
            <a:chOff x="957404" y="587826"/>
            <a:chExt cx="2690217" cy="1255353"/>
          </a:xfrm>
        </p:grpSpPr>
        <p:sp>
          <p:nvSpPr>
            <p:cNvPr id="1044" name="Google Shape;1044;p34"/>
            <p:cNvSpPr/>
            <p:nvPr/>
          </p:nvSpPr>
          <p:spPr>
            <a:xfrm>
              <a:off x="957404" y="770901"/>
              <a:ext cx="2243242" cy="1072279"/>
            </a:xfrm>
            <a:custGeom>
              <a:rect b="b" l="l" r="r" t="t"/>
              <a:pathLst>
                <a:path extrusionOk="0" h="9703" w="20299">
                  <a:moveTo>
                    <a:pt x="19284" y="1"/>
                  </a:moveTo>
                  <a:lnTo>
                    <a:pt x="19263" y="305"/>
                  </a:lnTo>
                  <a:cubicBezTo>
                    <a:pt x="19588" y="326"/>
                    <a:pt x="19913" y="346"/>
                    <a:pt x="20258" y="407"/>
                  </a:cubicBezTo>
                  <a:lnTo>
                    <a:pt x="20298" y="82"/>
                  </a:lnTo>
                  <a:cubicBezTo>
                    <a:pt x="19953" y="41"/>
                    <a:pt x="19608" y="1"/>
                    <a:pt x="19284" y="1"/>
                  </a:cubicBezTo>
                  <a:close/>
                  <a:moveTo>
                    <a:pt x="17233" y="204"/>
                  </a:moveTo>
                  <a:cubicBezTo>
                    <a:pt x="16888" y="285"/>
                    <a:pt x="16564" y="407"/>
                    <a:pt x="16239" y="549"/>
                  </a:cubicBezTo>
                  <a:lnTo>
                    <a:pt x="16381" y="833"/>
                  </a:lnTo>
                  <a:cubicBezTo>
                    <a:pt x="16665" y="691"/>
                    <a:pt x="16990" y="589"/>
                    <a:pt x="17294" y="508"/>
                  </a:cubicBezTo>
                  <a:lnTo>
                    <a:pt x="17233" y="204"/>
                  </a:lnTo>
                  <a:close/>
                  <a:moveTo>
                    <a:pt x="14534" y="1706"/>
                  </a:moveTo>
                  <a:cubicBezTo>
                    <a:pt x="14290" y="1929"/>
                    <a:pt x="14067" y="2173"/>
                    <a:pt x="13844" y="2457"/>
                  </a:cubicBezTo>
                  <a:lnTo>
                    <a:pt x="14087" y="2660"/>
                  </a:lnTo>
                  <a:cubicBezTo>
                    <a:pt x="14311" y="2396"/>
                    <a:pt x="14534" y="2152"/>
                    <a:pt x="14757" y="1929"/>
                  </a:cubicBezTo>
                  <a:lnTo>
                    <a:pt x="14534" y="1706"/>
                  </a:lnTo>
                  <a:close/>
                  <a:moveTo>
                    <a:pt x="12667" y="4141"/>
                  </a:moveTo>
                  <a:cubicBezTo>
                    <a:pt x="12504" y="4426"/>
                    <a:pt x="12321" y="4710"/>
                    <a:pt x="12159" y="4994"/>
                  </a:cubicBezTo>
                  <a:lnTo>
                    <a:pt x="12139" y="5014"/>
                  </a:lnTo>
                  <a:lnTo>
                    <a:pt x="12423" y="5177"/>
                  </a:lnTo>
                  <a:lnTo>
                    <a:pt x="12443" y="5136"/>
                  </a:lnTo>
                  <a:cubicBezTo>
                    <a:pt x="12606" y="4872"/>
                    <a:pt x="12768" y="4588"/>
                    <a:pt x="12951" y="4304"/>
                  </a:cubicBezTo>
                  <a:lnTo>
                    <a:pt x="12667" y="4141"/>
                  </a:lnTo>
                  <a:close/>
                  <a:moveTo>
                    <a:pt x="244" y="6029"/>
                  </a:moveTo>
                  <a:lnTo>
                    <a:pt x="1" y="6232"/>
                  </a:lnTo>
                  <a:cubicBezTo>
                    <a:pt x="224" y="6496"/>
                    <a:pt x="468" y="6740"/>
                    <a:pt x="711" y="6983"/>
                  </a:cubicBezTo>
                  <a:lnTo>
                    <a:pt x="934" y="6760"/>
                  </a:lnTo>
                  <a:cubicBezTo>
                    <a:pt x="691" y="6516"/>
                    <a:pt x="468" y="6273"/>
                    <a:pt x="244" y="6029"/>
                  </a:cubicBezTo>
                  <a:close/>
                  <a:moveTo>
                    <a:pt x="11083" y="6719"/>
                  </a:moveTo>
                  <a:cubicBezTo>
                    <a:pt x="10880" y="7024"/>
                    <a:pt x="10677" y="7288"/>
                    <a:pt x="10474" y="7531"/>
                  </a:cubicBezTo>
                  <a:lnTo>
                    <a:pt x="10718" y="7734"/>
                  </a:lnTo>
                  <a:cubicBezTo>
                    <a:pt x="10921" y="7491"/>
                    <a:pt x="11124" y="7227"/>
                    <a:pt x="11347" y="6902"/>
                  </a:cubicBezTo>
                  <a:lnTo>
                    <a:pt x="11083" y="6719"/>
                  </a:lnTo>
                  <a:close/>
                  <a:moveTo>
                    <a:pt x="2477" y="8039"/>
                  </a:moveTo>
                  <a:lnTo>
                    <a:pt x="2294" y="8302"/>
                  </a:lnTo>
                  <a:cubicBezTo>
                    <a:pt x="2579" y="8505"/>
                    <a:pt x="2883" y="8688"/>
                    <a:pt x="3167" y="8830"/>
                  </a:cubicBezTo>
                  <a:lnTo>
                    <a:pt x="3330" y="8566"/>
                  </a:lnTo>
                  <a:cubicBezTo>
                    <a:pt x="3045" y="8404"/>
                    <a:pt x="2741" y="8242"/>
                    <a:pt x="2477" y="8039"/>
                  </a:cubicBezTo>
                  <a:close/>
                  <a:moveTo>
                    <a:pt x="8993" y="8790"/>
                  </a:moveTo>
                  <a:cubicBezTo>
                    <a:pt x="8708" y="8952"/>
                    <a:pt x="8404" y="9074"/>
                    <a:pt x="8100" y="9175"/>
                  </a:cubicBezTo>
                  <a:lnTo>
                    <a:pt x="8181" y="9480"/>
                  </a:lnTo>
                  <a:cubicBezTo>
                    <a:pt x="8526" y="9378"/>
                    <a:pt x="8851" y="9236"/>
                    <a:pt x="9155" y="9074"/>
                  </a:cubicBezTo>
                  <a:lnTo>
                    <a:pt x="8993" y="8790"/>
                  </a:lnTo>
                  <a:close/>
                  <a:moveTo>
                    <a:pt x="5177" y="9256"/>
                  </a:moveTo>
                  <a:lnTo>
                    <a:pt x="5095" y="9561"/>
                  </a:lnTo>
                  <a:cubicBezTo>
                    <a:pt x="5441" y="9642"/>
                    <a:pt x="5786" y="9683"/>
                    <a:pt x="6131" y="9703"/>
                  </a:cubicBezTo>
                  <a:lnTo>
                    <a:pt x="6151" y="9378"/>
                  </a:lnTo>
                  <a:cubicBezTo>
                    <a:pt x="5826" y="9358"/>
                    <a:pt x="5501" y="9317"/>
                    <a:pt x="5177" y="925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 name="Google Shape;1045;p34"/>
            <p:cNvGrpSpPr/>
            <p:nvPr/>
          </p:nvGrpSpPr>
          <p:grpSpPr>
            <a:xfrm rot="-2700000">
              <a:off x="3270554" y="650426"/>
              <a:ext cx="309410" cy="319523"/>
              <a:chOff x="1378425" y="2400500"/>
              <a:chExt cx="102500" cy="105850"/>
            </a:xfrm>
          </p:grpSpPr>
          <p:sp>
            <p:nvSpPr>
              <p:cNvPr id="1046" name="Google Shape;1046;p34"/>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4"/>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8" name="Google Shape;1048;p34"/>
          <p:cNvGrpSpPr/>
          <p:nvPr/>
        </p:nvGrpSpPr>
        <p:grpSpPr>
          <a:xfrm>
            <a:off x="4650825" y="6451488"/>
            <a:ext cx="1450206" cy="1374731"/>
            <a:chOff x="7337625" y="835175"/>
            <a:chExt cx="1450206" cy="1374731"/>
          </a:xfrm>
        </p:grpSpPr>
        <p:sp>
          <p:nvSpPr>
            <p:cNvPr id="1049" name="Google Shape;1049;p34"/>
            <p:cNvSpPr/>
            <p:nvPr/>
          </p:nvSpPr>
          <p:spPr>
            <a:xfrm>
              <a:off x="7338795" y="835175"/>
              <a:ext cx="1449036" cy="1374731"/>
            </a:xfrm>
            <a:custGeom>
              <a:rect b="b" l="l" r="r" t="t"/>
              <a:pathLst>
                <a:path extrusionOk="0" h="14098" w="14860">
                  <a:moveTo>
                    <a:pt x="7049" y="14086"/>
                  </a:moveTo>
                  <a:cubicBezTo>
                    <a:pt x="6442" y="14086"/>
                    <a:pt x="5859" y="13978"/>
                    <a:pt x="5275" y="13788"/>
                  </a:cubicBezTo>
                  <a:cubicBezTo>
                    <a:pt x="5037" y="13717"/>
                    <a:pt x="4787" y="13645"/>
                    <a:pt x="4549" y="13538"/>
                  </a:cubicBezTo>
                  <a:cubicBezTo>
                    <a:pt x="4168" y="13371"/>
                    <a:pt x="3787" y="13193"/>
                    <a:pt x="3418" y="12990"/>
                  </a:cubicBezTo>
                  <a:cubicBezTo>
                    <a:pt x="3096" y="12824"/>
                    <a:pt x="2799" y="12645"/>
                    <a:pt x="2501" y="12454"/>
                  </a:cubicBezTo>
                  <a:cubicBezTo>
                    <a:pt x="2120" y="12204"/>
                    <a:pt x="1799" y="11883"/>
                    <a:pt x="1489" y="11550"/>
                  </a:cubicBezTo>
                  <a:cubicBezTo>
                    <a:pt x="1227" y="11252"/>
                    <a:pt x="1001" y="10930"/>
                    <a:pt x="822" y="10585"/>
                  </a:cubicBezTo>
                  <a:cubicBezTo>
                    <a:pt x="644" y="10240"/>
                    <a:pt x="489" y="9895"/>
                    <a:pt x="346" y="9549"/>
                  </a:cubicBezTo>
                  <a:cubicBezTo>
                    <a:pt x="239" y="9299"/>
                    <a:pt x="168" y="9025"/>
                    <a:pt x="96" y="8764"/>
                  </a:cubicBezTo>
                  <a:cubicBezTo>
                    <a:pt x="60" y="8585"/>
                    <a:pt x="48" y="8394"/>
                    <a:pt x="48" y="8204"/>
                  </a:cubicBezTo>
                  <a:cubicBezTo>
                    <a:pt x="37" y="7978"/>
                    <a:pt x="37" y="7751"/>
                    <a:pt x="37" y="7525"/>
                  </a:cubicBezTo>
                  <a:cubicBezTo>
                    <a:pt x="25" y="7347"/>
                    <a:pt x="1" y="7168"/>
                    <a:pt x="13" y="7001"/>
                  </a:cubicBezTo>
                  <a:cubicBezTo>
                    <a:pt x="37" y="6549"/>
                    <a:pt x="48" y="6108"/>
                    <a:pt x="84" y="5668"/>
                  </a:cubicBezTo>
                  <a:cubicBezTo>
                    <a:pt x="144" y="5108"/>
                    <a:pt x="299" y="4584"/>
                    <a:pt x="537" y="4084"/>
                  </a:cubicBezTo>
                  <a:cubicBezTo>
                    <a:pt x="680" y="3787"/>
                    <a:pt x="810" y="3489"/>
                    <a:pt x="977" y="3215"/>
                  </a:cubicBezTo>
                  <a:cubicBezTo>
                    <a:pt x="1144" y="2941"/>
                    <a:pt x="1358" y="2691"/>
                    <a:pt x="1572" y="2465"/>
                  </a:cubicBezTo>
                  <a:cubicBezTo>
                    <a:pt x="1846" y="2179"/>
                    <a:pt x="2120" y="1906"/>
                    <a:pt x="2430" y="1655"/>
                  </a:cubicBezTo>
                  <a:cubicBezTo>
                    <a:pt x="2680" y="1465"/>
                    <a:pt x="2954" y="1322"/>
                    <a:pt x="3227" y="1167"/>
                  </a:cubicBezTo>
                  <a:cubicBezTo>
                    <a:pt x="3430" y="1048"/>
                    <a:pt x="3644" y="965"/>
                    <a:pt x="3835" y="834"/>
                  </a:cubicBezTo>
                  <a:cubicBezTo>
                    <a:pt x="4180" y="596"/>
                    <a:pt x="4573" y="465"/>
                    <a:pt x="4966" y="346"/>
                  </a:cubicBezTo>
                  <a:cubicBezTo>
                    <a:pt x="5275" y="262"/>
                    <a:pt x="5585" y="179"/>
                    <a:pt x="5894" y="84"/>
                  </a:cubicBezTo>
                  <a:cubicBezTo>
                    <a:pt x="6014" y="48"/>
                    <a:pt x="6109" y="48"/>
                    <a:pt x="6228" y="108"/>
                  </a:cubicBezTo>
                  <a:cubicBezTo>
                    <a:pt x="6264" y="132"/>
                    <a:pt x="6347" y="143"/>
                    <a:pt x="6383" y="120"/>
                  </a:cubicBezTo>
                  <a:cubicBezTo>
                    <a:pt x="6514" y="36"/>
                    <a:pt x="6656" y="12"/>
                    <a:pt x="6799" y="12"/>
                  </a:cubicBezTo>
                  <a:cubicBezTo>
                    <a:pt x="7121" y="1"/>
                    <a:pt x="7454" y="1"/>
                    <a:pt x="7776" y="24"/>
                  </a:cubicBezTo>
                  <a:cubicBezTo>
                    <a:pt x="8085" y="48"/>
                    <a:pt x="8395" y="72"/>
                    <a:pt x="8692" y="143"/>
                  </a:cubicBezTo>
                  <a:cubicBezTo>
                    <a:pt x="9109" y="227"/>
                    <a:pt x="9526" y="298"/>
                    <a:pt x="9895" y="524"/>
                  </a:cubicBezTo>
                  <a:cubicBezTo>
                    <a:pt x="10109" y="643"/>
                    <a:pt x="10347" y="715"/>
                    <a:pt x="10562" y="822"/>
                  </a:cubicBezTo>
                  <a:cubicBezTo>
                    <a:pt x="10931" y="1013"/>
                    <a:pt x="11276" y="1227"/>
                    <a:pt x="11586" y="1489"/>
                  </a:cubicBezTo>
                  <a:cubicBezTo>
                    <a:pt x="11740" y="1608"/>
                    <a:pt x="11895" y="1644"/>
                    <a:pt x="12074" y="1596"/>
                  </a:cubicBezTo>
                  <a:cubicBezTo>
                    <a:pt x="12145" y="1584"/>
                    <a:pt x="12169" y="1632"/>
                    <a:pt x="12169" y="1691"/>
                  </a:cubicBezTo>
                  <a:cubicBezTo>
                    <a:pt x="12181" y="1751"/>
                    <a:pt x="12205" y="1786"/>
                    <a:pt x="12276" y="1810"/>
                  </a:cubicBezTo>
                  <a:cubicBezTo>
                    <a:pt x="12324" y="1822"/>
                    <a:pt x="12371" y="1870"/>
                    <a:pt x="12407" y="1906"/>
                  </a:cubicBezTo>
                  <a:cubicBezTo>
                    <a:pt x="12645" y="2072"/>
                    <a:pt x="12883" y="2227"/>
                    <a:pt x="13110" y="2406"/>
                  </a:cubicBezTo>
                  <a:cubicBezTo>
                    <a:pt x="13312" y="2548"/>
                    <a:pt x="13491" y="2727"/>
                    <a:pt x="13669" y="2882"/>
                  </a:cubicBezTo>
                  <a:cubicBezTo>
                    <a:pt x="13776" y="2977"/>
                    <a:pt x="13884" y="3049"/>
                    <a:pt x="14015" y="3060"/>
                  </a:cubicBezTo>
                  <a:cubicBezTo>
                    <a:pt x="14265" y="3072"/>
                    <a:pt x="14431" y="3227"/>
                    <a:pt x="14562" y="3406"/>
                  </a:cubicBezTo>
                  <a:cubicBezTo>
                    <a:pt x="14741" y="3632"/>
                    <a:pt x="14812" y="3882"/>
                    <a:pt x="14753" y="4180"/>
                  </a:cubicBezTo>
                  <a:cubicBezTo>
                    <a:pt x="14717" y="4406"/>
                    <a:pt x="14741" y="4632"/>
                    <a:pt x="14741" y="4870"/>
                  </a:cubicBezTo>
                  <a:cubicBezTo>
                    <a:pt x="14741" y="5049"/>
                    <a:pt x="14765" y="5227"/>
                    <a:pt x="14765" y="5406"/>
                  </a:cubicBezTo>
                  <a:cubicBezTo>
                    <a:pt x="14788" y="5930"/>
                    <a:pt x="14812" y="6466"/>
                    <a:pt x="14824" y="7001"/>
                  </a:cubicBezTo>
                  <a:cubicBezTo>
                    <a:pt x="14836" y="7287"/>
                    <a:pt x="14860" y="7573"/>
                    <a:pt x="14848" y="7859"/>
                  </a:cubicBezTo>
                  <a:cubicBezTo>
                    <a:pt x="14836" y="8121"/>
                    <a:pt x="14788" y="8383"/>
                    <a:pt x="14741" y="8644"/>
                  </a:cubicBezTo>
                  <a:cubicBezTo>
                    <a:pt x="14681" y="8966"/>
                    <a:pt x="14610" y="9299"/>
                    <a:pt x="14503" y="9621"/>
                  </a:cubicBezTo>
                  <a:cubicBezTo>
                    <a:pt x="14431" y="9847"/>
                    <a:pt x="14312" y="10061"/>
                    <a:pt x="14193" y="10264"/>
                  </a:cubicBezTo>
                  <a:cubicBezTo>
                    <a:pt x="14038" y="10526"/>
                    <a:pt x="13872" y="10788"/>
                    <a:pt x="13693" y="11038"/>
                  </a:cubicBezTo>
                  <a:cubicBezTo>
                    <a:pt x="13514" y="11300"/>
                    <a:pt x="13276" y="11502"/>
                    <a:pt x="13026" y="11681"/>
                  </a:cubicBezTo>
                  <a:cubicBezTo>
                    <a:pt x="12717" y="11907"/>
                    <a:pt x="12395" y="12145"/>
                    <a:pt x="12074" y="12347"/>
                  </a:cubicBezTo>
                  <a:cubicBezTo>
                    <a:pt x="11693" y="12597"/>
                    <a:pt x="11324" y="12835"/>
                    <a:pt x="10931" y="13038"/>
                  </a:cubicBezTo>
                  <a:cubicBezTo>
                    <a:pt x="10466" y="13276"/>
                    <a:pt x="10002" y="13490"/>
                    <a:pt x="9526" y="13693"/>
                  </a:cubicBezTo>
                  <a:cubicBezTo>
                    <a:pt x="9145" y="13847"/>
                    <a:pt x="8752" y="13931"/>
                    <a:pt x="8335" y="13978"/>
                  </a:cubicBezTo>
                  <a:cubicBezTo>
                    <a:pt x="7978" y="14014"/>
                    <a:pt x="7609" y="14050"/>
                    <a:pt x="7240" y="14086"/>
                  </a:cubicBezTo>
                  <a:cubicBezTo>
                    <a:pt x="7180" y="14098"/>
                    <a:pt x="7121" y="14086"/>
                    <a:pt x="7049" y="14086"/>
                  </a:cubicBezTo>
                  <a:close/>
                  <a:moveTo>
                    <a:pt x="3144" y="2013"/>
                  </a:moveTo>
                  <a:cubicBezTo>
                    <a:pt x="3394" y="1894"/>
                    <a:pt x="3632" y="1786"/>
                    <a:pt x="3870" y="1667"/>
                  </a:cubicBezTo>
                  <a:cubicBezTo>
                    <a:pt x="4144" y="1536"/>
                    <a:pt x="4180" y="1548"/>
                    <a:pt x="4275" y="1846"/>
                  </a:cubicBezTo>
                  <a:cubicBezTo>
                    <a:pt x="4275" y="1858"/>
                    <a:pt x="4287" y="1870"/>
                    <a:pt x="4287" y="1894"/>
                  </a:cubicBezTo>
                  <a:cubicBezTo>
                    <a:pt x="4323" y="2036"/>
                    <a:pt x="4287" y="2120"/>
                    <a:pt x="4144" y="2167"/>
                  </a:cubicBezTo>
                  <a:cubicBezTo>
                    <a:pt x="4061" y="2191"/>
                    <a:pt x="4049" y="2227"/>
                    <a:pt x="4085" y="2298"/>
                  </a:cubicBezTo>
                  <a:cubicBezTo>
                    <a:pt x="4156" y="2406"/>
                    <a:pt x="4228" y="2525"/>
                    <a:pt x="4287" y="2644"/>
                  </a:cubicBezTo>
                  <a:cubicBezTo>
                    <a:pt x="4359" y="2775"/>
                    <a:pt x="4442" y="2894"/>
                    <a:pt x="4490" y="3037"/>
                  </a:cubicBezTo>
                  <a:cubicBezTo>
                    <a:pt x="4537" y="3144"/>
                    <a:pt x="4490" y="3179"/>
                    <a:pt x="4382" y="3168"/>
                  </a:cubicBezTo>
                  <a:cubicBezTo>
                    <a:pt x="4335" y="3168"/>
                    <a:pt x="4287" y="3168"/>
                    <a:pt x="4251" y="3179"/>
                  </a:cubicBezTo>
                  <a:cubicBezTo>
                    <a:pt x="4168" y="3227"/>
                    <a:pt x="4097" y="3203"/>
                    <a:pt x="4025" y="3168"/>
                  </a:cubicBezTo>
                  <a:cubicBezTo>
                    <a:pt x="3978" y="3144"/>
                    <a:pt x="3930" y="3132"/>
                    <a:pt x="3882" y="3108"/>
                  </a:cubicBezTo>
                  <a:cubicBezTo>
                    <a:pt x="3811" y="3084"/>
                    <a:pt x="3775" y="3120"/>
                    <a:pt x="3799" y="3179"/>
                  </a:cubicBezTo>
                  <a:cubicBezTo>
                    <a:pt x="3811" y="3239"/>
                    <a:pt x="3858" y="3287"/>
                    <a:pt x="3882" y="3346"/>
                  </a:cubicBezTo>
                  <a:cubicBezTo>
                    <a:pt x="3978" y="3513"/>
                    <a:pt x="4001" y="3727"/>
                    <a:pt x="3716" y="3751"/>
                  </a:cubicBezTo>
                  <a:cubicBezTo>
                    <a:pt x="3644" y="3751"/>
                    <a:pt x="3573" y="3751"/>
                    <a:pt x="3501" y="3751"/>
                  </a:cubicBezTo>
                  <a:cubicBezTo>
                    <a:pt x="3442" y="3751"/>
                    <a:pt x="3382" y="3751"/>
                    <a:pt x="3311" y="3751"/>
                  </a:cubicBezTo>
                  <a:cubicBezTo>
                    <a:pt x="3311" y="3870"/>
                    <a:pt x="3323" y="3977"/>
                    <a:pt x="3311" y="4084"/>
                  </a:cubicBezTo>
                  <a:cubicBezTo>
                    <a:pt x="3311" y="4156"/>
                    <a:pt x="3299" y="4227"/>
                    <a:pt x="3275" y="4299"/>
                  </a:cubicBezTo>
                  <a:cubicBezTo>
                    <a:pt x="3263" y="4382"/>
                    <a:pt x="3204" y="4442"/>
                    <a:pt x="3132" y="4442"/>
                  </a:cubicBezTo>
                  <a:cubicBezTo>
                    <a:pt x="3073" y="4430"/>
                    <a:pt x="2989" y="4394"/>
                    <a:pt x="2954" y="4346"/>
                  </a:cubicBezTo>
                  <a:cubicBezTo>
                    <a:pt x="2811" y="4096"/>
                    <a:pt x="2680" y="3846"/>
                    <a:pt x="2549" y="3596"/>
                  </a:cubicBezTo>
                  <a:cubicBezTo>
                    <a:pt x="2477" y="3489"/>
                    <a:pt x="2418" y="3358"/>
                    <a:pt x="2311" y="3287"/>
                  </a:cubicBezTo>
                  <a:cubicBezTo>
                    <a:pt x="2168" y="3191"/>
                    <a:pt x="1989" y="3144"/>
                    <a:pt x="1823" y="3084"/>
                  </a:cubicBezTo>
                  <a:cubicBezTo>
                    <a:pt x="1763" y="3168"/>
                    <a:pt x="1692" y="3263"/>
                    <a:pt x="1620" y="3346"/>
                  </a:cubicBezTo>
                  <a:cubicBezTo>
                    <a:pt x="1334" y="3715"/>
                    <a:pt x="1084" y="4084"/>
                    <a:pt x="930" y="4513"/>
                  </a:cubicBezTo>
                  <a:cubicBezTo>
                    <a:pt x="894" y="4632"/>
                    <a:pt x="822" y="4715"/>
                    <a:pt x="703" y="4763"/>
                  </a:cubicBezTo>
                  <a:cubicBezTo>
                    <a:pt x="584" y="4823"/>
                    <a:pt x="489" y="4930"/>
                    <a:pt x="429" y="5061"/>
                  </a:cubicBezTo>
                  <a:cubicBezTo>
                    <a:pt x="394" y="5144"/>
                    <a:pt x="358" y="5227"/>
                    <a:pt x="334" y="5323"/>
                  </a:cubicBezTo>
                  <a:cubicBezTo>
                    <a:pt x="263" y="5537"/>
                    <a:pt x="263" y="5751"/>
                    <a:pt x="382" y="5942"/>
                  </a:cubicBezTo>
                  <a:cubicBezTo>
                    <a:pt x="501" y="6132"/>
                    <a:pt x="501" y="6216"/>
                    <a:pt x="358" y="6382"/>
                  </a:cubicBezTo>
                  <a:cubicBezTo>
                    <a:pt x="299" y="6466"/>
                    <a:pt x="263" y="6632"/>
                    <a:pt x="299" y="6692"/>
                  </a:cubicBezTo>
                  <a:cubicBezTo>
                    <a:pt x="346" y="6751"/>
                    <a:pt x="382" y="6823"/>
                    <a:pt x="394" y="6882"/>
                  </a:cubicBezTo>
                  <a:cubicBezTo>
                    <a:pt x="394" y="7037"/>
                    <a:pt x="394" y="7204"/>
                    <a:pt x="382" y="7359"/>
                  </a:cubicBezTo>
                  <a:cubicBezTo>
                    <a:pt x="382" y="7382"/>
                    <a:pt x="370" y="7418"/>
                    <a:pt x="346" y="7430"/>
                  </a:cubicBezTo>
                  <a:cubicBezTo>
                    <a:pt x="263" y="7478"/>
                    <a:pt x="275" y="7561"/>
                    <a:pt x="310" y="7632"/>
                  </a:cubicBezTo>
                  <a:cubicBezTo>
                    <a:pt x="346" y="7704"/>
                    <a:pt x="394" y="7775"/>
                    <a:pt x="418" y="7847"/>
                  </a:cubicBezTo>
                  <a:cubicBezTo>
                    <a:pt x="465" y="7954"/>
                    <a:pt x="513" y="8049"/>
                    <a:pt x="525" y="8156"/>
                  </a:cubicBezTo>
                  <a:cubicBezTo>
                    <a:pt x="525" y="8216"/>
                    <a:pt x="501" y="8323"/>
                    <a:pt x="453" y="8347"/>
                  </a:cubicBezTo>
                  <a:cubicBezTo>
                    <a:pt x="334" y="8418"/>
                    <a:pt x="346" y="8502"/>
                    <a:pt x="370" y="8597"/>
                  </a:cubicBezTo>
                  <a:cubicBezTo>
                    <a:pt x="441" y="8811"/>
                    <a:pt x="525" y="9014"/>
                    <a:pt x="596" y="9216"/>
                  </a:cubicBezTo>
                  <a:cubicBezTo>
                    <a:pt x="608" y="9240"/>
                    <a:pt x="620" y="9275"/>
                    <a:pt x="632" y="9275"/>
                  </a:cubicBezTo>
                  <a:cubicBezTo>
                    <a:pt x="751" y="9287"/>
                    <a:pt x="799" y="9383"/>
                    <a:pt x="846" y="9466"/>
                  </a:cubicBezTo>
                  <a:cubicBezTo>
                    <a:pt x="894" y="9597"/>
                    <a:pt x="918" y="9740"/>
                    <a:pt x="1061" y="9811"/>
                  </a:cubicBezTo>
                  <a:cubicBezTo>
                    <a:pt x="1061" y="9823"/>
                    <a:pt x="1061" y="9823"/>
                    <a:pt x="1072" y="9835"/>
                  </a:cubicBezTo>
                  <a:cubicBezTo>
                    <a:pt x="1156" y="10026"/>
                    <a:pt x="1227" y="10216"/>
                    <a:pt x="1322" y="10395"/>
                  </a:cubicBezTo>
                  <a:cubicBezTo>
                    <a:pt x="1477" y="10692"/>
                    <a:pt x="1644" y="10966"/>
                    <a:pt x="1823" y="11252"/>
                  </a:cubicBezTo>
                  <a:cubicBezTo>
                    <a:pt x="1823" y="11276"/>
                    <a:pt x="1846" y="11276"/>
                    <a:pt x="1858" y="11300"/>
                  </a:cubicBezTo>
                  <a:cubicBezTo>
                    <a:pt x="1989" y="11395"/>
                    <a:pt x="2120" y="11490"/>
                    <a:pt x="2227" y="11609"/>
                  </a:cubicBezTo>
                  <a:cubicBezTo>
                    <a:pt x="2537" y="11919"/>
                    <a:pt x="2846" y="12216"/>
                    <a:pt x="3192" y="12466"/>
                  </a:cubicBezTo>
                  <a:cubicBezTo>
                    <a:pt x="3644" y="12788"/>
                    <a:pt x="4097" y="13097"/>
                    <a:pt x="4609" y="13312"/>
                  </a:cubicBezTo>
                  <a:cubicBezTo>
                    <a:pt x="5204" y="13562"/>
                    <a:pt x="5823" y="13728"/>
                    <a:pt x="6478" y="13776"/>
                  </a:cubicBezTo>
                  <a:cubicBezTo>
                    <a:pt x="6942" y="13812"/>
                    <a:pt x="7418" y="13812"/>
                    <a:pt x="7895" y="13740"/>
                  </a:cubicBezTo>
                  <a:cubicBezTo>
                    <a:pt x="8240" y="13681"/>
                    <a:pt x="8585" y="13609"/>
                    <a:pt x="8931" y="13550"/>
                  </a:cubicBezTo>
                  <a:cubicBezTo>
                    <a:pt x="9419" y="13466"/>
                    <a:pt x="9883" y="13288"/>
                    <a:pt x="10335" y="13074"/>
                  </a:cubicBezTo>
                  <a:cubicBezTo>
                    <a:pt x="10574" y="12955"/>
                    <a:pt x="10812" y="12835"/>
                    <a:pt x="11050" y="12716"/>
                  </a:cubicBezTo>
                  <a:cubicBezTo>
                    <a:pt x="11348" y="12574"/>
                    <a:pt x="11621" y="12395"/>
                    <a:pt x="11859" y="12169"/>
                  </a:cubicBezTo>
                  <a:cubicBezTo>
                    <a:pt x="12324" y="11704"/>
                    <a:pt x="12788" y="11240"/>
                    <a:pt x="13181" y="10728"/>
                  </a:cubicBezTo>
                  <a:cubicBezTo>
                    <a:pt x="13360" y="10502"/>
                    <a:pt x="13526" y="10288"/>
                    <a:pt x="13669" y="10049"/>
                  </a:cubicBezTo>
                  <a:cubicBezTo>
                    <a:pt x="13872" y="9716"/>
                    <a:pt x="13967" y="9323"/>
                    <a:pt x="14062" y="8942"/>
                  </a:cubicBezTo>
                  <a:cubicBezTo>
                    <a:pt x="14134" y="8656"/>
                    <a:pt x="14181" y="8383"/>
                    <a:pt x="14086" y="8097"/>
                  </a:cubicBezTo>
                  <a:cubicBezTo>
                    <a:pt x="14050" y="7978"/>
                    <a:pt x="14050" y="7882"/>
                    <a:pt x="14145" y="7787"/>
                  </a:cubicBezTo>
                  <a:cubicBezTo>
                    <a:pt x="14205" y="7716"/>
                    <a:pt x="14181" y="7656"/>
                    <a:pt x="14074" y="7632"/>
                  </a:cubicBezTo>
                  <a:cubicBezTo>
                    <a:pt x="14050" y="7621"/>
                    <a:pt x="14003" y="7609"/>
                    <a:pt x="13991" y="7573"/>
                  </a:cubicBezTo>
                  <a:cubicBezTo>
                    <a:pt x="13919" y="7454"/>
                    <a:pt x="13895" y="7323"/>
                    <a:pt x="13907" y="7180"/>
                  </a:cubicBezTo>
                  <a:cubicBezTo>
                    <a:pt x="13919" y="7073"/>
                    <a:pt x="14026" y="7049"/>
                    <a:pt x="14098" y="7001"/>
                  </a:cubicBezTo>
                  <a:cubicBezTo>
                    <a:pt x="14169" y="6966"/>
                    <a:pt x="14205" y="6918"/>
                    <a:pt x="14193" y="6847"/>
                  </a:cubicBezTo>
                  <a:cubicBezTo>
                    <a:pt x="14193" y="6775"/>
                    <a:pt x="14193" y="6716"/>
                    <a:pt x="14205" y="6644"/>
                  </a:cubicBezTo>
                  <a:cubicBezTo>
                    <a:pt x="14205" y="6585"/>
                    <a:pt x="14241" y="6525"/>
                    <a:pt x="14241" y="6466"/>
                  </a:cubicBezTo>
                  <a:cubicBezTo>
                    <a:pt x="14241" y="6347"/>
                    <a:pt x="14241" y="6227"/>
                    <a:pt x="14217" y="6108"/>
                  </a:cubicBezTo>
                  <a:cubicBezTo>
                    <a:pt x="14169" y="5811"/>
                    <a:pt x="14134" y="5501"/>
                    <a:pt x="14074" y="5204"/>
                  </a:cubicBezTo>
                  <a:cubicBezTo>
                    <a:pt x="13979" y="4834"/>
                    <a:pt x="13812" y="4489"/>
                    <a:pt x="13610" y="4168"/>
                  </a:cubicBezTo>
                  <a:cubicBezTo>
                    <a:pt x="13395" y="3834"/>
                    <a:pt x="13181" y="3477"/>
                    <a:pt x="12943" y="3156"/>
                  </a:cubicBezTo>
                  <a:cubicBezTo>
                    <a:pt x="12741" y="2870"/>
                    <a:pt x="12514" y="2608"/>
                    <a:pt x="12300" y="2346"/>
                  </a:cubicBezTo>
                  <a:cubicBezTo>
                    <a:pt x="12229" y="2263"/>
                    <a:pt x="12121" y="2191"/>
                    <a:pt x="12026" y="2120"/>
                  </a:cubicBezTo>
                  <a:cubicBezTo>
                    <a:pt x="11931" y="2048"/>
                    <a:pt x="11836" y="1989"/>
                    <a:pt x="11740" y="1917"/>
                  </a:cubicBezTo>
                  <a:cubicBezTo>
                    <a:pt x="11657" y="1858"/>
                    <a:pt x="11586" y="1798"/>
                    <a:pt x="11502" y="1739"/>
                  </a:cubicBezTo>
                  <a:cubicBezTo>
                    <a:pt x="11455" y="1703"/>
                    <a:pt x="11407" y="1679"/>
                    <a:pt x="11359" y="1644"/>
                  </a:cubicBezTo>
                  <a:cubicBezTo>
                    <a:pt x="11181" y="1513"/>
                    <a:pt x="11026" y="1346"/>
                    <a:pt x="10800" y="1298"/>
                  </a:cubicBezTo>
                  <a:cubicBezTo>
                    <a:pt x="10776" y="1286"/>
                    <a:pt x="10752" y="1275"/>
                    <a:pt x="10740" y="1263"/>
                  </a:cubicBezTo>
                  <a:cubicBezTo>
                    <a:pt x="10657" y="1215"/>
                    <a:pt x="10586" y="1155"/>
                    <a:pt x="10514" y="1120"/>
                  </a:cubicBezTo>
                  <a:cubicBezTo>
                    <a:pt x="10157" y="965"/>
                    <a:pt x="9800" y="834"/>
                    <a:pt x="9454" y="679"/>
                  </a:cubicBezTo>
                  <a:cubicBezTo>
                    <a:pt x="9228" y="584"/>
                    <a:pt x="9014" y="477"/>
                    <a:pt x="8776" y="453"/>
                  </a:cubicBezTo>
                  <a:cubicBezTo>
                    <a:pt x="8526" y="441"/>
                    <a:pt x="8300" y="393"/>
                    <a:pt x="8073" y="286"/>
                  </a:cubicBezTo>
                  <a:cubicBezTo>
                    <a:pt x="7954" y="239"/>
                    <a:pt x="7823" y="239"/>
                    <a:pt x="7692" y="251"/>
                  </a:cubicBezTo>
                  <a:cubicBezTo>
                    <a:pt x="7573" y="251"/>
                    <a:pt x="7466" y="251"/>
                    <a:pt x="7359" y="251"/>
                  </a:cubicBezTo>
                  <a:cubicBezTo>
                    <a:pt x="7180" y="239"/>
                    <a:pt x="7002" y="227"/>
                    <a:pt x="6823" y="239"/>
                  </a:cubicBezTo>
                  <a:cubicBezTo>
                    <a:pt x="6371" y="286"/>
                    <a:pt x="5930" y="370"/>
                    <a:pt x="5502" y="501"/>
                  </a:cubicBezTo>
                  <a:cubicBezTo>
                    <a:pt x="5228" y="584"/>
                    <a:pt x="4954" y="679"/>
                    <a:pt x="4728" y="858"/>
                  </a:cubicBezTo>
                  <a:cubicBezTo>
                    <a:pt x="4668" y="905"/>
                    <a:pt x="4585" y="941"/>
                    <a:pt x="4513" y="965"/>
                  </a:cubicBezTo>
                  <a:cubicBezTo>
                    <a:pt x="4359" y="1024"/>
                    <a:pt x="4311" y="1167"/>
                    <a:pt x="4406" y="1286"/>
                  </a:cubicBezTo>
                  <a:cubicBezTo>
                    <a:pt x="4442" y="1322"/>
                    <a:pt x="4466" y="1370"/>
                    <a:pt x="4406" y="1417"/>
                  </a:cubicBezTo>
                  <a:cubicBezTo>
                    <a:pt x="4394" y="1405"/>
                    <a:pt x="4382" y="1405"/>
                    <a:pt x="4370" y="1394"/>
                  </a:cubicBezTo>
                  <a:cubicBezTo>
                    <a:pt x="4204" y="1227"/>
                    <a:pt x="4109" y="1227"/>
                    <a:pt x="3954" y="1394"/>
                  </a:cubicBezTo>
                  <a:cubicBezTo>
                    <a:pt x="3906" y="1441"/>
                    <a:pt x="3870" y="1441"/>
                    <a:pt x="3835" y="1394"/>
                  </a:cubicBezTo>
                  <a:cubicBezTo>
                    <a:pt x="3811" y="1370"/>
                    <a:pt x="3787" y="1346"/>
                    <a:pt x="3763" y="1322"/>
                  </a:cubicBezTo>
                  <a:cubicBezTo>
                    <a:pt x="3716" y="1275"/>
                    <a:pt x="3680" y="1191"/>
                    <a:pt x="3597" y="1227"/>
                  </a:cubicBezTo>
                  <a:cubicBezTo>
                    <a:pt x="3537" y="1251"/>
                    <a:pt x="3477" y="1298"/>
                    <a:pt x="3466" y="1358"/>
                  </a:cubicBezTo>
                  <a:cubicBezTo>
                    <a:pt x="3430" y="1453"/>
                    <a:pt x="3418" y="1560"/>
                    <a:pt x="3406" y="1667"/>
                  </a:cubicBezTo>
                  <a:cubicBezTo>
                    <a:pt x="3394" y="1727"/>
                    <a:pt x="3370" y="1751"/>
                    <a:pt x="3311" y="1727"/>
                  </a:cubicBezTo>
                  <a:cubicBezTo>
                    <a:pt x="3239" y="1703"/>
                    <a:pt x="3192" y="1715"/>
                    <a:pt x="3144" y="1786"/>
                  </a:cubicBezTo>
                  <a:cubicBezTo>
                    <a:pt x="3108" y="1846"/>
                    <a:pt x="3096" y="1917"/>
                    <a:pt x="3144" y="2013"/>
                  </a:cubicBezTo>
                  <a:close/>
                  <a:moveTo>
                    <a:pt x="2811" y="3430"/>
                  </a:moveTo>
                  <a:cubicBezTo>
                    <a:pt x="2799" y="3430"/>
                    <a:pt x="2787" y="3441"/>
                    <a:pt x="2775" y="3453"/>
                  </a:cubicBezTo>
                  <a:cubicBezTo>
                    <a:pt x="2799" y="3513"/>
                    <a:pt x="2811" y="3584"/>
                    <a:pt x="2846" y="3644"/>
                  </a:cubicBezTo>
                  <a:cubicBezTo>
                    <a:pt x="2858" y="3668"/>
                    <a:pt x="2894" y="3680"/>
                    <a:pt x="2930" y="3691"/>
                  </a:cubicBezTo>
                  <a:cubicBezTo>
                    <a:pt x="2942" y="3656"/>
                    <a:pt x="2977" y="3608"/>
                    <a:pt x="2966" y="3596"/>
                  </a:cubicBezTo>
                  <a:cubicBezTo>
                    <a:pt x="2918" y="3537"/>
                    <a:pt x="2858" y="3489"/>
                    <a:pt x="2811" y="34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4"/>
            <p:cNvSpPr/>
            <p:nvPr/>
          </p:nvSpPr>
          <p:spPr>
            <a:xfrm>
              <a:off x="7337625" y="1211377"/>
              <a:ext cx="23403" cy="43003"/>
            </a:xfrm>
            <a:custGeom>
              <a:rect b="b" l="l" r="r" t="t"/>
              <a:pathLst>
                <a:path extrusionOk="0" h="441" w="240">
                  <a:moveTo>
                    <a:pt x="96" y="441"/>
                  </a:moveTo>
                  <a:cubicBezTo>
                    <a:pt x="1" y="322"/>
                    <a:pt x="1" y="131"/>
                    <a:pt x="84" y="36"/>
                  </a:cubicBezTo>
                  <a:cubicBezTo>
                    <a:pt x="96" y="12"/>
                    <a:pt x="156" y="0"/>
                    <a:pt x="191" y="0"/>
                  </a:cubicBezTo>
                  <a:cubicBezTo>
                    <a:pt x="215" y="12"/>
                    <a:pt x="239" y="72"/>
                    <a:pt x="239" y="95"/>
                  </a:cubicBezTo>
                  <a:cubicBezTo>
                    <a:pt x="191" y="214"/>
                    <a:pt x="144" y="334"/>
                    <a:pt x="96"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4"/>
            <p:cNvSpPr/>
            <p:nvPr/>
          </p:nvSpPr>
          <p:spPr>
            <a:xfrm>
              <a:off x="8279202" y="1011672"/>
              <a:ext cx="276448" cy="164894"/>
            </a:xfrm>
            <a:custGeom>
              <a:rect b="b" l="l" r="r" t="t"/>
              <a:pathLst>
                <a:path extrusionOk="0" h="1691" w="2835">
                  <a:moveTo>
                    <a:pt x="513" y="1691"/>
                  </a:moveTo>
                  <a:cubicBezTo>
                    <a:pt x="501" y="1512"/>
                    <a:pt x="382" y="1453"/>
                    <a:pt x="263" y="1393"/>
                  </a:cubicBezTo>
                  <a:cubicBezTo>
                    <a:pt x="1" y="1250"/>
                    <a:pt x="1" y="1048"/>
                    <a:pt x="144" y="834"/>
                  </a:cubicBezTo>
                  <a:cubicBezTo>
                    <a:pt x="191" y="762"/>
                    <a:pt x="215" y="655"/>
                    <a:pt x="334" y="667"/>
                  </a:cubicBezTo>
                  <a:cubicBezTo>
                    <a:pt x="418" y="691"/>
                    <a:pt x="537" y="858"/>
                    <a:pt x="549" y="965"/>
                  </a:cubicBezTo>
                  <a:cubicBezTo>
                    <a:pt x="561" y="1036"/>
                    <a:pt x="572" y="1108"/>
                    <a:pt x="596" y="1167"/>
                  </a:cubicBezTo>
                  <a:cubicBezTo>
                    <a:pt x="596" y="1191"/>
                    <a:pt x="632" y="1227"/>
                    <a:pt x="644" y="1227"/>
                  </a:cubicBezTo>
                  <a:cubicBezTo>
                    <a:pt x="703" y="1239"/>
                    <a:pt x="763" y="1227"/>
                    <a:pt x="822" y="1227"/>
                  </a:cubicBezTo>
                  <a:cubicBezTo>
                    <a:pt x="822" y="1191"/>
                    <a:pt x="822" y="1131"/>
                    <a:pt x="811" y="1096"/>
                  </a:cubicBezTo>
                  <a:cubicBezTo>
                    <a:pt x="775" y="1000"/>
                    <a:pt x="715" y="905"/>
                    <a:pt x="668" y="822"/>
                  </a:cubicBezTo>
                  <a:cubicBezTo>
                    <a:pt x="584" y="667"/>
                    <a:pt x="501" y="488"/>
                    <a:pt x="608" y="322"/>
                  </a:cubicBezTo>
                  <a:cubicBezTo>
                    <a:pt x="715" y="143"/>
                    <a:pt x="870" y="0"/>
                    <a:pt x="1096" y="12"/>
                  </a:cubicBezTo>
                  <a:cubicBezTo>
                    <a:pt x="1180" y="24"/>
                    <a:pt x="1275" y="72"/>
                    <a:pt x="1334" y="119"/>
                  </a:cubicBezTo>
                  <a:cubicBezTo>
                    <a:pt x="1525" y="262"/>
                    <a:pt x="1692" y="417"/>
                    <a:pt x="1918" y="500"/>
                  </a:cubicBezTo>
                  <a:cubicBezTo>
                    <a:pt x="1965" y="524"/>
                    <a:pt x="1989" y="607"/>
                    <a:pt x="2037" y="655"/>
                  </a:cubicBezTo>
                  <a:cubicBezTo>
                    <a:pt x="2073" y="703"/>
                    <a:pt x="2108" y="750"/>
                    <a:pt x="2156" y="774"/>
                  </a:cubicBezTo>
                  <a:cubicBezTo>
                    <a:pt x="2370" y="869"/>
                    <a:pt x="2537" y="1012"/>
                    <a:pt x="2644" y="1239"/>
                  </a:cubicBezTo>
                  <a:cubicBezTo>
                    <a:pt x="2668" y="1286"/>
                    <a:pt x="2704" y="1334"/>
                    <a:pt x="2739" y="1369"/>
                  </a:cubicBezTo>
                  <a:cubicBezTo>
                    <a:pt x="2811" y="1429"/>
                    <a:pt x="2835" y="1500"/>
                    <a:pt x="2775" y="1596"/>
                  </a:cubicBezTo>
                  <a:cubicBezTo>
                    <a:pt x="2739" y="1536"/>
                    <a:pt x="2704" y="1477"/>
                    <a:pt x="2680" y="1417"/>
                  </a:cubicBezTo>
                  <a:cubicBezTo>
                    <a:pt x="2632" y="1346"/>
                    <a:pt x="2573" y="1322"/>
                    <a:pt x="2489" y="1334"/>
                  </a:cubicBezTo>
                  <a:cubicBezTo>
                    <a:pt x="2382" y="1358"/>
                    <a:pt x="2275" y="1369"/>
                    <a:pt x="2204" y="1465"/>
                  </a:cubicBezTo>
                  <a:cubicBezTo>
                    <a:pt x="2192" y="1489"/>
                    <a:pt x="2156" y="1477"/>
                    <a:pt x="2132" y="1489"/>
                  </a:cubicBezTo>
                  <a:cubicBezTo>
                    <a:pt x="2132" y="1465"/>
                    <a:pt x="2120" y="1441"/>
                    <a:pt x="2120" y="1429"/>
                  </a:cubicBezTo>
                  <a:cubicBezTo>
                    <a:pt x="2156" y="1358"/>
                    <a:pt x="2108" y="1310"/>
                    <a:pt x="2061" y="1298"/>
                  </a:cubicBezTo>
                  <a:cubicBezTo>
                    <a:pt x="1942" y="1262"/>
                    <a:pt x="1930" y="1179"/>
                    <a:pt x="1930" y="1072"/>
                  </a:cubicBezTo>
                  <a:cubicBezTo>
                    <a:pt x="1930" y="977"/>
                    <a:pt x="1930" y="881"/>
                    <a:pt x="1894" y="786"/>
                  </a:cubicBezTo>
                  <a:cubicBezTo>
                    <a:pt x="1870" y="691"/>
                    <a:pt x="1787" y="691"/>
                    <a:pt x="1739" y="774"/>
                  </a:cubicBezTo>
                  <a:cubicBezTo>
                    <a:pt x="1704" y="834"/>
                    <a:pt x="1680" y="893"/>
                    <a:pt x="1644" y="941"/>
                  </a:cubicBezTo>
                  <a:cubicBezTo>
                    <a:pt x="1584" y="1024"/>
                    <a:pt x="1513" y="1036"/>
                    <a:pt x="1442" y="977"/>
                  </a:cubicBezTo>
                  <a:cubicBezTo>
                    <a:pt x="1323" y="881"/>
                    <a:pt x="1275" y="750"/>
                    <a:pt x="1263" y="607"/>
                  </a:cubicBezTo>
                  <a:cubicBezTo>
                    <a:pt x="1251" y="536"/>
                    <a:pt x="1251" y="465"/>
                    <a:pt x="1156" y="441"/>
                  </a:cubicBezTo>
                  <a:cubicBezTo>
                    <a:pt x="1144" y="500"/>
                    <a:pt x="1120" y="572"/>
                    <a:pt x="1132" y="631"/>
                  </a:cubicBezTo>
                  <a:cubicBezTo>
                    <a:pt x="1168" y="738"/>
                    <a:pt x="1215" y="846"/>
                    <a:pt x="1263" y="953"/>
                  </a:cubicBezTo>
                  <a:cubicBezTo>
                    <a:pt x="1382" y="1215"/>
                    <a:pt x="1287" y="1369"/>
                    <a:pt x="1084" y="1500"/>
                  </a:cubicBezTo>
                  <a:cubicBezTo>
                    <a:pt x="1037" y="1524"/>
                    <a:pt x="953" y="1536"/>
                    <a:pt x="894" y="1524"/>
                  </a:cubicBezTo>
                  <a:cubicBezTo>
                    <a:pt x="787" y="1512"/>
                    <a:pt x="703" y="1524"/>
                    <a:pt x="632" y="1620"/>
                  </a:cubicBezTo>
                  <a:cubicBezTo>
                    <a:pt x="608" y="1643"/>
                    <a:pt x="572" y="1655"/>
                    <a:pt x="513" y="16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4"/>
            <p:cNvSpPr/>
            <p:nvPr/>
          </p:nvSpPr>
          <p:spPr>
            <a:xfrm>
              <a:off x="8499872" y="1505083"/>
              <a:ext cx="192782" cy="159140"/>
            </a:xfrm>
            <a:custGeom>
              <a:rect b="b" l="l" r="r" t="t"/>
              <a:pathLst>
                <a:path extrusionOk="0" h="1632" w="1977">
                  <a:moveTo>
                    <a:pt x="1298" y="881"/>
                  </a:moveTo>
                  <a:cubicBezTo>
                    <a:pt x="1238" y="977"/>
                    <a:pt x="1167" y="1060"/>
                    <a:pt x="1119" y="1167"/>
                  </a:cubicBezTo>
                  <a:cubicBezTo>
                    <a:pt x="1072" y="1310"/>
                    <a:pt x="953" y="1382"/>
                    <a:pt x="834" y="1429"/>
                  </a:cubicBezTo>
                  <a:cubicBezTo>
                    <a:pt x="524" y="1572"/>
                    <a:pt x="155" y="1429"/>
                    <a:pt x="24" y="1120"/>
                  </a:cubicBezTo>
                  <a:cubicBezTo>
                    <a:pt x="0" y="1060"/>
                    <a:pt x="12" y="965"/>
                    <a:pt x="24" y="893"/>
                  </a:cubicBezTo>
                  <a:cubicBezTo>
                    <a:pt x="83" y="655"/>
                    <a:pt x="155" y="417"/>
                    <a:pt x="214" y="167"/>
                  </a:cubicBezTo>
                  <a:cubicBezTo>
                    <a:pt x="238" y="108"/>
                    <a:pt x="262" y="60"/>
                    <a:pt x="286" y="0"/>
                  </a:cubicBezTo>
                  <a:lnTo>
                    <a:pt x="322" y="0"/>
                  </a:lnTo>
                  <a:cubicBezTo>
                    <a:pt x="345" y="48"/>
                    <a:pt x="369" y="96"/>
                    <a:pt x="369" y="131"/>
                  </a:cubicBezTo>
                  <a:cubicBezTo>
                    <a:pt x="381" y="227"/>
                    <a:pt x="429" y="250"/>
                    <a:pt x="524" y="274"/>
                  </a:cubicBezTo>
                  <a:cubicBezTo>
                    <a:pt x="595" y="298"/>
                    <a:pt x="679" y="346"/>
                    <a:pt x="738" y="405"/>
                  </a:cubicBezTo>
                  <a:cubicBezTo>
                    <a:pt x="786" y="441"/>
                    <a:pt x="786" y="512"/>
                    <a:pt x="726" y="560"/>
                  </a:cubicBezTo>
                  <a:cubicBezTo>
                    <a:pt x="643" y="643"/>
                    <a:pt x="548" y="715"/>
                    <a:pt x="464" y="786"/>
                  </a:cubicBezTo>
                  <a:cubicBezTo>
                    <a:pt x="429" y="834"/>
                    <a:pt x="393" y="881"/>
                    <a:pt x="357" y="929"/>
                  </a:cubicBezTo>
                  <a:cubicBezTo>
                    <a:pt x="429" y="977"/>
                    <a:pt x="476" y="1024"/>
                    <a:pt x="536" y="1060"/>
                  </a:cubicBezTo>
                  <a:cubicBezTo>
                    <a:pt x="595" y="1096"/>
                    <a:pt x="643" y="1096"/>
                    <a:pt x="691" y="1048"/>
                  </a:cubicBezTo>
                  <a:cubicBezTo>
                    <a:pt x="750" y="965"/>
                    <a:pt x="810" y="893"/>
                    <a:pt x="845" y="798"/>
                  </a:cubicBezTo>
                  <a:cubicBezTo>
                    <a:pt x="881" y="679"/>
                    <a:pt x="953" y="608"/>
                    <a:pt x="1048" y="548"/>
                  </a:cubicBezTo>
                  <a:cubicBezTo>
                    <a:pt x="1107" y="512"/>
                    <a:pt x="1167" y="489"/>
                    <a:pt x="1226" y="441"/>
                  </a:cubicBezTo>
                  <a:cubicBezTo>
                    <a:pt x="1310" y="393"/>
                    <a:pt x="1381" y="393"/>
                    <a:pt x="1465" y="441"/>
                  </a:cubicBezTo>
                  <a:cubicBezTo>
                    <a:pt x="1548" y="489"/>
                    <a:pt x="1643" y="524"/>
                    <a:pt x="1727" y="572"/>
                  </a:cubicBezTo>
                  <a:cubicBezTo>
                    <a:pt x="1905" y="667"/>
                    <a:pt x="1977" y="858"/>
                    <a:pt x="1929" y="1084"/>
                  </a:cubicBezTo>
                  <a:cubicBezTo>
                    <a:pt x="1917" y="1096"/>
                    <a:pt x="1917" y="1096"/>
                    <a:pt x="1917" y="1108"/>
                  </a:cubicBezTo>
                  <a:cubicBezTo>
                    <a:pt x="1929" y="1417"/>
                    <a:pt x="1715" y="1524"/>
                    <a:pt x="1465" y="1596"/>
                  </a:cubicBezTo>
                  <a:cubicBezTo>
                    <a:pt x="1369" y="1632"/>
                    <a:pt x="1298" y="1596"/>
                    <a:pt x="1238" y="1513"/>
                  </a:cubicBezTo>
                  <a:cubicBezTo>
                    <a:pt x="1179" y="1441"/>
                    <a:pt x="1191" y="1382"/>
                    <a:pt x="1238" y="1310"/>
                  </a:cubicBezTo>
                  <a:cubicBezTo>
                    <a:pt x="1286" y="1239"/>
                    <a:pt x="1334" y="1167"/>
                    <a:pt x="1369" y="1084"/>
                  </a:cubicBezTo>
                  <a:cubicBezTo>
                    <a:pt x="1381" y="1024"/>
                    <a:pt x="1369" y="953"/>
                    <a:pt x="1369" y="893"/>
                  </a:cubicBezTo>
                  <a:cubicBezTo>
                    <a:pt x="1346" y="893"/>
                    <a:pt x="1322" y="881"/>
                    <a:pt x="1298" y="88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4"/>
            <p:cNvSpPr/>
            <p:nvPr/>
          </p:nvSpPr>
          <p:spPr>
            <a:xfrm>
              <a:off x="8196804" y="1801129"/>
              <a:ext cx="306579" cy="236955"/>
            </a:xfrm>
            <a:custGeom>
              <a:rect b="b" l="l" r="r" t="t"/>
              <a:pathLst>
                <a:path extrusionOk="0" h="2430" w="3144">
                  <a:moveTo>
                    <a:pt x="1" y="2167"/>
                  </a:moveTo>
                  <a:cubicBezTo>
                    <a:pt x="36" y="2144"/>
                    <a:pt x="60" y="2096"/>
                    <a:pt x="108" y="2084"/>
                  </a:cubicBezTo>
                  <a:cubicBezTo>
                    <a:pt x="405" y="1929"/>
                    <a:pt x="703" y="1763"/>
                    <a:pt x="1001" y="1620"/>
                  </a:cubicBezTo>
                  <a:cubicBezTo>
                    <a:pt x="1155" y="1548"/>
                    <a:pt x="1310" y="1501"/>
                    <a:pt x="1453" y="1429"/>
                  </a:cubicBezTo>
                  <a:cubicBezTo>
                    <a:pt x="1477" y="1417"/>
                    <a:pt x="1513" y="1405"/>
                    <a:pt x="1525" y="1382"/>
                  </a:cubicBezTo>
                  <a:cubicBezTo>
                    <a:pt x="1715" y="1179"/>
                    <a:pt x="1882" y="965"/>
                    <a:pt x="2072" y="763"/>
                  </a:cubicBezTo>
                  <a:cubicBezTo>
                    <a:pt x="2298" y="512"/>
                    <a:pt x="2537" y="286"/>
                    <a:pt x="2775" y="48"/>
                  </a:cubicBezTo>
                  <a:cubicBezTo>
                    <a:pt x="2822" y="1"/>
                    <a:pt x="2846" y="1"/>
                    <a:pt x="2906" y="36"/>
                  </a:cubicBezTo>
                  <a:cubicBezTo>
                    <a:pt x="2953" y="72"/>
                    <a:pt x="3013" y="108"/>
                    <a:pt x="3060" y="155"/>
                  </a:cubicBezTo>
                  <a:cubicBezTo>
                    <a:pt x="3144" y="239"/>
                    <a:pt x="3144" y="274"/>
                    <a:pt x="3072" y="382"/>
                  </a:cubicBezTo>
                  <a:cubicBezTo>
                    <a:pt x="2918" y="608"/>
                    <a:pt x="2727" y="798"/>
                    <a:pt x="2501" y="965"/>
                  </a:cubicBezTo>
                  <a:cubicBezTo>
                    <a:pt x="2287" y="1132"/>
                    <a:pt x="2084" y="1334"/>
                    <a:pt x="1858" y="1501"/>
                  </a:cubicBezTo>
                  <a:cubicBezTo>
                    <a:pt x="1679" y="1632"/>
                    <a:pt x="1489" y="1763"/>
                    <a:pt x="1286" y="1858"/>
                  </a:cubicBezTo>
                  <a:cubicBezTo>
                    <a:pt x="929" y="2048"/>
                    <a:pt x="560" y="2203"/>
                    <a:pt x="203" y="2382"/>
                  </a:cubicBezTo>
                  <a:cubicBezTo>
                    <a:pt x="108" y="2429"/>
                    <a:pt x="84" y="2358"/>
                    <a:pt x="60" y="2298"/>
                  </a:cubicBezTo>
                  <a:cubicBezTo>
                    <a:pt x="36" y="2275"/>
                    <a:pt x="24" y="2227"/>
                    <a:pt x="1" y="2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4"/>
            <p:cNvSpPr/>
            <p:nvPr/>
          </p:nvSpPr>
          <p:spPr>
            <a:xfrm>
              <a:off x="8108556" y="1227564"/>
              <a:ext cx="169574" cy="148707"/>
            </a:xfrm>
            <a:custGeom>
              <a:rect b="b" l="l" r="r" t="t"/>
              <a:pathLst>
                <a:path extrusionOk="0" h="1525" w="1739">
                  <a:moveTo>
                    <a:pt x="917" y="1013"/>
                  </a:moveTo>
                  <a:cubicBezTo>
                    <a:pt x="989" y="846"/>
                    <a:pt x="965" y="715"/>
                    <a:pt x="965" y="584"/>
                  </a:cubicBezTo>
                  <a:cubicBezTo>
                    <a:pt x="953" y="441"/>
                    <a:pt x="965" y="298"/>
                    <a:pt x="977" y="168"/>
                  </a:cubicBezTo>
                  <a:cubicBezTo>
                    <a:pt x="989" y="72"/>
                    <a:pt x="1048" y="60"/>
                    <a:pt x="1120" y="96"/>
                  </a:cubicBezTo>
                  <a:cubicBezTo>
                    <a:pt x="1203" y="156"/>
                    <a:pt x="1275" y="215"/>
                    <a:pt x="1358" y="287"/>
                  </a:cubicBezTo>
                  <a:cubicBezTo>
                    <a:pt x="1429" y="358"/>
                    <a:pt x="1501" y="382"/>
                    <a:pt x="1584" y="310"/>
                  </a:cubicBezTo>
                  <a:cubicBezTo>
                    <a:pt x="1584" y="310"/>
                    <a:pt x="1584" y="310"/>
                    <a:pt x="1596" y="298"/>
                  </a:cubicBezTo>
                  <a:lnTo>
                    <a:pt x="1739" y="275"/>
                  </a:lnTo>
                  <a:cubicBezTo>
                    <a:pt x="1727" y="334"/>
                    <a:pt x="1715" y="406"/>
                    <a:pt x="1691" y="465"/>
                  </a:cubicBezTo>
                  <a:cubicBezTo>
                    <a:pt x="1679" y="501"/>
                    <a:pt x="1632" y="525"/>
                    <a:pt x="1596" y="537"/>
                  </a:cubicBezTo>
                  <a:cubicBezTo>
                    <a:pt x="1429" y="644"/>
                    <a:pt x="1346" y="810"/>
                    <a:pt x="1310" y="1001"/>
                  </a:cubicBezTo>
                  <a:cubicBezTo>
                    <a:pt x="1275" y="1203"/>
                    <a:pt x="1168" y="1334"/>
                    <a:pt x="977" y="1430"/>
                  </a:cubicBezTo>
                  <a:cubicBezTo>
                    <a:pt x="917" y="1453"/>
                    <a:pt x="858" y="1489"/>
                    <a:pt x="787" y="1525"/>
                  </a:cubicBezTo>
                  <a:cubicBezTo>
                    <a:pt x="715" y="1441"/>
                    <a:pt x="644" y="1358"/>
                    <a:pt x="572" y="1287"/>
                  </a:cubicBezTo>
                  <a:cubicBezTo>
                    <a:pt x="441" y="1156"/>
                    <a:pt x="358" y="1180"/>
                    <a:pt x="286" y="1358"/>
                  </a:cubicBezTo>
                  <a:cubicBezTo>
                    <a:pt x="275" y="1406"/>
                    <a:pt x="215" y="1453"/>
                    <a:pt x="167" y="1477"/>
                  </a:cubicBezTo>
                  <a:cubicBezTo>
                    <a:pt x="72" y="1525"/>
                    <a:pt x="1" y="1477"/>
                    <a:pt x="13" y="1370"/>
                  </a:cubicBezTo>
                  <a:cubicBezTo>
                    <a:pt x="60" y="1120"/>
                    <a:pt x="96" y="870"/>
                    <a:pt x="155" y="632"/>
                  </a:cubicBezTo>
                  <a:cubicBezTo>
                    <a:pt x="203" y="453"/>
                    <a:pt x="263" y="287"/>
                    <a:pt x="322" y="120"/>
                  </a:cubicBezTo>
                  <a:cubicBezTo>
                    <a:pt x="370" y="13"/>
                    <a:pt x="477" y="1"/>
                    <a:pt x="548" y="96"/>
                  </a:cubicBezTo>
                  <a:cubicBezTo>
                    <a:pt x="608" y="179"/>
                    <a:pt x="656" y="275"/>
                    <a:pt x="691" y="370"/>
                  </a:cubicBezTo>
                  <a:cubicBezTo>
                    <a:pt x="751" y="537"/>
                    <a:pt x="787" y="703"/>
                    <a:pt x="846" y="870"/>
                  </a:cubicBezTo>
                  <a:cubicBezTo>
                    <a:pt x="858" y="906"/>
                    <a:pt x="882" y="941"/>
                    <a:pt x="917" y="10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4"/>
            <p:cNvSpPr/>
            <p:nvPr/>
          </p:nvSpPr>
          <p:spPr>
            <a:xfrm>
              <a:off x="8492851" y="1370419"/>
              <a:ext cx="199803" cy="128912"/>
            </a:xfrm>
            <a:custGeom>
              <a:rect b="b" l="l" r="r" t="t"/>
              <a:pathLst>
                <a:path extrusionOk="0" h="1322" w="2049">
                  <a:moveTo>
                    <a:pt x="1001" y="310"/>
                  </a:moveTo>
                  <a:cubicBezTo>
                    <a:pt x="882" y="369"/>
                    <a:pt x="775" y="417"/>
                    <a:pt x="679" y="477"/>
                  </a:cubicBezTo>
                  <a:cubicBezTo>
                    <a:pt x="513" y="572"/>
                    <a:pt x="453" y="774"/>
                    <a:pt x="572" y="893"/>
                  </a:cubicBezTo>
                  <a:cubicBezTo>
                    <a:pt x="620" y="953"/>
                    <a:pt x="703" y="977"/>
                    <a:pt x="775" y="989"/>
                  </a:cubicBezTo>
                  <a:cubicBezTo>
                    <a:pt x="941" y="1000"/>
                    <a:pt x="1096" y="965"/>
                    <a:pt x="1251" y="893"/>
                  </a:cubicBezTo>
                  <a:cubicBezTo>
                    <a:pt x="1441" y="798"/>
                    <a:pt x="1453" y="715"/>
                    <a:pt x="1322" y="560"/>
                  </a:cubicBezTo>
                  <a:cubicBezTo>
                    <a:pt x="1251" y="465"/>
                    <a:pt x="1203" y="369"/>
                    <a:pt x="1156" y="274"/>
                  </a:cubicBezTo>
                  <a:cubicBezTo>
                    <a:pt x="1144" y="262"/>
                    <a:pt x="1144" y="238"/>
                    <a:pt x="1144" y="227"/>
                  </a:cubicBezTo>
                  <a:cubicBezTo>
                    <a:pt x="1096" y="60"/>
                    <a:pt x="1144" y="0"/>
                    <a:pt x="1310" y="60"/>
                  </a:cubicBezTo>
                  <a:cubicBezTo>
                    <a:pt x="1501" y="119"/>
                    <a:pt x="1679" y="203"/>
                    <a:pt x="1822" y="346"/>
                  </a:cubicBezTo>
                  <a:cubicBezTo>
                    <a:pt x="1989" y="512"/>
                    <a:pt x="2049" y="703"/>
                    <a:pt x="1989" y="941"/>
                  </a:cubicBezTo>
                  <a:cubicBezTo>
                    <a:pt x="1977" y="953"/>
                    <a:pt x="1977" y="965"/>
                    <a:pt x="1977" y="977"/>
                  </a:cubicBezTo>
                  <a:cubicBezTo>
                    <a:pt x="1894" y="1250"/>
                    <a:pt x="1858" y="1286"/>
                    <a:pt x="1560" y="1286"/>
                  </a:cubicBezTo>
                  <a:cubicBezTo>
                    <a:pt x="1334" y="1298"/>
                    <a:pt x="1108" y="1322"/>
                    <a:pt x="882" y="1310"/>
                  </a:cubicBezTo>
                  <a:cubicBezTo>
                    <a:pt x="584" y="1310"/>
                    <a:pt x="322" y="1179"/>
                    <a:pt x="132" y="941"/>
                  </a:cubicBezTo>
                  <a:cubicBezTo>
                    <a:pt x="1" y="786"/>
                    <a:pt x="13" y="667"/>
                    <a:pt x="144" y="524"/>
                  </a:cubicBezTo>
                  <a:cubicBezTo>
                    <a:pt x="239" y="429"/>
                    <a:pt x="346" y="346"/>
                    <a:pt x="489" y="334"/>
                  </a:cubicBezTo>
                  <a:cubicBezTo>
                    <a:pt x="513" y="334"/>
                    <a:pt x="536" y="322"/>
                    <a:pt x="560" y="310"/>
                  </a:cubicBezTo>
                  <a:cubicBezTo>
                    <a:pt x="656" y="250"/>
                    <a:pt x="882" y="238"/>
                    <a:pt x="1001" y="3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4"/>
            <p:cNvSpPr/>
            <p:nvPr/>
          </p:nvSpPr>
          <p:spPr>
            <a:xfrm>
              <a:off x="8445265" y="1218300"/>
              <a:ext cx="209067" cy="126669"/>
            </a:xfrm>
            <a:custGeom>
              <a:rect b="b" l="l" r="r" t="t"/>
              <a:pathLst>
                <a:path extrusionOk="0" h="1299" w="2144">
                  <a:moveTo>
                    <a:pt x="1405" y="1298"/>
                  </a:moveTo>
                  <a:cubicBezTo>
                    <a:pt x="1370" y="1298"/>
                    <a:pt x="1334" y="1298"/>
                    <a:pt x="1298" y="1298"/>
                  </a:cubicBezTo>
                  <a:cubicBezTo>
                    <a:pt x="1167" y="1298"/>
                    <a:pt x="1132" y="1263"/>
                    <a:pt x="1084" y="1132"/>
                  </a:cubicBezTo>
                  <a:cubicBezTo>
                    <a:pt x="1060" y="1072"/>
                    <a:pt x="1036" y="1013"/>
                    <a:pt x="953" y="1013"/>
                  </a:cubicBezTo>
                  <a:cubicBezTo>
                    <a:pt x="917" y="1013"/>
                    <a:pt x="882" y="953"/>
                    <a:pt x="858" y="917"/>
                  </a:cubicBezTo>
                  <a:cubicBezTo>
                    <a:pt x="810" y="763"/>
                    <a:pt x="751" y="739"/>
                    <a:pt x="608" y="798"/>
                  </a:cubicBezTo>
                  <a:cubicBezTo>
                    <a:pt x="489" y="858"/>
                    <a:pt x="370" y="917"/>
                    <a:pt x="251" y="965"/>
                  </a:cubicBezTo>
                  <a:cubicBezTo>
                    <a:pt x="155" y="1013"/>
                    <a:pt x="96" y="965"/>
                    <a:pt x="48" y="894"/>
                  </a:cubicBezTo>
                  <a:cubicBezTo>
                    <a:pt x="1" y="834"/>
                    <a:pt x="24" y="763"/>
                    <a:pt x="84" y="727"/>
                  </a:cubicBezTo>
                  <a:cubicBezTo>
                    <a:pt x="227" y="632"/>
                    <a:pt x="382" y="548"/>
                    <a:pt x="548" y="477"/>
                  </a:cubicBezTo>
                  <a:cubicBezTo>
                    <a:pt x="655" y="429"/>
                    <a:pt x="786" y="429"/>
                    <a:pt x="893" y="382"/>
                  </a:cubicBezTo>
                  <a:cubicBezTo>
                    <a:pt x="1048" y="310"/>
                    <a:pt x="1191" y="215"/>
                    <a:pt x="1346" y="132"/>
                  </a:cubicBezTo>
                  <a:cubicBezTo>
                    <a:pt x="1358" y="132"/>
                    <a:pt x="1370" y="120"/>
                    <a:pt x="1370" y="120"/>
                  </a:cubicBezTo>
                  <a:cubicBezTo>
                    <a:pt x="1560" y="1"/>
                    <a:pt x="1667" y="12"/>
                    <a:pt x="1786" y="179"/>
                  </a:cubicBezTo>
                  <a:cubicBezTo>
                    <a:pt x="1882" y="322"/>
                    <a:pt x="1965" y="465"/>
                    <a:pt x="2025" y="632"/>
                  </a:cubicBezTo>
                  <a:cubicBezTo>
                    <a:pt x="2144" y="953"/>
                    <a:pt x="1965" y="1227"/>
                    <a:pt x="1620" y="1275"/>
                  </a:cubicBezTo>
                  <a:cubicBezTo>
                    <a:pt x="1584" y="1286"/>
                    <a:pt x="1548" y="1298"/>
                    <a:pt x="1501" y="1298"/>
                  </a:cubicBezTo>
                  <a:cubicBezTo>
                    <a:pt x="1477" y="1298"/>
                    <a:pt x="1441" y="1298"/>
                    <a:pt x="1405" y="1298"/>
                  </a:cubicBezTo>
                  <a:close/>
                  <a:moveTo>
                    <a:pt x="1477" y="774"/>
                  </a:moveTo>
                  <a:cubicBezTo>
                    <a:pt x="1477" y="667"/>
                    <a:pt x="1417" y="584"/>
                    <a:pt x="1298" y="548"/>
                  </a:cubicBezTo>
                  <a:cubicBezTo>
                    <a:pt x="1227" y="524"/>
                    <a:pt x="1191" y="548"/>
                    <a:pt x="1203" y="620"/>
                  </a:cubicBezTo>
                  <a:cubicBezTo>
                    <a:pt x="1215" y="691"/>
                    <a:pt x="1251" y="774"/>
                    <a:pt x="1286" y="846"/>
                  </a:cubicBezTo>
                  <a:cubicBezTo>
                    <a:pt x="1310" y="894"/>
                    <a:pt x="1346" y="929"/>
                    <a:pt x="1382" y="965"/>
                  </a:cubicBezTo>
                  <a:cubicBezTo>
                    <a:pt x="1417" y="917"/>
                    <a:pt x="1441" y="858"/>
                    <a:pt x="1477" y="810"/>
                  </a:cubicBezTo>
                  <a:cubicBezTo>
                    <a:pt x="1477" y="798"/>
                    <a:pt x="1477" y="786"/>
                    <a:pt x="1477" y="77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4"/>
            <p:cNvSpPr/>
            <p:nvPr/>
          </p:nvSpPr>
          <p:spPr>
            <a:xfrm>
              <a:off x="7786961" y="950142"/>
              <a:ext cx="132422" cy="156800"/>
            </a:xfrm>
            <a:custGeom>
              <a:rect b="b" l="l" r="r" t="t"/>
              <a:pathLst>
                <a:path extrusionOk="0" h="1608" w="1358">
                  <a:moveTo>
                    <a:pt x="667" y="0"/>
                  </a:moveTo>
                  <a:cubicBezTo>
                    <a:pt x="763" y="12"/>
                    <a:pt x="858" y="12"/>
                    <a:pt x="941" y="36"/>
                  </a:cubicBezTo>
                  <a:cubicBezTo>
                    <a:pt x="1156" y="96"/>
                    <a:pt x="1239" y="262"/>
                    <a:pt x="1275" y="453"/>
                  </a:cubicBezTo>
                  <a:cubicBezTo>
                    <a:pt x="1310" y="607"/>
                    <a:pt x="1322" y="762"/>
                    <a:pt x="1334" y="929"/>
                  </a:cubicBezTo>
                  <a:cubicBezTo>
                    <a:pt x="1358" y="1203"/>
                    <a:pt x="1239" y="1369"/>
                    <a:pt x="977" y="1477"/>
                  </a:cubicBezTo>
                  <a:cubicBezTo>
                    <a:pt x="644" y="1608"/>
                    <a:pt x="286" y="1465"/>
                    <a:pt x="132" y="1119"/>
                  </a:cubicBezTo>
                  <a:cubicBezTo>
                    <a:pt x="48" y="917"/>
                    <a:pt x="1" y="703"/>
                    <a:pt x="36" y="465"/>
                  </a:cubicBezTo>
                  <a:cubicBezTo>
                    <a:pt x="72" y="155"/>
                    <a:pt x="263" y="36"/>
                    <a:pt x="548" y="12"/>
                  </a:cubicBezTo>
                  <a:cubicBezTo>
                    <a:pt x="584" y="12"/>
                    <a:pt x="632" y="12"/>
                    <a:pt x="667" y="12"/>
                  </a:cubicBezTo>
                  <a:close/>
                  <a:moveTo>
                    <a:pt x="977" y="762"/>
                  </a:moveTo>
                  <a:cubicBezTo>
                    <a:pt x="977" y="762"/>
                    <a:pt x="977" y="762"/>
                    <a:pt x="965" y="762"/>
                  </a:cubicBezTo>
                  <a:cubicBezTo>
                    <a:pt x="965" y="727"/>
                    <a:pt x="977" y="703"/>
                    <a:pt x="965" y="667"/>
                  </a:cubicBezTo>
                  <a:cubicBezTo>
                    <a:pt x="965" y="655"/>
                    <a:pt x="965" y="643"/>
                    <a:pt x="953" y="631"/>
                  </a:cubicBezTo>
                  <a:cubicBezTo>
                    <a:pt x="894" y="393"/>
                    <a:pt x="727" y="286"/>
                    <a:pt x="501" y="226"/>
                  </a:cubicBezTo>
                  <a:cubicBezTo>
                    <a:pt x="405" y="203"/>
                    <a:pt x="370" y="226"/>
                    <a:pt x="370" y="322"/>
                  </a:cubicBezTo>
                  <a:cubicBezTo>
                    <a:pt x="382" y="560"/>
                    <a:pt x="417" y="786"/>
                    <a:pt x="560" y="977"/>
                  </a:cubicBezTo>
                  <a:cubicBezTo>
                    <a:pt x="620" y="1036"/>
                    <a:pt x="727" y="1084"/>
                    <a:pt x="810" y="1096"/>
                  </a:cubicBezTo>
                  <a:cubicBezTo>
                    <a:pt x="846" y="1096"/>
                    <a:pt x="917" y="1012"/>
                    <a:pt x="941" y="953"/>
                  </a:cubicBezTo>
                  <a:cubicBezTo>
                    <a:pt x="965" y="893"/>
                    <a:pt x="965" y="822"/>
                    <a:pt x="977" y="7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4"/>
            <p:cNvSpPr/>
            <p:nvPr/>
          </p:nvSpPr>
          <p:spPr>
            <a:xfrm>
              <a:off x="7608221" y="1829018"/>
              <a:ext cx="233445" cy="187029"/>
            </a:xfrm>
            <a:custGeom>
              <a:rect b="b" l="l" r="r" t="t"/>
              <a:pathLst>
                <a:path extrusionOk="0" h="1918" w="2394">
                  <a:moveTo>
                    <a:pt x="226" y="0"/>
                  </a:moveTo>
                  <a:cubicBezTo>
                    <a:pt x="310" y="60"/>
                    <a:pt x="393" y="107"/>
                    <a:pt x="453" y="167"/>
                  </a:cubicBezTo>
                  <a:cubicBezTo>
                    <a:pt x="893" y="607"/>
                    <a:pt x="1369" y="988"/>
                    <a:pt x="1869" y="1346"/>
                  </a:cubicBezTo>
                  <a:cubicBezTo>
                    <a:pt x="2000" y="1441"/>
                    <a:pt x="2131" y="1512"/>
                    <a:pt x="2262" y="1596"/>
                  </a:cubicBezTo>
                  <a:cubicBezTo>
                    <a:pt x="2369" y="1667"/>
                    <a:pt x="2393" y="1774"/>
                    <a:pt x="2322" y="1881"/>
                  </a:cubicBezTo>
                  <a:cubicBezTo>
                    <a:pt x="2310" y="1905"/>
                    <a:pt x="2250" y="1917"/>
                    <a:pt x="2227" y="1917"/>
                  </a:cubicBezTo>
                  <a:cubicBezTo>
                    <a:pt x="2108" y="1881"/>
                    <a:pt x="1988" y="1858"/>
                    <a:pt x="1893" y="1798"/>
                  </a:cubicBezTo>
                  <a:cubicBezTo>
                    <a:pt x="1453" y="1560"/>
                    <a:pt x="1024" y="1310"/>
                    <a:pt x="643" y="988"/>
                  </a:cubicBezTo>
                  <a:cubicBezTo>
                    <a:pt x="417" y="798"/>
                    <a:pt x="203" y="584"/>
                    <a:pt x="72" y="322"/>
                  </a:cubicBezTo>
                  <a:cubicBezTo>
                    <a:pt x="36" y="274"/>
                    <a:pt x="0" y="191"/>
                    <a:pt x="24" y="167"/>
                  </a:cubicBezTo>
                  <a:cubicBezTo>
                    <a:pt x="72" y="96"/>
                    <a:pt x="155" y="60"/>
                    <a:pt x="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4"/>
            <p:cNvSpPr/>
            <p:nvPr/>
          </p:nvSpPr>
          <p:spPr>
            <a:xfrm>
              <a:off x="8466133" y="1682750"/>
              <a:ext cx="192880" cy="127741"/>
            </a:xfrm>
            <a:custGeom>
              <a:rect b="b" l="l" r="r" t="t"/>
              <a:pathLst>
                <a:path extrusionOk="0" h="1310" w="1978">
                  <a:moveTo>
                    <a:pt x="179" y="0"/>
                  </a:moveTo>
                  <a:cubicBezTo>
                    <a:pt x="346" y="48"/>
                    <a:pt x="501" y="83"/>
                    <a:pt x="644" y="131"/>
                  </a:cubicBezTo>
                  <a:cubicBezTo>
                    <a:pt x="846" y="202"/>
                    <a:pt x="1049" y="286"/>
                    <a:pt x="1251" y="369"/>
                  </a:cubicBezTo>
                  <a:cubicBezTo>
                    <a:pt x="1322" y="393"/>
                    <a:pt x="1358" y="369"/>
                    <a:pt x="1394" y="310"/>
                  </a:cubicBezTo>
                  <a:cubicBezTo>
                    <a:pt x="1501" y="143"/>
                    <a:pt x="1668" y="95"/>
                    <a:pt x="1846" y="179"/>
                  </a:cubicBezTo>
                  <a:cubicBezTo>
                    <a:pt x="1942" y="238"/>
                    <a:pt x="1977" y="298"/>
                    <a:pt x="1953" y="417"/>
                  </a:cubicBezTo>
                  <a:cubicBezTo>
                    <a:pt x="1882" y="750"/>
                    <a:pt x="1703" y="1036"/>
                    <a:pt x="1453" y="1274"/>
                  </a:cubicBezTo>
                  <a:cubicBezTo>
                    <a:pt x="1430" y="1298"/>
                    <a:pt x="1370" y="1310"/>
                    <a:pt x="1334" y="1298"/>
                  </a:cubicBezTo>
                  <a:cubicBezTo>
                    <a:pt x="1120" y="1191"/>
                    <a:pt x="1096" y="1167"/>
                    <a:pt x="1156" y="964"/>
                  </a:cubicBezTo>
                  <a:cubicBezTo>
                    <a:pt x="1168" y="953"/>
                    <a:pt x="1168" y="929"/>
                    <a:pt x="1180" y="905"/>
                  </a:cubicBezTo>
                  <a:cubicBezTo>
                    <a:pt x="1215" y="774"/>
                    <a:pt x="1203" y="738"/>
                    <a:pt x="1072" y="691"/>
                  </a:cubicBezTo>
                  <a:cubicBezTo>
                    <a:pt x="858" y="619"/>
                    <a:pt x="632" y="548"/>
                    <a:pt x="418" y="464"/>
                  </a:cubicBezTo>
                  <a:cubicBezTo>
                    <a:pt x="298" y="417"/>
                    <a:pt x="191" y="345"/>
                    <a:pt x="96" y="286"/>
                  </a:cubicBezTo>
                  <a:cubicBezTo>
                    <a:pt x="37" y="238"/>
                    <a:pt x="1" y="167"/>
                    <a:pt x="37" y="95"/>
                  </a:cubicBezTo>
                  <a:cubicBezTo>
                    <a:pt x="72" y="60"/>
                    <a:pt x="132" y="36"/>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4"/>
            <p:cNvSpPr/>
            <p:nvPr/>
          </p:nvSpPr>
          <p:spPr>
            <a:xfrm>
              <a:off x="8136444" y="948972"/>
              <a:ext cx="117308" cy="163821"/>
            </a:xfrm>
            <a:custGeom>
              <a:rect b="b" l="l" r="r" t="t"/>
              <a:pathLst>
                <a:path extrusionOk="0" h="1680" w="1203">
                  <a:moveTo>
                    <a:pt x="1120" y="0"/>
                  </a:moveTo>
                  <a:cubicBezTo>
                    <a:pt x="1132" y="131"/>
                    <a:pt x="1167" y="250"/>
                    <a:pt x="1167" y="369"/>
                  </a:cubicBezTo>
                  <a:cubicBezTo>
                    <a:pt x="1191" y="667"/>
                    <a:pt x="1203" y="965"/>
                    <a:pt x="1203" y="1262"/>
                  </a:cubicBezTo>
                  <a:cubicBezTo>
                    <a:pt x="1203" y="1381"/>
                    <a:pt x="1191" y="1512"/>
                    <a:pt x="1084" y="1608"/>
                  </a:cubicBezTo>
                  <a:cubicBezTo>
                    <a:pt x="989" y="1679"/>
                    <a:pt x="941" y="1667"/>
                    <a:pt x="893" y="1560"/>
                  </a:cubicBezTo>
                  <a:cubicBezTo>
                    <a:pt x="870" y="1489"/>
                    <a:pt x="858" y="1417"/>
                    <a:pt x="834" y="1358"/>
                  </a:cubicBezTo>
                  <a:cubicBezTo>
                    <a:pt x="751" y="1120"/>
                    <a:pt x="596" y="1072"/>
                    <a:pt x="381" y="1203"/>
                  </a:cubicBezTo>
                  <a:cubicBezTo>
                    <a:pt x="334" y="1239"/>
                    <a:pt x="274" y="1274"/>
                    <a:pt x="203" y="1286"/>
                  </a:cubicBezTo>
                  <a:cubicBezTo>
                    <a:pt x="155" y="1298"/>
                    <a:pt x="72" y="1286"/>
                    <a:pt x="36" y="1262"/>
                  </a:cubicBezTo>
                  <a:cubicBezTo>
                    <a:pt x="12" y="1227"/>
                    <a:pt x="0" y="1155"/>
                    <a:pt x="12" y="1108"/>
                  </a:cubicBezTo>
                  <a:cubicBezTo>
                    <a:pt x="72" y="917"/>
                    <a:pt x="191" y="774"/>
                    <a:pt x="334" y="655"/>
                  </a:cubicBezTo>
                  <a:cubicBezTo>
                    <a:pt x="548" y="453"/>
                    <a:pt x="774" y="262"/>
                    <a:pt x="1001" y="72"/>
                  </a:cubicBezTo>
                  <a:cubicBezTo>
                    <a:pt x="1024" y="36"/>
                    <a:pt x="1060" y="24"/>
                    <a:pt x="1120" y="0"/>
                  </a:cubicBezTo>
                  <a:close/>
                  <a:moveTo>
                    <a:pt x="798" y="869"/>
                  </a:moveTo>
                  <a:cubicBezTo>
                    <a:pt x="822" y="858"/>
                    <a:pt x="834" y="858"/>
                    <a:pt x="846" y="858"/>
                  </a:cubicBezTo>
                  <a:cubicBezTo>
                    <a:pt x="846" y="810"/>
                    <a:pt x="858" y="750"/>
                    <a:pt x="858" y="691"/>
                  </a:cubicBezTo>
                  <a:cubicBezTo>
                    <a:pt x="846" y="667"/>
                    <a:pt x="822" y="655"/>
                    <a:pt x="810" y="643"/>
                  </a:cubicBezTo>
                  <a:cubicBezTo>
                    <a:pt x="798" y="655"/>
                    <a:pt x="762" y="679"/>
                    <a:pt x="762" y="691"/>
                  </a:cubicBezTo>
                  <a:cubicBezTo>
                    <a:pt x="774" y="750"/>
                    <a:pt x="786" y="810"/>
                    <a:pt x="798" y="86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4"/>
            <p:cNvSpPr/>
            <p:nvPr/>
          </p:nvSpPr>
          <p:spPr>
            <a:xfrm>
              <a:off x="8167746" y="1636237"/>
              <a:ext cx="108141" cy="161481"/>
            </a:xfrm>
            <a:custGeom>
              <a:rect b="b" l="l" r="r" t="t"/>
              <a:pathLst>
                <a:path extrusionOk="0" h="1656" w="1109">
                  <a:moveTo>
                    <a:pt x="501" y="1"/>
                  </a:moveTo>
                  <a:cubicBezTo>
                    <a:pt x="644" y="13"/>
                    <a:pt x="763" y="13"/>
                    <a:pt x="882" y="37"/>
                  </a:cubicBezTo>
                  <a:cubicBezTo>
                    <a:pt x="930" y="48"/>
                    <a:pt x="989" y="84"/>
                    <a:pt x="1013" y="120"/>
                  </a:cubicBezTo>
                  <a:cubicBezTo>
                    <a:pt x="1025" y="156"/>
                    <a:pt x="1013" y="239"/>
                    <a:pt x="977" y="251"/>
                  </a:cubicBezTo>
                  <a:cubicBezTo>
                    <a:pt x="930" y="275"/>
                    <a:pt x="870" y="275"/>
                    <a:pt x="811" y="275"/>
                  </a:cubicBezTo>
                  <a:cubicBezTo>
                    <a:pt x="751" y="263"/>
                    <a:pt x="691" y="215"/>
                    <a:pt x="632" y="203"/>
                  </a:cubicBezTo>
                  <a:cubicBezTo>
                    <a:pt x="525" y="168"/>
                    <a:pt x="406" y="215"/>
                    <a:pt x="346" y="310"/>
                  </a:cubicBezTo>
                  <a:cubicBezTo>
                    <a:pt x="310" y="370"/>
                    <a:pt x="322" y="429"/>
                    <a:pt x="394" y="453"/>
                  </a:cubicBezTo>
                  <a:cubicBezTo>
                    <a:pt x="477" y="489"/>
                    <a:pt x="561" y="513"/>
                    <a:pt x="644" y="537"/>
                  </a:cubicBezTo>
                  <a:cubicBezTo>
                    <a:pt x="918" y="632"/>
                    <a:pt x="1108" y="918"/>
                    <a:pt x="1096" y="1203"/>
                  </a:cubicBezTo>
                  <a:cubicBezTo>
                    <a:pt x="1084" y="1394"/>
                    <a:pt x="906" y="1572"/>
                    <a:pt x="691" y="1608"/>
                  </a:cubicBezTo>
                  <a:cubicBezTo>
                    <a:pt x="501" y="1656"/>
                    <a:pt x="287" y="1561"/>
                    <a:pt x="215" y="1394"/>
                  </a:cubicBezTo>
                  <a:cubicBezTo>
                    <a:pt x="168" y="1299"/>
                    <a:pt x="191" y="1239"/>
                    <a:pt x="299" y="1227"/>
                  </a:cubicBezTo>
                  <a:cubicBezTo>
                    <a:pt x="394" y="1215"/>
                    <a:pt x="489" y="1227"/>
                    <a:pt x="584" y="1227"/>
                  </a:cubicBezTo>
                  <a:cubicBezTo>
                    <a:pt x="656" y="1227"/>
                    <a:pt x="691" y="1191"/>
                    <a:pt x="691" y="1120"/>
                  </a:cubicBezTo>
                  <a:cubicBezTo>
                    <a:pt x="703" y="906"/>
                    <a:pt x="691" y="894"/>
                    <a:pt x="477" y="858"/>
                  </a:cubicBezTo>
                  <a:cubicBezTo>
                    <a:pt x="406" y="846"/>
                    <a:pt x="346" y="834"/>
                    <a:pt x="275" y="822"/>
                  </a:cubicBezTo>
                  <a:cubicBezTo>
                    <a:pt x="84" y="787"/>
                    <a:pt x="37" y="751"/>
                    <a:pt x="13" y="560"/>
                  </a:cubicBezTo>
                  <a:cubicBezTo>
                    <a:pt x="1" y="441"/>
                    <a:pt x="13" y="310"/>
                    <a:pt x="1" y="191"/>
                  </a:cubicBezTo>
                  <a:cubicBezTo>
                    <a:pt x="1" y="84"/>
                    <a:pt x="60" y="48"/>
                    <a:pt x="156" y="37"/>
                  </a:cubicBezTo>
                  <a:cubicBezTo>
                    <a:pt x="215" y="25"/>
                    <a:pt x="287" y="25"/>
                    <a:pt x="346" y="25"/>
                  </a:cubicBezTo>
                  <a:cubicBezTo>
                    <a:pt x="406" y="25"/>
                    <a:pt x="465" y="13"/>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4"/>
            <p:cNvSpPr/>
            <p:nvPr/>
          </p:nvSpPr>
          <p:spPr>
            <a:xfrm>
              <a:off x="7784620" y="1229904"/>
              <a:ext cx="97610" cy="152217"/>
            </a:xfrm>
            <a:custGeom>
              <a:rect b="b" l="l" r="r" t="t"/>
              <a:pathLst>
                <a:path extrusionOk="0" h="1561" w="1001">
                  <a:moveTo>
                    <a:pt x="1001" y="667"/>
                  </a:moveTo>
                  <a:cubicBezTo>
                    <a:pt x="989" y="906"/>
                    <a:pt x="941" y="1120"/>
                    <a:pt x="810" y="1322"/>
                  </a:cubicBezTo>
                  <a:cubicBezTo>
                    <a:pt x="715" y="1489"/>
                    <a:pt x="370" y="1560"/>
                    <a:pt x="203" y="1489"/>
                  </a:cubicBezTo>
                  <a:cubicBezTo>
                    <a:pt x="168" y="1465"/>
                    <a:pt x="120" y="1394"/>
                    <a:pt x="120" y="1346"/>
                  </a:cubicBezTo>
                  <a:cubicBezTo>
                    <a:pt x="120" y="1310"/>
                    <a:pt x="179" y="1251"/>
                    <a:pt x="215" y="1239"/>
                  </a:cubicBezTo>
                  <a:cubicBezTo>
                    <a:pt x="299" y="1203"/>
                    <a:pt x="394" y="1191"/>
                    <a:pt x="477" y="1156"/>
                  </a:cubicBezTo>
                  <a:cubicBezTo>
                    <a:pt x="513" y="1144"/>
                    <a:pt x="537" y="1096"/>
                    <a:pt x="572" y="1072"/>
                  </a:cubicBezTo>
                  <a:cubicBezTo>
                    <a:pt x="537" y="1036"/>
                    <a:pt x="513" y="1001"/>
                    <a:pt x="465" y="977"/>
                  </a:cubicBezTo>
                  <a:cubicBezTo>
                    <a:pt x="370" y="906"/>
                    <a:pt x="251" y="858"/>
                    <a:pt x="168" y="775"/>
                  </a:cubicBezTo>
                  <a:cubicBezTo>
                    <a:pt x="25" y="644"/>
                    <a:pt x="1" y="429"/>
                    <a:pt x="84" y="286"/>
                  </a:cubicBezTo>
                  <a:cubicBezTo>
                    <a:pt x="179" y="155"/>
                    <a:pt x="370" y="1"/>
                    <a:pt x="584" y="60"/>
                  </a:cubicBezTo>
                  <a:cubicBezTo>
                    <a:pt x="799" y="108"/>
                    <a:pt x="1001" y="394"/>
                    <a:pt x="1001" y="6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4"/>
            <p:cNvSpPr/>
            <p:nvPr/>
          </p:nvSpPr>
          <p:spPr>
            <a:xfrm>
              <a:off x="8019137" y="916403"/>
              <a:ext cx="110384" cy="153387"/>
            </a:xfrm>
            <a:custGeom>
              <a:rect b="b" l="l" r="r" t="t"/>
              <a:pathLst>
                <a:path extrusionOk="0" h="1573" w="1132">
                  <a:moveTo>
                    <a:pt x="1" y="1025"/>
                  </a:moveTo>
                  <a:cubicBezTo>
                    <a:pt x="49" y="727"/>
                    <a:pt x="84" y="442"/>
                    <a:pt x="132" y="156"/>
                  </a:cubicBezTo>
                  <a:cubicBezTo>
                    <a:pt x="144" y="49"/>
                    <a:pt x="191" y="1"/>
                    <a:pt x="310" y="1"/>
                  </a:cubicBezTo>
                  <a:cubicBezTo>
                    <a:pt x="501" y="13"/>
                    <a:pt x="691" y="1"/>
                    <a:pt x="882" y="13"/>
                  </a:cubicBezTo>
                  <a:cubicBezTo>
                    <a:pt x="930" y="13"/>
                    <a:pt x="977" y="25"/>
                    <a:pt x="1025" y="49"/>
                  </a:cubicBezTo>
                  <a:cubicBezTo>
                    <a:pt x="1084" y="72"/>
                    <a:pt x="1132" y="120"/>
                    <a:pt x="1108" y="180"/>
                  </a:cubicBezTo>
                  <a:cubicBezTo>
                    <a:pt x="1084" y="215"/>
                    <a:pt x="1025" y="251"/>
                    <a:pt x="989" y="263"/>
                  </a:cubicBezTo>
                  <a:cubicBezTo>
                    <a:pt x="870" y="263"/>
                    <a:pt x="763" y="251"/>
                    <a:pt x="644" y="263"/>
                  </a:cubicBezTo>
                  <a:cubicBezTo>
                    <a:pt x="584" y="275"/>
                    <a:pt x="501" y="299"/>
                    <a:pt x="477" y="346"/>
                  </a:cubicBezTo>
                  <a:cubicBezTo>
                    <a:pt x="441" y="430"/>
                    <a:pt x="525" y="489"/>
                    <a:pt x="596" y="525"/>
                  </a:cubicBezTo>
                  <a:cubicBezTo>
                    <a:pt x="668" y="549"/>
                    <a:pt x="739" y="549"/>
                    <a:pt x="822" y="561"/>
                  </a:cubicBezTo>
                  <a:cubicBezTo>
                    <a:pt x="894" y="572"/>
                    <a:pt x="965" y="584"/>
                    <a:pt x="977" y="680"/>
                  </a:cubicBezTo>
                  <a:cubicBezTo>
                    <a:pt x="1001" y="763"/>
                    <a:pt x="930" y="870"/>
                    <a:pt x="846" y="894"/>
                  </a:cubicBezTo>
                  <a:cubicBezTo>
                    <a:pt x="775" y="906"/>
                    <a:pt x="691" y="918"/>
                    <a:pt x="620" y="918"/>
                  </a:cubicBezTo>
                  <a:cubicBezTo>
                    <a:pt x="453" y="942"/>
                    <a:pt x="406" y="1013"/>
                    <a:pt x="394" y="1180"/>
                  </a:cubicBezTo>
                  <a:cubicBezTo>
                    <a:pt x="382" y="1263"/>
                    <a:pt x="370" y="1358"/>
                    <a:pt x="358" y="1442"/>
                  </a:cubicBezTo>
                  <a:cubicBezTo>
                    <a:pt x="346" y="1525"/>
                    <a:pt x="287" y="1573"/>
                    <a:pt x="215" y="1573"/>
                  </a:cubicBezTo>
                  <a:cubicBezTo>
                    <a:pt x="132" y="1573"/>
                    <a:pt x="72" y="1525"/>
                    <a:pt x="60" y="1430"/>
                  </a:cubicBezTo>
                  <a:cubicBezTo>
                    <a:pt x="49" y="1299"/>
                    <a:pt x="37" y="1168"/>
                    <a:pt x="25" y="1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4"/>
            <p:cNvSpPr/>
            <p:nvPr/>
          </p:nvSpPr>
          <p:spPr>
            <a:xfrm>
              <a:off x="8036592" y="1636237"/>
              <a:ext cx="103461" cy="156898"/>
            </a:xfrm>
            <a:custGeom>
              <a:rect b="b" l="l" r="r" t="t"/>
              <a:pathLst>
                <a:path extrusionOk="0" h="1609" w="1061">
                  <a:moveTo>
                    <a:pt x="1013" y="953"/>
                  </a:moveTo>
                  <a:cubicBezTo>
                    <a:pt x="1060" y="1239"/>
                    <a:pt x="941" y="1418"/>
                    <a:pt x="691" y="1525"/>
                  </a:cubicBezTo>
                  <a:cubicBezTo>
                    <a:pt x="453" y="1608"/>
                    <a:pt x="227" y="1537"/>
                    <a:pt x="167" y="1287"/>
                  </a:cubicBezTo>
                  <a:cubicBezTo>
                    <a:pt x="155" y="1251"/>
                    <a:pt x="179" y="1203"/>
                    <a:pt x="191" y="1156"/>
                  </a:cubicBezTo>
                  <a:cubicBezTo>
                    <a:pt x="227" y="1168"/>
                    <a:pt x="274" y="1180"/>
                    <a:pt x="298" y="1203"/>
                  </a:cubicBezTo>
                  <a:cubicBezTo>
                    <a:pt x="358" y="1263"/>
                    <a:pt x="429" y="1287"/>
                    <a:pt x="512" y="1263"/>
                  </a:cubicBezTo>
                  <a:cubicBezTo>
                    <a:pt x="620" y="1227"/>
                    <a:pt x="691" y="1168"/>
                    <a:pt x="715" y="1060"/>
                  </a:cubicBezTo>
                  <a:cubicBezTo>
                    <a:pt x="727" y="1025"/>
                    <a:pt x="703" y="965"/>
                    <a:pt x="667" y="965"/>
                  </a:cubicBezTo>
                  <a:cubicBezTo>
                    <a:pt x="536" y="894"/>
                    <a:pt x="393" y="834"/>
                    <a:pt x="239" y="787"/>
                  </a:cubicBezTo>
                  <a:cubicBezTo>
                    <a:pt x="96" y="739"/>
                    <a:pt x="84" y="739"/>
                    <a:pt x="60" y="584"/>
                  </a:cubicBezTo>
                  <a:cubicBezTo>
                    <a:pt x="1" y="322"/>
                    <a:pt x="131" y="156"/>
                    <a:pt x="322" y="25"/>
                  </a:cubicBezTo>
                  <a:cubicBezTo>
                    <a:pt x="370" y="1"/>
                    <a:pt x="453" y="1"/>
                    <a:pt x="512" y="13"/>
                  </a:cubicBezTo>
                  <a:cubicBezTo>
                    <a:pt x="596" y="25"/>
                    <a:pt x="667" y="72"/>
                    <a:pt x="739" y="84"/>
                  </a:cubicBezTo>
                  <a:cubicBezTo>
                    <a:pt x="858" y="120"/>
                    <a:pt x="905" y="191"/>
                    <a:pt x="929" y="298"/>
                  </a:cubicBezTo>
                  <a:cubicBezTo>
                    <a:pt x="965" y="525"/>
                    <a:pt x="1001" y="739"/>
                    <a:pt x="1048" y="953"/>
                  </a:cubicBezTo>
                  <a:close/>
                  <a:moveTo>
                    <a:pt x="501" y="275"/>
                  </a:moveTo>
                  <a:cubicBezTo>
                    <a:pt x="358" y="263"/>
                    <a:pt x="286" y="322"/>
                    <a:pt x="286" y="441"/>
                  </a:cubicBezTo>
                  <a:cubicBezTo>
                    <a:pt x="274" y="572"/>
                    <a:pt x="358" y="668"/>
                    <a:pt x="477" y="668"/>
                  </a:cubicBezTo>
                  <a:cubicBezTo>
                    <a:pt x="596" y="668"/>
                    <a:pt x="691" y="572"/>
                    <a:pt x="703" y="453"/>
                  </a:cubicBezTo>
                  <a:cubicBezTo>
                    <a:pt x="703" y="346"/>
                    <a:pt x="620" y="275"/>
                    <a:pt x="501" y="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4"/>
            <p:cNvSpPr/>
            <p:nvPr/>
          </p:nvSpPr>
          <p:spPr>
            <a:xfrm>
              <a:off x="7898417" y="1639747"/>
              <a:ext cx="101120" cy="149877"/>
            </a:xfrm>
            <a:custGeom>
              <a:rect b="b" l="l" r="r" t="t"/>
              <a:pathLst>
                <a:path extrusionOk="0" h="1537" w="1037">
                  <a:moveTo>
                    <a:pt x="1013" y="965"/>
                  </a:moveTo>
                  <a:cubicBezTo>
                    <a:pt x="1013" y="989"/>
                    <a:pt x="1013" y="1001"/>
                    <a:pt x="1013" y="1024"/>
                  </a:cubicBezTo>
                  <a:cubicBezTo>
                    <a:pt x="1037" y="1310"/>
                    <a:pt x="870" y="1453"/>
                    <a:pt x="596" y="1501"/>
                  </a:cubicBezTo>
                  <a:cubicBezTo>
                    <a:pt x="417" y="1536"/>
                    <a:pt x="263" y="1501"/>
                    <a:pt x="167" y="1346"/>
                  </a:cubicBezTo>
                  <a:cubicBezTo>
                    <a:pt x="155" y="1310"/>
                    <a:pt x="155" y="1251"/>
                    <a:pt x="144" y="1203"/>
                  </a:cubicBezTo>
                  <a:cubicBezTo>
                    <a:pt x="191" y="1203"/>
                    <a:pt x="227" y="1191"/>
                    <a:pt x="275" y="1203"/>
                  </a:cubicBezTo>
                  <a:cubicBezTo>
                    <a:pt x="322" y="1215"/>
                    <a:pt x="370" y="1239"/>
                    <a:pt x="417" y="1263"/>
                  </a:cubicBezTo>
                  <a:cubicBezTo>
                    <a:pt x="525" y="1310"/>
                    <a:pt x="644" y="1251"/>
                    <a:pt x="679" y="1132"/>
                  </a:cubicBezTo>
                  <a:cubicBezTo>
                    <a:pt x="727" y="1001"/>
                    <a:pt x="679" y="917"/>
                    <a:pt x="548" y="882"/>
                  </a:cubicBezTo>
                  <a:cubicBezTo>
                    <a:pt x="465" y="858"/>
                    <a:pt x="382" y="846"/>
                    <a:pt x="298" y="822"/>
                  </a:cubicBezTo>
                  <a:cubicBezTo>
                    <a:pt x="167" y="774"/>
                    <a:pt x="36" y="727"/>
                    <a:pt x="13" y="560"/>
                  </a:cubicBezTo>
                  <a:cubicBezTo>
                    <a:pt x="1" y="370"/>
                    <a:pt x="60" y="215"/>
                    <a:pt x="239" y="132"/>
                  </a:cubicBezTo>
                  <a:cubicBezTo>
                    <a:pt x="358" y="72"/>
                    <a:pt x="489" y="36"/>
                    <a:pt x="620" y="24"/>
                  </a:cubicBezTo>
                  <a:cubicBezTo>
                    <a:pt x="798" y="1"/>
                    <a:pt x="906" y="72"/>
                    <a:pt x="941" y="251"/>
                  </a:cubicBezTo>
                  <a:cubicBezTo>
                    <a:pt x="977" y="489"/>
                    <a:pt x="1001" y="727"/>
                    <a:pt x="1025" y="965"/>
                  </a:cubicBezTo>
                  <a:cubicBezTo>
                    <a:pt x="1025" y="965"/>
                    <a:pt x="1025" y="965"/>
                    <a:pt x="1013" y="965"/>
                  </a:cubicBezTo>
                  <a:close/>
                  <a:moveTo>
                    <a:pt x="489" y="215"/>
                  </a:moveTo>
                  <a:cubicBezTo>
                    <a:pt x="382" y="215"/>
                    <a:pt x="251" y="370"/>
                    <a:pt x="251" y="489"/>
                  </a:cubicBezTo>
                  <a:cubicBezTo>
                    <a:pt x="251" y="560"/>
                    <a:pt x="465" y="715"/>
                    <a:pt x="560" y="715"/>
                  </a:cubicBezTo>
                  <a:cubicBezTo>
                    <a:pt x="632" y="715"/>
                    <a:pt x="739" y="548"/>
                    <a:pt x="739" y="453"/>
                  </a:cubicBezTo>
                  <a:cubicBezTo>
                    <a:pt x="739" y="322"/>
                    <a:pt x="620" y="215"/>
                    <a:pt x="489"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4"/>
            <p:cNvSpPr/>
            <p:nvPr/>
          </p:nvSpPr>
          <p:spPr>
            <a:xfrm>
              <a:off x="7493254" y="1656032"/>
              <a:ext cx="119648" cy="144026"/>
            </a:xfrm>
            <a:custGeom>
              <a:rect b="b" l="l" r="r" t="t"/>
              <a:pathLst>
                <a:path extrusionOk="0" h="1477" w="1227">
                  <a:moveTo>
                    <a:pt x="667" y="155"/>
                  </a:moveTo>
                  <a:cubicBezTo>
                    <a:pt x="727" y="107"/>
                    <a:pt x="774" y="48"/>
                    <a:pt x="834" y="24"/>
                  </a:cubicBezTo>
                  <a:cubicBezTo>
                    <a:pt x="870" y="0"/>
                    <a:pt x="929" y="12"/>
                    <a:pt x="977" y="12"/>
                  </a:cubicBezTo>
                  <a:cubicBezTo>
                    <a:pt x="989" y="60"/>
                    <a:pt x="1001" y="119"/>
                    <a:pt x="977" y="155"/>
                  </a:cubicBezTo>
                  <a:cubicBezTo>
                    <a:pt x="917" y="250"/>
                    <a:pt x="846" y="334"/>
                    <a:pt x="774" y="417"/>
                  </a:cubicBezTo>
                  <a:cubicBezTo>
                    <a:pt x="750" y="441"/>
                    <a:pt x="739" y="476"/>
                    <a:pt x="715" y="500"/>
                  </a:cubicBezTo>
                  <a:cubicBezTo>
                    <a:pt x="798" y="584"/>
                    <a:pt x="905" y="560"/>
                    <a:pt x="1001" y="548"/>
                  </a:cubicBezTo>
                  <a:cubicBezTo>
                    <a:pt x="1155" y="536"/>
                    <a:pt x="1179" y="572"/>
                    <a:pt x="1215" y="738"/>
                  </a:cubicBezTo>
                  <a:cubicBezTo>
                    <a:pt x="1227" y="774"/>
                    <a:pt x="1191" y="822"/>
                    <a:pt x="1167" y="846"/>
                  </a:cubicBezTo>
                  <a:cubicBezTo>
                    <a:pt x="1036" y="953"/>
                    <a:pt x="917" y="1060"/>
                    <a:pt x="774" y="1143"/>
                  </a:cubicBezTo>
                  <a:cubicBezTo>
                    <a:pt x="584" y="1250"/>
                    <a:pt x="393" y="1358"/>
                    <a:pt x="191" y="1453"/>
                  </a:cubicBezTo>
                  <a:cubicBezTo>
                    <a:pt x="143" y="1477"/>
                    <a:pt x="72" y="1477"/>
                    <a:pt x="12" y="1477"/>
                  </a:cubicBezTo>
                  <a:cubicBezTo>
                    <a:pt x="0" y="1477"/>
                    <a:pt x="0" y="1465"/>
                    <a:pt x="0" y="1453"/>
                  </a:cubicBezTo>
                  <a:cubicBezTo>
                    <a:pt x="60" y="1393"/>
                    <a:pt x="119" y="1334"/>
                    <a:pt x="179" y="1274"/>
                  </a:cubicBezTo>
                  <a:cubicBezTo>
                    <a:pt x="203" y="1250"/>
                    <a:pt x="227" y="1238"/>
                    <a:pt x="239" y="1215"/>
                  </a:cubicBezTo>
                  <a:cubicBezTo>
                    <a:pt x="381" y="1084"/>
                    <a:pt x="381" y="1084"/>
                    <a:pt x="262" y="929"/>
                  </a:cubicBezTo>
                  <a:cubicBezTo>
                    <a:pt x="191" y="857"/>
                    <a:pt x="191" y="786"/>
                    <a:pt x="286" y="738"/>
                  </a:cubicBezTo>
                  <a:cubicBezTo>
                    <a:pt x="358" y="691"/>
                    <a:pt x="381" y="643"/>
                    <a:pt x="358" y="560"/>
                  </a:cubicBezTo>
                  <a:cubicBezTo>
                    <a:pt x="334" y="465"/>
                    <a:pt x="358" y="405"/>
                    <a:pt x="465" y="393"/>
                  </a:cubicBezTo>
                  <a:cubicBezTo>
                    <a:pt x="500" y="393"/>
                    <a:pt x="548" y="346"/>
                    <a:pt x="548" y="322"/>
                  </a:cubicBezTo>
                  <a:cubicBezTo>
                    <a:pt x="548" y="286"/>
                    <a:pt x="500" y="262"/>
                    <a:pt x="477" y="226"/>
                  </a:cubicBezTo>
                  <a:cubicBezTo>
                    <a:pt x="453" y="191"/>
                    <a:pt x="393" y="167"/>
                    <a:pt x="393" y="131"/>
                  </a:cubicBezTo>
                  <a:cubicBezTo>
                    <a:pt x="393" y="95"/>
                    <a:pt x="429" y="36"/>
                    <a:pt x="453" y="24"/>
                  </a:cubicBezTo>
                  <a:cubicBezTo>
                    <a:pt x="489" y="12"/>
                    <a:pt x="536" y="36"/>
                    <a:pt x="572" y="60"/>
                  </a:cubicBezTo>
                  <a:cubicBezTo>
                    <a:pt x="620" y="95"/>
                    <a:pt x="643" y="131"/>
                    <a:pt x="667" y="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4"/>
            <p:cNvSpPr/>
            <p:nvPr/>
          </p:nvSpPr>
          <p:spPr>
            <a:xfrm>
              <a:off x="7997099" y="1430779"/>
              <a:ext cx="88346" cy="138273"/>
            </a:xfrm>
            <a:custGeom>
              <a:rect b="b" l="l" r="r" t="t"/>
              <a:pathLst>
                <a:path extrusionOk="0" h="1418" w="906">
                  <a:moveTo>
                    <a:pt x="906" y="739"/>
                  </a:moveTo>
                  <a:cubicBezTo>
                    <a:pt x="906" y="941"/>
                    <a:pt x="858" y="1120"/>
                    <a:pt x="691" y="1262"/>
                  </a:cubicBezTo>
                  <a:cubicBezTo>
                    <a:pt x="584" y="1358"/>
                    <a:pt x="406" y="1417"/>
                    <a:pt x="263" y="1346"/>
                  </a:cubicBezTo>
                  <a:cubicBezTo>
                    <a:pt x="48" y="1227"/>
                    <a:pt x="1" y="1155"/>
                    <a:pt x="13" y="893"/>
                  </a:cubicBezTo>
                  <a:cubicBezTo>
                    <a:pt x="25" y="715"/>
                    <a:pt x="13" y="536"/>
                    <a:pt x="25" y="358"/>
                  </a:cubicBezTo>
                  <a:cubicBezTo>
                    <a:pt x="25" y="322"/>
                    <a:pt x="25" y="274"/>
                    <a:pt x="36" y="239"/>
                  </a:cubicBezTo>
                  <a:cubicBezTo>
                    <a:pt x="72" y="0"/>
                    <a:pt x="155" y="36"/>
                    <a:pt x="310" y="36"/>
                  </a:cubicBezTo>
                  <a:cubicBezTo>
                    <a:pt x="370" y="36"/>
                    <a:pt x="429" y="60"/>
                    <a:pt x="489" y="72"/>
                  </a:cubicBezTo>
                  <a:cubicBezTo>
                    <a:pt x="763" y="119"/>
                    <a:pt x="846" y="334"/>
                    <a:pt x="894" y="560"/>
                  </a:cubicBezTo>
                  <a:cubicBezTo>
                    <a:pt x="906" y="620"/>
                    <a:pt x="906" y="679"/>
                    <a:pt x="906" y="739"/>
                  </a:cubicBezTo>
                  <a:close/>
                  <a:moveTo>
                    <a:pt x="358" y="1167"/>
                  </a:moveTo>
                  <a:cubicBezTo>
                    <a:pt x="501" y="1108"/>
                    <a:pt x="620" y="1036"/>
                    <a:pt x="632" y="893"/>
                  </a:cubicBezTo>
                  <a:cubicBezTo>
                    <a:pt x="644" y="774"/>
                    <a:pt x="644" y="655"/>
                    <a:pt x="620" y="536"/>
                  </a:cubicBezTo>
                  <a:cubicBezTo>
                    <a:pt x="596" y="453"/>
                    <a:pt x="548" y="381"/>
                    <a:pt x="501" y="310"/>
                  </a:cubicBezTo>
                  <a:cubicBezTo>
                    <a:pt x="489" y="286"/>
                    <a:pt x="429" y="262"/>
                    <a:pt x="394" y="274"/>
                  </a:cubicBezTo>
                  <a:cubicBezTo>
                    <a:pt x="370" y="274"/>
                    <a:pt x="346" y="334"/>
                    <a:pt x="334" y="370"/>
                  </a:cubicBezTo>
                  <a:cubicBezTo>
                    <a:pt x="334" y="548"/>
                    <a:pt x="322" y="715"/>
                    <a:pt x="322" y="893"/>
                  </a:cubicBezTo>
                  <a:cubicBezTo>
                    <a:pt x="322" y="977"/>
                    <a:pt x="346" y="1072"/>
                    <a:pt x="358" y="1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4"/>
            <p:cNvSpPr/>
            <p:nvPr/>
          </p:nvSpPr>
          <p:spPr>
            <a:xfrm>
              <a:off x="7423631" y="1492309"/>
              <a:ext cx="153290" cy="116235"/>
            </a:xfrm>
            <a:custGeom>
              <a:rect b="b" l="l" r="r" t="t"/>
              <a:pathLst>
                <a:path extrusionOk="0" h="1192" w="1572">
                  <a:moveTo>
                    <a:pt x="1334" y="0"/>
                  </a:moveTo>
                  <a:cubicBezTo>
                    <a:pt x="1369" y="12"/>
                    <a:pt x="1393" y="12"/>
                    <a:pt x="1429" y="12"/>
                  </a:cubicBezTo>
                  <a:cubicBezTo>
                    <a:pt x="1488" y="36"/>
                    <a:pt x="1512" y="72"/>
                    <a:pt x="1464" y="131"/>
                  </a:cubicBezTo>
                  <a:cubicBezTo>
                    <a:pt x="1405" y="215"/>
                    <a:pt x="1334" y="286"/>
                    <a:pt x="1274" y="370"/>
                  </a:cubicBezTo>
                  <a:cubicBezTo>
                    <a:pt x="1191" y="465"/>
                    <a:pt x="1131" y="596"/>
                    <a:pt x="1167" y="727"/>
                  </a:cubicBezTo>
                  <a:cubicBezTo>
                    <a:pt x="1179" y="774"/>
                    <a:pt x="1226" y="822"/>
                    <a:pt x="1274" y="858"/>
                  </a:cubicBezTo>
                  <a:cubicBezTo>
                    <a:pt x="1334" y="905"/>
                    <a:pt x="1417" y="929"/>
                    <a:pt x="1488" y="977"/>
                  </a:cubicBezTo>
                  <a:cubicBezTo>
                    <a:pt x="1548" y="1012"/>
                    <a:pt x="1572" y="1072"/>
                    <a:pt x="1524" y="1143"/>
                  </a:cubicBezTo>
                  <a:cubicBezTo>
                    <a:pt x="1476" y="1191"/>
                    <a:pt x="1357" y="1179"/>
                    <a:pt x="1345" y="1108"/>
                  </a:cubicBezTo>
                  <a:cubicBezTo>
                    <a:pt x="1274" y="870"/>
                    <a:pt x="1072" y="941"/>
                    <a:pt x="917" y="917"/>
                  </a:cubicBezTo>
                  <a:cubicBezTo>
                    <a:pt x="726" y="893"/>
                    <a:pt x="524" y="893"/>
                    <a:pt x="333" y="858"/>
                  </a:cubicBezTo>
                  <a:cubicBezTo>
                    <a:pt x="238" y="834"/>
                    <a:pt x="143" y="762"/>
                    <a:pt x="60" y="703"/>
                  </a:cubicBezTo>
                  <a:cubicBezTo>
                    <a:pt x="0" y="655"/>
                    <a:pt x="0" y="596"/>
                    <a:pt x="71" y="548"/>
                  </a:cubicBezTo>
                  <a:cubicBezTo>
                    <a:pt x="238" y="429"/>
                    <a:pt x="417" y="310"/>
                    <a:pt x="631" y="310"/>
                  </a:cubicBezTo>
                  <a:cubicBezTo>
                    <a:pt x="667" y="298"/>
                    <a:pt x="714" y="262"/>
                    <a:pt x="750" y="239"/>
                  </a:cubicBezTo>
                  <a:cubicBezTo>
                    <a:pt x="929" y="96"/>
                    <a:pt x="1131" y="36"/>
                    <a:pt x="1334" y="0"/>
                  </a:cubicBezTo>
                  <a:close/>
                  <a:moveTo>
                    <a:pt x="881" y="572"/>
                  </a:moveTo>
                  <a:cubicBezTo>
                    <a:pt x="869" y="536"/>
                    <a:pt x="869" y="489"/>
                    <a:pt x="857" y="441"/>
                  </a:cubicBezTo>
                  <a:cubicBezTo>
                    <a:pt x="845" y="370"/>
                    <a:pt x="798" y="334"/>
                    <a:pt x="750" y="393"/>
                  </a:cubicBezTo>
                  <a:cubicBezTo>
                    <a:pt x="691" y="453"/>
                    <a:pt x="631" y="512"/>
                    <a:pt x="595" y="584"/>
                  </a:cubicBezTo>
                  <a:cubicBezTo>
                    <a:pt x="548" y="655"/>
                    <a:pt x="595" y="739"/>
                    <a:pt x="655" y="751"/>
                  </a:cubicBezTo>
                  <a:cubicBezTo>
                    <a:pt x="786" y="786"/>
                    <a:pt x="881" y="727"/>
                    <a:pt x="881" y="5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4"/>
            <p:cNvSpPr/>
            <p:nvPr/>
          </p:nvSpPr>
          <p:spPr>
            <a:xfrm>
              <a:off x="8050536" y="1986890"/>
              <a:ext cx="94100" cy="151047"/>
            </a:xfrm>
            <a:custGeom>
              <a:rect b="b" l="l" r="r" t="t"/>
              <a:pathLst>
                <a:path extrusionOk="0" h="1549" w="965">
                  <a:moveTo>
                    <a:pt x="0" y="1501"/>
                  </a:moveTo>
                  <a:cubicBezTo>
                    <a:pt x="119" y="1203"/>
                    <a:pt x="227" y="929"/>
                    <a:pt x="334" y="655"/>
                  </a:cubicBezTo>
                  <a:cubicBezTo>
                    <a:pt x="369" y="560"/>
                    <a:pt x="405" y="465"/>
                    <a:pt x="429" y="370"/>
                  </a:cubicBezTo>
                  <a:cubicBezTo>
                    <a:pt x="441" y="322"/>
                    <a:pt x="429" y="262"/>
                    <a:pt x="429" y="203"/>
                  </a:cubicBezTo>
                  <a:cubicBezTo>
                    <a:pt x="417" y="167"/>
                    <a:pt x="417" y="131"/>
                    <a:pt x="429" y="108"/>
                  </a:cubicBezTo>
                  <a:cubicBezTo>
                    <a:pt x="465" y="36"/>
                    <a:pt x="584" y="1"/>
                    <a:pt x="679" y="24"/>
                  </a:cubicBezTo>
                  <a:cubicBezTo>
                    <a:pt x="762" y="48"/>
                    <a:pt x="774" y="120"/>
                    <a:pt x="762" y="191"/>
                  </a:cubicBezTo>
                  <a:cubicBezTo>
                    <a:pt x="750" y="286"/>
                    <a:pt x="727" y="382"/>
                    <a:pt x="691" y="477"/>
                  </a:cubicBezTo>
                  <a:cubicBezTo>
                    <a:pt x="655" y="596"/>
                    <a:pt x="655" y="691"/>
                    <a:pt x="691" y="798"/>
                  </a:cubicBezTo>
                  <a:cubicBezTo>
                    <a:pt x="703" y="822"/>
                    <a:pt x="715" y="858"/>
                    <a:pt x="715" y="882"/>
                  </a:cubicBezTo>
                  <a:cubicBezTo>
                    <a:pt x="739" y="1013"/>
                    <a:pt x="667" y="1084"/>
                    <a:pt x="536" y="1072"/>
                  </a:cubicBezTo>
                  <a:cubicBezTo>
                    <a:pt x="512" y="1072"/>
                    <a:pt x="477" y="1084"/>
                    <a:pt x="441" y="1096"/>
                  </a:cubicBezTo>
                  <a:cubicBezTo>
                    <a:pt x="453" y="1120"/>
                    <a:pt x="453" y="1179"/>
                    <a:pt x="477" y="1191"/>
                  </a:cubicBezTo>
                  <a:cubicBezTo>
                    <a:pt x="572" y="1239"/>
                    <a:pt x="667" y="1286"/>
                    <a:pt x="762" y="1322"/>
                  </a:cubicBezTo>
                  <a:cubicBezTo>
                    <a:pt x="774" y="1334"/>
                    <a:pt x="798" y="1322"/>
                    <a:pt x="798" y="1334"/>
                  </a:cubicBezTo>
                  <a:cubicBezTo>
                    <a:pt x="858" y="1370"/>
                    <a:pt x="941" y="1405"/>
                    <a:pt x="953" y="1441"/>
                  </a:cubicBezTo>
                  <a:cubicBezTo>
                    <a:pt x="965" y="1548"/>
                    <a:pt x="858" y="1525"/>
                    <a:pt x="798" y="1525"/>
                  </a:cubicBezTo>
                  <a:cubicBezTo>
                    <a:pt x="584" y="1525"/>
                    <a:pt x="358" y="1525"/>
                    <a:pt x="143" y="1525"/>
                  </a:cubicBezTo>
                  <a:cubicBezTo>
                    <a:pt x="96" y="1525"/>
                    <a:pt x="60" y="1513"/>
                    <a:pt x="0" y="150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4"/>
            <p:cNvSpPr/>
            <p:nvPr/>
          </p:nvSpPr>
          <p:spPr>
            <a:xfrm>
              <a:off x="7756830" y="1431949"/>
              <a:ext cx="55777" cy="148707"/>
            </a:xfrm>
            <a:custGeom>
              <a:rect b="b" l="l" r="r" t="t"/>
              <a:pathLst>
                <a:path extrusionOk="0" h="1525" w="572">
                  <a:moveTo>
                    <a:pt x="560" y="1108"/>
                  </a:moveTo>
                  <a:cubicBezTo>
                    <a:pt x="548" y="1239"/>
                    <a:pt x="572" y="1370"/>
                    <a:pt x="453" y="1465"/>
                  </a:cubicBezTo>
                  <a:cubicBezTo>
                    <a:pt x="393" y="1501"/>
                    <a:pt x="345" y="1524"/>
                    <a:pt x="322" y="1453"/>
                  </a:cubicBezTo>
                  <a:cubicBezTo>
                    <a:pt x="286" y="1334"/>
                    <a:pt x="238" y="1203"/>
                    <a:pt x="226" y="1072"/>
                  </a:cubicBezTo>
                  <a:cubicBezTo>
                    <a:pt x="203" y="917"/>
                    <a:pt x="214" y="762"/>
                    <a:pt x="191" y="608"/>
                  </a:cubicBezTo>
                  <a:cubicBezTo>
                    <a:pt x="179" y="548"/>
                    <a:pt x="143" y="500"/>
                    <a:pt x="95" y="453"/>
                  </a:cubicBezTo>
                  <a:cubicBezTo>
                    <a:pt x="24" y="393"/>
                    <a:pt x="0" y="322"/>
                    <a:pt x="72" y="250"/>
                  </a:cubicBezTo>
                  <a:cubicBezTo>
                    <a:pt x="131" y="179"/>
                    <a:pt x="203" y="119"/>
                    <a:pt x="286" y="60"/>
                  </a:cubicBezTo>
                  <a:cubicBezTo>
                    <a:pt x="357" y="0"/>
                    <a:pt x="429" y="36"/>
                    <a:pt x="453" y="143"/>
                  </a:cubicBezTo>
                  <a:cubicBezTo>
                    <a:pt x="476" y="346"/>
                    <a:pt x="512" y="560"/>
                    <a:pt x="536" y="774"/>
                  </a:cubicBezTo>
                  <a:cubicBezTo>
                    <a:pt x="548" y="881"/>
                    <a:pt x="548" y="1000"/>
                    <a:pt x="560" y="11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4"/>
            <p:cNvSpPr/>
            <p:nvPr/>
          </p:nvSpPr>
          <p:spPr>
            <a:xfrm>
              <a:off x="7842738" y="1434289"/>
              <a:ext cx="88346" cy="137103"/>
            </a:xfrm>
            <a:custGeom>
              <a:rect b="b" l="l" r="r" t="t"/>
              <a:pathLst>
                <a:path extrusionOk="0" h="1406" w="906">
                  <a:moveTo>
                    <a:pt x="0" y="119"/>
                  </a:moveTo>
                  <a:cubicBezTo>
                    <a:pt x="95" y="95"/>
                    <a:pt x="191" y="60"/>
                    <a:pt x="286" y="48"/>
                  </a:cubicBezTo>
                  <a:cubicBezTo>
                    <a:pt x="429" y="24"/>
                    <a:pt x="572" y="12"/>
                    <a:pt x="726" y="0"/>
                  </a:cubicBezTo>
                  <a:cubicBezTo>
                    <a:pt x="857" y="0"/>
                    <a:pt x="905" y="72"/>
                    <a:pt x="857" y="191"/>
                  </a:cubicBezTo>
                  <a:cubicBezTo>
                    <a:pt x="822" y="310"/>
                    <a:pt x="750" y="429"/>
                    <a:pt x="691" y="536"/>
                  </a:cubicBezTo>
                  <a:cubicBezTo>
                    <a:pt x="643" y="619"/>
                    <a:pt x="584" y="691"/>
                    <a:pt x="536" y="786"/>
                  </a:cubicBezTo>
                  <a:cubicBezTo>
                    <a:pt x="488" y="869"/>
                    <a:pt x="441" y="965"/>
                    <a:pt x="476" y="1084"/>
                  </a:cubicBezTo>
                  <a:cubicBezTo>
                    <a:pt x="488" y="1167"/>
                    <a:pt x="465" y="1250"/>
                    <a:pt x="441" y="1334"/>
                  </a:cubicBezTo>
                  <a:cubicBezTo>
                    <a:pt x="441" y="1369"/>
                    <a:pt x="393" y="1405"/>
                    <a:pt x="369" y="1405"/>
                  </a:cubicBezTo>
                  <a:cubicBezTo>
                    <a:pt x="345" y="1405"/>
                    <a:pt x="310" y="1369"/>
                    <a:pt x="298" y="1334"/>
                  </a:cubicBezTo>
                  <a:cubicBezTo>
                    <a:pt x="238" y="1203"/>
                    <a:pt x="238" y="1060"/>
                    <a:pt x="286" y="929"/>
                  </a:cubicBezTo>
                  <a:cubicBezTo>
                    <a:pt x="345" y="762"/>
                    <a:pt x="405" y="584"/>
                    <a:pt x="476" y="417"/>
                  </a:cubicBezTo>
                  <a:cubicBezTo>
                    <a:pt x="536" y="250"/>
                    <a:pt x="512" y="214"/>
                    <a:pt x="334" y="203"/>
                  </a:cubicBezTo>
                  <a:cubicBezTo>
                    <a:pt x="238" y="203"/>
                    <a:pt x="143" y="191"/>
                    <a:pt x="48" y="191"/>
                  </a:cubicBezTo>
                  <a:cubicBezTo>
                    <a:pt x="36" y="179"/>
                    <a:pt x="12" y="167"/>
                    <a:pt x="0" y="155"/>
                  </a:cubicBezTo>
                  <a:cubicBezTo>
                    <a:pt x="0" y="143"/>
                    <a:pt x="0" y="131"/>
                    <a:pt x="0" y="1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4"/>
            <p:cNvSpPr/>
            <p:nvPr/>
          </p:nvSpPr>
          <p:spPr>
            <a:xfrm>
              <a:off x="7878720" y="1981039"/>
              <a:ext cx="55777" cy="141783"/>
            </a:xfrm>
            <a:custGeom>
              <a:rect b="b" l="l" r="r" t="t"/>
              <a:pathLst>
                <a:path extrusionOk="0" h="1454" w="572">
                  <a:moveTo>
                    <a:pt x="0" y="1275"/>
                  </a:moveTo>
                  <a:cubicBezTo>
                    <a:pt x="48" y="918"/>
                    <a:pt x="84" y="549"/>
                    <a:pt x="143" y="191"/>
                  </a:cubicBezTo>
                  <a:cubicBezTo>
                    <a:pt x="155" y="108"/>
                    <a:pt x="215" y="37"/>
                    <a:pt x="310" y="13"/>
                  </a:cubicBezTo>
                  <a:cubicBezTo>
                    <a:pt x="393" y="1"/>
                    <a:pt x="441" y="72"/>
                    <a:pt x="488" y="132"/>
                  </a:cubicBezTo>
                  <a:cubicBezTo>
                    <a:pt x="572" y="275"/>
                    <a:pt x="572" y="465"/>
                    <a:pt x="453" y="572"/>
                  </a:cubicBezTo>
                  <a:cubicBezTo>
                    <a:pt x="286" y="715"/>
                    <a:pt x="274" y="906"/>
                    <a:pt x="262" y="1096"/>
                  </a:cubicBezTo>
                  <a:cubicBezTo>
                    <a:pt x="262" y="1180"/>
                    <a:pt x="250" y="1251"/>
                    <a:pt x="238" y="1323"/>
                  </a:cubicBezTo>
                  <a:cubicBezTo>
                    <a:pt x="226" y="1406"/>
                    <a:pt x="167" y="1454"/>
                    <a:pt x="84" y="1454"/>
                  </a:cubicBezTo>
                  <a:cubicBezTo>
                    <a:pt x="12" y="1442"/>
                    <a:pt x="12" y="1370"/>
                    <a:pt x="12" y="1311"/>
                  </a:cubicBezTo>
                  <a:lnTo>
                    <a:pt x="12" y="1275"/>
                  </a:lnTo>
                  <a:cubicBezTo>
                    <a:pt x="12" y="1275"/>
                    <a:pt x="0" y="1275"/>
                    <a:pt x="0" y="1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4"/>
            <p:cNvSpPr/>
            <p:nvPr/>
          </p:nvSpPr>
          <p:spPr>
            <a:xfrm>
              <a:off x="8112066" y="1430779"/>
              <a:ext cx="73232" cy="135932"/>
            </a:xfrm>
            <a:custGeom>
              <a:rect b="b" l="l" r="r" t="t"/>
              <a:pathLst>
                <a:path extrusionOk="0" h="1394" w="751">
                  <a:moveTo>
                    <a:pt x="96" y="1382"/>
                  </a:moveTo>
                  <a:cubicBezTo>
                    <a:pt x="0" y="929"/>
                    <a:pt x="96" y="477"/>
                    <a:pt x="84" y="0"/>
                  </a:cubicBezTo>
                  <a:cubicBezTo>
                    <a:pt x="227" y="96"/>
                    <a:pt x="310" y="203"/>
                    <a:pt x="334" y="346"/>
                  </a:cubicBezTo>
                  <a:cubicBezTo>
                    <a:pt x="381" y="536"/>
                    <a:pt x="465" y="608"/>
                    <a:pt x="667" y="572"/>
                  </a:cubicBezTo>
                  <a:cubicBezTo>
                    <a:pt x="691" y="572"/>
                    <a:pt x="727" y="584"/>
                    <a:pt x="751" y="596"/>
                  </a:cubicBezTo>
                  <a:cubicBezTo>
                    <a:pt x="739" y="631"/>
                    <a:pt x="739" y="667"/>
                    <a:pt x="727" y="691"/>
                  </a:cubicBezTo>
                  <a:cubicBezTo>
                    <a:pt x="679" y="739"/>
                    <a:pt x="620" y="786"/>
                    <a:pt x="560" y="810"/>
                  </a:cubicBezTo>
                  <a:cubicBezTo>
                    <a:pt x="358" y="893"/>
                    <a:pt x="250" y="1036"/>
                    <a:pt x="215" y="1251"/>
                  </a:cubicBezTo>
                  <a:cubicBezTo>
                    <a:pt x="203" y="1298"/>
                    <a:pt x="167" y="1346"/>
                    <a:pt x="143" y="1393"/>
                  </a:cubicBezTo>
                  <a:cubicBezTo>
                    <a:pt x="131" y="1382"/>
                    <a:pt x="108" y="1382"/>
                    <a:pt x="96" y="138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4"/>
            <p:cNvSpPr/>
            <p:nvPr/>
          </p:nvSpPr>
          <p:spPr>
            <a:xfrm>
              <a:off x="7473459" y="1278660"/>
              <a:ext cx="151047" cy="59288"/>
            </a:xfrm>
            <a:custGeom>
              <a:rect b="b" l="l" r="r" t="t"/>
              <a:pathLst>
                <a:path extrusionOk="0" h="608" w="1549">
                  <a:moveTo>
                    <a:pt x="799" y="608"/>
                  </a:moveTo>
                  <a:cubicBezTo>
                    <a:pt x="727" y="608"/>
                    <a:pt x="656" y="608"/>
                    <a:pt x="584" y="608"/>
                  </a:cubicBezTo>
                  <a:cubicBezTo>
                    <a:pt x="370" y="596"/>
                    <a:pt x="251" y="429"/>
                    <a:pt x="132" y="298"/>
                  </a:cubicBezTo>
                  <a:cubicBezTo>
                    <a:pt x="72" y="239"/>
                    <a:pt x="49" y="167"/>
                    <a:pt x="13" y="96"/>
                  </a:cubicBezTo>
                  <a:cubicBezTo>
                    <a:pt x="1" y="72"/>
                    <a:pt x="13" y="36"/>
                    <a:pt x="13" y="13"/>
                  </a:cubicBezTo>
                  <a:cubicBezTo>
                    <a:pt x="37" y="13"/>
                    <a:pt x="72" y="1"/>
                    <a:pt x="96" y="13"/>
                  </a:cubicBezTo>
                  <a:cubicBezTo>
                    <a:pt x="227" y="108"/>
                    <a:pt x="358" y="191"/>
                    <a:pt x="465" y="310"/>
                  </a:cubicBezTo>
                  <a:cubicBezTo>
                    <a:pt x="549" y="394"/>
                    <a:pt x="620" y="417"/>
                    <a:pt x="727" y="394"/>
                  </a:cubicBezTo>
                  <a:cubicBezTo>
                    <a:pt x="942" y="334"/>
                    <a:pt x="1168" y="298"/>
                    <a:pt x="1382" y="251"/>
                  </a:cubicBezTo>
                  <a:cubicBezTo>
                    <a:pt x="1454" y="239"/>
                    <a:pt x="1513" y="251"/>
                    <a:pt x="1537" y="334"/>
                  </a:cubicBezTo>
                  <a:cubicBezTo>
                    <a:pt x="1549" y="429"/>
                    <a:pt x="1525" y="513"/>
                    <a:pt x="1430" y="525"/>
                  </a:cubicBezTo>
                  <a:cubicBezTo>
                    <a:pt x="1275" y="560"/>
                    <a:pt x="1108" y="584"/>
                    <a:pt x="942" y="608"/>
                  </a:cubicBezTo>
                  <a:cubicBezTo>
                    <a:pt x="894" y="608"/>
                    <a:pt x="846" y="608"/>
                    <a:pt x="799" y="6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4"/>
            <p:cNvSpPr/>
            <p:nvPr/>
          </p:nvSpPr>
          <p:spPr>
            <a:xfrm>
              <a:off x="7422461" y="1421515"/>
              <a:ext cx="152120" cy="38420"/>
            </a:xfrm>
            <a:custGeom>
              <a:rect b="b" l="l" r="r" t="t"/>
              <a:pathLst>
                <a:path extrusionOk="0" h="394" w="1560">
                  <a:moveTo>
                    <a:pt x="381" y="0"/>
                  </a:moveTo>
                  <a:cubicBezTo>
                    <a:pt x="679" y="24"/>
                    <a:pt x="976" y="48"/>
                    <a:pt x="1274" y="72"/>
                  </a:cubicBezTo>
                  <a:cubicBezTo>
                    <a:pt x="1381" y="84"/>
                    <a:pt x="1476" y="119"/>
                    <a:pt x="1536" y="214"/>
                  </a:cubicBezTo>
                  <a:cubicBezTo>
                    <a:pt x="1548" y="250"/>
                    <a:pt x="1560" y="310"/>
                    <a:pt x="1548" y="345"/>
                  </a:cubicBezTo>
                  <a:cubicBezTo>
                    <a:pt x="1536" y="369"/>
                    <a:pt x="1476" y="393"/>
                    <a:pt x="1441" y="393"/>
                  </a:cubicBezTo>
                  <a:cubicBezTo>
                    <a:pt x="1167" y="369"/>
                    <a:pt x="881" y="334"/>
                    <a:pt x="607" y="298"/>
                  </a:cubicBezTo>
                  <a:cubicBezTo>
                    <a:pt x="441" y="262"/>
                    <a:pt x="274" y="226"/>
                    <a:pt x="95" y="179"/>
                  </a:cubicBezTo>
                  <a:cubicBezTo>
                    <a:pt x="60" y="167"/>
                    <a:pt x="36" y="119"/>
                    <a:pt x="0" y="84"/>
                  </a:cubicBezTo>
                  <a:cubicBezTo>
                    <a:pt x="48" y="60"/>
                    <a:pt x="83" y="36"/>
                    <a:pt x="131" y="24"/>
                  </a:cubicBezTo>
                  <a:cubicBezTo>
                    <a:pt x="203" y="12"/>
                    <a:pt x="286" y="12"/>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4"/>
            <p:cNvSpPr/>
            <p:nvPr/>
          </p:nvSpPr>
          <p:spPr>
            <a:xfrm>
              <a:off x="7822943" y="1639747"/>
              <a:ext cx="30326" cy="149877"/>
            </a:xfrm>
            <a:custGeom>
              <a:rect b="b" l="l" r="r" t="t"/>
              <a:pathLst>
                <a:path extrusionOk="0" h="1537" w="311">
                  <a:moveTo>
                    <a:pt x="310" y="786"/>
                  </a:moveTo>
                  <a:cubicBezTo>
                    <a:pt x="298" y="965"/>
                    <a:pt x="275" y="1155"/>
                    <a:pt x="263" y="1334"/>
                  </a:cubicBezTo>
                  <a:cubicBezTo>
                    <a:pt x="251" y="1382"/>
                    <a:pt x="239" y="1429"/>
                    <a:pt x="215" y="1465"/>
                  </a:cubicBezTo>
                  <a:cubicBezTo>
                    <a:pt x="191" y="1501"/>
                    <a:pt x="144" y="1536"/>
                    <a:pt x="120" y="1525"/>
                  </a:cubicBezTo>
                  <a:cubicBezTo>
                    <a:pt x="84" y="1513"/>
                    <a:pt x="36" y="1477"/>
                    <a:pt x="36" y="1441"/>
                  </a:cubicBezTo>
                  <a:cubicBezTo>
                    <a:pt x="25" y="1203"/>
                    <a:pt x="13" y="953"/>
                    <a:pt x="13" y="715"/>
                  </a:cubicBezTo>
                  <a:cubicBezTo>
                    <a:pt x="1" y="560"/>
                    <a:pt x="25" y="405"/>
                    <a:pt x="36" y="251"/>
                  </a:cubicBezTo>
                  <a:cubicBezTo>
                    <a:pt x="36" y="179"/>
                    <a:pt x="48" y="120"/>
                    <a:pt x="60" y="60"/>
                  </a:cubicBezTo>
                  <a:cubicBezTo>
                    <a:pt x="60" y="36"/>
                    <a:pt x="84" y="1"/>
                    <a:pt x="108" y="1"/>
                  </a:cubicBezTo>
                  <a:cubicBezTo>
                    <a:pt x="132" y="1"/>
                    <a:pt x="191" y="12"/>
                    <a:pt x="191" y="36"/>
                  </a:cubicBezTo>
                  <a:cubicBezTo>
                    <a:pt x="227" y="155"/>
                    <a:pt x="275" y="286"/>
                    <a:pt x="287" y="405"/>
                  </a:cubicBezTo>
                  <a:cubicBezTo>
                    <a:pt x="298" y="536"/>
                    <a:pt x="287" y="655"/>
                    <a:pt x="287" y="7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4"/>
            <p:cNvSpPr/>
            <p:nvPr/>
          </p:nvSpPr>
          <p:spPr>
            <a:xfrm>
              <a:off x="8392998" y="1179978"/>
              <a:ext cx="72062" cy="63968"/>
            </a:xfrm>
            <a:custGeom>
              <a:rect b="b" l="l" r="r" t="t"/>
              <a:pathLst>
                <a:path extrusionOk="0" h="656" w="739">
                  <a:moveTo>
                    <a:pt x="739" y="203"/>
                  </a:moveTo>
                  <a:cubicBezTo>
                    <a:pt x="727" y="227"/>
                    <a:pt x="703" y="263"/>
                    <a:pt x="679" y="286"/>
                  </a:cubicBezTo>
                  <a:cubicBezTo>
                    <a:pt x="537" y="405"/>
                    <a:pt x="394" y="525"/>
                    <a:pt x="251" y="644"/>
                  </a:cubicBezTo>
                  <a:cubicBezTo>
                    <a:pt x="251" y="656"/>
                    <a:pt x="227" y="656"/>
                    <a:pt x="215" y="656"/>
                  </a:cubicBezTo>
                  <a:cubicBezTo>
                    <a:pt x="144" y="596"/>
                    <a:pt x="72" y="548"/>
                    <a:pt x="13" y="477"/>
                  </a:cubicBezTo>
                  <a:cubicBezTo>
                    <a:pt x="1" y="453"/>
                    <a:pt x="25" y="370"/>
                    <a:pt x="48" y="334"/>
                  </a:cubicBezTo>
                  <a:cubicBezTo>
                    <a:pt x="179" y="191"/>
                    <a:pt x="334" y="84"/>
                    <a:pt x="525" y="24"/>
                  </a:cubicBezTo>
                  <a:cubicBezTo>
                    <a:pt x="608" y="1"/>
                    <a:pt x="739" y="108"/>
                    <a:pt x="739" y="2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4"/>
            <p:cNvSpPr/>
            <p:nvPr/>
          </p:nvSpPr>
          <p:spPr>
            <a:xfrm>
              <a:off x="7980912" y="1283340"/>
              <a:ext cx="92929" cy="31399"/>
            </a:xfrm>
            <a:custGeom>
              <a:rect b="b" l="l" r="r" t="t"/>
              <a:pathLst>
                <a:path extrusionOk="0" h="322" w="953">
                  <a:moveTo>
                    <a:pt x="452" y="322"/>
                  </a:moveTo>
                  <a:cubicBezTo>
                    <a:pt x="369" y="322"/>
                    <a:pt x="262" y="310"/>
                    <a:pt x="167" y="298"/>
                  </a:cubicBezTo>
                  <a:cubicBezTo>
                    <a:pt x="131" y="298"/>
                    <a:pt x="83" y="274"/>
                    <a:pt x="48" y="250"/>
                  </a:cubicBezTo>
                  <a:cubicBezTo>
                    <a:pt x="0" y="203"/>
                    <a:pt x="0" y="131"/>
                    <a:pt x="71" y="107"/>
                  </a:cubicBezTo>
                  <a:cubicBezTo>
                    <a:pt x="321" y="24"/>
                    <a:pt x="583" y="0"/>
                    <a:pt x="833" y="72"/>
                  </a:cubicBezTo>
                  <a:cubicBezTo>
                    <a:pt x="893" y="84"/>
                    <a:pt x="953" y="96"/>
                    <a:pt x="941" y="179"/>
                  </a:cubicBezTo>
                  <a:cubicBezTo>
                    <a:pt x="941" y="274"/>
                    <a:pt x="869" y="286"/>
                    <a:pt x="810" y="298"/>
                  </a:cubicBezTo>
                  <a:cubicBezTo>
                    <a:pt x="702" y="310"/>
                    <a:pt x="583" y="310"/>
                    <a:pt x="452" y="3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4"/>
            <p:cNvSpPr/>
            <p:nvPr/>
          </p:nvSpPr>
          <p:spPr>
            <a:xfrm>
              <a:off x="7529236" y="1361155"/>
              <a:ext cx="65138" cy="40663"/>
            </a:xfrm>
            <a:custGeom>
              <a:rect b="b" l="l" r="r" t="t"/>
              <a:pathLst>
                <a:path extrusionOk="0" h="417" w="668">
                  <a:moveTo>
                    <a:pt x="489" y="417"/>
                  </a:moveTo>
                  <a:cubicBezTo>
                    <a:pt x="465" y="417"/>
                    <a:pt x="441" y="417"/>
                    <a:pt x="417" y="393"/>
                  </a:cubicBezTo>
                  <a:cubicBezTo>
                    <a:pt x="298" y="322"/>
                    <a:pt x="167" y="238"/>
                    <a:pt x="48" y="155"/>
                  </a:cubicBezTo>
                  <a:cubicBezTo>
                    <a:pt x="24" y="143"/>
                    <a:pt x="0" y="60"/>
                    <a:pt x="12" y="60"/>
                  </a:cubicBezTo>
                  <a:cubicBezTo>
                    <a:pt x="48" y="24"/>
                    <a:pt x="108" y="0"/>
                    <a:pt x="143" y="0"/>
                  </a:cubicBezTo>
                  <a:cubicBezTo>
                    <a:pt x="286" y="48"/>
                    <a:pt x="429" y="95"/>
                    <a:pt x="560" y="155"/>
                  </a:cubicBezTo>
                  <a:cubicBezTo>
                    <a:pt x="608" y="179"/>
                    <a:pt x="667" y="250"/>
                    <a:pt x="655" y="298"/>
                  </a:cubicBezTo>
                  <a:cubicBezTo>
                    <a:pt x="655" y="369"/>
                    <a:pt x="572" y="405"/>
                    <a:pt x="489" y="4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4"/>
            <p:cNvSpPr/>
            <p:nvPr/>
          </p:nvSpPr>
          <p:spPr>
            <a:xfrm>
              <a:off x="8233956" y="1486458"/>
              <a:ext cx="45343" cy="62798"/>
            </a:xfrm>
            <a:custGeom>
              <a:rect b="b" l="l" r="r" t="t"/>
              <a:pathLst>
                <a:path extrusionOk="0" h="644" w="465">
                  <a:moveTo>
                    <a:pt x="1" y="1"/>
                  </a:moveTo>
                  <a:cubicBezTo>
                    <a:pt x="167" y="37"/>
                    <a:pt x="263" y="108"/>
                    <a:pt x="322" y="227"/>
                  </a:cubicBezTo>
                  <a:cubicBezTo>
                    <a:pt x="370" y="346"/>
                    <a:pt x="417" y="453"/>
                    <a:pt x="465" y="572"/>
                  </a:cubicBezTo>
                  <a:cubicBezTo>
                    <a:pt x="465" y="584"/>
                    <a:pt x="465" y="596"/>
                    <a:pt x="465" y="620"/>
                  </a:cubicBezTo>
                  <a:cubicBezTo>
                    <a:pt x="393" y="644"/>
                    <a:pt x="322" y="632"/>
                    <a:pt x="251" y="584"/>
                  </a:cubicBezTo>
                  <a:cubicBezTo>
                    <a:pt x="215" y="561"/>
                    <a:pt x="155" y="561"/>
                    <a:pt x="96" y="549"/>
                  </a:cubicBezTo>
                  <a:cubicBezTo>
                    <a:pt x="108" y="477"/>
                    <a:pt x="120" y="382"/>
                    <a:pt x="108" y="299"/>
                  </a:cubicBezTo>
                  <a:cubicBezTo>
                    <a:pt x="96" y="203"/>
                    <a:pt x="48" y="12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4"/>
            <p:cNvSpPr/>
            <p:nvPr/>
          </p:nvSpPr>
          <p:spPr>
            <a:xfrm>
              <a:off x="7968138" y="1994983"/>
              <a:ext cx="31399" cy="59385"/>
            </a:xfrm>
            <a:custGeom>
              <a:rect b="b" l="l" r="r" t="t"/>
              <a:pathLst>
                <a:path extrusionOk="0" h="609" w="322">
                  <a:moveTo>
                    <a:pt x="155" y="1"/>
                  </a:moveTo>
                  <a:cubicBezTo>
                    <a:pt x="298" y="120"/>
                    <a:pt x="322" y="429"/>
                    <a:pt x="202" y="560"/>
                  </a:cubicBezTo>
                  <a:cubicBezTo>
                    <a:pt x="155" y="608"/>
                    <a:pt x="131" y="572"/>
                    <a:pt x="95" y="537"/>
                  </a:cubicBezTo>
                  <a:cubicBezTo>
                    <a:pt x="24" y="429"/>
                    <a:pt x="0" y="132"/>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4"/>
            <p:cNvSpPr/>
            <p:nvPr/>
          </p:nvSpPr>
          <p:spPr>
            <a:xfrm>
              <a:off x="8247900" y="1443553"/>
              <a:ext cx="50024" cy="29156"/>
            </a:xfrm>
            <a:custGeom>
              <a:rect b="b" l="l" r="r" t="t"/>
              <a:pathLst>
                <a:path extrusionOk="0" h="299" w="513">
                  <a:moveTo>
                    <a:pt x="512" y="36"/>
                  </a:moveTo>
                  <a:cubicBezTo>
                    <a:pt x="417" y="167"/>
                    <a:pt x="286" y="250"/>
                    <a:pt x="155" y="286"/>
                  </a:cubicBezTo>
                  <a:cubicBezTo>
                    <a:pt x="120" y="298"/>
                    <a:pt x="48" y="215"/>
                    <a:pt x="0" y="167"/>
                  </a:cubicBezTo>
                  <a:cubicBezTo>
                    <a:pt x="0" y="167"/>
                    <a:pt x="36" y="96"/>
                    <a:pt x="60" y="84"/>
                  </a:cubicBezTo>
                  <a:cubicBezTo>
                    <a:pt x="203" y="12"/>
                    <a:pt x="346" y="0"/>
                    <a:pt x="512" y="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4"/>
            <p:cNvSpPr/>
            <p:nvPr/>
          </p:nvSpPr>
          <p:spPr>
            <a:xfrm>
              <a:off x="7443328" y="1672219"/>
              <a:ext cx="44173" cy="21063"/>
            </a:xfrm>
            <a:custGeom>
              <a:rect b="b" l="l" r="r" t="t"/>
              <a:pathLst>
                <a:path extrusionOk="0" h="216" w="453">
                  <a:moveTo>
                    <a:pt x="155" y="215"/>
                  </a:moveTo>
                  <a:cubicBezTo>
                    <a:pt x="131" y="215"/>
                    <a:pt x="119" y="215"/>
                    <a:pt x="108" y="215"/>
                  </a:cubicBezTo>
                  <a:cubicBezTo>
                    <a:pt x="72" y="191"/>
                    <a:pt x="36" y="168"/>
                    <a:pt x="0" y="144"/>
                  </a:cubicBezTo>
                  <a:cubicBezTo>
                    <a:pt x="36" y="108"/>
                    <a:pt x="48" y="49"/>
                    <a:pt x="84" y="37"/>
                  </a:cubicBezTo>
                  <a:cubicBezTo>
                    <a:pt x="203" y="1"/>
                    <a:pt x="310" y="60"/>
                    <a:pt x="417" y="108"/>
                  </a:cubicBezTo>
                  <a:cubicBezTo>
                    <a:pt x="429" y="108"/>
                    <a:pt x="453" y="144"/>
                    <a:pt x="441" y="144"/>
                  </a:cubicBezTo>
                  <a:cubicBezTo>
                    <a:pt x="441" y="168"/>
                    <a:pt x="417" y="180"/>
                    <a:pt x="393" y="180"/>
                  </a:cubicBezTo>
                  <a:cubicBezTo>
                    <a:pt x="322" y="191"/>
                    <a:pt x="239" y="203"/>
                    <a:pt x="155" y="215"/>
                  </a:cubicBezTo>
                  <a:cubicBezTo>
                    <a:pt x="155" y="215"/>
                    <a:pt x="155" y="215"/>
                    <a:pt x="155"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4"/>
            <p:cNvSpPr/>
            <p:nvPr/>
          </p:nvSpPr>
          <p:spPr>
            <a:xfrm>
              <a:off x="8040102" y="2003174"/>
              <a:ext cx="44173" cy="17455"/>
            </a:xfrm>
            <a:custGeom>
              <a:rect b="b" l="l" r="r" t="t"/>
              <a:pathLst>
                <a:path extrusionOk="0" h="179" w="453">
                  <a:moveTo>
                    <a:pt x="453" y="167"/>
                  </a:moveTo>
                  <a:cubicBezTo>
                    <a:pt x="322" y="167"/>
                    <a:pt x="191" y="179"/>
                    <a:pt x="60" y="179"/>
                  </a:cubicBezTo>
                  <a:cubicBezTo>
                    <a:pt x="36" y="179"/>
                    <a:pt x="0" y="107"/>
                    <a:pt x="12" y="84"/>
                  </a:cubicBezTo>
                  <a:cubicBezTo>
                    <a:pt x="24" y="48"/>
                    <a:pt x="72" y="0"/>
                    <a:pt x="107" y="0"/>
                  </a:cubicBezTo>
                  <a:cubicBezTo>
                    <a:pt x="226" y="0"/>
                    <a:pt x="357" y="36"/>
                    <a:pt x="453" y="119"/>
                  </a:cubicBezTo>
                  <a:cubicBezTo>
                    <a:pt x="453" y="131"/>
                    <a:pt x="453" y="155"/>
                    <a:pt x="453" y="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4"/>
            <p:cNvSpPr/>
            <p:nvPr/>
          </p:nvSpPr>
          <p:spPr>
            <a:xfrm>
              <a:off x="8151559" y="1436532"/>
              <a:ext cx="39590" cy="19893"/>
            </a:xfrm>
            <a:custGeom>
              <a:rect b="b" l="l" r="r" t="t"/>
              <a:pathLst>
                <a:path extrusionOk="0" h="204" w="406">
                  <a:moveTo>
                    <a:pt x="405" y="84"/>
                  </a:moveTo>
                  <a:cubicBezTo>
                    <a:pt x="310" y="203"/>
                    <a:pt x="191" y="191"/>
                    <a:pt x="72" y="180"/>
                  </a:cubicBezTo>
                  <a:cubicBezTo>
                    <a:pt x="48" y="180"/>
                    <a:pt x="24" y="144"/>
                    <a:pt x="12" y="108"/>
                  </a:cubicBezTo>
                  <a:cubicBezTo>
                    <a:pt x="0" y="96"/>
                    <a:pt x="24" y="60"/>
                    <a:pt x="36" y="49"/>
                  </a:cubicBezTo>
                  <a:cubicBezTo>
                    <a:pt x="95" y="1"/>
                    <a:pt x="346" y="25"/>
                    <a:pt x="405"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4"/>
            <p:cNvSpPr/>
            <p:nvPr/>
          </p:nvSpPr>
          <p:spPr>
            <a:xfrm>
              <a:off x="7466536" y="1729166"/>
              <a:ext cx="19795" cy="24476"/>
            </a:xfrm>
            <a:custGeom>
              <a:rect b="b" l="l" r="r" t="t"/>
              <a:pathLst>
                <a:path extrusionOk="0" h="251" w="203">
                  <a:moveTo>
                    <a:pt x="203" y="191"/>
                  </a:moveTo>
                  <a:cubicBezTo>
                    <a:pt x="191" y="203"/>
                    <a:pt x="155" y="238"/>
                    <a:pt x="120" y="250"/>
                  </a:cubicBezTo>
                  <a:cubicBezTo>
                    <a:pt x="36" y="250"/>
                    <a:pt x="1" y="179"/>
                    <a:pt x="1" y="107"/>
                  </a:cubicBezTo>
                  <a:cubicBezTo>
                    <a:pt x="1" y="84"/>
                    <a:pt x="48" y="24"/>
                    <a:pt x="84" y="24"/>
                  </a:cubicBezTo>
                  <a:cubicBezTo>
                    <a:pt x="143" y="0"/>
                    <a:pt x="203" y="72"/>
                    <a:pt x="203" y="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4"/>
            <p:cNvSpPr/>
            <p:nvPr/>
          </p:nvSpPr>
          <p:spPr>
            <a:xfrm>
              <a:off x="8303580" y="1443553"/>
              <a:ext cx="17552" cy="33739"/>
            </a:xfrm>
            <a:custGeom>
              <a:rect b="b" l="l" r="r" t="t"/>
              <a:pathLst>
                <a:path extrusionOk="0" h="346" w="180">
                  <a:moveTo>
                    <a:pt x="132" y="0"/>
                  </a:moveTo>
                  <a:cubicBezTo>
                    <a:pt x="180" y="108"/>
                    <a:pt x="180" y="203"/>
                    <a:pt x="144" y="298"/>
                  </a:cubicBezTo>
                  <a:cubicBezTo>
                    <a:pt x="132" y="322"/>
                    <a:pt x="96" y="346"/>
                    <a:pt x="72" y="346"/>
                  </a:cubicBezTo>
                  <a:cubicBezTo>
                    <a:pt x="60" y="334"/>
                    <a:pt x="37" y="310"/>
                    <a:pt x="37" y="286"/>
                  </a:cubicBezTo>
                  <a:cubicBezTo>
                    <a:pt x="1" y="191"/>
                    <a:pt x="49" y="72"/>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4"/>
            <p:cNvSpPr/>
            <p:nvPr/>
          </p:nvSpPr>
          <p:spPr>
            <a:xfrm>
              <a:off x="8571836" y="1363398"/>
              <a:ext cx="17455" cy="19893"/>
            </a:xfrm>
            <a:custGeom>
              <a:rect b="b" l="l" r="r" t="t"/>
              <a:pathLst>
                <a:path extrusionOk="0" h="204" w="179">
                  <a:moveTo>
                    <a:pt x="84" y="203"/>
                  </a:moveTo>
                  <a:cubicBezTo>
                    <a:pt x="48" y="144"/>
                    <a:pt x="0" y="108"/>
                    <a:pt x="0" y="84"/>
                  </a:cubicBezTo>
                  <a:cubicBezTo>
                    <a:pt x="12" y="48"/>
                    <a:pt x="60" y="1"/>
                    <a:pt x="96" y="1"/>
                  </a:cubicBezTo>
                  <a:cubicBezTo>
                    <a:pt x="119" y="1"/>
                    <a:pt x="179" y="48"/>
                    <a:pt x="179" y="72"/>
                  </a:cubicBezTo>
                  <a:cubicBezTo>
                    <a:pt x="167" y="108"/>
                    <a:pt x="131" y="144"/>
                    <a:pt x="84" y="2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4"/>
            <p:cNvSpPr/>
            <p:nvPr/>
          </p:nvSpPr>
          <p:spPr>
            <a:xfrm>
              <a:off x="7501348" y="1674559"/>
              <a:ext cx="17552" cy="19893"/>
            </a:xfrm>
            <a:custGeom>
              <a:rect b="b" l="l" r="r" t="t"/>
              <a:pathLst>
                <a:path extrusionOk="0" h="204" w="180">
                  <a:moveTo>
                    <a:pt x="179" y="84"/>
                  </a:moveTo>
                  <a:cubicBezTo>
                    <a:pt x="132" y="132"/>
                    <a:pt x="96" y="167"/>
                    <a:pt x="60" y="203"/>
                  </a:cubicBezTo>
                  <a:cubicBezTo>
                    <a:pt x="48" y="179"/>
                    <a:pt x="1" y="144"/>
                    <a:pt x="13" y="132"/>
                  </a:cubicBezTo>
                  <a:cubicBezTo>
                    <a:pt x="25" y="84"/>
                    <a:pt x="60" y="48"/>
                    <a:pt x="96" y="1"/>
                  </a:cubicBezTo>
                  <a:cubicBezTo>
                    <a:pt x="120" y="25"/>
                    <a:pt x="144" y="48"/>
                    <a:pt x="179"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4"/>
            <p:cNvSpPr/>
            <p:nvPr/>
          </p:nvSpPr>
          <p:spPr>
            <a:xfrm>
              <a:off x="8267598" y="1286851"/>
              <a:ext cx="21063" cy="15114"/>
            </a:xfrm>
            <a:custGeom>
              <a:rect b="b" l="l" r="r" t="t"/>
              <a:pathLst>
                <a:path extrusionOk="0" h="155" w="216">
                  <a:moveTo>
                    <a:pt x="215" y="60"/>
                  </a:moveTo>
                  <a:cubicBezTo>
                    <a:pt x="156" y="107"/>
                    <a:pt x="120" y="155"/>
                    <a:pt x="84" y="143"/>
                  </a:cubicBezTo>
                  <a:cubicBezTo>
                    <a:pt x="60" y="143"/>
                    <a:pt x="37" y="95"/>
                    <a:pt x="1" y="60"/>
                  </a:cubicBezTo>
                  <a:cubicBezTo>
                    <a:pt x="37" y="36"/>
                    <a:pt x="60" y="0"/>
                    <a:pt x="96" y="0"/>
                  </a:cubicBezTo>
                  <a:cubicBezTo>
                    <a:pt x="120" y="0"/>
                    <a:pt x="156" y="36"/>
                    <a:pt x="215"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4"/>
            <p:cNvSpPr/>
            <p:nvPr/>
          </p:nvSpPr>
          <p:spPr>
            <a:xfrm>
              <a:off x="8090028" y="1046484"/>
              <a:ext cx="17455" cy="17552"/>
            </a:xfrm>
            <a:custGeom>
              <a:rect b="b" l="l" r="r" t="t"/>
              <a:pathLst>
                <a:path extrusionOk="0" h="180" w="179">
                  <a:moveTo>
                    <a:pt x="179" y="96"/>
                  </a:moveTo>
                  <a:cubicBezTo>
                    <a:pt x="131" y="131"/>
                    <a:pt x="107" y="179"/>
                    <a:pt x="84" y="167"/>
                  </a:cubicBezTo>
                  <a:cubicBezTo>
                    <a:pt x="48" y="167"/>
                    <a:pt x="0" y="120"/>
                    <a:pt x="0" y="108"/>
                  </a:cubicBezTo>
                  <a:cubicBezTo>
                    <a:pt x="12" y="72"/>
                    <a:pt x="48" y="24"/>
                    <a:pt x="72" y="12"/>
                  </a:cubicBezTo>
                  <a:cubicBezTo>
                    <a:pt x="95" y="0"/>
                    <a:pt x="131" y="48"/>
                    <a:pt x="179"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4"/>
            <p:cNvSpPr/>
            <p:nvPr/>
          </p:nvSpPr>
          <p:spPr>
            <a:xfrm>
              <a:off x="7386479" y="1332096"/>
              <a:ext cx="15114" cy="12872"/>
            </a:xfrm>
            <a:custGeom>
              <a:rect b="b" l="l" r="r" t="t"/>
              <a:pathLst>
                <a:path extrusionOk="0" h="132" w="155">
                  <a:moveTo>
                    <a:pt x="155" y="84"/>
                  </a:moveTo>
                  <a:cubicBezTo>
                    <a:pt x="131" y="96"/>
                    <a:pt x="95" y="131"/>
                    <a:pt x="71" y="131"/>
                  </a:cubicBezTo>
                  <a:cubicBezTo>
                    <a:pt x="48" y="131"/>
                    <a:pt x="24" y="96"/>
                    <a:pt x="0" y="84"/>
                  </a:cubicBezTo>
                  <a:cubicBezTo>
                    <a:pt x="24" y="60"/>
                    <a:pt x="36" y="24"/>
                    <a:pt x="71" y="12"/>
                  </a:cubicBezTo>
                  <a:cubicBezTo>
                    <a:pt x="95" y="0"/>
                    <a:pt x="131" y="36"/>
                    <a:pt x="155" y="48"/>
                  </a:cubicBezTo>
                  <a:cubicBezTo>
                    <a:pt x="155" y="60"/>
                    <a:pt x="155" y="72"/>
                    <a:pt x="155"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4"/>
            <p:cNvSpPr/>
            <p:nvPr/>
          </p:nvSpPr>
          <p:spPr>
            <a:xfrm>
              <a:off x="8548628" y="1181148"/>
              <a:ext cx="16285" cy="12872"/>
            </a:xfrm>
            <a:custGeom>
              <a:rect b="b" l="l" r="r" t="t"/>
              <a:pathLst>
                <a:path extrusionOk="0" h="132" w="167">
                  <a:moveTo>
                    <a:pt x="95" y="132"/>
                  </a:moveTo>
                  <a:cubicBezTo>
                    <a:pt x="60" y="108"/>
                    <a:pt x="36" y="84"/>
                    <a:pt x="0" y="60"/>
                  </a:cubicBezTo>
                  <a:cubicBezTo>
                    <a:pt x="36" y="36"/>
                    <a:pt x="60" y="1"/>
                    <a:pt x="95" y="1"/>
                  </a:cubicBezTo>
                  <a:cubicBezTo>
                    <a:pt x="119" y="1"/>
                    <a:pt x="143" y="36"/>
                    <a:pt x="167" y="60"/>
                  </a:cubicBezTo>
                  <a:cubicBezTo>
                    <a:pt x="143" y="84"/>
                    <a:pt x="131" y="108"/>
                    <a:pt x="95" y="1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4"/>
            <p:cNvSpPr/>
            <p:nvPr/>
          </p:nvSpPr>
          <p:spPr>
            <a:xfrm>
              <a:off x="7461855" y="1327416"/>
              <a:ext cx="9459" cy="21063"/>
            </a:xfrm>
            <a:custGeom>
              <a:rect b="b" l="l" r="r" t="t"/>
              <a:pathLst>
                <a:path extrusionOk="0" h="216" w="97">
                  <a:moveTo>
                    <a:pt x="49" y="215"/>
                  </a:moveTo>
                  <a:cubicBezTo>
                    <a:pt x="25" y="167"/>
                    <a:pt x="13" y="120"/>
                    <a:pt x="1" y="72"/>
                  </a:cubicBezTo>
                  <a:cubicBezTo>
                    <a:pt x="1" y="48"/>
                    <a:pt x="25" y="25"/>
                    <a:pt x="37" y="1"/>
                  </a:cubicBezTo>
                  <a:cubicBezTo>
                    <a:pt x="60" y="25"/>
                    <a:pt x="84" y="36"/>
                    <a:pt x="84" y="60"/>
                  </a:cubicBezTo>
                  <a:cubicBezTo>
                    <a:pt x="96" y="108"/>
                    <a:pt x="84" y="167"/>
                    <a:pt x="72"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4"/>
            <p:cNvSpPr/>
            <p:nvPr/>
          </p:nvSpPr>
          <p:spPr>
            <a:xfrm>
              <a:off x="8470813" y="1176467"/>
              <a:ext cx="10531" cy="16382"/>
            </a:xfrm>
            <a:custGeom>
              <a:rect b="b" l="l" r="r" t="t"/>
              <a:pathLst>
                <a:path extrusionOk="0" h="168" w="108">
                  <a:moveTo>
                    <a:pt x="96" y="168"/>
                  </a:moveTo>
                  <a:cubicBezTo>
                    <a:pt x="0" y="108"/>
                    <a:pt x="12" y="49"/>
                    <a:pt x="48" y="1"/>
                  </a:cubicBezTo>
                  <a:cubicBezTo>
                    <a:pt x="60" y="1"/>
                    <a:pt x="96" y="1"/>
                    <a:pt x="108" y="1"/>
                  </a:cubicBezTo>
                  <a:cubicBezTo>
                    <a:pt x="108" y="49"/>
                    <a:pt x="108" y="96"/>
                    <a:pt x="96" y="1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4"/>
            <p:cNvSpPr/>
            <p:nvPr/>
          </p:nvSpPr>
          <p:spPr>
            <a:xfrm>
              <a:off x="7963458" y="2122724"/>
              <a:ext cx="14042" cy="14042"/>
            </a:xfrm>
            <a:custGeom>
              <a:rect b="b" l="l" r="r" t="t"/>
              <a:pathLst>
                <a:path extrusionOk="0" h="144" w="144">
                  <a:moveTo>
                    <a:pt x="143" y="60"/>
                  </a:moveTo>
                  <a:cubicBezTo>
                    <a:pt x="96" y="96"/>
                    <a:pt x="72" y="120"/>
                    <a:pt x="48" y="143"/>
                  </a:cubicBezTo>
                  <a:cubicBezTo>
                    <a:pt x="24" y="132"/>
                    <a:pt x="0" y="108"/>
                    <a:pt x="0" y="96"/>
                  </a:cubicBezTo>
                  <a:cubicBezTo>
                    <a:pt x="12" y="60"/>
                    <a:pt x="36" y="24"/>
                    <a:pt x="60" y="12"/>
                  </a:cubicBezTo>
                  <a:cubicBezTo>
                    <a:pt x="72" y="1"/>
                    <a:pt x="108" y="36"/>
                    <a:pt x="143"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4"/>
            <p:cNvSpPr/>
            <p:nvPr/>
          </p:nvSpPr>
          <p:spPr>
            <a:xfrm>
              <a:off x="7476970" y="1354134"/>
              <a:ext cx="7118" cy="14042"/>
            </a:xfrm>
            <a:custGeom>
              <a:rect b="b" l="l" r="r" t="t"/>
              <a:pathLst>
                <a:path extrusionOk="0" h="144" w="73">
                  <a:moveTo>
                    <a:pt x="13" y="143"/>
                  </a:moveTo>
                  <a:cubicBezTo>
                    <a:pt x="13" y="108"/>
                    <a:pt x="1" y="60"/>
                    <a:pt x="1" y="24"/>
                  </a:cubicBezTo>
                  <a:cubicBezTo>
                    <a:pt x="1" y="13"/>
                    <a:pt x="25" y="1"/>
                    <a:pt x="48" y="1"/>
                  </a:cubicBezTo>
                  <a:cubicBezTo>
                    <a:pt x="60" y="48"/>
                    <a:pt x="60" y="84"/>
                    <a:pt x="72" y="132"/>
                  </a:cubicBezTo>
                  <a:cubicBezTo>
                    <a:pt x="60" y="132"/>
                    <a:pt x="36" y="143"/>
                    <a:pt x="13"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4"/>
            <p:cNvSpPr/>
            <p:nvPr/>
          </p:nvSpPr>
          <p:spPr>
            <a:xfrm>
              <a:off x="7942590" y="952482"/>
              <a:ext cx="10531" cy="10531"/>
            </a:xfrm>
            <a:custGeom>
              <a:rect b="b" l="l" r="r" t="t"/>
              <a:pathLst>
                <a:path extrusionOk="0" h="108" w="108">
                  <a:moveTo>
                    <a:pt x="36" y="0"/>
                  </a:moveTo>
                  <a:cubicBezTo>
                    <a:pt x="60" y="24"/>
                    <a:pt x="83" y="36"/>
                    <a:pt x="107" y="60"/>
                  </a:cubicBezTo>
                  <a:lnTo>
                    <a:pt x="107" y="95"/>
                  </a:lnTo>
                  <a:cubicBezTo>
                    <a:pt x="72" y="95"/>
                    <a:pt x="36" y="95"/>
                    <a:pt x="0" y="107"/>
                  </a:cubicBezTo>
                  <a:lnTo>
                    <a:pt x="0" y="0"/>
                  </a:lnTo>
                  <a:cubicBezTo>
                    <a:pt x="12" y="0"/>
                    <a:pt x="24" y="0"/>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34"/>
          <p:cNvSpPr/>
          <p:nvPr/>
        </p:nvSpPr>
        <p:spPr>
          <a:xfrm>
            <a:off x="-875672" y="652080"/>
            <a:ext cx="2065984" cy="2144889"/>
          </a:xfrm>
          <a:custGeom>
            <a:rect b="b" l="l" r="r" t="t"/>
            <a:pathLst>
              <a:path extrusionOk="0" h="19409" w="18695">
                <a:moveTo>
                  <a:pt x="3537" y="1"/>
                </a:moveTo>
                <a:cubicBezTo>
                  <a:pt x="3501" y="1"/>
                  <a:pt x="3465" y="2"/>
                  <a:pt x="3431" y="4"/>
                </a:cubicBezTo>
                <a:cubicBezTo>
                  <a:pt x="2729" y="38"/>
                  <a:pt x="2056" y="390"/>
                  <a:pt x="1376" y="390"/>
                </a:cubicBezTo>
                <a:cubicBezTo>
                  <a:pt x="1249" y="390"/>
                  <a:pt x="1122" y="377"/>
                  <a:pt x="995" y="349"/>
                </a:cubicBezTo>
                <a:cubicBezTo>
                  <a:pt x="842" y="310"/>
                  <a:pt x="681" y="256"/>
                  <a:pt x="533" y="256"/>
                </a:cubicBezTo>
                <a:cubicBezTo>
                  <a:pt x="444" y="256"/>
                  <a:pt x="360" y="275"/>
                  <a:pt x="285" y="328"/>
                </a:cubicBezTo>
                <a:cubicBezTo>
                  <a:pt x="0" y="531"/>
                  <a:pt x="183" y="998"/>
                  <a:pt x="427" y="1262"/>
                </a:cubicBezTo>
                <a:cubicBezTo>
                  <a:pt x="670" y="1526"/>
                  <a:pt x="934" y="1891"/>
                  <a:pt x="731" y="2196"/>
                </a:cubicBezTo>
                <a:cubicBezTo>
                  <a:pt x="1300" y="1952"/>
                  <a:pt x="1929" y="1830"/>
                  <a:pt x="2538" y="1810"/>
                </a:cubicBezTo>
                <a:cubicBezTo>
                  <a:pt x="2579" y="1806"/>
                  <a:pt x="2621" y="1803"/>
                  <a:pt x="2663" y="1803"/>
                </a:cubicBezTo>
                <a:cubicBezTo>
                  <a:pt x="2809" y="1803"/>
                  <a:pt x="2955" y="1833"/>
                  <a:pt x="3065" y="1912"/>
                </a:cubicBezTo>
                <a:cubicBezTo>
                  <a:pt x="3370" y="2115"/>
                  <a:pt x="3329" y="2561"/>
                  <a:pt x="3431" y="2926"/>
                </a:cubicBezTo>
                <a:cubicBezTo>
                  <a:pt x="3593" y="3414"/>
                  <a:pt x="4040" y="3718"/>
                  <a:pt x="4446" y="4023"/>
                </a:cubicBezTo>
                <a:cubicBezTo>
                  <a:pt x="5664" y="4936"/>
                  <a:pt x="7896" y="7148"/>
                  <a:pt x="8262" y="7636"/>
                </a:cubicBezTo>
                <a:cubicBezTo>
                  <a:pt x="8728" y="8265"/>
                  <a:pt x="9398" y="8752"/>
                  <a:pt x="10149" y="8975"/>
                </a:cubicBezTo>
                <a:cubicBezTo>
                  <a:pt x="10758" y="9158"/>
                  <a:pt x="11469" y="9239"/>
                  <a:pt x="11814" y="9767"/>
                </a:cubicBezTo>
                <a:cubicBezTo>
                  <a:pt x="12057" y="10193"/>
                  <a:pt x="11956" y="10721"/>
                  <a:pt x="12017" y="11208"/>
                </a:cubicBezTo>
                <a:cubicBezTo>
                  <a:pt x="12078" y="11959"/>
                  <a:pt x="12504" y="12608"/>
                  <a:pt x="12768" y="13319"/>
                </a:cubicBezTo>
                <a:cubicBezTo>
                  <a:pt x="13153" y="14273"/>
                  <a:pt x="13255" y="15349"/>
                  <a:pt x="13052" y="16363"/>
                </a:cubicBezTo>
                <a:cubicBezTo>
                  <a:pt x="12950" y="16932"/>
                  <a:pt x="12747" y="17500"/>
                  <a:pt x="12768" y="18089"/>
                </a:cubicBezTo>
                <a:cubicBezTo>
                  <a:pt x="12808" y="18677"/>
                  <a:pt x="13153" y="19286"/>
                  <a:pt x="13722" y="19408"/>
                </a:cubicBezTo>
                <a:cubicBezTo>
                  <a:pt x="13783" y="18109"/>
                  <a:pt x="14635" y="16972"/>
                  <a:pt x="15589" y="16079"/>
                </a:cubicBezTo>
                <a:cubicBezTo>
                  <a:pt x="16543" y="15186"/>
                  <a:pt x="17619" y="14395"/>
                  <a:pt x="18329" y="13299"/>
                </a:cubicBezTo>
                <a:cubicBezTo>
                  <a:pt x="18532" y="13014"/>
                  <a:pt x="18695" y="12649"/>
                  <a:pt x="18593" y="12324"/>
                </a:cubicBezTo>
                <a:cubicBezTo>
                  <a:pt x="18410" y="11736"/>
                  <a:pt x="17639" y="11675"/>
                  <a:pt x="17091" y="11411"/>
                </a:cubicBezTo>
                <a:cubicBezTo>
                  <a:pt x="16949" y="11350"/>
                  <a:pt x="16807" y="11248"/>
                  <a:pt x="16685" y="11147"/>
                </a:cubicBezTo>
                <a:cubicBezTo>
                  <a:pt x="16137" y="10700"/>
                  <a:pt x="15731" y="9970"/>
                  <a:pt x="15061" y="9686"/>
                </a:cubicBezTo>
                <a:cubicBezTo>
                  <a:pt x="14750" y="9558"/>
                  <a:pt x="14419" y="9533"/>
                  <a:pt x="14080" y="9533"/>
                </a:cubicBezTo>
                <a:cubicBezTo>
                  <a:pt x="13862" y="9533"/>
                  <a:pt x="13641" y="9543"/>
                  <a:pt x="13420" y="9543"/>
                </a:cubicBezTo>
                <a:cubicBezTo>
                  <a:pt x="13222" y="9543"/>
                  <a:pt x="13024" y="9535"/>
                  <a:pt x="12829" y="9503"/>
                </a:cubicBezTo>
                <a:cubicBezTo>
                  <a:pt x="11976" y="9361"/>
                  <a:pt x="11266" y="8752"/>
                  <a:pt x="10596" y="8184"/>
                </a:cubicBezTo>
                <a:cubicBezTo>
                  <a:pt x="10352" y="7960"/>
                  <a:pt x="10088" y="7737"/>
                  <a:pt x="9967" y="7412"/>
                </a:cubicBezTo>
                <a:cubicBezTo>
                  <a:pt x="9845" y="7108"/>
                  <a:pt x="9906" y="6702"/>
                  <a:pt x="10190" y="6519"/>
                </a:cubicBezTo>
                <a:cubicBezTo>
                  <a:pt x="10286" y="6463"/>
                  <a:pt x="10387" y="6440"/>
                  <a:pt x="10490" y="6440"/>
                </a:cubicBezTo>
                <a:cubicBezTo>
                  <a:pt x="10927" y="6440"/>
                  <a:pt x="11418" y="6846"/>
                  <a:pt x="11862" y="6846"/>
                </a:cubicBezTo>
                <a:cubicBezTo>
                  <a:pt x="11956" y="6846"/>
                  <a:pt x="12049" y="6828"/>
                  <a:pt x="12138" y="6783"/>
                </a:cubicBezTo>
                <a:cubicBezTo>
                  <a:pt x="12443" y="6641"/>
                  <a:pt x="12544" y="6276"/>
                  <a:pt x="12687" y="5971"/>
                </a:cubicBezTo>
                <a:cubicBezTo>
                  <a:pt x="12930" y="5443"/>
                  <a:pt x="13417" y="5037"/>
                  <a:pt x="13986" y="4855"/>
                </a:cubicBezTo>
                <a:cubicBezTo>
                  <a:pt x="14209" y="4794"/>
                  <a:pt x="14452" y="4753"/>
                  <a:pt x="14635" y="4631"/>
                </a:cubicBezTo>
                <a:cubicBezTo>
                  <a:pt x="14818" y="4489"/>
                  <a:pt x="14940" y="4205"/>
                  <a:pt x="14777" y="4023"/>
                </a:cubicBezTo>
                <a:cubicBezTo>
                  <a:pt x="14696" y="3921"/>
                  <a:pt x="14513" y="3921"/>
                  <a:pt x="14432" y="3820"/>
                </a:cubicBezTo>
                <a:cubicBezTo>
                  <a:pt x="14148" y="3353"/>
                  <a:pt x="15000" y="3475"/>
                  <a:pt x="15082" y="3170"/>
                </a:cubicBezTo>
                <a:cubicBezTo>
                  <a:pt x="15163" y="2845"/>
                  <a:pt x="15000" y="2521"/>
                  <a:pt x="14757" y="2318"/>
                </a:cubicBezTo>
                <a:cubicBezTo>
                  <a:pt x="14513" y="2115"/>
                  <a:pt x="14209" y="1993"/>
                  <a:pt x="13904" y="1891"/>
                </a:cubicBezTo>
                <a:cubicBezTo>
                  <a:pt x="13685" y="1822"/>
                  <a:pt x="13446" y="1759"/>
                  <a:pt x="13220" y="1759"/>
                </a:cubicBezTo>
                <a:cubicBezTo>
                  <a:pt x="13050" y="1759"/>
                  <a:pt x="12887" y="1795"/>
                  <a:pt x="12747" y="1891"/>
                </a:cubicBezTo>
                <a:cubicBezTo>
                  <a:pt x="12463" y="2094"/>
                  <a:pt x="12382" y="2460"/>
                  <a:pt x="12118" y="2683"/>
                </a:cubicBezTo>
                <a:cubicBezTo>
                  <a:pt x="11973" y="2804"/>
                  <a:pt x="11778" y="2860"/>
                  <a:pt x="11580" y="2860"/>
                </a:cubicBezTo>
                <a:cubicBezTo>
                  <a:pt x="11444" y="2860"/>
                  <a:pt x="11308" y="2834"/>
                  <a:pt x="11184" y="2784"/>
                </a:cubicBezTo>
                <a:cubicBezTo>
                  <a:pt x="10880" y="2683"/>
                  <a:pt x="10454" y="2480"/>
                  <a:pt x="10393" y="2257"/>
                </a:cubicBezTo>
                <a:cubicBezTo>
                  <a:pt x="10352" y="2054"/>
                  <a:pt x="10616" y="1709"/>
                  <a:pt x="10880" y="1668"/>
                </a:cubicBezTo>
                <a:cubicBezTo>
                  <a:pt x="11428" y="1567"/>
                  <a:pt x="11712" y="816"/>
                  <a:pt x="12281" y="755"/>
                </a:cubicBezTo>
                <a:cubicBezTo>
                  <a:pt x="12299" y="753"/>
                  <a:pt x="12317" y="753"/>
                  <a:pt x="12335" y="753"/>
                </a:cubicBezTo>
                <a:cubicBezTo>
                  <a:pt x="12598" y="753"/>
                  <a:pt x="12843" y="887"/>
                  <a:pt x="13052" y="1039"/>
                </a:cubicBezTo>
                <a:cubicBezTo>
                  <a:pt x="13295" y="1201"/>
                  <a:pt x="13539" y="1364"/>
                  <a:pt x="13823" y="1364"/>
                </a:cubicBezTo>
                <a:cubicBezTo>
                  <a:pt x="14087" y="1364"/>
                  <a:pt x="14392" y="1100"/>
                  <a:pt x="14290" y="816"/>
                </a:cubicBezTo>
                <a:cubicBezTo>
                  <a:pt x="14229" y="613"/>
                  <a:pt x="13986" y="531"/>
                  <a:pt x="13762" y="470"/>
                </a:cubicBezTo>
                <a:cubicBezTo>
                  <a:pt x="13174" y="339"/>
                  <a:pt x="12570" y="273"/>
                  <a:pt x="11966" y="273"/>
                </a:cubicBezTo>
                <a:cubicBezTo>
                  <a:pt x="11362" y="273"/>
                  <a:pt x="10758" y="339"/>
                  <a:pt x="10170" y="470"/>
                </a:cubicBezTo>
                <a:cubicBezTo>
                  <a:pt x="9926" y="531"/>
                  <a:pt x="9682" y="633"/>
                  <a:pt x="9439" y="694"/>
                </a:cubicBezTo>
                <a:cubicBezTo>
                  <a:pt x="9396" y="703"/>
                  <a:pt x="9358" y="707"/>
                  <a:pt x="9323" y="707"/>
                </a:cubicBezTo>
                <a:cubicBezTo>
                  <a:pt x="9041" y="707"/>
                  <a:pt x="8981" y="443"/>
                  <a:pt x="8728" y="389"/>
                </a:cubicBezTo>
                <a:cubicBezTo>
                  <a:pt x="8708" y="385"/>
                  <a:pt x="8687" y="383"/>
                  <a:pt x="8665" y="383"/>
                </a:cubicBezTo>
                <a:cubicBezTo>
                  <a:pt x="8286" y="383"/>
                  <a:pt x="7709" y="971"/>
                  <a:pt x="7304" y="971"/>
                </a:cubicBezTo>
                <a:cubicBezTo>
                  <a:pt x="7270" y="971"/>
                  <a:pt x="7237" y="967"/>
                  <a:pt x="7206" y="958"/>
                </a:cubicBezTo>
                <a:cubicBezTo>
                  <a:pt x="6618" y="801"/>
                  <a:pt x="4573" y="1"/>
                  <a:pt x="35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_2">
    <p:bg>
      <p:bgPr>
        <a:solidFill>
          <a:srgbClr val="FFFFFF"/>
        </a:solidFill>
      </p:bgPr>
    </p:bg>
    <p:spTree>
      <p:nvGrpSpPr>
        <p:cNvPr id="1100" name="Shape 1100"/>
        <p:cNvGrpSpPr/>
        <p:nvPr/>
      </p:nvGrpSpPr>
      <p:grpSpPr>
        <a:xfrm>
          <a:off x="0" y="0"/>
          <a:ext cx="0" cy="0"/>
          <a:chOff x="0" y="0"/>
          <a:chExt cx="0" cy="0"/>
        </a:xfrm>
      </p:grpSpPr>
      <p:grpSp>
        <p:nvGrpSpPr>
          <p:cNvPr id="1101" name="Google Shape;1101;p35"/>
          <p:cNvGrpSpPr/>
          <p:nvPr/>
        </p:nvGrpSpPr>
        <p:grpSpPr>
          <a:xfrm>
            <a:off x="0" y="0"/>
            <a:ext cx="10751875" cy="7578965"/>
            <a:chOff x="0" y="0"/>
            <a:chExt cx="10751875" cy="7578965"/>
          </a:xfrm>
        </p:grpSpPr>
        <p:sp>
          <p:nvSpPr>
            <p:cNvPr id="1102" name="Google Shape;1102;p35"/>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5"/>
            <p:cNvSpPr/>
            <p:nvPr/>
          </p:nvSpPr>
          <p:spPr>
            <a:xfrm>
              <a:off x="59821"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104" name="Google Shape;1104;p35"/>
          <p:cNvSpPr txBox="1"/>
          <p:nvPr>
            <p:ph type="title"/>
          </p:nvPr>
        </p:nvSpPr>
        <p:spPr>
          <a:xfrm>
            <a:off x="362100" y="492175"/>
            <a:ext cx="9990000" cy="72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sz="4300">
                <a:solidFill>
                  <a:schemeClr val="accent1"/>
                </a:solidFill>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2_1">
    <p:bg>
      <p:bgPr>
        <a:solidFill>
          <a:srgbClr val="FFFFFF"/>
        </a:solidFill>
      </p:bgPr>
    </p:bg>
    <p:spTree>
      <p:nvGrpSpPr>
        <p:cNvPr id="1105" name="Shape 1105"/>
        <p:cNvGrpSpPr/>
        <p:nvPr/>
      </p:nvGrpSpPr>
      <p:grpSpPr>
        <a:xfrm>
          <a:off x="0" y="0"/>
          <a:ext cx="0" cy="0"/>
          <a:chOff x="0" y="0"/>
          <a:chExt cx="0" cy="0"/>
        </a:xfrm>
      </p:grpSpPr>
      <p:grpSp>
        <p:nvGrpSpPr>
          <p:cNvPr id="1106" name="Google Shape;1106;p36"/>
          <p:cNvGrpSpPr/>
          <p:nvPr/>
        </p:nvGrpSpPr>
        <p:grpSpPr>
          <a:xfrm>
            <a:off x="0" y="0"/>
            <a:ext cx="10751875" cy="7578965"/>
            <a:chOff x="0" y="0"/>
            <a:chExt cx="10751875" cy="7578965"/>
          </a:xfrm>
        </p:grpSpPr>
        <p:sp>
          <p:nvSpPr>
            <p:cNvPr id="1107" name="Google Shape;1107;p36"/>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6"/>
            <p:cNvSpPr/>
            <p:nvPr/>
          </p:nvSpPr>
          <p:spPr>
            <a:xfrm>
              <a:off x="59821"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109" name="Google Shape;1109;p36"/>
          <p:cNvSpPr txBox="1"/>
          <p:nvPr>
            <p:ph type="title"/>
          </p:nvPr>
        </p:nvSpPr>
        <p:spPr>
          <a:xfrm>
            <a:off x="362100" y="492175"/>
            <a:ext cx="9990000" cy="78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sz="4300">
                <a:solidFill>
                  <a:srgbClr val="513F31"/>
                </a:solidFill>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_1_1">
    <p:bg>
      <p:bgPr>
        <a:solidFill>
          <a:srgbClr val="FFFFFF"/>
        </a:solidFill>
      </p:bgPr>
    </p:bg>
    <p:spTree>
      <p:nvGrpSpPr>
        <p:cNvPr id="1110" name="Shape 1110"/>
        <p:cNvGrpSpPr/>
        <p:nvPr/>
      </p:nvGrpSpPr>
      <p:grpSpPr>
        <a:xfrm>
          <a:off x="0" y="0"/>
          <a:ext cx="0" cy="0"/>
          <a:chOff x="0" y="0"/>
          <a:chExt cx="0" cy="0"/>
        </a:xfrm>
      </p:grpSpPr>
      <p:grpSp>
        <p:nvGrpSpPr>
          <p:cNvPr id="1111" name="Google Shape;1111;p37"/>
          <p:cNvGrpSpPr/>
          <p:nvPr/>
        </p:nvGrpSpPr>
        <p:grpSpPr>
          <a:xfrm>
            <a:off x="0" y="0"/>
            <a:ext cx="10751875" cy="7578965"/>
            <a:chOff x="0" y="0"/>
            <a:chExt cx="10751875" cy="7578965"/>
          </a:xfrm>
        </p:grpSpPr>
        <p:sp>
          <p:nvSpPr>
            <p:cNvPr id="1112" name="Google Shape;1112;p37"/>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7"/>
            <p:cNvSpPr/>
            <p:nvPr/>
          </p:nvSpPr>
          <p:spPr>
            <a:xfrm>
              <a:off x="59821"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114" name="Google Shape;1114;p37"/>
          <p:cNvSpPr txBox="1"/>
          <p:nvPr>
            <p:ph type="title"/>
          </p:nvPr>
        </p:nvSpPr>
        <p:spPr>
          <a:xfrm>
            <a:off x="362100" y="492175"/>
            <a:ext cx="9990000" cy="84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sz="4300">
                <a:solidFill>
                  <a:schemeClr val="accent1"/>
                </a:solidFill>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1115" name="Google Shape;1115;p37"/>
          <p:cNvSpPr/>
          <p:nvPr/>
        </p:nvSpPr>
        <p:spPr>
          <a:xfrm>
            <a:off x="7347658" y="2046728"/>
            <a:ext cx="1062178" cy="1620357"/>
          </a:xfrm>
          <a:custGeom>
            <a:rect b="b" l="l" r="r" t="t"/>
            <a:pathLst>
              <a:path extrusionOk="0" h="16628" w="10900">
                <a:moveTo>
                  <a:pt x="6719" y="1"/>
                </a:moveTo>
                <a:cubicBezTo>
                  <a:pt x="6373" y="1"/>
                  <a:pt x="5988" y="41"/>
                  <a:pt x="5704" y="285"/>
                </a:cubicBezTo>
                <a:cubicBezTo>
                  <a:pt x="5440" y="508"/>
                  <a:pt x="5298" y="995"/>
                  <a:pt x="5521" y="1300"/>
                </a:cubicBezTo>
                <a:cubicBezTo>
                  <a:pt x="5642" y="1476"/>
                  <a:pt x="5841" y="1545"/>
                  <a:pt x="6053" y="1545"/>
                </a:cubicBezTo>
                <a:cubicBezTo>
                  <a:pt x="6231" y="1545"/>
                  <a:pt x="6419" y="1496"/>
                  <a:pt x="6576" y="1421"/>
                </a:cubicBezTo>
                <a:cubicBezTo>
                  <a:pt x="6857" y="1290"/>
                  <a:pt x="7190" y="930"/>
                  <a:pt x="7469" y="930"/>
                </a:cubicBezTo>
                <a:cubicBezTo>
                  <a:pt x="7533" y="930"/>
                  <a:pt x="7595" y="949"/>
                  <a:pt x="7652" y="995"/>
                </a:cubicBezTo>
                <a:cubicBezTo>
                  <a:pt x="7936" y="1239"/>
                  <a:pt x="8261" y="1604"/>
                  <a:pt x="8160" y="1970"/>
                </a:cubicBezTo>
                <a:cubicBezTo>
                  <a:pt x="8053" y="2439"/>
                  <a:pt x="7704" y="2612"/>
                  <a:pt x="7247" y="2612"/>
                </a:cubicBezTo>
                <a:cubicBezTo>
                  <a:pt x="6401" y="2612"/>
                  <a:pt x="5183" y="2020"/>
                  <a:pt x="4445" y="1624"/>
                </a:cubicBezTo>
                <a:cubicBezTo>
                  <a:pt x="4242" y="1503"/>
                  <a:pt x="4019" y="1361"/>
                  <a:pt x="3796" y="1340"/>
                </a:cubicBezTo>
                <a:cubicBezTo>
                  <a:pt x="3780" y="1339"/>
                  <a:pt x="3765" y="1338"/>
                  <a:pt x="3749" y="1338"/>
                </a:cubicBezTo>
                <a:cubicBezTo>
                  <a:pt x="3520" y="1338"/>
                  <a:pt x="3284" y="1477"/>
                  <a:pt x="3227" y="1706"/>
                </a:cubicBezTo>
                <a:cubicBezTo>
                  <a:pt x="3187" y="1868"/>
                  <a:pt x="3248" y="2030"/>
                  <a:pt x="3248" y="2193"/>
                </a:cubicBezTo>
                <a:cubicBezTo>
                  <a:pt x="3207" y="2619"/>
                  <a:pt x="2781" y="2842"/>
                  <a:pt x="2456" y="3086"/>
                </a:cubicBezTo>
                <a:cubicBezTo>
                  <a:pt x="2131" y="3329"/>
                  <a:pt x="1888" y="3898"/>
                  <a:pt x="2212" y="4121"/>
                </a:cubicBezTo>
                <a:cubicBezTo>
                  <a:pt x="2283" y="4172"/>
                  <a:pt x="2365" y="4192"/>
                  <a:pt x="2448" y="4192"/>
                </a:cubicBezTo>
                <a:cubicBezTo>
                  <a:pt x="2532" y="4192"/>
                  <a:pt x="2618" y="4172"/>
                  <a:pt x="2700" y="4141"/>
                </a:cubicBezTo>
                <a:cubicBezTo>
                  <a:pt x="3231" y="3948"/>
                  <a:pt x="3763" y="3435"/>
                  <a:pt x="4265" y="3435"/>
                </a:cubicBezTo>
                <a:cubicBezTo>
                  <a:pt x="4395" y="3435"/>
                  <a:pt x="4523" y="3469"/>
                  <a:pt x="4648" y="3553"/>
                </a:cubicBezTo>
                <a:cubicBezTo>
                  <a:pt x="5176" y="3918"/>
                  <a:pt x="5135" y="5014"/>
                  <a:pt x="5765" y="5116"/>
                </a:cubicBezTo>
                <a:cubicBezTo>
                  <a:pt x="5793" y="5120"/>
                  <a:pt x="5820" y="5122"/>
                  <a:pt x="5848" y="5122"/>
                </a:cubicBezTo>
                <a:cubicBezTo>
                  <a:pt x="6080" y="5122"/>
                  <a:pt x="6296" y="4979"/>
                  <a:pt x="6495" y="4852"/>
                </a:cubicBezTo>
                <a:cubicBezTo>
                  <a:pt x="6975" y="4570"/>
                  <a:pt x="7533" y="4415"/>
                  <a:pt x="8088" y="4415"/>
                </a:cubicBezTo>
                <a:cubicBezTo>
                  <a:pt x="8331" y="4415"/>
                  <a:pt x="8574" y="4445"/>
                  <a:pt x="8809" y="4507"/>
                </a:cubicBezTo>
                <a:cubicBezTo>
                  <a:pt x="8951" y="4547"/>
                  <a:pt x="9154" y="4649"/>
                  <a:pt x="9134" y="4811"/>
                </a:cubicBezTo>
                <a:cubicBezTo>
                  <a:pt x="9134" y="4997"/>
                  <a:pt x="8982" y="5023"/>
                  <a:pt x="8798" y="5023"/>
                </a:cubicBezTo>
                <a:cubicBezTo>
                  <a:pt x="8724" y="5023"/>
                  <a:pt x="8646" y="5019"/>
                  <a:pt x="8570" y="5019"/>
                </a:cubicBezTo>
                <a:cubicBezTo>
                  <a:pt x="8504" y="5019"/>
                  <a:pt x="8440" y="5022"/>
                  <a:pt x="8383" y="5034"/>
                </a:cubicBezTo>
                <a:cubicBezTo>
                  <a:pt x="8160" y="5095"/>
                  <a:pt x="8018" y="5339"/>
                  <a:pt x="8058" y="5582"/>
                </a:cubicBezTo>
                <a:cubicBezTo>
                  <a:pt x="8099" y="5826"/>
                  <a:pt x="9479" y="5522"/>
                  <a:pt x="9479" y="6090"/>
                </a:cubicBezTo>
                <a:cubicBezTo>
                  <a:pt x="9479" y="6496"/>
                  <a:pt x="8160" y="6638"/>
                  <a:pt x="7794" y="6658"/>
                </a:cubicBezTo>
                <a:cubicBezTo>
                  <a:pt x="7757" y="6662"/>
                  <a:pt x="7721" y="6664"/>
                  <a:pt x="7685" y="6664"/>
                </a:cubicBezTo>
                <a:cubicBezTo>
                  <a:pt x="7343" y="6664"/>
                  <a:pt x="7031" y="6499"/>
                  <a:pt x="6719" y="6333"/>
                </a:cubicBezTo>
                <a:cubicBezTo>
                  <a:pt x="5886" y="5867"/>
                  <a:pt x="5074" y="5339"/>
                  <a:pt x="4181" y="5034"/>
                </a:cubicBezTo>
                <a:cubicBezTo>
                  <a:pt x="3737" y="4886"/>
                  <a:pt x="3268" y="4796"/>
                  <a:pt x="2808" y="4796"/>
                </a:cubicBezTo>
                <a:cubicBezTo>
                  <a:pt x="2323" y="4796"/>
                  <a:pt x="1848" y="4896"/>
                  <a:pt x="1421" y="5136"/>
                </a:cubicBezTo>
                <a:cubicBezTo>
                  <a:pt x="589" y="5603"/>
                  <a:pt x="0" y="6679"/>
                  <a:pt x="264" y="7673"/>
                </a:cubicBezTo>
                <a:cubicBezTo>
                  <a:pt x="507" y="8627"/>
                  <a:pt x="1380" y="9195"/>
                  <a:pt x="2233" y="9500"/>
                </a:cubicBezTo>
                <a:cubicBezTo>
                  <a:pt x="2537" y="9601"/>
                  <a:pt x="2862" y="9703"/>
                  <a:pt x="3085" y="9926"/>
                </a:cubicBezTo>
                <a:cubicBezTo>
                  <a:pt x="3552" y="10373"/>
                  <a:pt x="3532" y="11185"/>
                  <a:pt x="3491" y="11875"/>
                </a:cubicBezTo>
                <a:cubicBezTo>
                  <a:pt x="3430" y="12890"/>
                  <a:pt x="3430" y="13925"/>
                  <a:pt x="3512" y="14960"/>
                </a:cubicBezTo>
                <a:cubicBezTo>
                  <a:pt x="3532" y="15508"/>
                  <a:pt x="3633" y="16097"/>
                  <a:pt x="4019" y="16421"/>
                </a:cubicBezTo>
                <a:cubicBezTo>
                  <a:pt x="4196" y="16564"/>
                  <a:pt x="4404" y="16627"/>
                  <a:pt x="4615" y="16627"/>
                </a:cubicBezTo>
                <a:cubicBezTo>
                  <a:pt x="4915" y="16627"/>
                  <a:pt x="5222" y="16502"/>
                  <a:pt x="5460" y="16300"/>
                </a:cubicBezTo>
                <a:cubicBezTo>
                  <a:pt x="5886" y="15975"/>
                  <a:pt x="6150" y="15467"/>
                  <a:pt x="6455" y="15001"/>
                </a:cubicBezTo>
                <a:cubicBezTo>
                  <a:pt x="7226" y="13742"/>
                  <a:pt x="8200" y="12626"/>
                  <a:pt x="9296" y="11692"/>
                </a:cubicBezTo>
                <a:cubicBezTo>
                  <a:pt x="9418" y="11570"/>
                  <a:pt x="9560" y="11469"/>
                  <a:pt x="9641" y="11306"/>
                </a:cubicBezTo>
                <a:cubicBezTo>
                  <a:pt x="9905" y="10779"/>
                  <a:pt x="9398" y="10210"/>
                  <a:pt x="8951" y="9865"/>
                </a:cubicBezTo>
                <a:cubicBezTo>
                  <a:pt x="8505" y="9500"/>
                  <a:pt x="8018" y="8891"/>
                  <a:pt x="8322" y="8404"/>
                </a:cubicBezTo>
                <a:cubicBezTo>
                  <a:pt x="8344" y="8393"/>
                  <a:pt x="8366" y="8388"/>
                  <a:pt x="8388" y="8388"/>
                </a:cubicBezTo>
                <a:cubicBezTo>
                  <a:pt x="8527" y="8388"/>
                  <a:pt x="8658" y="8591"/>
                  <a:pt x="8728" y="8749"/>
                </a:cubicBezTo>
                <a:cubicBezTo>
                  <a:pt x="8992" y="9277"/>
                  <a:pt x="9479" y="9703"/>
                  <a:pt x="10047" y="9784"/>
                </a:cubicBezTo>
                <a:cubicBezTo>
                  <a:pt x="10076" y="9786"/>
                  <a:pt x="10105" y="9787"/>
                  <a:pt x="10134" y="9787"/>
                </a:cubicBezTo>
                <a:cubicBezTo>
                  <a:pt x="10396" y="9787"/>
                  <a:pt x="10681" y="9705"/>
                  <a:pt x="10900" y="9540"/>
                </a:cubicBezTo>
                <a:lnTo>
                  <a:pt x="10900" y="1198"/>
                </a:lnTo>
                <a:cubicBezTo>
                  <a:pt x="9499" y="731"/>
                  <a:pt x="8160" y="21"/>
                  <a:pt x="67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6" name="Google Shape;1116;p37"/>
          <p:cNvGrpSpPr/>
          <p:nvPr/>
        </p:nvGrpSpPr>
        <p:grpSpPr>
          <a:xfrm>
            <a:off x="-573032" y="807769"/>
            <a:ext cx="2505547" cy="1238958"/>
            <a:chOff x="7130625" y="528900"/>
            <a:chExt cx="2873993" cy="1421150"/>
          </a:xfrm>
        </p:grpSpPr>
        <p:sp>
          <p:nvSpPr>
            <p:cNvPr id="1117" name="Google Shape;1117;p37"/>
            <p:cNvSpPr/>
            <p:nvPr/>
          </p:nvSpPr>
          <p:spPr>
            <a:xfrm>
              <a:off x="8075099" y="1366006"/>
              <a:ext cx="1929519" cy="427921"/>
            </a:xfrm>
            <a:custGeom>
              <a:rect b="b" l="l" r="r" t="t"/>
              <a:pathLst>
                <a:path extrusionOk="0" h="3037" w="13694">
                  <a:moveTo>
                    <a:pt x="13693" y="406"/>
                  </a:moveTo>
                  <a:cubicBezTo>
                    <a:pt x="12264" y="906"/>
                    <a:pt x="10824" y="810"/>
                    <a:pt x="9371" y="501"/>
                  </a:cubicBezTo>
                  <a:cubicBezTo>
                    <a:pt x="8204" y="251"/>
                    <a:pt x="7026" y="239"/>
                    <a:pt x="5847" y="525"/>
                  </a:cubicBezTo>
                  <a:cubicBezTo>
                    <a:pt x="5085" y="703"/>
                    <a:pt x="4287" y="787"/>
                    <a:pt x="3501" y="870"/>
                  </a:cubicBezTo>
                  <a:cubicBezTo>
                    <a:pt x="3132" y="918"/>
                    <a:pt x="2906" y="1061"/>
                    <a:pt x="2763" y="1501"/>
                  </a:cubicBezTo>
                  <a:cubicBezTo>
                    <a:pt x="3144" y="1525"/>
                    <a:pt x="3513" y="1596"/>
                    <a:pt x="3859" y="1549"/>
                  </a:cubicBezTo>
                  <a:cubicBezTo>
                    <a:pt x="4680" y="1453"/>
                    <a:pt x="5490" y="1203"/>
                    <a:pt x="6311" y="1180"/>
                  </a:cubicBezTo>
                  <a:cubicBezTo>
                    <a:pt x="7442" y="1132"/>
                    <a:pt x="8585" y="1239"/>
                    <a:pt x="9716" y="1299"/>
                  </a:cubicBezTo>
                  <a:cubicBezTo>
                    <a:pt x="10157" y="1322"/>
                    <a:pt x="10597" y="1382"/>
                    <a:pt x="11038" y="1442"/>
                  </a:cubicBezTo>
                  <a:cubicBezTo>
                    <a:pt x="11169" y="1453"/>
                    <a:pt x="11300" y="1477"/>
                    <a:pt x="11431" y="1489"/>
                  </a:cubicBezTo>
                  <a:cubicBezTo>
                    <a:pt x="11443" y="1537"/>
                    <a:pt x="11455" y="1584"/>
                    <a:pt x="11455" y="1632"/>
                  </a:cubicBezTo>
                  <a:cubicBezTo>
                    <a:pt x="11288" y="1668"/>
                    <a:pt x="11121" y="1763"/>
                    <a:pt x="10967" y="1751"/>
                  </a:cubicBezTo>
                  <a:cubicBezTo>
                    <a:pt x="10324" y="1680"/>
                    <a:pt x="9693" y="1572"/>
                    <a:pt x="9062" y="1501"/>
                  </a:cubicBezTo>
                  <a:cubicBezTo>
                    <a:pt x="8716" y="1465"/>
                    <a:pt x="8359" y="1501"/>
                    <a:pt x="8026" y="1418"/>
                  </a:cubicBezTo>
                  <a:cubicBezTo>
                    <a:pt x="7014" y="1191"/>
                    <a:pt x="6085" y="1572"/>
                    <a:pt x="5121" y="1703"/>
                  </a:cubicBezTo>
                  <a:cubicBezTo>
                    <a:pt x="4406" y="1811"/>
                    <a:pt x="3692" y="1858"/>
                    <a:pt x="2977" y="1942"/>
                  </a:cubicBezTo>
                  <a:cubicBezTo>
                    <a:pt x="2513" y="1989"/>
                    <a:pt x="2442" y="2049"/>
                    <a:pt x="2132" y="2501"/>
                  </a:cubicBezTo>
                  <a:cubicBezTo>
                    <a:pt x="2835" y="2727"/>
                    <a:pt x="3549" y="2680"/>
                    <a:pt x="4263" y="2596"/>
                  </a:cubicBezTo>
                  <a:cubicBezTo>
                    <a:pt x="4811" y="2537"/>
                    <a:pt x="5359" y="2394"/>
                    <a:pt x="5906" y="2299"/>
                  </a:cubicBezTo>
                  <a:cubicBezTo>
                    <a:pt x="6097" y="2263"/>
                    <a:pt x="6299" y="2275"/>
                    <a:pt x="6490" y="2263"/>
                  </a:cubicBezTo>
                  <a:cubicBezTo>
                    <a:pt x="6502" y="2311"/>
                    <a:pt x="6514" y="2346"/>
                    <a:pt x="6526" y="2394"/>
                  </a:cubicBezTo>
                  <a:cubicBezTo>
                    <a:pt x="6442" y="2442"/>
                    <a:pt x="6359" y="2513"/>
                    <a:pt x="6275" y="2537"/>
                  </a:cubicBezTo>
                  <a:cubicBezTo>
                    <a:pt x="5490" y="2692"/>
                    <a:pt x="4704" y="2882"/>
                    <a:pt x="3906" y="2977"/>
                  </a:cubicBezTo>
                  <a:cubicBezTo>
                    <a:pt x="3382" y="3037"/>
                    <a:pt x="2846" y="2942"/>
                    <a:pt x="2323" y="2930"/>
                  </a:cubicBezTo>
                  <a:cubicBezTo>
                    <a:pt x="2013" y="2930"/>
                    <a:pt x="1703" y="2954"/>
                    <a:pt x="1382" y="2966"/>
                  </a:cubicBezTo>
                  <a:cubicBezTo>
                    <a:pt x="1453" y="2692"/>
                    <a:pt x="1192" y="2656"/>
                    <a:pt x="918" y="2632"/>
                  </a:cubicBezTo>
                  <a:cubicBezTo>
                    <a:pt x="620" y="2608"/>
                    <a:pt x="334" y="2561"/>
                    <a:pt x="37" y="2525"/>
                  </a:cubicBezTo>
                  <a:cubicBezTo>
                    <a:pt x="25" y="2465"/>
                    <a:pt x="13" y="2406"/>
                    <a:pt x="13" y="2346"/>
                  </a:cubicBezTo>
                  <a:cubicBezTo>
                    <a:pt x="132" y="2299"/>
                    <a:pt x="251" y="2192"/>
                    <a:pt x="370" y="2204"/>
                  </a:cubicBezTo>
                  <a:cubicBezTo>
                    <a:pt x="715" y="2239"/>
                    <a:pt x="1049" y="2334"/>
                    <a:pt x="1382" y="2382"/>
                  </a:cubicBezTo>
                  <a:cubicBezTo>
                    <a:pt x="1537" y="2406"/>
                    <a:pt x="1727" y="2430"/>
                    <a:pt x="1858" y="2370"/>
                  </a:cubicBezTo>
                  <a:cubicBezTo>
                    <a:pt x="1977" y="2323"/>
                    <a:pt x="2084" y="2168"/>
                    <a:pt x="2132" y="2025"/>
                  </a:cubicBezTo>
                  <a:cubicBezTo>
                    <a:pt x="2156" y="1989"/>
                    <a:pt x="1965" y="1811"/>
                    <a:pt x="1858" y="1787"/>
                  </a:cubicBezTo>
                  <a:cubicBezTo>
                    <a:pt x="1442" y="1703"/>
                    <a:pt x="1013" y="1632"/>
                    <a:pt x="584" y="1572"/>
                  </a:cubicBezTo>
                  <a:cubicBezTo>
                    <a:pt x="239" y="1513"/>
                    <a:pt x="179" y="1477"/>
                    <a:pt x="1" y="1084"/>
                  </a:cubicBezTo>
                  <a:cubicBezTo>
                    <a:pt x="430" y="1144"/>
                    <a:pt x="822" y="1191"/>
                    <a:pt x="1203" y="1263"/>
                  </a:cubicBezTo>
                  <a:cubicBezTo>
                    <a:pt x="1465" y="1299"/>
                    <a:pt x="1727" y="1382"/>
                    <a:pt x="2001" y="1430"/>
                  </a:cubicBezTo>
                  <a:cubicBezTo>
                    <a:pt x="2442" y="1525"/>
                    <a:pt x="2585" y="1418"/>
                    <a:pt x="2680" y="882"/>
                  </a:cubicBezTo>
                  <a:cubicBezTo>
                    <a:pt x="2049" y="775"/>
                    <a:pt x="1430" y="668"/>
                    <a:pt x="799" y="560"/>
                  </a:cubicBezTo>
                  <a:cubicBezTo>
                    <a:pt x="608" y="525"/>
                    <a:pt x="418" y="525"/>
                    <a:pt x="251" y="465"/>
                  </a:cubicBezTo>
                  <a:cubicBezTo>
                    <a:pt x="156" y="429"/>
                    <a:pt x="84" y="322"/>
                    <a:pt x="13" y="239"/>
                  </a:cubicBezTo>
                  <a:cubicBezTo>
                    <a:pt x="120" y="179"/>
                    <a:pt x="251" y="48"/>
                    <a:pt x="358" y="60"/>
                  </a:cubicBezTo>
                  <a:cubicBezTo>
                    <a:pt x="941" y="144"/>
                    <a:pt x="1525" y="275"/>
                    <a:pt x="2096" y="382"/>
                  </a:cubicBezTo>
                  <a:cubicBezTo>
                    <a:pt x="2168" y="394"/>
                    <a:pt x="2227" y="418"/>
                    <a:pt x="2287" y="418"/>
                  </a:cubicBezTo>
                  <a:cubicBezTo>
                    <a:pt x="3478" y="465"/>
                    <a:pt x="4656" y="429"/>
                    <a:pt x="5847" y="191"/>
                  </a:cubicBezTo>
                  <a:cubicBezTo>
                    <a:pt x="6787" y="1"/>
                    <a:pt x="7799" y="25"/>
                    <a:pt x="8764" y="72"/>
                  </a:cubicBezTo>
                  <a:cubicBezTo>
                    <a:pt x="9752" y="120"/>
                    <a:pt x="10728" y="346"/>
                    <a:pt x="11717" y="418"/>
                  </a:cubicBezTo>
                  <a:cubicBezTo>
                    <a:pt x="12169" y="453"/>
                    <a:pt x="12645" y="299"/>
                    <a:pt x="13110" y="251"/>
                  </a:cubicBezTo>
                  <a:cubicBezTo>
                    <a:pt x="13300" y="227"/>
                    <a:pt x="13503" y="251"/>
                    <a:pt x="13693" y="251"/>
                  </a:cubicBezTo>
                  <a:cubicBezTo>
                    <a:pt x="13693" y="310"/>
                    <a:pt x="13693" y="358"/>
                    <a:pt x="13693" y="4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7"/>
            <p:cNvSpPr/>
            <p:nvPr/>
          </p:nvSpPr>
          <p:spPr>
            <a:xfrm>
              <a:off x="7130625" y="528900"/>
              <a:ext cx="2862152" cy="1395921"/>
            </a:xfrm>
            <a:custGeom>
              <a:rect b="b" l="l" r="r" t="t"/>
              <a:pathLst>
                <a:path extrusionOk="0" h="9907" w="20313">
                  <a:moveTo>
                    <a:pt x="3846" y="9907"/>
                  </a:moveTo>
                  <a:cubicBezTo>
                    <a:pt x="3704" y="9895"/>
                    <a:pt x="3561" y="9895"/>
                    <a:pt x="3418" y="9859"/>
                  </a:cubicBezTo>
                  <a:cubicBezTo>
                    <a:pt x="2525" y="9633"/>
                    <a:pt x="1787" y="9157"/>
                    <a:pt x="1263" y="8395"/>
                  </a:cubicBezTo>
                  <a:cubicBezTo>
                    <a:pt x="501" y="7263"/>
                    <a:pt x="1" y="6049"/>
                    <a:pt x="191" y="4656"/>
                  </a:cubicBezTo>
                  <a:cubicBezTo>
                    <a:pt x="465" y="2763"/>
                    <a:pt x="1406" y="1346"/>
                    <a:pt x="3215" y="536"/>
                  </a:cubicBezTo>
                  <a:cubicBezTo>
                    <a:pt x="4204" y="96"/>
                    <a:pt x="5216" y="1"/>
                    <a:pt x="6263" y="179"/>
                  </a:cubicBezTo>
                  <a:cubicBezTo>
                    <a:pt x="6585" y="239"/>
                    <a:pt x="6894" y="370"/>
                    <a:pt x="7204" y="501"/>
                  </a:cubicBezTo>
                  <a:cubicBezTo>
                    <a:pt x="8121" y="894"/>
                    <a:pt x="8883" y="1513"/>
                    <a:pt x="9466" y="2310"/>
                  </a:cubicBezTo>
                  <a:cubicBezTo>
                    <a:pt x="9704" y="2644"/>
                    <a:pt x="9740" y="3144"/>
                    <a:pt x="9871" y="3561"/>
                  </a:cubicBezTo>
                  <a:cubicBezTo>
                    <a:pt x="9930" y="3739"/>
                    <a:pt x="10002" y="3906"/>
                    <a:pt x="10050" y="4084"/>
                  </a:cubicBezTo>
                  <a:cubicBezTo>
                    <a:pt x="10133" y="4370"/>
                    <a:pt x="10323" y="4418"/>
                    <a:pt x="10597" y="4370"/>
                  </a:cubicBezTo>
                  <a:cubicBezTo>
                    <a:pt x="11454" y="4204"/>
                    <a:pt x="12324" y="4025"/>
                    <a:pt x="13193" y="3894"/>
                  </a:cubicBezTo>
                  <a:cubicBezTo>
                    <a:pt x="14312" y="3715"/>
                    <a:pt x="15443" y="3846"/>
                    <a:pt x="16550" y="4049"/>
                  </a:cubicBezTo>
                  <a:cubicBezTo>
                    <a:pt x="17598" y="4251"/>
                    <a:pt x="18646" y="4251"/>
                    <a:pt x="19694" y="4096"/>
                  </a:cubicBezTo>
                  <a:cubicBezTo>
                    <a:pt x="19872" y="4061"/>
                    <a:pt x="20063" y="4073"/>
                    <a:pt x="20253" y="4061"/>
                  </a:cubicBezTo>
                  <a:cubicBezTo>
                    <a:pt x="20265" y="4108"/>
                    <a:pt x="20265" y="4144"/>
                    <a:pt x="20277" y="4180"/>
                  </a:cubicBezTo>
                  <a:cubicBezTo>
                    <a:pt x="20182" y="4239"/>
                    <a:pt x="20087" y="4323"/>
                    <a:pt x="19979" y="4346"/>
                  </a:cubicBezTo>
                  <a:cubicBezTo>
                    <a:pt x="19015" y="4596"/>
                    <a:pt x="18027" y="4656"/>
                    <a:pt x="17039" y="4537"/>
                  </a:cubicBezTo>
                  <a:cubicBezTo>
                    <a:pt x="16265" y="4442"/>
                    <a:pt x="15503" y="4287"/>
                    <a:pt x="14729" y="4204"/>
                  </a:cubicBezTo>
                  <a:cubicBezTo>
                    <a:pt x="13586" y="4061"/>
                    <a:pt x="12490" y="4346"/>
                    <a:pt x="11383" y="4573"/>
                  </a:cubicBezTo>
                  <a:cubicBezTo>
                    <a:pt x="11121" y="4632"/>
                    <a:pt x="10847" y="4668"/>
                    <a:pt x="10573" y="4692"/>
                  </a:cubicBezTo>
                  <a:cubicBezTo>
                    <a:pt x="10061" y="4751"/>
                    <a:pt x="10038" y="4775"/>
                    <a:pt x="10109" y="5418"/>
                  </a:cubicBezTo>
                  <a:cubicBezTo>
                    <a:pt x="10740" y="5323"/>
                    <a:pt x="11359" y="5204"/>
                    <a:pt x="11990" y="5132"/>
                  </a:cubicBezTo>
                  <a:cubicBezTo>
                    <a:pt x="13002" y="5025"/>
                    <a:pt x="14002" y="4906"/>
                    <a:pt x="15014" y="4870"/>
                  </a:cubicBezTo>
                  <a:cubicBezTo>
                    <a:pt x="15491" y="4846"/>
                    <a:pt x="15979" y="4966"/>
                    <a:pt x="16443" y="5073"/>
                  </a:cubicBezTo>
                  <a:cubicBezTo>
                    <a:pt x="17574" y="5323"/>
                    <a:pt x="18705" y="5335"/>
                    <a:pt x="19825" y="5085"/>
                  </a:cubicBezTo>
                  <a:cubicBezTo>
                    <a:pt x="19884" y="5073"/>
                    <a:pt x="19956" y="5049"/>
                    <a:pt x="20015" y="5061"/>
                  </a:cubicBezTo>
                  <a:cubicBezTo>
                    <a:pt x="20110" y="5097"/>
                    <a:pt x="20206" y="5156"/>
                    <a:pt x="20313" y="5204"/>
                  </a:cubicBezTo>
                  <a:cubicBezTo>
                    <a:pt x="20241" y="5287"/>
                    <a:pt x="20182" y="5394"/>
                    <a:pt x="20098" y="5418"/>
                  </a:cubicBezTo>
                  <a:cubicBezTo>
                    <a:pt x="19884" y="5478"/>
                    <a:pt x="19658" y="5501"/>
                    <a:pt x="19432" y="5537"/>
                  </a:cubicBezTo>
                  <a:cubicBezTo>
                    <a:pt x="18384" y="5704"/>
                    <a:pt x="17360" y="5644"/>
                    <a:pt x="16312" y="5418"/>
                  </a:cubicBezTo>
                  <a:cubicBezTo>
                    <a:pt x="14824" y="5108"/>
                    <a:pt x="13324" y="5168"/>
                    <a:pt x="11824" y="5561"/>
                  </a:cubicBezTo>
                  <a:cubicBezTo>
                    <a:pt x="10823" y="5823"/>
                    <a:pt x="9800" y="5823"/>
                    <a:pt x="8764" y="5644"/>
                  </a:cubicBezTo>
                  <a:cubicBezTo>
                    <a:pt x="8204" y="5549"/>
                    <a:pt x="7644" y="5478"/>
                    <a:pt x="7085" y="5382"/>
                  </a:cubicBezTo>
                  <a:cubicBezTo>
                    <a:pt x="6930" y="5358"/>
                    <a:pt x="6787" y="5299"/>
                    <a:pt x="6644" y="5263"/>
                  </a:cubicBezTo>
                  <a:cubicBezTo>
                    <a:pt x="6632" y="5216"/>
                    <a:pt x="6632" y="5168"/>
                    <a:pt x="6621" y="5120"/>
                  </a:cubicBezTo>
                  <a:cubicBezTo>
                    <a:pt x="6752" y="5073"/>
                    <a:pt x="6882" y="4966"/>
                    <a:pt x="7002" y="4977"/>
                  </a:cubicBezTo>
                  <a:cubicBezTo>
                    <a:pt x="7478" y="5025"/>
                    <a:pt x="7954" y="5108"/>
                    <a:pt x="8418" y="5180"/>
                  </a:cubicBezTo>
                  <a:cubicBezTo>
                    <a:pt x="8883" y="5263"/>
                    <a:pt x="9347" y="5335"/>
                    <a:pt x="9800" y="5418"/>
                  </a:cubicBezTo>
                  <a:cubicBezTo>
                    <a:pt x="9907" y="4763"/>
                    <a:pt x="9847" y="4751"/>
                    <a:pt x="9264" y="4680"/>
                  </a:cubicBezTo>
                  <a:cubicBezTo>
                    <a:pt x="8454" y="4596"/>
                    <a:pt x="7656" y="4418"/>
                    <a:pt x="6859" y="4263"/>
                  </a:cubicBezTo>
                  <a:cubicBezTo>
                    <a:pt x="6775" y="4251"/>
                    <a:pt x="6716" y="4120"/>
                    <a:pt x="6656" y="4049"/>
                  </a:cubicBezTo>
                  <a:cubicBezTo>
                    <a:pt x="6763" y="4001"/>
                    <a:pt x="6882" y="3894"/>
                    <a:pt x="6990" y="3906"/>
                  </a:cubicBezTo>
                  <a:cubicBezTo>
                    <a:pt x="7728" y="4025"/>
                    <a:pt x="8478" y="4168"/>
                    <a:pt x="9216" y="4287"/>
                  </a:cubicBezTo>
                  <a:cubicBezTo>
                    <a:pt x="9430" y="4323"/>
                    <a:pt x="9645" y="4299"/>
                    <a:pt x="9871" y="4299"/>
                  </a:cubicBezTo>
                  <a:cubicBezTo>
                    <a:pt x="9800" y="3775"/>
                    <a:pt x="9502" y="3656"/>
                    <a:pt x="9097" y="3596"/>
                  </a:cubicBezTo>
                  <a:cubicBezTo>
                    <a:pt x="8383" y="3489"/>
                    <a:pt x="7656" y="3334"/>
                    <a:pt x="6942" y="3192"/>
                  </a:cubicBezTo>
                  <a:cubicBezTo>
                    <a:pt x="6823" y="3168"/>
                    <a:pt x="6716" y="3049"/>
                    <a:pt x="6621" y="2918"/>
                  </a:cubicBezTo>
                  <a:cubicBezTo>
                    <a:pt x="7561" y="2751"/>
                    <a:pt x="8430" y="3120"/>
                    <a:pt x="9359" y="3168"/>
                  </a:cubicBezTo>
                  <a:cubicBezTo>
                    <a:pt x="9383" y="2822"/>
                    <a:pt x="9311" y="2596"/>
                    <a:pt x="8954" y="2501"/>
                  </a:cubicBezTo>
                  <a:cubicBezTo>
                    <a:pt x="8228" y="2299"/>
                    <a:pt x="7490" y="2156"/>
                    <a:pt x="6716" y="2239"/>
                  </a:cubicBezTo>
                  <a:cubicBezTo>
                    <a:pt x="6621" y="2251"/>
                    <a:pt x="6525" y="2156"/>
                    <a:pt x="6323" y="2060"/>
                  </a:cubicBezTo>
                  <a:cubicBezTo>
                    <a:pt x="7263" y="1632"/>
                    <a:pt x="8061" y="2060"/>
                    <a:pt x="9002" y="2132"/>
                  </a:cubicBezTo>
                  <a:cubicBezTo>
                    <a:pt x="8764" y="1882"/>
                    <a:pt x="8609" y="1703"/>
                    <a:pt x="8418" y="1548"/>
                  </a:cubicBezTo>
                  <a:cubicBezTo>
                    <a:pt x="7002" y="405"/>
                    <a:pt x="5382" y="263"/>
                    <a:pt x="3692" y="691"/>
                  </a:cubicBezTo>
                  <a:cubicBezTo>
                    <a:pt x="2358" y="1036"/>
                    <a:pt x="1346" y="1870"/>
                    <a:pt x="846" y="3108"/>
                  </a:cubicBezTo>
                  <a:cubicBezTo>
                    <a:pt x="263" y="4525"/>
                    <a:pt x="239" y="6013"/>
                    <a:pt x="1060" y="7430"/>
                  </a:cubicBezTo>
                  <a:cubicBezTo>
                    <a:pt x="1668" y="8478"/>
                    <a:pt x="2465" y="9240"/>
                    <a:pt x="3620" y="9597"/>
                  </a:cubicBezTo>
                  <a:cubicBezTo>
                    <a:pt x="3727" y="9633"/>
                    <a:pt x="3811" y="9716"/>
                    <a:pt x="3894" y="9776"/>
                  </a:cubicBezTo>
                  <a:cubicBezTo>
                    <a:pt x="3882" y="9823"/>
                    <a:pt x="3870" y="9859"/>
                    <a:pt x="3846" y="99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7"/>
            <p:cNvSpPr/>
            <p:nvPr/>
          </p:nvSpPr>
          <p:spPr>
            <a:xfrm>
              <a:off x="8558257" y="906380"/>
              <a:ext cx="1298698" cy="146116"/>
            </a:xfrm>
            <a:custGeom>
              <a:rect b="b" l="l" r="r" t="t"/>
              <a:pathLst>
                <a:path extrusionOk="0" h="1037" w="9217">
                  <a:moveTo>
                    <a:pt x="1" y="965"/>
                  </a:moveTo>
                  <a:cubicBezTo>
                    <a:pt x="96" y="620"/>
                    <a:pt x="370" y="620"/>
                    <a:pt x="620" y="560"/>
                  </a:cubicBezTo>
                  <a:cubicBezTo>
                    <a:pt x="1144" y="453"/>
                    <a:pt x="1668" y="322"/>
                    <a:pt x="2192" y="215"/>
                  </a:cubicBezTo>
                  <a:cubicBezTo>
                    <a:pt x="2323" y="191"/>
                    <a:pt x="2442" y="155"/>
                    <a:pt x="2561" y="155"/>
                  </a:cubicBezTo>
                  <a:cubicBezTo>
                    <a:pt x="3954" y="60"/>
                    <a:pt x="5347" y="1"/>
                    <a:pt x="6728" y="334"/>
                  </a:cubicBezTo>
                  <a:cubicBezTo>
                    <a:pt x="7335" y="489"/>
                    <a:pt x="7990" y="429"/>
                    <a:pt x="8621" y="465"/>
                  </a:cubicBezTo>
                  <a:cubicBezTo>
                    <a:pt x="8812" y="477"/>
                    <a:pt x="9002" y="501"/>
                    <a:pt x="9193" y="524"/>
                  </a:cubicBezTo>
                  <a:lnTo>
                    <a:pt x="9216" y="643"/>
                  </a:lnTo>
                  <a:cubicBezTo>
                    <a:pt x="9085" y="691"/>
                    <a:pt x="8954" y="774"/>
                    <a:pt x="8823" y="786"/>
                  </a:cubicBezTo>
                  <a:cubicBezTo>
                    <a:pt x="7811" y="917"/>
                    <a:pt x="6799" y="846"/>
                    <a:pt x="5799" y="608"/>
                  </a:cubicBezTo>
                  <a:cubicBezTo>
                    <a:pt x="4549" y="298"/>
                    <a:pt x="3311" y="358"/>
                    <a:pt x="2061" y="679"/>
                  </a:cubicBezTo>
                  <a:cubicBezTo>
                    <a:pt x="1465" y="834"/>
                    <a:pt x="858" y="917"/>
                    <a:pt x="251" y="1024"/>
                  </a:cubicBezTo>
                  <a:cubicBezTo>
                    <a:pt x="179" y="1036"/>
                    <a:pt x="96" y="989"/>
                    <a:pt x="1" y="9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7"/>
            <p:cNvSpPr/>
            <p:nvPr/>
          </p:nvSpPr>
          <p:spPr>
            <a:xfrm>
              <a:off x="9538098" y="819161"/>
              <a:ext cx="372546" cy="52134"/>
            </a:xfrm>
            <a:custGeom>
              <a:rect b="b" l="l" r="r" t="t"/>
              <a:pathLst>
                <a:path extrusionOk="0" h="370" w="2644">
                  <a:moveTo>
                    <a:pt x="0" y="215"/>
                  </a:moveTo>
                  <a:cubicBezTo>
                    <a:pt x="119" y="179"/>
                    <a:pt x="226" y="119"/>
                    <a:pt x="345" y="108"/>
                  </a:cubicBezTo>
                  <a:cubicBezTo>
                    <a:pt x="810" y="96"/>
                    <a:pt x="1262" y="96"/>
                    <a:pt x="1715" y="72"/>
                  </a:cubicBezTo>
                  <a:cubicBezTo>
                    <a:pt x="1917" y="60"/>
                    <a:pt x="2108" y="12"/>
                    <a:pt x="2298" y="0"/>
                  </a:cubicBezTo>
                  <a:cubicBezTo>
                    <a:pt x="2417" y="0"/>
                    <a:pt x="2524" y="48"/>
                    <a:pt x="2643" y="84"/>
                  </a:cubicBezTo>
                  <a:cubicBezTo>
                    <a:pt x="2560" y="155"/>
                    <a:pt x="2477" y="262"/>
                    <a:pt x="2381" y="286"/>
                  </a:cubicBezTo>
                  <a:cubicBezTo>
                    <a:pt x="2167" y="334"/>
                    <a:pt x="1941" y="346"/>
                    <a:pt x="1727" y="346"/>
                  </a:cubicBezTo>
                  <a:cubicBezTo>
                    <a:pt x="1274" y="370"/>
                    <a:pt x="834" y="370"/>
                    <a:pt x="393" y="370"/>
                  </a:cubicBezTo>
                  <a:cubicBezTo>
                    <a:pt x="262" y="370"/>
                    <a:pt x="143" y="334"/>
                    <a:pt x="12" y="322"/>
                  </a:cubicBezTo>
                  <a:cubicBezTo>
                    <a:pt x="12" y="286"/>
                    <a:pt x="12" y="250"/>
                    <a:pt x="0"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7"/>
            <p:cNvSpPr/>
            <p:nvPr/>
          </p:nvSpPr>
          <p:spPr>
            <a:xfrm>
              <a:off x="9271368" y="778862"/>
              <a:ext cx="250102" cy="94123"/>
            </a:xfrm>
            <a:custGeom>
              <a:rect b="b" l="l" r="r" t="t"/>
              <a:pathLst>
                <a:path extrusionOk="0" h="668" w="1775">
                  <a:moveTo>
                    <a:pt x="1774" y="370"/>
                  </a:moveTo>
                  <a:cubicBezTo>
                    <a:pt x="1143" y="667"/>
                    <a:pt x="607" y="275"/>
                    <a:pt x="0" y="417"/>
                  </a:cubicBezTo>
                  <a:cubicBezTo>
                    <a:pt x="250" y="1"/>
                    <a:pt x="1310" y="1"/>
                    <a:pt x="1774" y="3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7"/>
            <p:cNvSpPr/>
            <p:nvPr/>
          </p:nvSpPr>
          <p:spPr>
            <a:xfrm>
              <a:off x="9155545" y="1669653"/>
              <a:ext cx="243339" cy="60588"/>
            </a:xfrm>
            <a:custGeom>
              <a:rect b="b" l="l" r="r" t="t"/>
              <a:pathLst>
                <a:path extrusionOk="0" h="430" w="1727">
                  <a:moveTo>
                    <a:pt x="1" y="96"/>
                  </a:moveTo>
                  <a:cubicBezTo>
                    <a:pt x="131" y="72"/>
                    <a:pt x="262" y="1"/>
                    <a:pt x="393" y="13"/>
                  </a:cubicBezTo>
                  <a:cubicBezTo>
                    <a:pt x="786" y="25"/>
                    <a:pt x="1179" y="72"/>
                    <a:pt x="1560" y="108"/>
                  </a:cubicBezTo>
                  <a:cubicBezTo>
                    <a:pt x="1620" y="120"/>
                    <a:pt x="1667" y="191"/>
                    <a:pt x="1727" y="239"/>
                  </a:cubicBezTo>
                  <a:cubicBezTo>
                    <a:pt x="1667" y="299"/>
                    <a:pt x="1632" y="382"/>
                    <a:pt x="1572" y="406"/>
                  </a:cubicBezTo>
                  <a:cubicBezTo>
                    <a:pt x="1465" y="430"/>
                    <a:pt x="1358" y="430"/>
                    <a:pt x="1239" y="418"/>
                  </a:cubicBezTo>
                  <a:cubicBezTo>
                    <a:pt x="905" y="394"/>
                    <a:pt x="572" y="358"/>
                    <a:pt x="239" y="322"/>
                  </a:cubicBezTo>
                  <a:cubicBezTo>
                    <a:pt x="155" y="310"/>
                    <a:pt x="72" y="239"/>
                    <a:pt x="1" y="191"/>
                  </a:cubicBezTo>
                  <a:cubicBezTo>
                    <a:pt x="1" y="168"/>
                    <a:pt x="1" y="132"/>
                    <a:pt x="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7"/>
            <p:cNvSpPr/>
            <p:nvPr/>
          </p:nvSpPr>
          <p:spPr>
            <a:xfrm>
              <a:off x="8709305" y="777171"/>
              <a:ext cx="248411" cy="90741"/>
            </a:xfrm>
            <a:custGeom>
              <a:rect b="b" l="l" r="r" t="t"/>
              <a:pathLst>
                <a:path extrusionOk="0" h="644" w="1763">
                  <a:moveTo>
                    <a:pt x="1763" y="298"/>
                  </a:moveTo>
                  <a:cubicBezTo>
                    <a:pt x="1203" y="406"/>
                    <a:pt x="643" y="513"/>
                    <a:pt x="0" y="644"/>
                  </a:cubicBezTo>
                  <a:cubicBezTo>
                    <a:pt x="262" y="239"/>
                    <a:pt x="1453" y="1"/>
                    <a:pt x="1763" y="2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7"/>
            <p:cNvSpPr/>
            <p:nvPr/>
          </p:nvSpPr>
          <p:spPr>
            <a:xfrm>
              <a:off x="8974344" y="747018"/>
              <a:ext cx="198109" cy="65520"/>
            </a:xfrm>
            <a:custGeom>
              <a:rect b="b" l="l" r="r" t="t"/>
              <a:pathLst>
                <a:path extrusionOk="0" h="465" w="1406">
                  <a:moveTo>
                    <a:pt x="1406" y="405"/>
                  </a:moveTo>
                  <a:cubicBezTo>
                    <a:pt x="929" y="429"/>
                    <a:pt x="501" y="441"/>
                    <a:pt x="1" y="465"/>
                  </a:cubicBezTo>
                  <a:cubicBezTo>
                    <a:pt x="322" y="36"/>
                    <a:pt x="1120" y="0"/>
                    <a:pt x="1406" y="4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7"/>
            <p:cNvSpPr/>
            <p:nvPr/>
          </p:nvSpPr>
          <p:spPr>
            <a:xfrm>
              <a:off x="8034942" y="1829014"/>
              <a:ext cx="169506" cy="100886"/>
            </a:xfrm>
            <a:custGeom>
              <a:rect b="b" l="l" r="r" t="t"/>
              <a:pathLst>
                <a:path extrusionOk="0" h="716" w="1203">
                  <a:moveTo>
                    <a:pt x="1203" y="72"/>
                  </a:moveTo>
                  <a:cubicBezTo>
                    <a:pt x="905" y="275"/>
                    <a:pt x="619" y="489"/>
                    <a:pt x="298" y="680"/>
                  </a:cubicBezTo>
                  <a:cubicBezTo>
                    <a:pt x="238" y="715"/>
                    <a:pt x="107" y="632"/>
                    <a:pt x="0" y="596"/>
                  </a:cubicBezTo>
                  <a:cubicBezTo>
                    <a:pt x="48" y="513"/>
                    <a:pt x="83" y="370"/>
                    <a:pt x="167" y="334"/>
                  </a:cubicBezTo>
                  <a:cubicBezTo>
                    <a:pt x="488" y="203"/>
                    <a:pt x="810" y="108"/>
                    <a:pt x="1131" y="1"/>
                  </a:cubicBezTo>
                  <a:cubicBezTo>
                    <a:pt x="1155" y="25"/>
                    <a:pt x="1179" y="49"/>
                    <a:pt x="1203" y="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7"/>
            <p:cNvSpPr/>
            <p:nvPr/>
          </p:nvSpPr>
          <p:spPr>
            <a:xfrm>
              <a:off x="9846676" y="1547208"/>
              <a:ext cx="146116" cy="60588"/>
            </a:xfrm>
            <a:custGeom>
              <a:rect b="b" l="l" r="r" t="t"/>
              <a:pathLst>
                <a:path extrusionOk="0" h="430" w="1037">
                  <a:moveTo>
                    <a:pt x="1037" y="96"/>
                  </a:moveTo>
                  <a:cubicBezTo>
                    <a:pt x="691" y="394"/>
                    <a:pt x="287" y="429"/>
                    <a:pt x="1" y="108"/>
                  </a:cubicBezTo>
                  <a:cubicBezTo>
                    <a:pt x="382" y="72"/>
                    <a:pt x="691" y="36"/>
                    <a:pt x="1013" y="1"/>
                  </a:cubicBezTo>
                  <a:cubicBezTo>
                    <a:pt x="1025" y="36"/>
                    <a:pt x="1037" y="60"/>
                    <a:pt x="1037"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7"/>
            <p:cNvSpPr/>
            <p:nvPr/>
          </p:nvSpPr>
          <p:spPr>
            <a:xfrm>
              <a:off x="9581637" y="1720096"/>
              <a:ext cx="102436" cy="62138"/>
            </a:xfrm>
            <a:custGeom>
              <a:rect b="b" l="l" r="r" t="t"/>
              <a:pathLst>
                <a:path extrusionOk="0" h="441" w="727">
                  <a:moveTo>
                    <a:pt x="394" y="441"/>
                  </a:moveTo>
                  <a:cubicBezTo>
                    <a:pt x="251" y="345"/>
                    <a:pt x="132" y="262"/>
                    <a:pt x="1" y="167"/>
                  </a:cubicBezTo>
                  <a:cubicBezTo>
                    <a:pt x="84" y="119"/>
                    <a:pt x="167" y="0"/>
                    <a:pt x="227" y="24"/>
                  </a:cubicBezTo>
                  <a:cubicBezTo>
                    <a:pt x="394" y="72"/>
                    <a:pt x="560" y="167"/>
                    <a:pt x="727" y="250"/>
                  </a:cubicBezTo>
                  <a:cubicBezTo>
                    <a:pt x="632" y="310"/>
                    <a:pt x="536" y="357"/>
                    <a:pt x="394"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7"/>
            <p:cNvSpPr/>
            <p:nvPr/>
          </p:nvSpPr>
          <p:spPr>
            <a:xfrm>
              <a:off x="9888665" y="926529"/>
              <a:ext cx="99054" cy="70592"/>
            </a:xfrm>
            <a:custGeom>
              <a:rect b="b" l="l" r="r" t="t"/>
              <a:pathLst>
                <a:path extrusionOk="0" h="501" w="703">
                  <a:moveTo>
                    <a:pt x="1" y="346"/>
                  </a:moveTo>
                  <a:cubicBezTo>
                    <a:pt x="191" y="167"/>
                    <a:pt x="393" y="0"/>
                    <a:pt x="667" y="155"/>
                  </a:cubicBezTo>
                  <a:cubicBezTo>
                    <a:pt x="679" y="203"/>
                    <a:pt x="691" y="250"/>
                    <a:pt x="703" y="310"/>
                  </a:cubicBezTo>
                  <a:cubicBezTo>
                    <a:pt x="489" y="370"/>
                    <a:pt x="274" y="441"/>
                    <a:pt x="48" y="500"/>
                  </a:cubicBezTo>
                  <a:cubicBezTo>
                    <a:pt x="36" y="453"/>
                    <a:pt x="24" y="393"/>
                    <a:pt x="1" y="3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7"/>
            <p:cNvSpPr/>
            <p:nvPr/>
          </p:nvSpPr>
          <p:spPr>
            <a:xfrm>
              <a:off x="8501332" y="857768"/>
              <a:ext cx="90600" cy="43680"/>
            </a:xfrm>
            <a:custGeom>
              <a:rect b="b" l="l" r="r" t="t"/>
              <a:pathLst>
                <a:path extrusionOk="0" h="310" w="643">
                  <a:moveTo>
                    <a:pt x="0" y="96"/>
                  </a:moveTo>
                  <a:cubicBezTo>
                    <a:pt x="191" y="60"/>
                    <a:pt x="381" y="24"/>
                    <a:pt x="572" y="0"/>
                  </a:cubicBezTo>
                  <a:cubicBezTo>
                    <a:pt x="583" y="0"/>
                    <a:pt x="619" y="119"/>
                    <a:pt x="643" y="191"/>
                  </a:cubicBezTo>
                  <a:lnTo>
                    <a:pt x="48" y="310"/>
                  </a:lnTo>
                  <a:cubicBezTo>
                    <a:pt x="36" y="238"/>
                    <a:pt x="12" y="167"/>
                    <a:pt x="0"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7"/>
            <p:cNvSpPr/>
            <p:nvPr/>
          </p:nvSpPr>
          <p:spPr>
            <a:xfrm>
              <a:off x="7737918" y="1928069"/>
              <a:ext cx="125967" cy="21981"/>
            </a:xfrm>
            <a:custGeom>
              <a:rect b="b" l="l" r="r" t="t"/>
              <a:pathLst>
                <a:path extrusionOk="0" h="156" w="894">
                  <a:moveTo>
                    <a:pt x="1" y="0"/>
                  </a:moveTo>
                  <a:cubicBezTo>
                    <a:pt x="298" y="12"/>
                    <a:pt x="596" y="24"/>
                    <a:pt x="894" y="48"/>
                  </a:cubicBezTo>
                  <a:cubicBezTo>
                    <a:pt x="894" y="84"/>
                    <a:pt x="894" y="120"/>
                    <a:pt x="894" y="155"/>
                  </a:cubicBezTo>
                  <a:lnTo>
                    <a:pt x="1" y="15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7"/>
            <p:cNvSpPr/>
            <p:nvPr/>
          </p:nvSpPr>
          <p:spPr>
            <a:xfrm>
              <a:off x="9725922" y="1569048"/>
              <a:ext cx="92432" cy="52134"/>
            </a:xfrm>
            <a:custGeom>
              <a:rect b="b" l="l" r="r" t="t"/>
              <a:pathLst>
                <a:path extrusionOk="0" h="370" w="656">
                  <a:moveTo>
                    <a:pt x="1" y="48"/>
                  </a:moveTo>
                  <a:cubicBezTo>
                    <a:pt x="227" y="24"/>
                    <a:pt x="417" y="12"/>
                    <a:pt x="655" y="1"/>
                  </a:cubicBezTo>
                  <a:cubicBezTo>
                    <a:pt x="370" y="346"/>
                    <a:pt x="191" y="370"/>
                    <a:pt x="1"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37"/>
          <p:cNvGrpSpPr/>
          <p:nvPr/>
        </p:nvGrpSpPr>
        <p:grpSpPr>
          <a:xfrm rot="-3528394">
            <a:off x="7065977" y="3331821"/>
            <a:ext cx="646798" cy="3183188"/>
            <a:chOff x="1327600" y="2400500"/>
            <a:chExt cx="183700" cy="904050"/>
          </a:xfrm>
        </p:grpSpPr>
        <p:sp>
          <p:nvSpPr>
            <p:cNvPr id="1133" name="Google Shape;1133;p37"/>
            <p:cNvSpPr/>
            <p:nvPr/>
          </p:nvSpPr>
          <p:spPr>
            <a:xfrm>
              <a:off x="1498100" y="3289800"/>
              <a:ext cx="13200" cy="14750"/>
            </a:xfrm>
            <a:custGeom>
              <a:rect b="b" l="l" r="r" t="t"/>
              <a:pathLst>
                <a:path extrusionOk="0" h="590" w="528">
                  <a:moveTo>
                    <a:pt x="284" y="1"/>
                  </a:moveTo>
                  <a:lnTo>
                    <a:pt x="0" y="123"/>
                  </a:lnTo>
                  <a:cubicBezTo>
                    <a:pt x="81" y="285"/>
                    <a:pt x="162" y="448"/>
                    <a:pt x="244" y="590"/>
                  </a:cubicBezTo>
                  <a:lnTo>
                    <a:pt x="528" y="427"/>
                  </a:lnTo>
                  <a:cubicBezTo>
                    <a:pt x="447" y="285"/>
                    <a:pt x="365" y="143"/>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7"/>
            <p:cNvSpPr/>
            <p:nvPr/>
          </p:nvSpPr>
          <p:spPr>
            <a:xfrm>
              <a:off x="1327600" y="2570775"/>
              <a:ext cx="175075" cy="671875"/>
            </a:xfrm>
            <a:custGeom>
              <a:rect b="b" l="l" r="r" t="t"/>
              <a:pathLst>
                <a:path extrusionOk="0" h="26875" w="7003">
                  <a:moveTo>
                    <a:pt x="1644" y="0"/>
                  </a:moveTo>
                  <a:cubicBezTo>
                    <a:pt x="1522" y="325"/>
                    <a:pt x="1380" y="650"/>
                    <a:pt x="1279" y="975"/>
                  </a:cubicBezTo>
                  <a:lnTo>
                    <a:pt x="1563" y="1096"/>
                  </a:lnTo>
                  <a:cubicBezTo>
                    <a:pt x="1685" y="772"/>
                    <a:pt x="1806" y="447"/>
                    <a:pt x="1928" y="122"/>
                  </a:cubicBezTo>
                  <a:lnTo>
                    <a:pt x="1644" y="0"/>
                  </a:lnTo>
                  <a:close/>
                  <a:moveTo>
                    <a:pt x="629" y="2964"/>
                  </a:moveTo>
                  <a:cubicBezTo>
                    <a:pt x="528" y="3309"/>
                    <a:pt x="447" y="3634"/>
                    <a:pt x="365" y="3979"/>
                  </a:cubicBezTo>
                  <a:lnTo>
                    <a:pt x="670" y="4040"/>
                  </a:lnTo>
                  <a:cubicBezTo>
                    <a:pt x="751" y="3715"/>
                    <a:pt x="832" y="3390"/>
                    <a:pt x="934" y="3045"/>
                  </a:cubicBezTo>
                  <a:lnTo>
                    <a:pt x="629" y="2964"/>
                  </a:lnTo>
                  <a:close/>
                  <a:moveTo>
                    <a:pt x="20" y="6049"/>
                  </a:moveTo>
                  <a:lnTo>
                    <a:pt x="20" y="6090"/>
                  </a:lnTo>
                  <a:cubicBezTo>
                    <a:pt x="0" y="6252"/>
                    <a:pt x="0" y="6435"/>
                    <a:pt x="0" y="6597"/>
                  </a:cubicBezTo>
                  <a:cubicBezTo>
                    <a:pt x="0" y="6759"/>
                    <a:pt x="0" y="6922"/>
                    <a:pt x="20" y="7105"/>
                  </a:cubicBezTo>
                  <a:lnTo>
                    <a:pt x="345" y="7064"/>
                  </a:lnTo>
                  <a:cubicBezTo>
                    <a:pt x="325" y="6902"/>
                    <a:pt x="325" y="6739"/>
                    <a:pt x="325" y="6597"/>
                  </a:cubicBezTo>
                  <a:cubicBezTo>
                    <a:pt x="325" y="6435"/>
                    <a:pt x="325" y="6272"/>
                    <a:pt x="345" y="6110"/>
                  </a:cubicBezTo>
                  <a:lnTo>
                    <a:pt x="345" y="6069"/>
                  </a:lnTo>
                  <a:lnTo>
                    <a:pt x="20" y="6049"/>
                  </a:lnTo>
                  <a:close/>
                  <a:moveTo>
                    <a:pt x="873" y="8992"/>
                  </a:moveTo>
                  <a:lnTo>
                    <a:pt x="589" y="9134"/>
                  </a:lnTo>
                  <a:cubicBezTo>
                    <a:pt x="731" y="9439"/>
                    <a:pt x="893" y="9743"/>
                    <a:pt x="1076" y="10068"/>
                  </a:cubicBezTo>
                  <a:lnTo>
                    <a:pt x="1360" y="9885"/>
                  </a:lnTo>
                  <a:cubicBezTo>
                    <a:pt x="1157" y="9601"/>
                    <a:pt x="995" y="9297"/>
                    <a:pt x="873" y="8992"/>
                  </a:cubicBezTo>
                  <a:close/>
                  <a:moveTo>
                    <a:pt x="2578" y="11529"/>
                  </a:moveTo>
                  <a:lnTo>
                    <a:pt x="2334" y="11753"/>
                  </a:lnTo>
                  <a:cubicBezTo>
                    <a:pt x="2558" y="12017"/>
                    <a:pt x="2781" y="12280"/>
                    <a:pt x="3004" y="12544"/>
                  </a:cubicBezTo>
                  <a:lnTo>
                    <a:pt x="3248" y="12321"/>
                  </a:lnTo>
                  <a:cubicBezTo>
                    <a:pt x="3024" y="12057"/>
                    <a:pt x="2781" y="11793"/>
                    <a:pt x="2578" y="11529"/>
                  </a:cubicBezTo>
                  <a:close/>
                  <a:moveTo>
                    <a:pt x="4608" y="13904"/>
                  </a:moveTo>
                  <a:lnTo>
                    <a:pt x="4364" y="14107"/>
                  </a:lnTo>
                  <a:cubicBezTo>
                    <a:pt x="4587" y="14391"/>
                    <a:pt x="4790" y="14655"/>
                    <a:pt x="4973" y="14919"/>
                  </a:cubicBezTo>
                  <a:lnTo>
                    <a:pt x="5237" y="14736"/>
                  </a:lnTo>
                  <a:cubicBezTo>
                    <a:pt x="5054" y="14473"/>
                    <a:pt x="4851" y="14209"/>
                    <a:pt x="4608" y="13904"/>
                  </a:cubicBezTo>
                  <a:close/>
                  <a:moveTo>
                    <a:pt x="6292" y="16543"/>
                  </a:moveTo>
                  <a:lnTo>
                    <a:pt x="5988" y="16685"/>
                  </a:lnTo>
                  <a:cubicBezTo>
                    <a:pt x="6130" y="16989"/>
                    <a:pt x="6252" y="17314"/>
                    <a:pt x="6333" y="17639"/>
                  </a:cubicBezTo>
                  <a:lnTo>
                    <a:pt x="6637" y="17537"/>
                  </a:lnTo>
                  <a:cubicBezTo>
                    <a:pt x="6536" y="17213"/>
                    <a:pt x="6414" y="16868"/>
                    <a:pt x="6292" y="16543"/>
                  </a:cubicBezTo>
                  <a:close/>
                  <a:moveTo>
                    <a:pt x="6658" y="19628"/>
                  </a:moveTo>
                  <a:cubicBezTo>
                    <a:pt x="6678" y="19770"/>
                    <a:pt x="6678" y="19912"/>
                    <a:pt x="6678" y="20054"/>
                  </a:cubicBezTo>
                  <a:cubicBezTo>
                    <a:pt x="6678" y="20257"/>
                    <a:pt x="6678" y="20460"/>
                    <a:pt x="6658" y="20663"/>
                  </a:cubicBezTo>
                  <a:lnTo>
                    <a:pt x="6982" y="20684"/>
                  </a:lnTo>
                  <a:cubicBezTo>
                    <a:pt x="6982" y="20460"/>
                    <a:pt x="7003" y="20257"/>
                    <a:pt x="7003" y="20054"/>
                  </a:cubicBezTo>
                  <a:cubicBezTo>
                    <a:pt x="7003" y="19912"/>
                    <a:pt x="6982" y="19770"/>
                    <a:pt x="6982" y="19628"/>
                  </a:cubicBezTo>
                  <a:close/>
                  <a:moveTo>
                    <a:pt x="6414" y="22693"/>
                  </a:moveTo>
                  <a:cubicBezTo>
                    <a:pt x="6373" y="23038"/>
                    <a:pt x="6313" y="23383"/>
                    <a:pt x="6292" y="23728"/>
                  </a:cubicBezTo>
                  <a:lnTo>
                    <a:pt x="6597" y="23769"/>
                  </a:lnTo>
                  <a:cubicBezTo>
                    <a:pt x="6637" y="23424"/>
                    <a:pt x="6678" y="23079"/>
                    <a:pt x="6739" y="22754"/>
                  </a:cubicBezTo>
                  <a:lnTo>
                    <a:pt x="6414" y="22693"/>
                  </a:lnTo>
                  <a:close/>
                  <a:moveTo>
                    <a:pt x="6150" y="25819"/>
                  </a:moveTo>
                  <a:cubicBezTo>
                    <a:pt x="6170" y="26184"/>
                    <a:pt x="6191" y="26529"/>
                    <a:pt x="6231" y="26874"/>
                  </a:cubicBezTo>
                  <a:lnTo>
                    <a:pt x="6556" y="26834"/>
                  </a:lnTo>
                  <a:cubicBezTo>
                    <a:pt x="6516" y="26509"/>
                    <a:pt x="6475" y="26164"/>
                    <a:pt x="6475" y="258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7"/>
            <p:cNvSpPr/>
            <p:nvPr/>
          </p:nvSpPr>
          <p:spPr>
            <a:xfrm>
              <a:off x="1387975" y="2510900"/>
              <a:ext cx="12200" cy="14725"/>
            </a:xfrm>
            <a:custGeom>
              <a:rect b="b" l="l" r="r" t="t"/>
              <a:pathLst>
                <a:path extrusionOk="0" h="589" w="488">
                  <a:moveTo>
                    <a:pt x="203" y="0"/>
                  </a:moveTo>
                  <a:lnTo>
                    <a:pt x="0" y="467"/>
                  </a:lnTo>
                  <a:lnTo>
                    <a:pt x="305" y="589"/>
                  </a:lnTo>
                  <a:lnTo>
                    <a:pt x="488" y="122"/>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7"/>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7"/>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1">
  <p:cSld name="TITLE_1_1">
    <p:bg>
      <p:bgPr>
        <a:solidFill>
          <a:srgbClr val="FFFFFF"/>
        </a:solidFill>
      </p:bgPr>
    </p:bg>
    <p:spTree>
      <p:nvGrpSpPr>
        <p:cNvPr id="1138" name="Shape 1138"/>
        <p:cNvGrpSpPr/>
        <p:nvPr/>
      </p:nvGrpSpPr>
      <p:grpSpPr>
        <a:xfrm>
          <a:off x="0" y="0"/>
          <a:ext cx="0" cy="0"/>
          <a:chOff x="0" y="0"/>
          <a:chExt cx="0" cy="0"/>
        </a:xfrm>
      </p:grpSpPr>
      <p:grpSp>
        <p:nvGrpSpPr>
          <p:cNvPr id="1139" name="Google Shape;1139;p38"/>
          <p:cNvGrpSpPr/>
          <p:nvPr/>
        </p:nvGrpSpPr>
        <p:grpSpPr>
          <a:xfrm>
            <a:off x="0" y="0"/>
            <a:ext cx="10751875" cy="7578965"/>
            <a:chOff x="0" y="0"/>
            <a:chExt cx="10751875" cy="7578965"/>
          </a:xfrm>
        </p:grpSpPr>
        <p:sp>
          <p:nvSpPr>
            <p:cNvPr id="1140" name="Google Shape;1140;p38"/>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8"/>
            <p:cNvSpPr/>
            <p:nvPr/>
          </p:nvSpPr>
          <p:spPr>
            <a:xfrm>
              <a:off x="59821"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142" name="Google Shape;1142;p38"/>
          <p:cNvSpPr txBox="1"/>
          <p:nvPr>
            <p:ph type="ctrTitle"/>
          </p:nvPr>
        </p:nvSpPr>
        <p:spPr>
          <a:xfrm>
            <a:off x="2127150" y="1257125"/>
            <a:ext cx="6437700" cy="163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100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43" name="Google Shape;1143;p38"/>
          <p:cNvSpPr txBox="1"/>
          <p:nvPr>
            <p:ph idx="1" type="subTitle"/>
          </p:nvPr>
        </p:nvSpPr>
        <p:spPr>
          <a:xfrm>
            <a:off x="3343675" y="2818038"/>
            <a:ext cx="4004700" cy="14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1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144" name="Google Shape;1144;p38"/>
          <p:cNvGrpSpPr/>
          <p:nvPr/>
        </p:nvGrpSpPr>
        <p:grpSpPr>
          <a:xfrm rot="-3528394">
            <a:off x="8839727" y="2591321"/>
            <a:ext cx="646798" cy="3183188"/>
            <a:chOff x="1327600" y="2400500"/>
            <a:chExt cx="183700" cy="904050"/>
          </a:xfrm>
        </p:grpSpPr>
        <p:sp>
          <p:nvSpPr>
            <p:cNvPr id="1145" name="Google Shape;1145;p38"/>
            <p:cNvSpPr/>
            <p:nvPr/>
          </p:nvSpPr>
          <p:spPr>
            <a:xfrm>
              <a:off x="1498100" y="3289800"/>
              <a:ext cx="13200" cy="14750"/>
            </a:xfrm>
            <a:custGeom>
              <a:rect b="b" l="l" r="r" t="t"/>
              <a:pathLst>
                <a:path extrusionOk="0" h="590" w="528">
                  <a:moveTo>
                    <a:pt x="284" y="1"/>
                  </a:moveTo>
                  <a:lnTo>
                    <a:pt x="0" y="123"/>
                  </a:lnTo>
                  <a:cubicBezTo>
                    <a:pt x="81" y="285"/>
                    <a:pt x="162" y="448"/>
                    <a:pt x="244" y="590"/>
                  </a:cubicBezTo>
                  <a:lnTo>
                    <a:pt x="528" y="427"/>
                  </a:lnTo>
                  <a:cubicBezTo>
                    <a:pt x="447" y="285"/>
                    <a:pt x="365" y="143"/>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8"/>
            <p:cNvSpPr/>
            <p:nvPr/>
          </p:nvSpPr>
          <p:spPr>
            <a:xfrm>
              <a:off x="1327600" y="2570775"/>
              <a:ext cx="175075" cy="671875"/>
            </a:xfrm>
            <a:custGeom>
              <a:rect b="b" l="l" r="r" t="t"/>
              <a:pathLst>
                <a:path extrusionOk="0" h="26875" w="7003">
                  <a:moveTo>
                    <a:pt x="1644" y="0"/>
                  </a:moveTo>
                  <a:cubicBezTo>
                    <a:pt x="1522" y="325"/>
                    <a:pt x="1380" y="650"/>
                    <a:pt x="1279" y="975"/>
                  </a:cubicBezTo>
                  <a:lnTo>
                    <a:pt x="1563" y="1096"/>
                  </a:lnTo>
                  <a:cubicBezTo>
                    <a:pt x="1685" y="772"/>
                    <a:pt x="1806" y="447"/>
                    <a:pt x="1928" y="122"/>
                  </a:cubicBezTo>
                  <a:lnTo>
                    <a:pt x="1644" y="0"/>
                  </a:lnTo>
                  <a:close/>
                  <a:moveTo>
                    <a:pt x="629" y="2964"/>
                  </a:moveTo>
                  <a:cubicBezTo>
                    <a:pt x="528" y="3309"/>
                    <a:pt x="447" y="3634"/>
                    <a:pt x="365" y="3979"/>
                  </a:cubicBezTo>
                  <a:lnTo>
                    <a:pt x="670" y="4040"/>
                  </a:lnTo>
                  <a:cubicBezTo>
                    <a:pt x="751" y="3715"/>
                    <a:pt x="832" y="3390"/>
                    <a:pt x="934" y="3045"/>
                  </a:cubicBezTo>
                  <a:lnTo>
                    <a:pt x="629" y="2964"/>
                  </a:lnTo>
                  <a:close/>
                  <a:moveTo>
                    <a:pt x="20" y="6049"/>
                  </a:moveTo>
                  <a:lnTo>
                    <a:pt x="20" y="6090"/>
                  </a:lnTo>
                  <a:cubicBezTo>
                    <a:pt x="0" y="6252"/>
                    <a:pt x="0" y="6435"/>
                    <a:pt x="0" y="6597"/>
                  </a:cubicBezTo>
                  <a:cubicBezTo>
                    <a:pt x="0" y="6759"/>
                    <a:pt x="0" y="6922"/>
                    <a:pt x="20" y="7105"/>
                  </a:cubicBezTo>
                  <a:lnTo>
                    <a:pt x="345" y="7064"/>
                  </a:lnTo>
                  <a:cubicBezTo>
                    <a:pt x="325" y="6902"/>
                    <a:pt x="325" y="6739"/>
                    <a:pt x="325" y="6597"/>
                  </a:cubicBezTo>
                  <a:cubicBezTo>
                    <a:pt x="325" y="6435"/>
                    <a:pt x="325" y="6272"/>
                    <a:pt x="345" y="6110"/>
                  </a:cubicBezTo>
                  <a:lnTo>
                    <a:pt x="345" y="6069"/>
                  </a:lnTo>
                  <a:lnTo>
                    <a:pt x="20" y="6049"/>
                  </a:lnTo>
                  <a:close/>
                  <a:moveTo>
                    <a:pt x="873" y="8992"/>
                  </a:moveTo>
                  <a:lnTo>
                    <a:pt x="589" y="9134"/>
                  </a:lnTo>
                  <a:cubicBezTo>
                    <a:pt x="731" y="9439"/>
                    <a:pt x="893" y="9743"/>
                    <a:pt x="1076" y="10068"/>
                  </a:cubicBezTo>
                  <a:lnTo>
                    <a:pt x="1360" y="9885"/>
                  </a:lnTo>
                  <a:cubicBezTo>
                    <a:pt x="1157" y="9601"/>
                    <a:pt x="995" y="9297"/>
                    <a:pt x="873" y="8992"/>
                  </a:cubicBezTo>
                  <a:close/>
                  <a:moveTo>
                    <a:pt x="2578" y="11529"/>
                  </a:moveTo>
                  <a:lnTo>
                    <a:pt x="2334" y="11753"/>
                  </a:lnTo>
                  <a:cubicBezTo>
                    <a:pt x="2558" y="12017"/>
                    <a:pt x="2781" y="12280"/>
                    <a:pt x="3004" y="12544"/>
                  </a:cubicBezTo>
                  <a:lnTo>
                    <a:pt x="3248" y="12321"/>
                  </a:lnTo>
                  <a:cubicBezTo>
                    <a:pt x="3024" y="12057"/>
                    <a:pt x="2781" y="11793"/>
                    <a:pt x="2578" y="11529"/>
                  </a:cubicBezTo>
                  <a:close/>
                  <a:moveTo>
                    <a:pt x="4608" y="13904"/>
                  </a:moveTo>
                  <a:lnTo>
                    <a:pt x="4364" y="14107"/>
                  </a:lnTo>
                  <a:cubicBezTo>
                    <a:pt x="4587" y="14391"/>
                    <a:pt x="4790" y="14655"/>
                    <a:pt x="4973" y="14919"/>
                  </a:cubicBezTo>
                  <a:lnTo>
                    <a:pt x="5237" y="14736"/>
                  </a:lnTo>
                  <a:cubicBezTo>
                    <a:pt x="5054" y="14473"/>
                    <a:pt x="4851" y="14209"/>
                    <a:pt x="4608" y="13904"/>
                  </a:cubicBezTo>
                  <a:close/>
                  <a:moveTo>
                    <a:pt x="6292" y="16543"/>
                  </a:moveTo>
                  <a:lnTo>
                    <a:pt x="5988" y="16685"/>
                  </a:lnTo>
                  <a:cubicBezTo>
                    <a:pt x="6130" y="16989"/>
                    <a:pt x="6252" y="17314"/>
                    <a:pt x="6333" y="17639"/>
                  </a:cubicBezTo>
                  <a:lnTo>
                    <a:pt x="6637" y="17537"/>
                  </a:lnTo>
                  <a:cubicBezTo>
                    <a:pt x="6536" y="17213"/>
                    <a:pt x="6414" y="16868"/>
                    <a:pt x="6292" y="16543"/>
                  </a:cubicBezTo>
                  <a:close/>
                  <a:moveTo>
                    <a:pt x="6658" y="19628"/>
                  </a:moveTo>
                  <a:cubicBezTo>
                    <a:pt x="6678" y="19770"/>
                    <a:pt x="6678" y="19912"/>
                    <a:pt x="6678" y="20054"/>
                  </a:cubicBezTo>
                  <a:cubicBezTo>
                    <a:pt x="6678" y="20257"/>
                    <a:pt x="6678" y="20460"/>
                    <a:pt x="6658" y="20663"/>
                  </a:cubicBezTo>
                  <a:lnTo>
                    <a:pt x="6982" y="20684"/>
                  </a:lnTo>
                  <a:cubicBezTo>
                    <a:pt x="6982" y="20460"/>
                    <a:pt x="7003" y="20257"/>
                    <a:pt x="7003" y="20054"/>
                  </a:cubicBezTo>
                  <a:cubicBezTo>
                    <a:pt x="7003" y="19912"/>
                    <a:pt x="6982" y="19770"/>
                    <a:pt x="6982" y="19628"/>
                  </a:cubicBezTo>
                  <a:close/>
                  <a:moveTo>
                    <a:pt x="6414" y="22693"/>
                  </a:moveTo>
                  <a:cubicBezTo>
                    <a:pt x="6373" y="23038"/>
                    <a:pt x="6313" y="23383"/>
                    <a:pt x="6292" y="23728"/>
                  </a:cubicBezTo>
                  <a:lnTo>
                    <a:pt x="6597" y="23769"/>
                  </a:lnTo>
                  <a:cubicBezTo>
                    <a:pt x="6637" y="23424"/>
                    <a:pt x="6678" y="23079"/>
                    <a:pt x="6739" y="22754"/>
                  </a:cubicBezTo>
                  <a:lnTo>
                    <a:pt x="6414" y="22693"/>
                  </a:lnTo>
                  <a:close/>
                  <a:moveTo>
                    <a:pt x="6150" y="25819"/>
                  </a:moveTo>
                  <a:cubicBezTo>
                    <a:pt x="6170" y="26184"/>
                    <a:pt x="6191" y="26529"/>
                    <a:pt x="6231" y="26874"/>
                  </a:cubicBezTo>
                  <a:lnTo>
                    <a:pt x="6556" y="26834"/>
                  </a:lnTo>
                  <a:cubicBezTo>
                    <a:pt x="6516" y="26509"/>
                    <a:pt x="6475" y="26164"/>
                    <a:pt x="6475" y="258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8"/>
            <p:cNvSpPr/>
            <p:nvPr/>
          </p:nvSpPr>
          <p:spPr>
            <a:xfrm>
              <a:off x="1387975" y="2510900"/>
              <a:ext cx="12200" cy="14725"/>
            </a:xfrm>
            <a:custGeom>
              <a:rect b="b" l="l" r="r" t="t"/>
              <a:pathLst>
                <a:path extrusionOk="0" h="589" w="488">
                  <a:moveTo>
                    <a:pt x="203" y="0"/>
                  </a:moveTo>
                  <a:lnTo>
                    <a:pt x="0" y="467"/>
                  </a:lnTo>
                  <a:lnTo>
                    <a:pt x="305" y="589"/>
                  </a:lnTo>
                  <a:lnTo>
                    <a:pt x="488" y="122"/>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8"/>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8"/>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38"/>
          <p:cNvGrpSpPr/>
          <p:nvPr/>
        </p:nvGrpSpPr>
        <p:grpSpPr>
          <a:xfrm>
            <a:off x="8438060" y="260436"/>
            <a:ext cx="1450129" cy="1410111"/>
            <a:chOff x="2078825" y="3242350"/>
            <a:chExt cx="1899318" cy="1846904"/>
          </a:xfrm>
        </p:grpSpPr>
        <p:sp>
          <p:nvSpPr>
            <p:cNvPr id="1151" name="Google Shape;1151;p38"/>
            <p:cNvSpPr/>
            <p:nvPr/>
          </p:nvSpPr>
          <p:spPr>
            <a:xfrm>
              <a:off x="2078825" y="3242350"/>
              <a:ext cx="1899318" cy="1846904"/>
            </a:xfrm>
            <a:custGeom>
              <a:rect b="b" l="l" r="r" t="t"/>
              <a:pathLst>
                <a:path extrusionOk="0" h="7538" w="7752">
                  <a:moveTo>
                    <a:pt x="5573" y="6906"/>
                  </a:moveTo>
                  <a:cubicBezTo>
                    <a:pt x="5120" y="7382"/>
                    <a:pt x="4489" y="7430"/>
                    <a:pt x="3906" y="7454"/>
                  </a:cubicBezTo>
                  <a:cubicBezTo>
                    <a:pt x="1858" y="7537"/>
                    <a:pt x="108" y="5858"/>
                    <a:pt x="84" y="3858"/>
                  </a:cubicBezTo>
                  <a:cubicBezTo>
                    <a:pt x="60" y="1810"/>
                    <a:pt x="1751" y="120"/>
                    <a:pt x="3823" y="120"/>
                  </a:cubicBezTo>
                  <a:cubicBezTo>
                    <a:pt x="5311" y="120"/>
                    <a:pt x="6799" y="1215"/>
                    <a:pt x="7263" y="2668"/>
                  </a:cubicBezTo>
                  <a:cubicBezTo>
                    <a:pt x="7752" y="4180"/>
                    <a:pt x="7228" y="5847"/>
                    <a:pt x="5978" y="6728"/>
                  </a:cubicBezTo>
                  <a:cubicBezTo>
                    <a:pt x="5858" y="6811"/>
                    <a:pt x="5704" y="6859"/>
                    <a:pt x="5573" y="6918"/>
                  </a:cubicBezTo>
                  <a:cubicBezTo>
                    <a:pt x="5787" y="6728"/>
                    <a:pt x="6001" y="6537"/>
                    <a:pt x="6204" y="6335"/>
                  </a:cubicBezTo>
                  <a:cubicBezTo>
                    <a:pt x="6942" y="5608"/>
                    <a:pt x="7371" y="4704"/>
                    <a:pt x="7311" y="3680"/>
                  </a:cubicBezTo>
                  <a:cubicBezTo>
                    <a:pt x="7228" y="2167"/>
                    <a:pt x="6418" y="1072"/>
                    <a:pt x="5001" y="524"/>
                  </a:cubicBezTo>
                  <a:cubicBezTo>
                    <a:pt x="3632" y="1"/>
                    <a:pt x="2394" y="322"/>
                    <a:pt x="1322" y="1346"/>
                  </a:cubicBezTo>
                  <a:cubicBezTo>
                    <a:pt x="358" y="2263"/>
                    <a:pt x="1" y="3691"/>
                    <a:pt x="477" y="4942"/>
                  </a:cubicBezTo>
                  <a:cubicBezTo>
                    <a:pt x="977" y="6275"/>
                    <a:pt x="2203" y="7180"/>
                    <a:pt x="3513" y="7275"/>
                  </a:cubicBezTo>
                  <a:cubicBezTo>
                    <a:pt x="4239" y="7335"/>
                    <a:pt x="4894" y="7085"/>
                    <a:pt x="5573" y="69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8"/>
            <p:cNvSpPr/>
            <p:nvPr/>
          </p:nvSpPr>
          <p:spPr>
            <a:xfrm>
              <a:off x="2493139" y="3475846"/>
              <a:ext cx="291807" cy="262653"/>
            </a:xfrm>
            <a:custGeom>
              <a:rect b="b" l="l" r="r" t="t"/>
              <a:pathLst>
                <a:path extrusionOk="0" h="1072" w="1191">
                  <a:moveTo>
                    <a:pt x="0" y="953"/>
                  </a:moveTo>
                  <a:cubicBezTo>
                    <a:pt x="36" y="726"/>
                    <a:pt x="72" y="512"/>
                    <a:pt x="119" y="179"/>
                  </a:cubicBezTo>
                  <a:cubicBezTo>
                    <a:pt x="322" y="405"/>
                    <a:pt x="441" y="536"/>
                    <a:pt x="560" y="667"/>
                  </a:cubicBezTo>
                  <a:cubicBezTo>
                    <a:pt x="584" y="655"/>
                    <a:pt x="619" y="643"/>
                    <a:pt x="655" y="631"/>
                  </a:cubicBezTo>
                  <a:cubicBezTo>
                    <a:pt x="596" y="452"/>
                    <a:pt x="536" y="274"/>
                    <a:pt x="477" y="95"/>
                  </a:cubicBezTo>
                  <a:lnTo>
                    <a:pt x="548" y="0"/>
                  </a:lnTo>
                  <a:cubicBezTo>
                    <a:pt x="762" y="131"/>
                    <a:pt x="977" y="274"/>
                    <a:pt x="1191" y="417"/>
                  </a:cubicBezTo>
                  <a:cubicBezTo>
                    <a:pt x="1143" y="464"/>
                    <a:pt x="1108" y="524"/>
                    <a:pt x="1072" y="572"/>
                  </a:cubicBezTo>
                  <a:cubicBezTo>
                    <a:pt x="1000" y="441"/>
                    <a:pt x="941" y="310"/>
                    <a:pt x="846" y="119"/>
                  </a:cubicBezTo>
                  <a:cubicBezTo>
                    <a:pt x="750" y="488"/>
                    <a:pt x="703" y="679"/>
                    <a:pt x="643" y="941"/>
                  </a:cubicBezTo>
                  <a:cubicBezTo>
                    <a:pt x="429" y="774"/>
                    <a:pt x="322" y="679"/>
                    <a:pt x="215" y="583"/>
                  </a:cubicBezTo>
                  <a:cubicBezTo>
                    <a:pt x="179" y="607"/>
                    <a:pt x="143" y="631"/>
                    <a:pt x="119" y="643"/>
                  </a:cubicBezTo>
                  <a:cubicBezTo>
                    <a:pt x="167" y="774"/>
                    <a:pt x="227" y="905"/>
                    <a:pt x="286" y="1072"/>
                  </a:cubicBezTo>
                  <a:cubicBezTo>
                    <a:pt x="215" y="1036"/>
                    <a:pt x="143" y="1012"/>
                    <a:pt x="72" y="988"/>
                  </a:cubicBezTo>
                  <a:cubicBezTo>
                    <a:pt x="36" y="976"/>
                    <a:pt x="12" y="964"/>
                    <a:pt x="0" y="9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8"/>
            <p:cNvSpPr/>
            <p:nvPr/>
          </p:nvSpPr>
          <p:spPr>
            <a:xfrm>
              <a:off x="2603883" y="4196181"/>
              <a:ext cx="157786" cy="207526"/>
            </a:xfrm>
            <a:custGeom>
              <a:rect b="b" l="l" r="r" t="t"/>
              <a:pathLst>
                <a:path extrusionOk="0" h="847" w="644">
                  <a:moveTo>
                    <a:pt x="1" y="72"/>
                  </a:moveTo>
                  <a:cubicBezTo>
                    <a:pt x="382" y="1"/>
                    <a:pt x="644" y="84"/>
                    <a:pt x="632" y="465"/>
                  </a:cubicBezTo>
                  <a:cubicBezTo>
                    <a:pt x="620" y="846"/>
                    <a:pt x="298" y="811"/>
                    <a:pt x="1" y="79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8"/>
            <p:cNvSpPr/>
            <p:nvPr/>
          </p:nvSpPr>
          <p:spPr>
            <a:xfrm>
              <a:off x="3169859" y="3437870"/>
              <a:ext cx="192823" cy="178124"/>
            </a:xfrm>
            <a:custGeom>
              <a:rect b="b" l="l" r="r" t="t"/>
              <a:pathLst>
                <a:path extrusionOk="0" h="727" w="787">
                  <a:moveTo>
                    <a:pt x="286" y="24"/>
                  </a:moveTo>
                  <a:cubicBezTo>
                    <a:pt x="274" y="119"/>
                    <a:pt x="262" y="215"/>
                    <a:pt x="262" y="274"/>
                  </a:cubicBezTo>
                  <a:cubicBezTo>
                    <a:pt x="441" y="310"/>
                    <a:pt x="608" y="334"/>
                    <a:pt x="763" y="405"/>
                  </a:cubicBezTo>
                  <a:cubicBezTo>
                    <a:pt x="786" y="417"/>
                    <a:pt x="751" y="703"/>
                    <a:pt x="727" y="703"/>
                  </a:cubicBezTo>
                  <a:cubicBezTo>
                    <a:pt x="501" y="727"/>
                    <a:pt x="286" y="727"/>
                    <a:pt x="1" y="727"/>
                  </a:cubicBezTo>
                  <a:cubicBezTo>
                    <a:pt x="72" y="417"/>
                    <a:pt x="132" y="203"/>
                    <a:pt x="179" y="0"/>
                  </a:cubicBezTo>
                  <a:cubicBezTo>
                    <a:pt x="215" y="12"/>
                    <a:pt x="251" y="12"/>
                    <a:pt x="286" y="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8"/>
            <p:cNvSpPr/>
            <p:nvPr/>
          </p:nvSpPr>
          <p:spPr>
            <a:xfrm>
              <a:off x="2332656" y="4502691"/>
              <a:ext cx="207278" cy="178124"/>
            </a:xfrm>
            <a:custGeom>
              <a:rect b="b" l="l" r="r" t="t"/>
              <a:pathLst>
                <a:path extrusionOk="0" h="727" w="846">
                  <a:moveTo>
                    <a:pt x="691" y="452"/>
                  </a:moveTo>
                  <a:cubicBezTo>
                    <a:pt x="655" y="381"/>
                    <a:pt x="608" y="298"/>
                    <a:pt x="608" y="310"/>
                  </a:cubicBezTo>
                  <a:cubicBezTo>
                    <a:pt x="524" y="441"/>
                    <a:pt x="429" y="583"/>
                    <a:pt x="334" y="726"/>
                  </a:cubicBezTo>
                  <a:cubicBezTo>
                    <a:pt x="227" y="619"/>
                    <a:pt x="108" y="512"/>
                    <a:pt x="0" y="405"/>
                  </a:cubicBezTo>
                  <a:cubicBezTo>
                    <a:pt x="179" y="274"/>
                    <a:pt x="334" y="107"/>
                    <a:pt x="536" y="24"/>
                  </a:cubicBezTo>
                  <a:cubicBezTo>
                    <a:pt x="584" y="0"/>
                    <a:pt x="739" y="238"/>
                    <a:pt x="846" y="357"/>
                  </a:cubicBezTo>
                  <a:cubicBezTo>
                    <a:pt x="798" y="393"/>
                    <a:pt x="751" y="429"/>
                    <a:pt x="691" y="4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8"/>
            <p:cNvSpPr/>
            <p:nvPr/>
          </p:nvSpPr>
          <p:spPr>
            <a:xfrm>
              <a:off x="2854775" y="3388132"/>
              <a:ext cx="175427" cy="216101"/>
            </a:xfrm>
            <a:custGeom>
              <a:rect b="b" l="l" r="r" t="t"/>
              <a:pathLst>
                <a:path extrusionOk="0" h="882" w="716">
                  <a:moveTo>
                    <a:pt x="1" y="1"/>
                  </a:moveTo>
                  <a:cubicBezTo>
                    <a:pt x="239" y="60"/>
                    <a:pt x="477" y="60"/>
                    <a:pt x="548" y="168"/>
                  </a:cubicBezTo>
                  <a:cubicBezTo>
                    <a:pt x="715" y="418"/>
                    <a:pt x="465" y="465"/>
                    <a:pt x="286" y="549"/>
                  </a:cubicBezTo>
                  <a:cubicBezTo>
                    <a:pt x="227" y="572"/>
                    <a:pt x="203" y="680"/>
                    <a:pt x="96" y="882"/>
                  </a:cubicBezTo>
                  <a:cubicBezTo>
                    <a:pt x="60" y="537"/>
                    <a:pt x="36" y="32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8"/>
            <p:cNvSpPr/>
            <p:nvPr/>
          </p:nvSpPr>
          <p:spPr>
            <a:xfrm>
              <a:off x="2379208" y="3709098"/>
              <a:ext cx="160727" cy="140392"/>
            </a:xfrm>
            <a:custGeom>
              <a:rect b="b" l="l" r="r" t="t"/>
              <a:pathLst>
                <a:path extrusionOk="0" h="573" w="656">
                  <a:moveTo>
                    <a:pt x="465" y="1"/>
                  </a:moveTo>
                  <a:cubicBezTo>
                    <a:pt x="477" y="12"/>
                    <a:pt x="501" y="24"/>
                    <a:pt x="537" y="36"/>
                  </a:cubicBezTo>
                  <a:cubicBezTo>
                    <a:pt x="620" y="310"/>
                    <a:pt x="656" y="572"/>
                    <a:pt x="251" y="536"/>
                  </a:cubicBezTo>
                  <a:cubicBezTo>
                    <a:pt x="156" y="536"/>
                    <a:pt x="84" y="346"/>
                    <a:pt x="1" y="227"/>
                  </a:cubicBezTo>
                  <a:cubicBezTo>
                    <a:pt x="156" y="155"/>
                    <a:pt x="311" y="72"/>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8"/>
            <p:cNvSpPr/>
            <p:nvPr/>
          </p:nvSpPr>
          <p:spPr>
            <a:xfrm>
              <a:off x="3499399" y="4499751"/>
              <a:ext cx="189883" cy="169304"/>
            </a:xfrm>
            <a:custGeom>
              <a:rect b="b" l="l" r="r" t="t"/>
              <a:pathLst>
                <a:path extrusionOk="0" h="691" w="775">
                  <a:moveTo>
                    <a:pt x="775" y="476"/>
                  </a:moveTo>
                  <a:cubicBezTo>
                    <a:pt x="561" y="572"/>
                    <a:pt x="346" y="691"/>
                    <a:pt x="322" y="667"/>
                  </a:cubicBezTo>
                  <a:cubicBezTo>
                    <a:pt x="191" y="488"/>
                    <a:pt x="96" y="286"/>
                    <a:pt x="1" y="95"/>
                  </a:cubicBezTo>
                  <a:cubicBezTo>
                    <a:pt x="37" y="60"/>
                    <a:pt x="72" y="36"/>
                    <a:pt x="120" y="0"/>
                  </a:cubicBezTo>
                  <a:cubicBezTo>
                    <a:pt x="299" y="143"/>
                    <a:pt x="489" y="274"/>
                    <a:pt x="775" y="4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8"/>
            <p:cNvSpPr/>
            <p:nvPr/>
          </p:nvSpPr>
          <p:spPr>
            <a:xfrm>
              <a:off x="2437766" y="4662929"/>
              <a:ext cx="207278" cy="154848"/>
            </a:xfrm>
            <a:custGeom>
              <a:rect b="b" l="l" r="r" t="t"/>
              <a:pathLst>
                <a:path extrusionOk="0" h="632" w="846">
                  <a:moveTo>
                    <a:pt x="405" y="1"/>
                  </a:moveTo>
                  <a:cubicBezTo>
                    <a:pt x="845" y="191"/>
                    <a:pt x="655" y="394"/>
                    <a:pt x="405" y="632"/>
                  </a:cubicBezTo>
                  <a:cubicBezTo>
                    <a:pt x="286" y="549"/>
                    <a:pt x="155" y="465"/>
                    <a:pt x="0" y="346"/>
                  </a:cubicBezTo>
                  <a:cubicBezTo>
                    <a:pt x="167" y="203"/>
                    <a:pt x="286" y="108"/>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8"/>
            <p:cNvSpPr/>
            <p:nvPr/>
          </p:nvSpPr>
          <p:spPr>
            <a:xfrm>
              <a:off x="2787642" y="4213822"/>
              <a:ext cx="125690" cy="178124"/>
            </a:xfrm>
            <a:custGeom>
              <a:rect b="b" l="l" r="r" t="t"/>
              <a:pathLst>
                <a:path extrusionOk="0" h="727" w="513">
                  <a:moveTo>
                    <a:pt x="489" y="0"/>
                  </a:moveTo>
                  <a:cubicBezTo>
                    <a:pt x="322" y="72"/>
                    <a:pt x="239" y="107"/>
                    <a:pt x="60" y="179"/>
                  </a:cubicBezTo>
                  <a:cubicBezTo>
                    <a:pt x="239" y="238"/>
                    <a:pt x="334" y="274"/>
                    <a:pt x="513" y="346"/>
                  </a:cubicBezTo>
                  <a:cubicBezTo>
                    <a:pt x="346" y="393"/>
                    <a:pt x="239" y="429"/>
                    <a:pt x="60" y="500"/>
                  </a:cubicBezTo>
                  <a:cubicBezTo>
                    <a:pt x="251" y="560"/>
                    <a:pt x="382" y="608"/>
                    <a:pt x="501" y="643"/>
                  </a:cubicBezTo>
                  <a:cubicBezTo>
                    <a:pt x="501" y="667"/>
                    <a:pt x="501" y="691"/>
                    <a:pt x="501" y="703"/>
                  </a:cubicBezTo>
                  <a:cubicBezTo>
                    <a:pt x="358" y="715"/>
                    <a:pt x="203" y="727"/>
                    <a:pt x="1" y="727"/>
                  </a:cubicBezTo>
                  <a:lnTo>
                    <a:pt x="1" y="0"/>
                  </a:lnTo>
                  <a:cubicBezTo>
                    <a:pt x="144" y="0"/>
                    <a:pt x="275" y="0"/>
                    <a:pt x="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8"/>
            <p:cNvSpPr/>
            <p:nvPr/>
          </p:nvSpPr>
          <p:spPr>
            <a:xfrm>
              <a:off x="3528800" y="3851940"/>
              <a:ext cx="184003" cy="175429"/>
            </a:xfrm>
            <a:custGeom>
              <a:rect b="b" l="l" r="r" t="t"/>
              <a:pathLst>
                <a:path extrusionOk="0" h="716" w="751">
                  <a:moveTo>
                    <a:pt x="750" y="394"/>
                  </a:moveTo>
                  <a:cubicBezTo>
                    <a:pt x="572" y="489"/>
                    <a:pt x="381" y="596"/>
                    <a:pt x="155" y="715"/>
                  </a:cubicBezTo>
                  <a:cubicBezTo>
                    <a:pt x="214" y="572"/>
                    <a:pt x="262" y="465"/>
                    <a:pt x="321" y="322"/>
                  </a:cubicBezTo>
                  <a:cubicBezTo>
                    <a:pt x="250" y="287"/>
                    <a:pt x="167" y="263"/>
                    <a:pt x="0" y="191"/>
                  </a:cubicBezTo>
                  <a:cubicBezTo>
                    <a:pt x="274" y="108"/>
                    <a:pt x="452" y="49"/>
                    <a:pt x="595" y="1"/>
                  </a:cubicBezTo>
                  <a:cubicBezTo>
                    <a:pt x="667" y="168"/>
                    <a:pt x="714" y="311"/>
                    <a:pt x="750" y="3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8"/>
            <p:cNvSpPr/>
            <p:nvPr/>
          </p:nvSpPr>
          <p:spPr>
            <a:xfrm>
              <a:off x="3266148" y="4753339"/>
              <a:ext cx="140146" cy="160728"/>
            </a:xfrm>
            <a:custGeom>
              <a:rect b="b" l="l" r="r" t="t"/>
              <a:pathLst>
                <a:path extrusionOk="0" h="656" w="572">
                  <a:moveTo>
                    <a:pt x="572" y="453"/>
                  </a:moveTo>
                  <a:cubicBezTo>
                    <a:pt x="381" y="525"/>
                    <a:pt x="262" y="584"/>
                    <a:pt x="84" y="656"/>
                  </a:cubicBezTo>
                  <a:cubicBezTo>
                    <a:pt x="48" y="442"/>
                    <a:pt x="0" y="275"/>
                    <a:pt x="0" y="108"/>
                  </a:cubicBezTo>
                  <a:cubicBezTo>
                    <a:pt x="0" y="84"/>
                    <a:pt x="191" y="1"/>
                    <a:pt x="215" y="25"/>
                  </a:cubicBezTo>
                  <a:cubicBezTo>
                    <a:pt x="346" y="144"/>
                    <a:pt x="441" y="275"/>
                    <a:pt x="572" y="4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8"/>
            <p:cNvSpPr/>
            <p:nvPr/>
          </p:nvSpPr>
          <p:spPr>
            <a:xfrm>
              <a:off x="3452846" y="3697337"/>
              <a:ext cx="204338" cy="169549"/>
            </a:xfrm>
            <a:custGeom>
              <a:rect b="b" l="l" r="r" t="t"/>
              <a:pathLst>
                <a:path extrusionOk="0" h="692" w="834">
                  <a:moveTo>
                    <a:pt x="393" y="691"/>
                  </a:moveTo>
                  <a:cubicBezTo>
                    <a:pt x="358" y="430"/>
                    <a:pt x="393" y="168"/>
                    <a:pt x="0" y="168"/>
                  </a:cubicBezTo>
                  <a:cubicBezTo>
                    <a:pt x="227" y="120"/>
                    <a:pt x="465" y="72"/>
                    <a:pt x="834" y="1"/>
                  </a:cubicBezTo>
                  <a:cubicBezTo>
                    <a:pt x="643" y="310"/>
                    <a:pt x="512" y="501"/>
                    <a:pt x="393" y="6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8"/>
            <p:cNvSpPr/>
            <p:nvPr/>
          </p:nvSpPr>
          <p:spPr>
            <a:xfrm>
              <a:off x="2913087" y="4811896"/>
              <a:ext cx="137451" cy="143087"/>
            </a:xfrm>
            <a:custGeom>
              <a:rect b="b" l="l" r="r" t="t"/>
              <a:pathLst>
                <a:path extrusionOk="0" h="584" w="561">
                  <a:moveTo>
                    <a:pt x="560" y="584"/>
                  </a:moveTo>
                  <a:cubicBezTo>
                    <a:pt x="298" y="572"/>
                    <a:pt x="179" y="560"/>
                    <a:pt x="13" y="548"/>
                  </a:cubicBezTo>
                  <a:cubicBezTo>
                    <a:pt x="13" y="381"/>
                    <a:pt x="1" y="238"/>
                    <a:pt x="37" y="107"/>
                  </a:cubicBezTo>
                  <a:cubicBezTo>
                    <a:pt x="60" y="48"/>
                    <a:pt x="287" y="0"/>
                    <a:pt x="298" y="24"/>
                  </a:cubicBezTo>
                  <a:cubicBezTo>
                    <a:pt x="394" y="167"/>
                    <a:pt x="453" y="333"/>
                    <a:pt x="560" y="5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8"/>
            <p:cNvSpPr/>
            <p:nvPr/>
          </p:nvSpPr>
          <p:spPr>
            <a:xfrm>
              <a:off x="2939304" y="4205002"/>
              <a:ext cx="131570" cy="184004"/>
            </a:xfrm>
            <a:custGeom>
              <a:rect b="b" l="l" r="r" t="t"/>
              <a:pathLst>
                <a:path extrusionOk="0" h="751" w="537">
                  <a:moveTo>
                    <a:pt x="501" y="96"/>
                  </a:moveTo>
                  <a:cubicBezTo>
                    <a:pt x="382" y="143"/>
                    <a:pt x="239" y="179"/>
                    <a:pt x="144" y="251"/>
                  </a:cubicBezTo>
                  <a:cubicBezTo>
                    <a:pt x="108" y="286"/>
                    <a:pt x="108" y="477"/>
                    <a:pt x="144" y="489"/>
                  </a:cubicBezTo>
                  <a:cubicBezTo>
                    <a:pt x="251" y="560"/>
                    <a:pt x="394" y="584"/>
                    <a:pt x="537" y="703"/>
                  </a:cubicBezTo>
                  <a:cubicBezTo>
                    <a:pt x="406" y="703"/>
                    <a:pt x="180" y="751"/>
                    <a:pt x="144" y="691"/>
                  </a:cubicBezTo>
                  <a:cubicBezTo>
                    <a:pt x="60" y="548"/>
                    <a:pt x="1" y="322"/>
                    <a:pt x="49" y="179"/>
                  </a:cubicBezTo>
                  <a:cubicBezTo>
                    <a:pt x="84" y="72"/>
                    <a:pt x="334" y="60"/>
                    <a:pt x="477" y="1"/>
                  </a:cubicBezTo>
                  <a:cubicBezTo>
                    <a:pt x="489" y="24"/>
                    <a:pt x="489" y="60"/>
                    <a:pt x="50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6" name="Google Shape;1166;p38"/>
          <p:cNvSpPr txBox="1"/>
          <p:nvPr/>
        </p:nvSpPr>
        <p:spPr>
          <a:xfrm>
            <a:off x="2749500" y="5389925"/>
            <a:ext cx="51930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Arvo"/>
                <a:ea typeface="Arvo"/>
                <a:cs typeface="Arvo"/>
                <a:sym typeface="Arvo"/>
              </a:rPr>
              <a:t>CREDITS: This presentation template was created by </a:t>
            </a:r>
            <a:r>
              <a:rPr lang="en" sz="1200">
                <a:solidFill>
                  <a:schemeClr val="dk1"/>
                </a:solidFill>
                <a:uFill>
                  <a:noFill/>
                </a:uFill>
                <a:latin typeface="Arvo"/>
                <a:ea typeface="Arvo"/>
                <a:cs typeface="Arvo"/>
                <a:sym typeface="Arvo"/>
                <a:hlinkClick r:id="rId2">
                  <a:extLst>
                    <a:ext uri="{A12FA001-AC4F-418D-AE19-62706E023703}">
                      <ahyp:hlinkClr val="tx"/>
                    </a:ext>
                  </a:extLst>
                </a:hlinkClick>
              </a:rPr>
              <a:t>Slidesgo</a:t>
            </a:r>
            <a:r>
              <a:rPr lang="en" sz="1200">
                <a:solidFill>
                  <a:schemeClr val="dk1"/>
                </a:solidFill>
                <a:latin typeface="Arvo"/>
                <a:ea typeface="Arvo"/>
                <a:cs typeface="Arvo"/>
                <a:sym typeface="Arvo"/>
              </a:rPr>
              <a:t>, including icons by </a:t>
            </a:r>
            <a:r>
              <a:rPr lang="en" sz="1200">
                <a:solidFill>
                  <a:schemeClr val="dk1"/>
                </a:solidFill>
                <a:uFill>
                  <a:noFill/>
                </a:uFill>
                <a:latin typeface="Arvo"/>
                <a:ea typeface="Arvo"/>
                <a:cs typeface="Arvo"/>
                <a:sym typeface="Arvo"/>
                <a:hlinkClick r:id="rId3">
                  <a:extLst>
                    <a:ext uri="{A12FA001-AC4F-418D-AE19-62706E023703}">
                      <ahyp:hlinkClr val="tx"/>
                    </a:ext>
                  </a:extLst>
                </a:hlinkClick>
              </a:rPr>
              <a:t>Flaticon</a:t>
            </a:r>
            <a:r>
              <a:rPr lang="en" sz="1200">
                <a:solidFill>
                  <a:schemeClr val="dk1"/>
                </a:solidFill>
                <a:latin typeface="Arvo"/>
                <a:ea typeface="Arvo"/>
                <a:cs typeface="Arvo"/>
                <a:sym typeface="Arvo"/>
              </a:rPr>
              <a:t> and infographics &amp; images by </a:t>
            </a:r>
            <a:r>
              <a:rPr lang="en" sz="1200">
                <a:solidFill>
                  <a:schemeClr val="dk1"/>
                </a:solidFill>
                <a:uFill>
                  <a:noFill/>
                </a:uFill>
                <a:latin typeface="Arvo"/>
                <a:ea typeface="Arvo"/>
                <a:cs typeface="Arvo"/>
                <a:sym typeface="Arvo"/>
                <a:hlinkClick r:id="rId4">
                  <a:extLst>
                    <a:ext uri="{A12FA001-AC4F-418D-AE19-62706E023703}">
                      <ahyp:hlinkClr val="tx"/>
                    </a:ext>
                  </a:extLst>
                </a:hlinkClick>
              </a:rPr>
              <a:t>Freepik</a:t>
            </a:r>
            <a:endParaRPr sz="1200">
              <a:solidFill>
                <a:schemeClr val="dk1"/>
              </a:solidFill>
              <a:highlight>
                <a:srgbClr val="DFDEFC"/>
              </a:highlight>
              <a:latin typeface="Arvo"/>
              <a:ea typeface="Arvo"/>
              <a:cs typeface="Arvo"/>
              <a:sym typeface="Arvo"/>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bg>
      <p:bgPr>
        <a:solidFill>
          <a:srgbClr val="FFFFFF"/>
        </a:solidFill>
      </p:bgPr>
    </p:bg>
    <p:spTree>
      <p:nvGrpSpPr>
        <p:cNvPr id="1167" name="Shape 1167"/>
        <p:cNvGrpSpPr/>
        <p:nvPr/>
      </p:nvGrpSpPr>
      <p:grpSpPr>
        <a:xfrm>
          <a:off x="0" y="0"/>
          <a:ext cx="0" cy="0"/>
          <a:chOff x="0" y="0"/>
          <a:chExt cx="0" cy="0"/>
        </a:xfrm>
      </p:grpSpPr>
      <p:grpSp>
        <p:nvGrpSpPr>
          <p:cNvPr id="1168" name="Google Shape;1168;p39"/>
          <p:cNvGrpSpPr/>
          <p:nvPr/>
        </p:nvGrpSpPr>
        <p:grpSpPr>
          <a:xfrm>
            <a:off x="0" y="0"/>
            <a:ext cx="10751875" cy="7578965"/>
            <a:chOff x="0" y="0"/>
            <a:chExt cx="10751875" cy="7578965"/>
          </a:xfrm>
        </p:grpSpPr>
        <p:sp>
          <p:nvSpPr>
            <p:cNvPr id="1169" name="Google Shape;1169;p39"/>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9"/>
            <p:cNvSpPr/>
            <p:nvPr/>
          </p:nvSpPr>
          <p:spPr>
            <a:xfrm>
              <a:off x="59821"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171" name="Google Shape;1171;p39"/>
          <p:cNvGrpSpPr/>
          <p:nvPr/>
        </p:nvGrpSpPr>
        <p:grpSpPr>
          <a:xfrm flipH="1" rot="3528394">
            <a:off x="1113602" y="1425896"/>
            <a:ext cx="646798" cy="3183188"/>
            <a:chOff x="1327600" y="2400500"/>
            <a:chExt cx="183700" cy="904050"/>
          </a:xfrm>
        </p:grpSpPr>
        <p:sp>
          <p:nvSpPr>
            <p:cNvPr id="1172" name="Google Shape;1172;p39"/>
            <p:cNvSpPr/>
            <p:nvPr/>
          </p:nvSpPr>
          <p:spPr>
            <a:xfrm>
              <a:off x="1498100" y="3289800"/>
              <a:ext cx="13200" cy="14750"/>
            </a:xfrm>
            <a:custGeom>
              <a:rect b="b" l="l" r="r" t="t"/>
              <a:pathLst>
                <a:path extrusionOk="0" h="590" w="528">
                  <a:moveTo>
                    <a:pt x="284" y="1"/>
                  </a:moveTo>
                  <a:lnTo>
                    <a:pt x="0" y="123"/>
                  </a:lnTo>
                  <a:cubicBezTo>
                    <a:pt x="81" y="285"/>
                    <a:pt x="162" y="448"/>
                    <a:pt x="244" y="590"/>
                  </a:cubicBezTo>
                  <a:lnTo>
                    <a:pt x="528" y="427"/>
                  </a:lnTo>
                  <a:cubicBezTo>
                    <a:pt x="447" y="285"/>
                    <a:pt x="365" y="143"/>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9"/>
            <p:cNvSpPr/>
            <p:nvPr/>
          </p:nvSpPr>
          <p:spPr>
            <a:xfrm>
              <a:off x="1327600" y="2570775"/>
              <a:ext cx="175075" cy="671875"/>
            </a:xfrm>
            <a:custGeom>
              <a:rect b="b" l="l" r="r" t="t"/>
              <a:pathLst>
                <a:path extrusionOk="0" h="26875" w="7003">
                  <a:moveTo>
                    <a:pt x="1644" y="0"/>
                  </a:moveTo>
                  <a:cubicBezTo>
                    <a:pt x="1522" y="325"/>
                    <a:pt x="1380" y="650"/>
                    <a:pt x="1279" y="975"/>
                  </a:cubicBezTo>
                  <a:lnTo>
                    <a:pt x="1563" y="1096"/>
                  </a:lnTo>
                  <a:cubicBezTo>
                    <a:pt x="1685" y="772"/>
                    <a:pt x="1806" y="447"/>
                    <a:pt x="1928" y="122"/>
                  </a:cubicBezTo>
                  <a:lnTo>
                    <a:pt x="1644" y="0"/>
                  </a:lnTo>
                  <a:close/>
                  <a:moveTo>
                    <a:pt x="629" y="2964"/>
                  </a:moveTo>
                  <a:cubicBezTo>
                    <a:pt x="528" y="3309"/>
                    <a:pt x="447" y="3634"/>
                    <a:pt x="365" y="3979"/>
                  </a:cubicBezTo>
                  <a:lnTo>
                    <a:pt x="670" y="4040"/>
                  </a:lnTo>
                  <a:cubicBezTo>
                    <a:pt x="751" y="3715"/>
                    <a:pt x="832" y="3390"/>
                    <a:pt x="934" y="3045"/>
                  </a:cubicBezTo>
                  <a:lnTo>
                    <a:pt x="629" y="2964"/>
                  </a:lnTo>
                  <a:close/>
                  <a:moveTo>
                    <a:pt x="20" y="6049"/>
                  </a:moveTo>
                  <a:lnTo>
                    <a:pt x="20" y="6090"/>
                  </a:lnTo>
                  <a:cubicBezTo>
                    <a:pt x="0" y="6252"/>
                    <a:pt x="0" y="6435"/>
                    <a:pt x="0" y="6597"/>
                  </a:cubicBezTo>
                  <a:cubicBezTo>
                    <a:pt x="0" y="6759"/>
                    <a:pt x="0" y="6922"/>
                    <a:pt x="20" y="7105"/>
                  </a:cubicBezTo>
                  <a:lnTo>
                    <a:pt x="345" y="7064"/>
                  </a:lnTo>
                  <a:cubicBezTo>
                    <a:pt x="325" y="6902"/>
                    <a:pt x="325" y="6739"/>
                    <a:pt x="325" y="6597"/>
                  </a:cubicBezTo>
                  <a:cubicBezTo>
                    <a:pt x="325" y="6435"/>
                    <a:pt x="325" y="6272"/>
                    <a:pt x="345" y="6110"/>
                  </a:cubicBezTo>
                  <a:lnTo>
                    <a:pt x="345" y="6069"/>
                  </a:lnTo>
                  <a:lnTo>
                    <a:pt x="20" y="6049"/>
                  </a:lnTo>
                  <a:close/>
                  <a:moveTo>
                    <a:pt x="873" y="8992"/>
                  </a:moveTo>
                  <a:lnTo>
                    <a:pt x="589" y="9134"/>
                  </a:lnTo>
                  <a:cubicBezTo>
                    <a:pt x="731" y="9439"/>
                    <a:pt x="893" y="9743"/>
                    <a:pt x="1076" y="10068"/>
                  </a:cubicBezTo>
                  <a:lnTo>
                    <a:pt x="1360" y="9885"/>
                  </a:lnTo>
                  <a:cubicBezTo>
                    <a:pt x="1157" y="9601"/>
                    <a:pt x="995" y="9297"/>
                    <a:pt x="873" y="8992"/>
                  </a:cubicBezTo>
                  <a:close/>
                  <a:moveTo>
                    <a:pt x="2578" y="11529"/>
                  </a:moveTo>
                  <a:lnTo>
                    <a:pt x="2334" y="11753"/>
                  </a:lnTo>
                  <a:cubicBezTo>
                    <a:pt x="2558" y="12017"/>
                    <a:pt x="2781" y="12280"/>
                    <a:pt x="3004" y="12544"/>
                  </a:cubicBezTo>
                  <a:lnTo>
                    <a:pt x="3248" y="12321"/>
                  </a:lnTo>
                  <a:cubicBezTo>
                    <a:pt x="3024" y="12057"/>
                    <a:pt x="2781" y="11793"/>
                    <a:pt x="2578" y="11529"/>
                  </a:cubicBezTo>
                  <a:close/>
                  <a:moveTo>
                    <a:pt x="4608" y="13904"/>
                  </a:moveTo>
                  <a:lnTo>
                    <a:pt x="4364" y="14107"/>
                  </a:lnTo>
                  <a:cubicBezTo>
                    <a:pt x="4587" y="14391"/>
                    <a:pt x="4790" y="14655"/>
                    <a:pt x="4973" y="14919"/>
                  </a:cubicBezTo>
                  <a:lnTo>
                    <a:pt x="5237" y="14736"/>
                  </a:lnTo>
                  <a:cubicBezTo>
                    <a:pt x="5054" y="14473"/>
                    <a:pt x="4851" y="14209"/>
                    <a:pt x="4608" y="13904"/>
                  </a:cubicBezTo>
                  <a:close/>
                  <a:moveTo>
                    <a:pt x="6292" y="16543"/>
                  </a:moveTo>
                  <a:lnTo>
                    <a:pt x="5988" y="16685"/>
                  </a:lnTo>
                  <a:cubicBezTo>
                    <a:pt x="6130" y="16989"/>
                    <a:pt x="6252" y="17314"/>
                    <a:pt x="6333" y="17639"/>
                  </a:cubicBezTo>
                  <a:lnTo>
                    <a:pt x="6637" y="17537"/>
                  </a:lnTo>
                  <a:cubicBezTo>
                    <a:pt x="6536" y="17213"/>
                    <a:pt x="6414" y="16868"/>
                    <a:pt x="6292" y="16543"/>
                  </a:cubicBezTo>
                  <a:close/>
                  <a:moveTo>
                    <a:pt x="6658" y="19628"/>
                  </a:moveTo>
                  <a:cubicBezTo>
                    <a:pt x="6678" y="19770"/>
                    <a:pt x="6678" y="19912"/>
                    <a:pt x="6678" y="20054"/>
                  </a:cubicBezTo>
                  <a:cubicBezTo>
                    <a:pt x="6678" y="20257"/>
                    <a:pt x="6678" y="20460"/>
                    <a:pt x="6658" y="20663"/>
                  </a:cubicBezTo>
                  <a:lnTo>
                    <a:pt x="6982" y="20684"/>
                  </a:lnTo>
                  <a:cubicBezTo>
                    <a:pt x="6982" y="20460"/>
                    <a:pt x="7003" y="20257"/>
                    <a:pt x="7003" y="20054"/>
                  </a:cubicBezTo>
                  <a:cubicBezTo>
                    <a:pt x="7003" y="19912"/>
                    <a:pt x="6982" y="19770"/>
                    <a:pt x="6982" y="19628"/>
                  </a:cubicBezTo>
                  <a:close/>
                  <a:moveTo>
                    <a:pt x="6414" y="22693"/>
                  </a:moveTo>
                  <a:cubicBezTo>
                    <a:pt x="6373" y="23038"/>
                    <a:pt x="6313" y="23383"/>
                    <a:pt x="6292" y="23728"/>
                  </a:cubicBezTo>
                  <a:lnTo>
                    <a:pt x="6597" y="23769"/>
                  </a:lnTo>
                  <a:cubicBezTo>
                    <a:pt x="6637" y="23424"/>
                    <a:pt x="6678" y="23079"/>
                    <a:pt x="6739" y="22754"/>
                  </a:cubicBezTo>
                  <a:lnTo>
                    <a:pt x="6414" y="22693"/>
                  </a:lnTo>
                  <a:close/>
                  <a:moveTo>
                    <a:pt x="6150" y="25819"/>
                  </a:moveTo>
                  <a:cubicBezTo>
                    <a:pt x="6170" y="26184"/>
                    <a:pt x="6191" y="26529"/>
                    <a:pt x="6231" y="26874"/>
                  </a:cubicBezTo>
                  <a:lnTo>
                    <a:pt x="6556" y="26834"/>
                  </a:lnTo>
                  <a:cubicBezTo>
                    <a:pt x="6516" y="26509"/>
                    <a:pt x="6475" y="26164"/>
                    <a:pt x="6475" y="258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9"/>
            <p:cNvSpPr/>
            <p:nvPr/>
          </p:nvSpPr>
          <p:spPr>
            <a:xfrm>
              <a:off x="1387975" y="2510900"/>
              <a:ext cx="12200" cy="14725"/>
            </a:xfrm>
            <a:custGeom>
              <a:rect b="b" l="l" r="r" t="t"/>
              <a:pathLst>
                <a:path extrusionOk="0" h="589" w="488">
                  <a:moveTo>
                    <a:pt x="203" y="0"/>
                  </a:moveTo>
                  <a:lnTo>
                    <a:pt x="0" y="467"/>
                  </a:lnTo>
                  <a:lnTo>
                    <a:pt x="305" y="589"/>
                  </a:lnTo>
                  <a:lnTo>
                    <a:pt x="488" y="122"/>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9"/>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9"/>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39"/>
          <p:cNvGrpSpPr/>
          <p:nvPr/>
        </p:nvGrpSpPr>
        <p:grpSpPr>
          <a:xfrm>
            <a:off x="4937927" y="6009686"/>
            <a:ext cx="3289285" cy="1626506"/>
            <a:chOff x="7130625" y="528900"/>
            <a:chExt cx="2873993" cy="1421150"/>
          </a:xfrm>
        </p:grpSpPr>
        <p:sp>
          <p:nvSpPr>
            <p:cNvPr id="1178" name="Google Shape;1178;p39"/>
            <p:cNvSpPr/>
            <p:nvPr/>
          </p:nvSpPr>
          <p:spPr>
            <a:xfrm>
              <a:off x="8075099" y="1366006"/>
              <a:ext cx="1929519" cy="427921"/>
            </a:xfrm>
            <a:custGeom>
              <a:rect b="b" l="l" r="r" t="t"/>
              <a:pathLst>
                <a:path extrusionOk="0" h="3037" w="13694">
                  <a:moveTo>
                    <a:pt x="13693" y="406"/>
                  </a:moveTo>
                  <a:cubicBezTo>
                    <a:pt x="12264" y="906"/>
                    <a:pt x="10824" y="810"/>
                    <a:pt x="9371" y="501"/>
                  </a:cubicBezTo>
                  <a:cubicBezTo>
                    <a:pt x="8204" y="251"/>
                    <a:pt x="7026" y="239"/>
                    <a:pt x="5847" y="525"/>
                  </a:cubicBezTo>
                  <a:cubicBezTo>
                    <a:pt x="5085" y="703"/>
                    <a:pt x="4287" y="787"/>
                    <a:pt x="3501" y="870"/>
                  </a:cubicBezTo>
                  <a:cubicBezTo>
                    <a:pt x="3132" y="918"/>
                    <a:pt x="2906" y="1061"/>
                    <a:pt x="2763" y="1501"/>
                  </a:cubicBezTo>
                  <a:cubicBezTo>
                    <a:pt x="3144" y="1525"/>
                    <a:pt x="3513" y="1596"/>
                    <a:pt x="3859" y="1549"/>
                  </a:cubicBezTo>
                  <a:cubicBezTo>
                    <a:pt x="4680" y="1453"/>
                    <a:pt x="5490" y="1203"/>
                    <a:pt x="6311" y="1180"/>
                  </a:cubicBezTo>
                  <a:cubicBezTo>
                    <a:pt x="7442" y="1132"/>
                    <a:pt x="8585" y="1239"/>
                    <a:pt x="9716" y="1299"/>
                  </a:cubicBezTo>
                  <a:cubicBezTo>
                    <a:pt x="10157" y="1322"/>
                    <a:pt x="10597" y="1382"/>
                    <a:pt x="11038" y="1442"/>
                  </a:cubicBezTo>
                  <a:cubicBezTo>
                    <a:pt x="11169" y="1453"/>
                    <a:pt x="11300" y="1477"/>
                    <a:pt x="11431" y="1489"/>
                  </a:cubicBezTo>
                  <a:cubicBezTo>
                    <a:pt x="11443" y="1537"/>
                    <a:pt x="11455" y="1584"/>
                    <a:pt x="11455" y="1632"/>
                  </a:cubicBezTo>
                  <a:cubicBezTo>
                    <a:pt x="11288" y="1668"/>
                    <a:pt x="11121" y="1763"/>
                    <a:pt x="10967" y="1751"/>
                  </a:cubicBezTo>
                  <a:cubicBezTo>
                    <a:pt x="10324" y="1680"/>
                    <a:pt x="9693" y="1572"/>
                    <a:pt x="9062" y="1501"/>
                  </a:cubicBezTo>
                  <a:cubicBezTo>
                    <a:pt x="8716" y="1465"/>
                    <a:pt x="8359" y="1501"/>
                    <a:pt x="8026" y="1418"/>
                  </a:cubicBezTo>
                  <a:cubicBezTo>
                    <a:pt x="7014" y="1191"/>
                    <a:pt x="6085" y="1572"/>
                    <a:pt x="5121" y="1703"/>
                  </a:cubicBezTo>
                  <a:cubicBezTo>
                    <a:pt x="4406" y="1811"/>
                    <a:pt x="3692" y="1858"/>
                    <a:pt x="2977" y="1942"/>
                  </a:cubicBezTo>
                  <a:cubicBezTo>
                    <a:pt x="2513" y="1989"/>
                    <a:pt x="2442" y="2049"/>
                    <a:pt x="2132" y="2501"/>
                  </a:cubicBezTo>
                  <a:cubicBezTo>
                    <a:pt x="2835" y="2727"/>
                    <a:pt x="3549" y="2680"/>
                    <a:pt x="4263" y="2596"/>
                  </a:cubicBezTo>
                  <a:cubicBezTo>
                    <a:pt x="4811" y="2537"/>
                    <a:pt x="5359" y="2394"/>
                    <a:pt x="5906" y="2299"/>
                  </a:cubicBezTo>
                  <a:cubicBezTo>
                    <a:pt x="6097" y="2263"/>
                    <a:pt x="6299" y="2275"/>
                    <a:pt x="6490" y="2263"/>
                  </a:cubicBezTo>
                  <a:cubicBezTo>
                    <a:pt x="6502" y="2311"/>
                    <a:pt x="6514" y="2346"/>
                    <a:pt x="6526" y="2394"/>
                  </a:cubicBezTo>
                  <a:cubicBezTo>
                    <a:pt x="6442" y="2442"/>
                    <a:pt x="6359" y="2513"/>
                    <a:pt x="6275" y="2537"/>
                  </a:cubicBezTo>
                  <a:cubicBezTo>
                    <a:pt x="5490" y="2692"/>
                    <a:pt x="4704" y="2882"/>
                    <a:pt x="3906" y="2977"/>
                  </a:cubicBezTo>
                  <a:cubicBezTo>
                    <a:pt x="3382" y="3037"/>
                    <a:pt x="2846" y="2942"/>
                    <a:pt x="2323" y="2930"/>
                  </a:cubicBezTo>
                  <a:cubicBezTo>
                    <a:pt x="2013" y="2930"/>
                    <a:pt x="1703" y="2954"/>
                    <a:pt x="1382" y="2966"/>
                  </a:cubicBezTo>
                  <a:cubicBezTo>
                    <a:pt x="1453" y="2692"/>
                    <a:pt x="1192" y="2656"/>
                    <a:pt x="918" y="2632"/>
                  </a:cubicBezTo>
                  <a:cubicBezTo>
                    <a:pt x="620" y="2608"/>
                    <a:pt x="334" y="2561"/>
                    <a:pt x="37" y="2525"/>
                  </a:cubicBezTo>
                  <a:cubicBezTo>
                    <a:pt x="25" y="2465"/>
                    <a:pt x="13" y="2406"/>
                    <a:pt x="13" y="2346"/>
                  </a:cubicBezTo>
                  <a:cubicBezTo>
                    <a:pt x="132" y="2299"/>
                    <a:pt x="251" y="2192"/>
                    <a:pt x="370" y="2204"/>
                  </a:cubicBezTo>
                  <a:cubicBezTo>
                    <a:pt x="715" y="2239"/>
                    <a:pt x="1049" y="2334"/>
                    <a:pt x="1382" y="2382"/>
                  </a:cubicBezTo>
                  <a:cubicBezTo>
                    <a:pt x="1537" y="2406"/>
                    <a:pt x="1727" y="2430"/>
                    <a:pt x="1858" y="2370"/>
                  </a:cubicBezTo>
                  <a:cubicBezTo>
                    <a:pt x="1977" y="2323"/>
                    <a:pt x="2084" y="2168"/>
                    <a:pt x="2132" y="2025"/>
                  </a:cubicBezTo>
                  <a:cubicBezTo>
                    <a:pt x="2156" y="1989"/>
                    <a:pt x="1965" y="1811"/>
                    <a:pt x="1858" y="1787"/>
                  </a:cubicBezTo>
                  <a:cubicBezTo>
                    <a:pt x="1442" y="1703"/>
                    <a:pt x="1013" y="1632"/>
                    <a:pt x="584" y="1572"/>
                  </a:cubicBezTo>
                  <a:cubicBezTo>
                    <a:pt x="239" y="1513"/>
                    <a:pt x="179" y="1477"/>
                    <a:pt x="1" y="1084"/>
                  </a:cubicBezTo>
                  <a:cubicBezTo>
                    <a:pt x="430" y="1144"/>
                    <a:pt x="822" y="1191"/>
                    <a:pt x="1203" y="1263"/>
                  </a:cubicBezTo>
                  <a:cubicBezTo>
                    <a:pt x="1465" y="1299"/>
                    <a:pt x="1727" y="1382"/>
                    <a:pt x="2001" y="1430"/>
                  </a:cubicBezTo>
                  <a:cubicBezTo>
                    <a:pt x="2442" y="1525"/>
                    <a:pt x="2585" y="1418"/>
                    <a:pt x="2680" y="882"/>
                  </a:cubicBezTo>
                  <a:cubicBezTo>
                    <a:pt x="2049" y="775"/>
                    <a:pt x="1430" y="668"/>
                    <a:pt x="799" y="560"/>
                  </a:cubicBezTo>
                  <a:cubicBezTo>
                    <a:pt x="608" y="525"/>
                    <a:pt x="418" y="525"/>
                    <a:pt x="251" y="465"/>
                  </a:cubicBezTo>
                  <a:cubicBezTo>
                    <a:pt x="156" y="429"/>
                    <a:pt x="84" y="322"/>
                    <a:pt x="13" y="239"/>
                  </a:cubicBezTo>
                  <a:cubicBezTo>
                    <a:pt x="120" y="179"/>
                    <a:pt x="251" y="48"/>
                    <a:pt x="358" y="60"/>
                  </a:cubicBezTo>
                  <a:cubicBezTo>
                    <a:pt x="941" y="144"/>
                    <a:pt x="1525" y="275"/>
                    <a:pt x="2096" y="382"/>
                  </a:cubicBezTo>
                  <a:cubicBezTo>
                    <a:pt x="2168" y="394"/>
                    <a:pt x="2227" y="418"/>
                    <a:pt x="2287" y="418"/>
                  </a:cubicBezTo>
                  <a:cubicBezTo>
                    <a:pt x="3478" y="465"/>
                    <a:pt x="4656" y="429"/>
                    <a:pt x="5847" y="191"/>
                  </a:cubicBezTo>
                  <a:cubicBezTo>
                    <a:pt x="6787" y="1"/>
                    <a:pt x="7799" y="25"/>
                    <a:pt x="8764" y="72"/>
                  </a:cubicBezTo>
                  <a:cubicBezTo>
                    <a:pt x="9752" y="120"/>
                    <a:pt x="10728" y="346"/>
                    <a:pt x="11717" y="418"/>
                  </a:cubicBezTo>
                  <a:cubicBezTo>
                    <a:pt x="12169" y="453"/>
                    <a:pt x="12645" y="299"/>
                    <a:pt x="13110" y="251"/>
                  </a:cubicBezTo>
                  <a:cubicBezTo>
                    <a:pt x="13300" y="227"/>
                    <a:pt x="13503" y="251"/>
                    <a:pt x="13693" y="251"/>
                  </a:cubicBezTo>
                  <a:cubicBezTo>
                    <a:pt x="13693" y="310"/>
                    <a:pt x="13693" y="358"/>
                    <a:pt x="13693" y="4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9"/>
            <p:cNvSpPr/>
            <p:nvPr/>
          </p:nvSpPr>
          <p:spPr>
            <a:xfrm>
              <a:off x="7130625" y="528900"/>
              <a:ext cx="2862152" cy="1395921"/>
            </a:xfrm>
            <a:custGeom>
              <a:rect b="b" l="l" r="r" t="t"/>
              <a:pathLst>
                <a:path extrusionOk="0" h="9907" w="20313">
                  <a:moveTo>
                    <a:pt x="3846" y="9907"/>
                  </a:moveTo>
                  <a:cubicBezTo>
                    <a:pt x="3704" y="9895"/>
                    <a:pt x="3561" y="9895"/>
                    <a:pt x="3418" y="9859"/>
                  </a:cubicBezTo>
                  <a:cubicBezTo>
                    <a:pt x="2525" y="9633"/>
                    <a:pt x="1787" y="9157"/>
                    <a:pt x="1263" y="8395"/>
                  </a:cubicBezTo>
                  <a:cubicBezTo>
                    <a:pt x="501" y="7263"/>
                    <a:pt x="1" y="6049"/>
                    <a:pt x="191" y="4656"/>
                  </a:cubicBezTo>
                  <a:cubicBezTo>
                    <a:pt x="465" y="2763"/>
                    <a:pt x="1406" y="1346"/>
                    <a:pt x="3215" y="536"/>
                  </a:cubicBezTo>
                  <a:cubicBezTo>
                    <a:pt x="4204" y="96"/>
                    <a:pt x="5216" y="1"/>
                    <a:pt x="6263" y="179"/>
                  </a:cubicBezTo>
                  <a:cubicBezTo>
                    <a:pt x="6585" y="239"/>
                    <a:pt x="6894" y="370"/>
                    <a:pt x="7204" y="501"/>
                  </a:cubicBezTo>
                  <a:cubicBezTo>
                    <a:pt x="8121" y="894"/>
                    <a:pt x="8883" y="1513"/>
                    <a:pt x="9466" y="2310"/>
                  </a:cubicBezTo>
                  <a:cubicBezTo>
                    <a:pt x="9704" y="2644"/>
                    <a:pt x="9740" y="3144"/>
                    <a:pt x="9871" y="3561"/>
                  </a:cubicBezTo>
                  <a:cubicBezTo>
                    <a:pt x="9930" y="3739"/>
                    <a:pt x="10002" y="3906"/>
                    <a:pt x="10050" y="4084"/>
                  </a:cubicBezTo>
                  <a:cubicBezTo>
                    <a:pt x="10133" y="4370"/>
                    <a:pt x="10323" y="4418"/>
                    <a:pt x="10597" y="4370"/>
                  </a:cubicBezTo>
                  <a:cubicBezTo>
                    <a:pt x="11454" y="4204"/>
                    <a:pt x="12324" y="4025"/>
                    <a:pt x="13193" y="3894"/>
                  </a:cubicBezTo>
                  <a:cubicBezTo>
                    <a:pt x="14312" y="3715"/>
                    <a:pt x="15443" y="3846"/>
                    <a:pt x="16550" y="4049"/>
                  </a:cubicBezTo>
                  <a:cubicBezTo>
                    <a:pt x="17598" y="4251"/>
                    <a:pt x="18646" y="4251"/>
                    <a:pt x="19694" y="4096"/>
                  </a:cubicBezTo>
                  <a:cubicBezTo>
                    <a:pt x="19872" y="4061"/>
                    <a:pt x="20063" y="4073"/>
                    <a:pt x="20253" y="4061"/>
                  </a:cubicBezTo>
                  <a:cubicBezTo>
                    <a:pt x="20265" y="4108"/>
                    <a:pt x="20265" y="4144"/>
                    <a:pt x="20277" y="4180"/>
                  </a:cubicBezTo>
                  <a:cubicBezTo>
                    <a:pt x="20182" y="4239"/>
                    <a:pt x="20087" y="4323"/>
                    <a:pt x="19979" y="4346"/>
                  </a:cubicBezTo>
                  <a:cubicBezTo>
                    <a:pt x="19015" y="4596"/>
                    <a:pt x="18027" y="4656"/>
                    <a:pt x="17039" y="4537"/>
                  </a:cubicBezTo>
                  <a:cubicBezTo>
                    <a:pt x="16265" y="4442"/>
                    <a:pt x="15503" y="4287"/>
                    <a:pt x="14729" y="4204"/>
                  </a:cubicBezTo>
                  <a:cubicBezTo>
                    <a:pt x="13586" y="4061"/>
                    <a:pt x="12490" y="4346"/>
                    <a:pt x="11383" y="4573"/>
                  </a:cubicBezTo>
                  <a:cubicBezTo>
                    <a:pt x="11121" y="4632"/>
                    <a:pt x="10847" y="4668"/>
                    <a:pt x="10573" y="4692"/>
                  </a:cubicBezTo>
                  <a:cubicBezTo>
                    <a:pt x="10061" y="4751"/>
                    <a:pt x="10038" y="4775"/>
                    <a:pt x="10109" y="5418"/>
                  </a:cubicBezTo>
                  <a:cubicBezTo>
                    <a:pt x="10740" y="5323"/>
                    <a:pt x="11359" y="5204"/>
                    <a:pt x="11990" y="5132"/>
                  </a:cubicBezTo>
                  <a:cubicBezTo>
                    <a:pt x="13002" y="5025"/>
                    <a:pt x="14002" y="4906"/>
                    <a:pt x="15014" y="4870"/>
                  </a:cubicBezTo>
                  <a:cubicBezTo>
                    <a:pt x="15491" y="4846"/>
                    <a:pt x="15979" y="4966"/>
                    <a:pt x="16443" y="5073"/>
                  </a:cubicBezTo>
                  <a:cubicBezTo>
                    <a:pt x="17574" y="5323"/>
                    <a:pt x="18705" y="5335"/>
                    <a:pt x="19825" y="5085"/>
                  </a:cubicBezTo>
                  <a:cubicBezTo>
                    <a:pt x="19884" y="5073"/>
                    <a:pt x="19956" y="5049"/>
                    <a:pt x="20015" y="5061"/>
                  </a:cubicBezTo>
                  <a:cubicBezTo>
                    <a:pt x="20110" y="5097"/>
                    <a:pt x="20206" y="5156"/>
                    <a:pt x="20313" y="5204"/>
                  </a:cubicBezTo>
                  <a:cubicBezTo>
                    <a:pt x="20241" y="5287"/>
                    <a:pt x="20182" y="5394"/>
                    <a:pt x="20098" y="5418"/>
                  </a:cubicBezTo>
                  <a:cubicBezTo>
                    <a:pt x="19884" y="5478"/>
                    <a:pt x="19658" y="5501"/>
                    <a:pt x="19432" y="5537"/>
                  </a:cubicBezTo>
                  <a:cubicBezTo>
                    <a:pt x="18384" y="5704"/>
                    <a:pt x="17360" y="5644"/>
                    <a:pt x="16312" y="5418"/>
                  </a:cubicBezTo>
                  <a:cubicBezTo>
                    <a:pt x="14824" y="5108"/>
                    <a:pt x="13324" y="5168"/>
                    <a:pt x="11824" y="5561"/>
                  </a:cubicBezTo>
                  <a:cubicBezTo>
                    <a:pt x="10823" y="5823"/>
                    <a:pt x="9800" y="5823"/>
                    <a:pt x="8764" y="5644"/>
                  </a:cubicBezTo>
                  <a:cubicBezTo>
                    <a:pt x="8204" y="5549"/>
                    <a:pt x="7644" y="5478"/>
                    <a:pt x="7085" y="5382"/>
                  </a:cubicBezTo>
                  <a:cubicBezTo>
                    <a:pt x="6930" y="5358"/>
                    <a:pt x="6787" y="5299"/>
                    <a:pt x="6644" y="5263"/>
                  </a:cubicBezTo>
                  <a:cubicBezTo>
                    <a:pt x="6632" y="5216"/>
                    <a:pt x="6632" y="5168"/>
                    <a:pt x="6621" y="5120"/>
                  </a:cubicBezTo>
                  <a:cubicBezTo>
                    <a:pt x="6752" y="5073"/>
                    <a:pt x="6882" y="4966"/>
                    <a:pt x="7002" y="4977"/>
                  </a:cubicBezTo>
                  <a:cubicBezTo>
                    <a:pt x="7478" y="5025"/>
                    <a:pt x="7954" y="5108"/>
                    <a:pt x="8418" y="5180"/>
                  </a:cubicBezTo>
                  <a:cubicBezTo>
                    <a:pt x="8883" y="5263"/>
                    <a:pt x="9347" y="5335"/>
                    <a:pt x="9800" y="5418"/>
                  </a:cubicBezTo>
                  <a:cubicBezTo>
                    <a:pt x="9907" y="4763"/>
                    <a:pt x="9847" y="4751"/>
                    <a:pt x="9264" y="4680"/>
                  </a:cubicBezTo>
                  <a:cubicBezTo>
                    <a:pt x="8454" y="4596"/>
                    <a:pt x="7656" y="4418"/>
                    <a:pt x="6859" y="4263"/>
                  </a:cubicBezTo>
                  <a:cubicBezTo>
                    <a:pt x="6775" y="4251"/>
                    <a:pt x="6716" y="4120"/>
                    <a:pt x="6656" y="4049"/>
                  </a:cubicBezTo>
                  <a:cubicBezTo>
                    <a:pt x="6763" y="4001"/>
                    <a:pt x="6882" y="3894"/>
                    <a:pt x="6990" y="3906"/>
                  </a:cubicBezTo>
                  <a:cubicBezTo>
                    <a:pt x="7728" y="4025"/>
                    <a:pt x="8478" y="4168"/>
                    <a:pt x="9216" y="4287"/>
                  </a:cubicBezTo>
                  <a:cubicBezTo>
                    <a:pt x="9430" y="4323"/>
                    <a:pt x="9645" y="4299"/>
                    <a:pt x="9871" y="4299"/>
                  </a:cubicBezTo>
                  <a:cubicBezTo>
                    <a:pt x="9800" y="3775"/>
                    <a:pt x="9502" y="3656"/>
                    <a:pt x="9097" y="3596"/>
                  </a:cubicBezTo>
                  <a:cubicBezTo>
                    <a:pt x="8383" y="3489"/>
                    <a:pt x="7656" y="3334"/>
                    <a:pt x="6942" y="3192"/>
                  </a:cubicBezTo>
                  <a:cubicBezTo>
                    <a:pt x="6823" y="3168"/>
                    <a:pt x="6716" y="3049"/>
                    <a:pt x="6621" y="2918"/>
                  </a:cubicBezTo>
                  <a:cubicBezTo>
                    <a:pt x="7561" y="2751"/>
                    <a:pt x="8430" y="3120"/>
                    <a:pt x="9359" y="3168"/>
                  </a:cubicBezTo>
                  <a:cubicBezTo>
                    <a:pt x="9383" y="2822"/>
                    <a:pt x="9311" y="2596"/>
                    <a:pt x="8954" y="2501"/>
                  </a:cubicBezTo>
                  <a:cubicBezTo>
                    <a:pt x="8228" y="2299"/>
                    <a:pt x="7490" y="2156"/>
                    <a:pt x="6716" y="2239"/>
                  </a:cubicBezTo>
                  <a:cubicBezTo>
                    <a:pt x="6621" y="2251"/>
                    <a:pt x="6525" y="2156"/>
                    <a:pt x="6323" y="2060"/>
                  </a:cubicBezTo>
                  <a:cubicBezTo>
                    <a:pt x="7263" y="1632"/>
                    <a:pt x="8061" y="2060"/>
                    <a:pt x="9002" y="2132"/>
                  </a:cubicBezTo>
                  <a:cubicBezTo>
                    <a:pt x="8764" y="1882"/>
                    <a:pt x="8609" y="1703"/>
                    <a:pt x="8418" y="1548"/>
                  </a:cubicBezTo>
                  <a:cubicBezTo>
                    <a:pt x="7002" y="405"/>
                    <a:pt x="5382" y="263"/>
                    <a:pt x="3692" y="691"/>
                  </a:cubicBezTo>
                  <a:cubicBezTo>
                    <a:pt x="2358" y="1036"/>
                    <a:pt x="1346" y="1870"/>
                    <a:pt x="846" y="3108"/>
                  </a:cubicBezTo>
                  <a:cubicBezTo>
                    <a:pt x="263" y="4525"/>
                    <a:pt x="239" y="6013"/>
                    <a:pt x="1060" y="7430"/>
                  </a:cubicBezTo>
                  <a:cubicBezTo>
                    <a:pt x="1668" y="8478"/>
                    <a:pt x="2465" y="9240"/>
                    <a:pt x="3620" y="9597"/>
                  </a:cubicBezTo>
                  <a:cubicBezTo>
                    <a:pt x="3727" y="9633"/>
                    <a:pt x="3811" y="9716"/>
                    <a:pt x="3894" y="9776"/>
                  </a:cubicBezTo>
                  <a:cubicBezTo>
                    <a:pt x="3882" y="9823"/>
                    <a:pt x="3870" y="9859"/>
                    <a:pt x="3846" y="99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9"/>
            <p:cNvSpPr/>
            <p:nvPr/>
          </p:nvSpPr>
          <p:spPr>
            <a:xfrm>
              <a:off x="8558257" y="906380"/>
              <a:ext cx="1298698" cy="146116"/>
            </a:xfrm>
            <a:custGeom>
              <a:rect b="b" l="l" r="r" t="t"/>
              <a:pathLst>
                <a:path extrusionOk="0" h="1037" w="9217">
                  <a:moveTo>
                    <a:pt x="1" y="965"/>
                  </a:moveTo>
                  <a:cubicBezTo>
                    <a:pt x="96" y="620"/>
                    <a:pt x="370" y="620"/>
                    <a:pt x="620" y="560"/>
                  </a:cubicBezTo>
                  <a:cubicBezTo>
                    <a:pt x="1144" y="453"/>
                    <a:pt x="1668" y="322"/>
                    <a:pt x="2192" y="215"/>
                  </a:cubicBezTo>
                  <a:cubicBezTo>
                    <a:pt x="2323" y="191"/>
                    <a:pt x="2442" y="155"/>
                    <a:pt x="2561" y="155"/>
                  </a:cubicBezTo>
                  <a:cubicBezTo>
                    <a:pt x="3954" y="60"/>
                    <a:pt x="5347" y="1"/>
                    <a:pt x="6728" y="334"/>
                  </a:cubicBezTo>
                  <a:cubicBezTo>
                    <a:pt x="7335" y="489"/>
                    <a:pt x="7990" y="429"/>
                    <a:pt x="8621" y="465"/>
                  </a:cubicBezTo>
                  <a:cubicBezTo>
                    <a:pt x="8812" y="477"/>
                    <a:pt x="9002" y="501"/>
                    <a:pt x="9193" y="524"/>
                  </a:cubicBezTo>
                  <a:lnTo>
                    <a:pt x="9216" y="643"/>
                  </a:lnTo>
                  <a:cubicBezTo>
                    <a:pt x="9085" y="691"/>
                    <a:pt x="8954" y="774"/>
                    <a:pt x="8823" y="786"/>
                  </a:cubicBezTo>
                  <a:cubicBezTo>
                    <a:pt x="7811" y="917"/>
                    <a:pt x="6799" y="846"/>
                    <a:pt x="5799" y="608"/>
                  </a:cubicBezTo>
                  <a:cubicBezTo>
                    <a:pt x="4549" y="298"/>
                    <a:pt x="3311" y="358"/>
                    <a:pt x="2061" y="679"/>
                  </a:cubicBezTo>
                  <a:cubicBezTo>
                    <a:pt x="1465" y="834"/>
                    <a:pt x="858" y="917"/>
                    <a:pt x="251" y="1024"/>
                  </a:cubicBezTo>
                  <a:cubicBezTo>
                    <a:pt x="179" y="1036"/>
                    <a:pt x="96" y="989"/>
                    <a:pt x="1" y="9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9"/>
            <p:cNvSpPr/>
            <p:nvPr/>
          </p:nvSpPr>
          <p:spPr>
            <a:xfrm>
              <a:off x="9538098" y="819161"/>
              <a:ext cx="372546" cy="52134"/>
            </a:xfrm>
            <a:custGeom>
              <a:rect b="b" l="l" r="r" t="t"/>
              <a:pathLst>
                <a:path extrusionOk="0" h="370" w="2644">
                  <a:moveTo>
                    <a:pt x="0" y="215"/>
                  </a:moveTo>
                  <a:cubicBezTo>
                    <a:pt x="119" y="179"/>
                    <a:pt x="226" y="119"/>
                    <a:pt x="345" y="108"/>
                  </a:cubicBezTo>
                  <a:cubicBezTo>
                    <a:pt x="810" y="96"/>
                    <a:pt x="1262" y="96"/>
                    <a:pt x="1715" y="72"/>
                  </a:cubicBezTo>
                  <a:cubicBezTo>
                    <a:pt x="1917" y="60"/>
                    <a:pt x="2108" y="12"/>
                    <a:pt x="2298" y="0"/>
                  </a:cubicBezTo>
                  <a:cubicBezTo>
                    <a:pt x="2417" y="0"/>
                    <a:pt x="2524" y="48"/>
                    <a:pt x="2643" y="84"/>
                  </a:cubicBezTo>
                  <a:cubicBezTo>
                    <a:pt x="2560" y="155"/>
                    <a:pt x="2477" y="262"/>
                    <a:pt x="2381" y="286"/>
                  </a:cubicBezTo>
                  <a:cubicBezTo>
                    <a:pt x="2167" y="334"/>
                    <a:pt x="1941" y="346"/>
                    <a:pt x="1727" y="346"/>
                  </a:cubicBezTo>
                  <a:cubicBezTo>
                    <a:pt x="1274" y="370"/>
                    <a:pt x="834" y="370"/>
                    <a:pt x="393" y="370"/>
                  </a:cubicBezTo>
                  <a:cubicBezTo>
                    <a:pt x="262" y="370"/>
                    <a:pt x="143" y="334"/>
                    <a:pt x="12" y="322"/>
                  </a:cubicBezTo>
                  <a:cubicBezTo>
                    <a:pt x="12" y="286"/>
                    <a:pt x="12" y="250"/>
                    <a:pt x="0"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9"/>
            <p:cNvSpPr/>
            <p:nvPr/>
          </p:nvSpPr>
          <p:spPr>
            <a:xfrm>
              <a:off x="9271368" y="778862"/>
              <a:ext cx="250102" cy="94123"/>
            </a:xfrm>
            <a:custGeom>
              <a:rect b="b" l="l" r="r" t="t"/>
              <a:pathLst>
                <a:path extrusionOk="0" h="668" w="1775">
                  <a:moveTo>
                    <a:pt x="1774" y="370"/>
                  </a:moveTo>
                  <a:cubicBezTo>
                    <a:pt x="1143" y="667"/>
                    <a:pt x="607" y="275"/>
                    <a:pt x="0" y="417"/>
                  </a:cubicBezTo>
                  <a:cubicBezTo>
                    <a:pt x="250" y="1"/>
                    <a:pt x="1310" y="1"/>
                    <a:pt x="1774" y="3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9"/>
            <p:cNvSpPr/>
            <p:nvPr/>
          </p:nvSpPr>
          <p:spPr>
            <a:xfrm>
              <a:off x="9155545" y="1669653"/>
              <a:ext cx="243339" cy="60588"/>
            </a:xfrm>
            <a:custGeom>
              <a:rect b="b" l="l" r="r" t="t"/>
              <a:pathLst>
                <a:path extrusionOk="0" h="430" w="1727">
                  <a:moveTo>
                    <a:pt x="1" y="96"/>
                  </a:moveTo>
                  <a:cubicBezTo>
                    <a:pt x="131" y="72"/>
                    <a:pt x="262" y="1"/>
                    <a:pt x="393" y="13"/>
                  </a:cubicBezTo>
                  <a:cubicBezTo>
                    <a:pt x="786" y="25"/>
                    <a:pt x="1179" y="72"/>
                    <a:pt x="1560" y="108"/>
                  </a:cubicBezTo>
                  <a:cubicBezTo>
                    <a:pt x="1620" y="120"/>
                    <a:pt x="1667" y="191"/>
                    <a:pt x="1727" y="239"/>
                  </a:cubicBezTo>
                  <a:cubicBezTo>
                    <a:pt x="1667" y="299"/>
                    <a:pt x="1632" y="382"/>
                    <a:pt x="1572" y="406"/>
                  </a:cubicBezTo>
                  <a:cubicBezTo>
                    <a:pt x="1465" y="430"/>
                    <a:pt x="1358" y="430"/>
                    <a:pt x="1239" y="418"/>
                  </a:cubicBezTo>
                  <a:cubicBezTo>
                    <a:pt x="905" y="394"/>
                    <a:pt x="572" y="358"/>
                    <a:pt x="239" y="322"/>
                  </a:cubicBezTo>
                  <a:cubicBezTo>
                    <a:pt x="155" y="310"/>
                    <a:pt x="72" y="239"/>
                    <a:pt x="1" y="191"/>
                  </a:cubicBezTo>
                  <a:cubicBezTo>
                    <a:pt x="1" y="168"/>
                    <a:pt x="1" y="132"/>
                    <a:pt x="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9"/>
            <p:cNvSpPr/>
            <p:nvPr/>
          </p:nvSpPr>
          <p:spPr>
            <a:xfrm>
              <a:off x="8709305" y="777171"/>
              <a:ext cx="248411" cy="90741"/>
            </a:xfrm>
            <a:custGeom>
              <a:rect b="b" l="l" r="r" t="t"/>
              <a:pathLst>
                <a:path extrusionOk="0" h="644" w="1763">
                  <a:moveTo>
                    <a:pt x="1763" y="298"/>
                  </a:moveTo>
                  <a:cubicBezTo>
                    <a:pt x="1203" y="406"/>
                    <a:pt x="643" y="513"/>
                    <a:pt x="0" y="644"/>
                  </a:cubicBezTo>
                  <a:cubicBezTo>
                    <a:pt x="262" y="239"/>
                    <a:pt x="1453" y="1"/>
                    <a:pt x="1763" y="2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9"/>
            <p:cNvSpPr/>
            <p:nvPr/>
          </p:nvSpPr>
          <p:spPr>
            <a:xfrm>
              <a:off x="8974344" y="747018"/>
              <a:ext cx="198109" cy="65520"/>
            </a:xfrm>
            <a:custGeom>
              <a:rect b="b" l="l" r="r" t="t"/>
              <a:pathLst>
                <a:path extrusionOk="0" h="465" w="1406">
                  <a:moveTo>
                    <a:pt x="1406" y="405"/>
                  </a:moveTo>
                  <a:cubicBezTo>
                    <a:pt x="929" y="429"/>
                    <a:pt x="501" y="441"/>
                    <a:pt x="1" y="465"/>
                  </a:cubicBezTo>
                  <a:cubicBezTo>
                    <a:pt x="322" y="36"/>
                    <a:pt x="1120" y="0"/>
                    <a:pt x="1406" y="4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9"/>
            <p:cNvSpPr/>
            <p:nvPr/>
          </p:nvSpPr>
          <p:spPr>
            <a:xfrm>
              <a:off x="8034942" y="1829014"/>
              <a:ext cx="169506" cy="100886"/>
            </a:xfrm>
            <a:custGeom>
              <a:rect b="b" l="l" r="r" t="t"/>
              <a:pathLst>
                <a:path extrusionOk="0" h="716" w="1203">
                  <a:moveTo>
                    <a:pt x="1203" y="72"/>
                  </a:moveTo>
                  <a:cubicBezTo>
                    <a:pt x="905" y="275"/>
                    <a:pt x="619" y="489"/>
                    <a:pt x="298" y="680"/>
                  </a:cubicBezTo>
                  <a:cubicBezTo>
                    <a:pt x="238" y="715"/>
                    <a:pt x="107" y="632"/>
                    <a:pt x="0" y="596"/>
                  </a:cubicBezTo>
                  <a:cubicBezTo>
                    <a:pt x="48" y="513"/>
                    <a:pt x="83" y="370"/>
                    <a:pt x="167" y="334"/>
                  </a:cubicBezTo>
                  <a:cubicBezTo>
                    <a:pt x="488" y="203"/>
                    <a:pt x="810" y="108"/>
                    <a:pt x="1131" y="1"/>
                  </a:cubicBezTo>
                  <a:cubicBezTo>
                    <a:pt x="1155" y="25"/>
                    <a:pt x="1179" y="49"/>
                    <a:pt x="1203" y="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9"/>
            <p:cNvSpPr/>
            <p:nvPr/>
          </p:nvSpPr>
          <p:spPr>
            <a:xfrm>
              <a:off x="9846676" y="1547208"/>
              <a:ext cx="146116" cy="60588"/>
            </a:xfrm>
            <a:custGeom>
              <a:rect b="b" l="l" r="r" t="t"/>
              <a:pathLst>
                <a:path extrusionOk="0" h="430" w="1037">
                  <a:moveTo>
                    <a:pt x="1037" y="96"/>
                  </a:moveTo>
                  <a:cubicBezTo>
                    <a:pt x="691" y="394"/>
                    <a:pt x="287" y="429"/>
                    <a:pt x="1" y="108"/>
                  </a:cubicBezTo>
                  <a:cubicBezTo>
                    <a:pt x="382" y="72"/>
                    <a:pt x="691" y="36"/>
                    <a:pt x="1013" y="1"/>
                  </a:cubicBezTo>
                  <a:cubicBezTo>
                    <a:pt x="1025" y="36"/>
                    <a:pt x="1037" y="60"/>
                    <a:pt x="1037"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9"/>
            <p:cNvSpPr/>
            <p:nvPr/>
          </p:nvSpPr>
          <p:spPr>
            <a:xfrm>
              <a:off x="9581637" y="1720096"/>
              <a:ext cx="102436" cy="62138"/>
            </a:xfrm>
            <a:custGeom>
              <a:rect b="b" l="l" r="r" t="t"/>
              <a:pathLst>
                <a:path extrusionOk="0" h="441" w="727">
                  <a:moveTo>
                    <a:pt x="394" y="441"/>
                  </a:moveTo>
                  <a:cubicBezTo>
                    <a:pt x="251" y="345"/>
                    <a:pt x="132" y="262"/>
                    <a:pt x="1" y="167"/>
                  </a:cubicBezTo>
                  <a:cubicBezTo>
                    <a:pt x="84" y="119"/>
                    <a:pt x="167" y="0"/>
                    <a:pt x="227" y="24"/>
                  </a:cubicBezTo>
                  <a:cubicBezTo>
                    <a:pt x="394" y="72"/>
                    <a:pt x="560" y="167"/>
                    <a:pt x="727" y="250"/>
                  </a:cubicBezTo>
                  <a:cubicBezTo>
                    <a:pt x="632" y="310"/>
                    <a:pt x="536" y="357"/>
                    <a:pt x="394"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9"/>
            <p:cNvSpPr/>
            <p:nvPr/>
          </p:nvSpPr>
          <p:spPr>
            <a:xfrm>
              <a:off x="9888665" y="926529"/>
              <a:ext cx="99054" cy="70592"/>
            </a:xfrm>
            <a:custGeom>
              <a:rect b="b" l="l" r="r" t="t"/>
              <a:pathLst>
                <a:path extrusionOk="0" h="501" w="703">
                  <a:moveTo>
                    <a:pt x="1" y="346"/>
                  </a:moveTo>
                  <a:cubicBezTo>
                    <a:pt x="191" y="167"/>
                    <a:pt x="393" y="0"/>
                    <a:pt x="667" y="155"/>
                  </a:cubicBezTo>
                  <a:cubicBezTo>
                    <a:pt x="679" y="203"/>
                    <a:pt x="691" y="250"/>
                    <a:pt x="703" y="310"/>
                  </a:cubicBezTo>
                  <a:cubicBezTo>
                    <a:pt x="489" y="370"/>
                    <a:pt x="274" y="441"/>
                    <a:pt x="48" y="500"/>
                  </a:cubicBezTo>
                  <a:cubicBezTo>
                    <a:pt x="36" y="453"/>
                    <a:pt x="24" y="393"/>
                    <a:pt x="1" y="3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9"/>
            <p:cNvSpPr/>
            <p:nvPr/>
          </p:nvSpPr>
          <p:spPr>
            <a:xfrm>
              <a:off x="8501332" y="857768"/>
              <a:ext cx="90600" cy="43680"/>
            </a:xfrm>
            <a:custGeom>
              <a:rect b="b" l="l" r="r" t="t"/>
              <a:pathLst>
                <a:path extrusionOk="0" h="310" w="643">
                  <a:moveTo>
                    <a:pt x="0" y="96"/>
                  </a:moveTo>
                  <a:cubicBezTo>
                    <a:pt x="191" y="60"/>
                    <a:pt x="381" y="24"/>
                    <a:pt x="572" y="0"/>
                  </a:cubicBezTo>
                  <a:cubicBezTo>
                    <a:pt x="583" y="0"/>
                    <a:pt x="619" y="119"/>
                    <a:pt x="643" y="191"/>
                  </a:cubicBezTo>
                  <a:lnTo>
                    <a:pt x="48" y="310"/>
                  </a:lnTo>
                  <a:cubicBezTo>
                    <a:pt x="36" y="238"/>
                    <a:pt x="12" y="167"/>
                    <a:pt x="0"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9"/>
            <p:cNvSpPr/>
            <p:nvPr/>
          </p:nvSpPr>
          <p:spPr>
            <a:xfrm>
              <a:off x="7737918" y="1928069"/>
              <a:ext cx="125967" cy="21981"/>
            </a:xfrm>
            <a:custGeom>
              <a:rect b="b" l="l" r="r" t="t"/>
              <a:pathLst>
                <a:path extrusionOk="0" h="156" w="894">
                  <a:moveTo>
                    <a:pt x="1" y="0"/>
                  </a:moveTo>
                  <a:cubicBezTo>
                    <a:pt x="298" y="12"/>
                    <a:pt x="596" y="24"/>
                    <a:pt x="894" y="48"/>
                  </a:cubicBezTo>
                  <a:cubicBezTo>
                    <a:pt x="894" y="84"/>
                    <a:pt x="894" y="120"/>
                    <a:pt x="894" y="155"/>
                  </a:cubicBezTo>
                  <a:lnTo>
                    <a:pt x="1" y="15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9"/>
            <p:cNvSpPr/>
            <p:nvPr/>
          </p:nvSpPr>
          <p:spPr>
            <a:xfrm>
              <a:off x="9725922" y="1569048"/>
              <a:ext cx="92432" cy="52134"/>
            </a:xfrm>
            <a:custGeom>
              <a:rect b="b" l="l" r="r" t="t"/>
              <a:pathLst>
                <a:path extrusionOk="0" h="370" w="656">
                  <a:moveTo>
                    <a:pt x="1" y="48"/>
                  </a:moveTo>
                  <a:cubicBezTo>
                    <a:pt x="227" y="24"/>
                    <a:pt x="417" y="12"/>
                    <a:pt x="655" y="1"/>
                  </a:cubicBezTo>
                  <a:cubicBezTo>
                    <a:pt x="370" y="346"/>
                    <a:pt x="191" y="370"/>
                    <a:pt x="1"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39"/>
          <p:cNvGrpSpPr/>
          <p:nvPr/>
        </p:nvGrpSpPr>
        <p:grpSpPr>
          <a:xfrm>
            <a:off x="2339737" y="-673798"/>
            <a:ext cx="2167623" cy="2054811"/>
            <a:chOff x="7337625" y="835175"/>
            <a:chExt cx="1450206" cy="1374731"/>
          </a:xfrm>
        </p:grpSpPr>
        <p:sp>
          <p:nvSpPr>
            <p:cNvPr id="1194" name="Google Shape;1194;p39"/>
            <p:cNvSpPr/>
            <p:nvPr/>
          </p:nvSpPr>
          <p:spPr>
            <a:xfrm>
              <a:off x="7338795" y="835175"/>
              <a:ext cx="1449036" cy="1374731"/>
            </a:xfrm>
            <a:custGeom>
              <a:rect b="b" l="l" r="r" t="t"/>
              <a:pathLst>
                <a:path extrusionOk="0" h="14098" w="14860">
                  <a:moveTo>
                    <a:pt x="7049" y="14086"/>
                  </a:moveTo>
                  <a:cubicBezTo>
                    <a:pt x="6442" y="14086"/>
                    <a:pt x="5859" y="13978"/>
                    <a:pt x="5275" y="13788"/>
                  </a:cubicBezTo>
                  <a:cubicBezTo>
                    <a:pt x="5037" y="13717"/>
                    <a:pt x="4787" y="13645"/>
                    <a:pt x="4549" y="13538"/>
                  </a:cubicBezTo>
                  <a:cubicBezTo>
                    <a:pt x="4168" y="13371"/>
                    <a:pt x="3787" y="13193"/>
                    <a:pt x="3418" y="12990"/>
                  </a:cubicBezTo>
                  <a:cubicBezTo>
                    <a:pt x="3096" y="12824"/>
                    <a:pt x="2799" y="12645"/>
                    <a:pt x="2501" y="12454"/>
                  </a:cubicBezTo>
                  <a:cubicBezTo>
                    <a:pt x="2120" y="12204"/>
                    <a:pt x="1799" y="11883"/>
                    <a:pt x="1489" y="11550"/>
                  </a:cubicBezTo>
                  <a:cubicBezTo>
                    <a:pt x="1227" y="11252"/>
                    <a:pt x="1001" y="10930"/>
                    <a:pt x="822" y="10585"/>
                  </a:cubicBezTo>
                  <a:cubicBezTo>
                    <a:pt x="644" y="10240"/>
                    <a:pt x="489" y="9895"/>
                    <a:pt x="346" y="9549"/>
                  </a:cubicBezTo>
                  <a:cubicBezTo>
                    <a:pt x="239" y="9299"/>
                    <a:pt x="168" y="9025"/>
                    <a:pt x="96" y="8764"/>
                  </a:cubicBezTo>
                  <a:cubicBezTo>
                    <a:pt x="60" y="8585"/>
                    <a:pt x="48" y="8394"/>
                    <a:pt x="48" y="8204"/>
                  </a:cubicBezTo>
                  <a:cubicBezTo>
                    <a:pt x="37" y="7978"/>
                    <a:pt x="37" y="7751"/>
                    <a:pt x="37" y="7525"/>
                  </a:cubicBezTo>
                  <a:cubicBezTo>
                    <a:pt x="25" y="7347"/>
                    <a:pt x="1" y="7168"/>
                    <a:pt x="13" y="7001"/>
                  </a:cubicBezTo>
                  <a:cubicBezTo>
                    <a:pt x="37" y="6549"/>
                    <a:pt x="48" y="6108"/>
                    <a:pt x="84" y="5668"/>
                  </a:cubicBezTo>
                  <a:cubicBezTo>
                    <a:pt x="144" y="5108"/>
                    <a:pt x="299" y="4584"/>
                    <a:pt x="537" y="4084"/>
                  </a:cubicBezTo>
                  <a:cubicBezTo>
                    <a:pt x="680" y="3787"/>
                    <a:pt x="810" y="3489"/>
                    <a:pt x="977" y="3215"/>
                  </a:cubicBezTo>
                  <a:cubicBezTo>
                    <a:pt x="1144" y="2941"/>
                    <a:pt x="1358" y="2691"/>
                    <a:pt x="1572" y="2465"/>
                  </a:cubicBezTo>
                  <a:cubicBezTo>
                    <a:pt x="1846" y="2179"/>
                    <a:pt x="2120" y="1906"/>
                    <a:pt x="2430" y="1655"/>
                  </a:cubicBezTo>
                  <a:cubicBezTo>
                    <a:pt x="2680" y="1465"/>
                    <a:pt x="2954" y="1322"/>
                    <a:pt x="3227" y="1167"/>
                  </a:cubicBezTo>
                  <a:cubicBezTo>
                    <a:pt x="3430" y="1048"/>
                    <a:pt x="3644" y="965"/>
                    <a:pt x="3835" y="834"/>
                  </a:cubicBezTo>
                  <a:cubicBezTo>
                    <a:pt x="4180" y="596"/>
                    <a:pt x="4573" y="465"/>
                    <a:pt x="4966" y="346"/>
                  </a:cubicBezTo>
                  <a:cubicBezTo>
                    <a:pt x="5275" y="262"/>
                    <a:pt x="5585" y="179"/>
                    <a:pt x="5894" y="84"/>
                  </a:cubicBezTo>
                  <a:cubicBezTo>
                    <a:pt x="6014" y="48"/>
                    <a:pt x="6109" y="48"/>
                    <a:pt x="6228" y="108"/>
                  </a:cubicBezTo>
                  <a:cubicBezTo>
                    <a:pt x="6264" y="132"/>
                    <a:pt x="6347" y="143"/>
                    <a:pt x="6383" y="120"/>
                  </a:cubicBezTo>
                  <a:cubicBezTo>
                    <a:pt x="6514" y="36"/>
                    <a:pt x="6656" y="12"/>
                    <a:pt x="6799" y="12"/>
                  </a:cubicBezTo>
                  <a:cubicBezTo>
                    <a:pt x="7121" y="1"/>
                    <a:pt x="7454" y="1"/>
                    <a:pt x="7776" y="24"/>
                  </a:cubicBezTo>
                  <a:cubicBezTo>
                    <a:pt x="8085" y="48"/>
                    <a:pt x="8395" y="72"/>
                    <a:pt x="8692" y="143"/>
                  </a:cubicBezTo>
                  <a:cubicBezTo>
                    <a:pt x="9109" y="227"/>
                    <a:pt x="9526" y="298"/>
                    <a:pt x="9895" y="524"/>
                  </a:cubicBezTo>
                  <a:cubicBezTo>
                    <a:pt x="10109" y="643"/>
                    <a:pt x="10347" y="715"/>
                    <a:pt x="10562" y="822"/>
                  </a:cubicBezTo>
                  <a:cubicBezTo>
                    <a:pt x="10931" y="1013"/>
                    <a:pt x="11276" y="1227"/>
                    <a:pt x="11586" y="1489"/>
                  </a:cubicBezTo>
                  <a:cubicBezTo>
                    <a:pt x="11740" y="1608"/>
                    <a:pt x="11895" y="1644"/>
                    <a:pt x="12074" y="1596"/>
                  </a:cubicBezTo>
                  <a:cubicBezTo>
                    <a:pt x="12145" y="1584"/>
                    <a:pt x="12169" y="1632"/>
                    <a:pt x="12169" y="1691"/>
                  </a:cubicBezTo>
                  <a:cubicBezTo>
                    <a:pt x="12181" y="1751"/>
                    <a:pt x="12205" y="1786"/>
                    <a:pt x="12276" y="1810"/>
                  </a:cubicBezTo>
                  <a:cubicBezTo>
                    <a:pt x="12324" y="1822"/>
                    <a:pt x="12371" y="1870"/>
                    <a:pt x="12407" y="1906"/>
                  </a:cubicBezTo>
                  <a:cubicBezTo>
                    <a:pt x="12645" y="2072"/>
                    <a:pt x="12883" y="2227"/>
                    <a:pt x="13110" y="2406"/>
                  </a:cubicBezTo>
                  <a:cubicBezTo>
                    <a:pt x="13312" y="2548"/>
                    <a:pt x="13491" y="2727"/>
                    <a:pt x="13669" y="2882"/>
                  </a:cubicBezTo>
                  <a:cubicBezTo>
                    <a:pt x="13776" y="2977"/>
                    <a:pt x="13884" y="3049"/>
                    <a:pt x="14015" y="3060"/>
                  </a:cubicBezTo>
                  <a:cubicBezTo>
                    <a:pt x="14265" y="3072"/>
                    <a:pt x="14431" y="3227"/>
                    <a:pt x="14562" y="3406"/>
                  </a:cubicBezTo>
                  <a:cubicBezTo>
                    <a:pt x="14741" y="3632"/>
                    <a:pt x="14812" y="3882"/>
                    <a:pt x="14753" y="4180"/>
                  </a:cubicBezTo>
                  <a:cubicBezTo>
                    <a:pt x="14717" y="4406"/>
                    <a:pt x="14741" y="4632"/>
                    <a:pt x="14741" y="4870"/>
                  </a:cubicBezTo>
                  <a:cubicBezTo>
                    <a:pt x="14741" y="5049"/>
                    <a:pt x="14765" y="5227"/>
                    <a:pt x="14765" y="5406"/>
                  </a:cubicBezTo>
                  <a:cubicBezTo>
                    <a:pt x="14788" y="5930"/>
                    <a:pt x="14812" y="6466"/>
                    <a:pt x="14824" y="7001"/>
                  </a:cubicBezTo>
                  <a:cubicBezTo>
                    <a:pt x="14836" y="7287"/>
                    <a:pt x="14860" y="7573"/>
                    <a:pt x="14848" y="7859"/>
                  </a:cubicBezTo>
                  <a:cubicBezTo>
                    <a:pt x="14836" y="8121"/>
                    <a:pt x="14788" y="8383"/>
                    <a:pt x="14741" y="8644"/>
                  </a:cubicBezTo>
                  <a:cubicBezTo>
                    <a:pt x="14681" y="8966"/>
                    <a:pt x="14610" y="9299"/>
                    <a:pt x="14503" y="9621"/>
                  </a:cubicBezTo>
                  <a:cubicBezTo>
                    <a:pt x="14431" y="9847"/>
                    <a:pt x="14312" y="10061"/>
                    <a:pt x="14193" y="10264"/>
                  </a:cubicBezTo>
                  <a:cubicBezTo>
                    <a:pt x="14038" y="10526"/>
                    <a:pt x="13872" y="10788"/>
                    <a:pt x="13693" y="11038"/>
                  </a:cubicBezTo>
                  <a:cubicBezTo>
                    <a:pt x="13514" y="11300"/>
                    <a:pt x="13276" y="11502"/>
                    <a:pt x="13026" y="11681"/>
                  </a:cubicBezTo>
                  <a:cubicBezTo>
                    <a:pt x="12717" y="11907"/>
                    <a:pt x="12395" y="12145"/>
                    <a:pt x="12074" y="12347"/>
                  </a:cubicBezTo>
                  <a:cubicBezTo>
                    <a:pt x="11693" y="12597"/>
                    <a:pt x="11324" y="12835"/>
                    <a:pt x="10931" y="13038"/>
                  </a:cubicBezTo>
                  <a:cubicBezTo>
                    <a:pt x="10466" y="13276"/>
                    <a:pt x="10002" y="13490"/>
                    <a:pt x="9526" y="13693"/>
                  </a:cubicBezTo>
                  <a:cubicBezTo>
                    <a:pt x="9145" y="13847"/>
                    <a:pt x="8752" y="13931"/>
                    <a:pt x="8335" y="13978"/>
                  </a:cubicBezTo>
                  <a:cubicBezTo>
                    <a:pt x="7978" y="14014"/>
                    <a:pt x="7609" y="14050"/>
                    <a:pt x="7240" y="14086"/>
                  </a:cubicBezTo>
                  <a:cubicBezTo>
                    <a:pt x="7180" y="14098"/>
                    <a:pt x="7121" y="14086"/>
                    <a:pt x="7049" y="14086"/>
                  </a:cubicBezTo>
                  <a:close/>
                  <a:moveTo>
                    <a:pt x="3144" y="2013"/>
                  </a:moveTo>
                  <a:cubicBezTo>
                    <a:pt x="3394" y="1894"/>
                    <a:pt x="3632" y="1786"/>
                    <a:pt x="3870" y="1667"/>
                  </a:cubicBezTo>
                  <a:cubicBezTo>
                    <a:pt x="4144" y="1536"/>
                    <a:pt x="4180" y="1548"/>
                    <a:pt x="4275" y="1846"/>
                  </a:cubicBezTo>
                  <a:cubicBezTo>
                    <a:pt x="4275" y="1858"/>
                    <a:pt x="4287" y="1870"/>
                    <a:pt x="4287" y="1894"/>
                  </a:cubicBezTo>
                  <a:cubicBezTo>
                    <a:pt x="4323" y="2036"/>
                    <a:pt x="4287" y="2120"/>
                    <a:pt x="4144" y="2167"/>
                  </a:cubicBezTo>
                  <a:cubicBezTo>
                    <a:pt x="4061" y="2191"/>
                    <a:pt x="4049" y="2227"/>
                    <a:pt x="4085" y="2298"/>
                  </a:cubicBezTo>
                  <a:cubicBezTo>
                    <a:pt x="4156" y="2406"/>
                    <a:pt x="4228" y="2525"/>
                    <a:pt x="4287" y="2644"/>
                  </a:cubicBezTo>
                  <a:cubicBezTo>
                    <a:pt x="4359" y="2775"/>
                    <a:pt x="4442" y="2894"/>
                    <a:pt x="4490" y="3037"/>
                  </a:cubicBezTo>
                  <a:cubicBezTo>
                    <a:pt x="4537" y="3144"/>
                    <a:pt x="4490" y="3179"/>
                    <a:pt x="4382" y="3168"/>
                  </a:cubicBezTo>
                  <a:cubicBezTo>
                    <a:pt x="4335" y="3168"/>
                    <a:pt x="4287" y="3168"/>
                    <a:pt x="4251" y="3179"/>
                  </a:cubicBezTo>
                  <a:cubicBezTo>
                    <a:pt x="4168" y="3227"/>
                    <a:pt x="4097" y="3203"/>
                    <a:pt x="4025" y="3168"/>
                  </a:cubicBezTo>
                  <a:cubicBezTo>
                    <a:pt x="3978" y="3144"/>
                    <a:pt x="3930" y="3132"/>
                    <a:pt x="3882" y="3108"/>
                  </a:cubicBezTo>
                  <a:cubicBezTo>
                    <a:pt x="3811" y="3084"/>
                    <a:pt x="3775" y="3120"/>
                    <a:pt x="3799" y="3179"/>
                  </a:cubicBezTo>
                  <a:cubicBezTo>
                    <a:pt x="3811" y="3239"/>
                    <a:pt x="3858" y="3287"/>
                    <a:pt x="3882" y="3346"/>
                  </a:cubicBezTo>
                  <a:cubicBezTo>
                    <a:pt x="3978" y="3513"/>
                    <a:pt x="4001" y="3727"/>
                    <a:pt x="3716" y="3751"/>
                  </a:cubicBezTo>
                  <a:cubicBezTo>
                    <a:pt x="3644" y="3751"/>
                    <a:pt x="3573" y="3751"/>
                    <a:pt x="3501" y="3751"/>
                  </a:cubicBezTo>
                  <a:cubicBezTo>
                    <a:pt x="3442" y="3751"/>
                    <a:pt x="3382" y="3751"/>
                    <a:pt x="3311" y="3751"/>
                  </a:cubicBezTo>
                  <a:cubicBezTo>
                    <a:pt x="3311" y="3870"/>
                    <a:pt x="3323" y="3977"/>
                    <a:pt x="3311" y="4084"/>
                  </a:cubicBezTo>
                  <a:cubicBezTo>
                    <a:pt x="3311" y="4156"/>
                    <a:pt x="3299" y="4227"/>
                    <a:pt x="3275" y="4299"/>
                  </a:cubicBezTo>
                  <a:cubicBezTo>
                    <a:pt x="3263" y="4382"/>
                    <a:pt x="3204" y="4442"/>
                    <a:pt x="3132" y="4442"/>
                  </a:cubicBezTo>
                  <a:cubicBezTo>
                    <a:pt x="3073" y="4430"/>
                    <a:pt x="2989" y="4394"/>
                    <a:pt x="2954" y="4346"/>
                  </a:cubicBezTo>
                  <a:cubicBezTo>
                    <a:pt x="2811" y="4096"/>
                    <a:pt x="2680" y="3846"/>
                    <a:pt x="2549" y="3596"/>
                  </a:cubicBezTo>
                  <a:cubicBezTo>
                    <a:pt x="2477" y="3489"/>
                    <a:pt x="2418" y="3358"/>
                    <a:pt x="2311" y="3287"/>
                  </a:cubicBezTo>
                  <a:cubicBezTo>
                    <a:pt x="2168" y="3191"/>
                    <a:pt x="1989" y="3144"/>
                    <a:pt x="1823" y="3084"/>
                  </a:cubicBezTo>
                  <a:cubicBezTo>
                    <a:pt x="1763" y="3168"/>
                    <a:pt x="1692" y="3263"/>
                    <a:pt x="1620" y="3346"/>
                  </a:cubicBezTo>
                  <a:cubicBezTo>
                    <a:pt x="1334" y="3715"/>
                    <a:pt x="1084" y="4084"/>
                    <a:pt x="930" y="4513"/>
                  </a:cubicBezTo>
                  <a:cubicBezTo>
                    <a:pt x="894" y="4632"/>
                    <a:pt x="822" y="4715"/>
                    <a:pt x="703" y="4763"/>
                  </a:cubicBezTo>
                  <a:cubicBezTo>
                    <a:pt x="584" y="4823"/>
                    <a:pt x="489" y="4930"/>
                    <a:pt x="429" y="5061"/>
                  </a:cubicBezTo>
                  <a:cubicBezTo>
                    <a:pt x="394" y="5144"/>
                    <a:pt x="358" y="5227"/>
                    <a:pt x="334" y="5323"/>
                  </a:cubicBezTo>
                  <a:cubicBezTo>
                    <a:pt x="263" y="5537"/>
                    <a:pt x="263" y="5751"/>
                    <a:pt x="382" y="5942"/>
                  </a:cubicBezTo>
                  <a:cubicBezTo>
                    <a:pt x="501" y="6132"/>
                    <a:pt x="501" y="6216"/>
                    <a:pt x="358" y="6382"/>
                  </a:cubicBezTo>
                  <a:cubicBezTo>
                    <a:pt x="299" y="6466"/>
                    <a:pt x="263" y="6632"/>
                    <a:pt x="299" y="6692"/>
                  </a:cubicBezTo>
                  <a:cubicBezTo>
                    <a:pt x="346" y="6751"/>
                    <a:pt x="382" y="6823"/>
                    <a:pt x="394" y="6882"/>
                  </a:cubicBezTo>
                  <a:cubicBezTo>
                    <a:pt x="394" y="7037"/>
                    <a:pt x="394" y="7204"/>
                    <a:pt x="382" y="7359"/>
                  </a:cubicBezTo>
                  <a:cubicBezTo>
                    <a:pt x="382" y="7382"/>
                    <a:pt x="370" y="7418"/>
                    <a:pt x="346" y="7430"/>
                  </a:cubicBezTo>
                  <a:cubicBezTo>
                    <a:pt x="263" y="7478"/>
                    <a:pt x="275" y="7561"/>
                    <a:pt x="310" y="7632"/>
                  </a:cubicBezTo>
                  <a:cubicBezTo>
                    <a:pt x="346" y="7704"/>
                    <a:pt x="394" y="7775"/>
                    <a:pt x="418" y="7847"/>
                  </a:cubicBezTo>
                  <a:cubicBezTo>
                    <a:pt x="465" y="7954"/>
                    <a:pt x="513" y="8049"/>
                    <a:pt x="525" y="8156"/>
                  </a:cubicBezTo>
                  <a:cubicBezTo>
                    <a:pt x="525" y="8216"/>
                    <a:pt x="501" y="8323"/>
                    <a:pt x="453" y="8347"/>
                  </a:cubicBezTo>
                  <a:cubicBezTo>
                    <a:pt x="334" y="8418"/>
                    <a:pt x="346" y="8502"/>
                    <a:pt x="370" y="8597"/>
                  </a:cubicBezTo>
                  <a:cubicBezTo>
                    <a:pt x="441" y="8811"/>
                    <a:pt x="525" y="9014"/>
                    <a:pt x="596" y="9216"/>
                  </a:cubicBezTo>
                  <a:cubicBezTo>
                    <a:pt x="608" y="9240"/>
                    <a:pt x="620" y="9275"/>
                    <a:pt x="632" y="9275"/>
                  </a:cubicBezTo>
                  <a:cubicBezTo>
                    <a:pt x="751" y="9287"/>
                    <a:pt x="799" y="9383"/>
                    <a:pt x="846" y="9466"/>
                  </a:cubicBezTo>
                  <a:cubicBezTo>
                    <a:pt x="894" y="9597"/>
                    <a:pt x="918" y="9740"/>
                    <a:pt x="1061" y="9811"/>
                  </a:cubicBezTo>
                  <a:cubicBezTo>
                    <a:pt x="1061" y="9823"/>
                    <a:pt x="1061" y="9823"/>
                    <a:pt x="1072" y="9835"/>
                  </a:cubicBezTo>
                  <a:cubicBezTo>
                    <a:pt x="1156" y="10026"/>
                    <a:pt x="1227" y="10216"/>
                    <a:pt x="1322" y="10395"/>
                  </a:cubicBezTo>
                  <a:cubicBezTo>
                    <a:pt x="1477" y="10692"/>
                    <a:pt x="1644" y="10966"/>
                    <a:pt x="1823" y="11252"/>
                  </a:cubicBezTo>
                  <a:cubicBezTo>
                    <a:pt x="1823" y="11276"/>
                    <a:pt x="1846" y="11276"/>
                    <a:pt x="1858" y="11300"/>
                  </a:cubicBezTo>
                  <a:cubicBezTo>
                    <a:pt x="1989" y="11395"/>
                    <a:pt x="2120" y="11490"/>
                    <a:pt x="2227" y="11609"/>
                  </a:cubicBezTo>
                  <a:cubicBezTo>
                    <a:pt x="2537" y="11919"/>
                    <a:pt x="2846" y="12216"/>
                    <a:pt x="3192" y="12466"/>
                  </a:cubicBezTo>
                  <a:cubicBezTo>
                    <a:pt x="3644" y="12788"/>
                    <a:pt x="4097" y="13097"/>
                    <a:pt x="4609" y="13312"/>
                  </a:cubicBezTo>
                  <a:cubicBezTo>
                    <a:pt x="5204" y="13562"/>
                    <a:pt x="5823" y="13728"/>
                    <a:pt x="6478" y="13776"/>
                  </a:cubicBezTo>
                  <a:cubicBezTo>
                    <a:pt x="6942" y="13812"/>
                    <a:pt x="7418" y="13812"/>
                    <a:pt x="7895" y="13740"/>
                  </a:cubicBezTo>
                  <a:cubicBezTo>
                    <a:pt x="8240" y="13681"/>
                    <a:pt x="8585" y="13609"/>
                    <a:pt x="8931" y="13550"/>
                  </a:cubicBezTo>
                  <a:cubicBezTo>
                    <a:pt x="9419" y="13466"/>
                    <a:pt x="9883" y="13288"/>
                    <a:pt x="10335" y="13074"/>
                  </a:cubicBezTo>
                  <a:cubicBezTo>
                    <a:pt x="10574" y="12955"/>
                    <a:pt x="10812" y="12835"/>
                    <a:pt x="11050" y="12716"/>
                  </a:cubicBezTo>
                  <a:cubicBezTo>
                    <a:pt x="11348" y="12574"/>
                    <a:pt x="11621" y="12395"/>
                    <a:pt x="11859" y="12169"/>
                  </a:cubicBezTo>
                  <a:cubicBezTo>
                    <a:pt x="12324" y="11704"/>
                    <a:pt x="12788" y="11240"/>
                    <a:pt x="13181" y="10728"/>
                  </a:cubicBezTo>
                  <a:cubicBezTo>
                    <a:pt x="13360" y="10502"/>
                    <a:pt x="13526" y="10288"/>
                    <a:pt x="13669" y="10049"/>
                  </a:cubicBezTo>
                  <a:cubicBezTo>
                    <a:pt x="13872" y="9716"/>
                    <a:pt x="13967" y="9323"/>
                    <a:pt x="14062" y="8942"/>
                  </a:cubicBezTo>
                  <a:cubicBezTo>
                    <a:pt x="14134" y="8656"/>
                    <a:pt x="14181" y="8383"/>
                    <a:pt x="14086" y="8097"/>
                  </a:cubicBezTo>
                  <a:cubicBezTo>
                    <a:pt x="14050" y="7978"/>
                    <a:pt x="14050" y="7882"/>
                    <a:pt x="14145" y="7787"/>
                  </a:cubicBezTo>
                  <a:cubicBezTo>
                    <a:pt x="14205" y="7716"/>
                    <a:pt x="14181" y="7656"/>
                    <a:pt x="14074" y="7632"/>
                  </a:cubicBezTo>
                  <a:cubicBezTo>
                    <a:pt x="14050" y="7621"/>
                    <a:pt x="14003" y="7609"/>
                    <a:pt x="13991" y="7573"/>
                  </a:cubicBezTo>
                  <a:cubicBezTo>
                    <a:pt x="13919" y="7454"/>
                    <a:pt x="13895" y="7323"/>
                    <a:pt x="13907" y="7180"/>
                  </a:cubicBezTo>
                  <a:cubicBezTo>
                    <a:pt x="13919" y="7073"/>
                    <a:pt x="14026" y="7049"/>
                    <a:pt x="14098" y="7001"/>
                  </a:cubicBezTo>
                  <a:cubicBezTo>
                    <a:pt x="14169" y="6966"/>
                    <a:pt x="14205" y="6918"/>
                    <a:pt x="14193" y="6847"/>
                  </a:cubicBezTo>
                  <a:cubicBezTo>
                    <a:pt x="14193" y="6775"/>
                    <a:pt x="14193" y="6716"/>
                    <a:pt x="14205" y="6644"/>
                  </a:cubicBezTo>
                  <a:cubicBezTo>
                    <a:pt x="14205" y="6585"/>
                    <a:pt x="14241" y="6525"/>
                    <a:pt x="14241" y="6466"/>
                  </a:cubicBezTo>
                  <a:cubicBezTo>
                    <a:pt x="14241" y="6347"/>
                    <a:pt x="14241" y="6227"/>
                    <a:pt x="14217" y="6108"/>
                  </a:cubicBezTo>
                  <a:cubicBezTo>
                    <a:pt x="14169" y="5811"/>
                    <a:pt x="14134" y="5501"/>
                    <a:pt x="14074" y="5204"/>
                  </a:cubicBezTo>
                  <a:cubicBezTo>
                    <a:pt x="13979" y="4834"/>
                    <a:pt x="13812" y="4489"/>
                    <a:pt x="13610" y="4168"/>
                  </a:cubicBezTo>
                  <a:cubicBezTo>
                    <a:pt x="13395" y="3834"/>
                    <a:pt x="13181" y="3477"/>
                    <a:pt x="12943" y="3156"/>
                  </a:cubicBezTo>
                  <a:cubicBezTo>
                    <a:pt x="12741" y="2870"/>
                    <a:pt x="12514" y="2608"/>
                    <a:pt x="12300" y="2346"/>
                  </a:cubicBezTo>
                  <a:cubicBezTo>
                    <a:pt x="12229" y="2263"/>
                    <a:pt x="12121" y="2191"/>
                    <a:pt x="12026" y="2120"/>
                  </a:cubicBezTo>
                  <a:cubicBezTo>
                    <a:pt x="11931" y="2048"/>
                    <a:pt x="11836" y="1989"/>
                    <a:pt x="11740" y="1917"/>
                  </a:cubicBezTo>
                  <a:cubicBezTo>
                    <a:pt x="11657" y="1858"/>
                    <a:pt x="11586" y="1798"/>
                    <a:pt x="11502" y="1739"/>
                  </a:cubicBezTo>
                  <a:cubicBezTo>
                    <a:pt x="11455" y="1703"/>
                    <a:pt x="11407" y="1679"/>
                    <a:pt x="11359" y="1644"/>
                  </a:cubicBezTo>
                  <a:cubicBezTo>
                    <a:pt x="11181" y="1513"/>
                    <a:pt x="11026" y="1346"/>
                    <a:pt x="10800" y="1298"/>
                  </a:cubicBezTo>
                  <a:cubicBezTo>
                    <a:pt x="10776" y="1286"/>
                    <a:pt x="10752" y="1275"/>
                    <a:pt x="10740" y="1263"/>
                  </a:cubicBezTo>
                  <a:cubicBezTo>
                    <a:pt x="10657" y="1215"/>
                    <a:pt x="10586" y="1155"/>
                    <a:pt x="10514" y="1120"/>
                  </a:cubicBezTo>
                  <a:cubicBezTo>
                    <a:pt x="10157" y="965"/>
                    <a:pt x="9800" y="834"/>
                    <a:pt x="9454" y="679"/>
                  </a:cubicBezTo>
                  <a:cubicBezTo>
                    <a:pt x="9228" y="584"/>
                    <a:pt x="9014" y="477"/>
                    <a:pt x="8776" y="453"/>
                  </a:cubicBezTo>
                  <a:cubicBezTo>
                    <a:pt x="8526" y="441"/>
                    <a:pt x="8300" y="393"/>
                    <a:pt x="8073" y="286"/>
                  </a:cubicBezTo>
                  <a:cubicBezTo>
                    <a:pt x="7954" y="239"/>
                    <a:pt x="7823" y="239"/>
                    <a:pt x="7692" y="251"/>
                  </a:cubicBezTo>
                  <a:cubicBezTo>
                    <a:pt x="7573" y="251"/>
                    <a:pt x="7466" y="251"/>
                    <a:pt x="7359" y="251"/>
                  </a:cubicBezTo>
                  <a:cubicBezTo>
                    <a:pt x="7180" y="239"/>
                    <a:pt x="7002" y="227"/>
                    <a:pt x="6823" y="239"/>
                  </a:cubicBezTo>
                  <a:cubicBezTo>
                    <a:pt x="6371" y="286"/>
                    <a:pt x="5930" y="370"/>
                    <a:pt x="5502" y="501"/>
                  </a:cubicBezTo>
                  <a:cubicBezTo>
                    <a:pt x="5228" y="584"/>
                    <a:pt x="4954" y="679"/>
                    <a:pt x="4728" y="858"/>
                  </a:cubicBezTo>
                  <a:cubicBezTo>
                    <a:pt x="4668" y="905"/>
                    <a:pt x="4585" y="941"/>
                    <a:pt x="4513" y="965"/>
                  </a:cubicBezTo>
                  <a:cubicBezTo>
                    <a:pt x="4359" y="1024"/>
                    <a:pt x="4311" y="1167"/>
                    <a:pt x="4406" y="1286"/>
                  </a:cubicBezTo>
                  <a:cubicBezTo>
                    <a:pt x="4442" y="1322"/>
                    <a:pt x="4466" y="1370"/>
                    <a:pt x="4406" y="1417"/>
                  </a:cubicBezTo>
                  <a:cubicBezTo>
                    <a:pt x="4394" y="1405"/>
                    <a:pt x="4382" y="1405"/>
                    <a:pt x="4370" y="1394"/>
                  </a:cubicBezTo>
                  <a:cubicBezTo>
                    <a:pt x="4204" y="1227"/>
                    <a:pt x="4109" y="1227"/>
                    <a:pt x="3954" y="1394"/>
                  </a:cubicBezTo>
                  <a:cubicBezTo>
                    <a:pt x="3906" y="1441"/>
                    <a:pt x="3870" y="1441"/>
                    <a:pt x="3835" y="1394"/>
                  </a:cubicBezTo>
                  <a:cubicBezTo>
                    <a:pt x="3811" y="1370"/>
                    <a:pt x="3787" y="1346"/>
                    <a:pt x="3763" y="1322"/>
                  </a:cubicBezTo>
                  <a:cubicBezTo>
                    <a:pt x="3716" y="1275"/>
                    <a:pt x="3680" y="1191"/>
                    <a:pt x="3597" y="1227"/>
                  </a:cubicBezTo>
                  <a:cubicBezTo>
                    <a:pt x="3537" y="1251"/>
                    <a:pt x="3477" y="1298"/>
                    <a:pt x="3466" y="1358"/>
                  </a:cubicBezTo>
                  <a:cubicBezTo>
                    <a:pt x="3430" y="1453"/>
                    <a:pt x="3418" y="1560"/>
                    <a:pt x="3406" y="1667"/>
                  </a:cubicBezTo>
                  <a:cubicBezTo>
                    <a:pt x="3394" y="1727"/>
                    <a:pt x="3370" y="1751"/>
                    <a:pt x="3311" y="1727"/>
                  </a:cubicBezTo>
                  <a:cubicBezTo>
                    <a:pt x="3239" y="1703"/>
                    <a:pt x="3192" y="1715"/>
                    <a:pt x="3144" y="1786"/>
                  </a:cubicBezTo>
                  <a:cubicBezTo>
                    <a:pt x="3108" y="1846"/>
                    <a:pt x="3096" y="1917"/>
                    <a:pt x="3144" y="2013"/>
                  </a:cubicBezTo>
                  <a:close/>
                  <a:moveTo>
                    <a:pt x="2811" y="3430"/>
                  </a:moveTo>
                  <a:cubicBezTo>
                    <a:pt x="2799" y="3430"/>
                    <a:pt x="2787" y="3441"/>
                    <a:pt x="2775" y="3453"/>
                  </a:cubicBezTo>
                  <a:cubicBezTo>
                    <a:pt x="2799" y="3513"/>
                    <a:pt x="2811" y="3584"/>
                    <a:pt x="2846" y="3644"/>
                  </a:cubicBezTo>
                  <a:cubicBezTo>
                    <a:pt x="2858" y="3668"/>
                    <a:pt x="2894" y="3680"/>
                    <a:pt x="2930" y="3691"/>
                  </a:cubicBezTo>
                  <a:cubicBezTo>
                    <a:pt x="2942" y="3656"/>
                    <a:pt x="2977" y="3608"/>
                    <a:pt x="2966" y="3596"/>
                  </a:cubicBezTo>
                  <a:cubicBezTo>
                    <a:pt x="2918" y="3537"/>
                    <a:pt x="2858" y="3489"/>
                    <a:pt x="2811" y="34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9"/>
            <p:cNvSpPr/>
            <p:nvPr/>
          </p:nvSpPr>
          <p:spPr>
            <a:xfrm>
              <a:off x="7337625" y="1211377"/>
              <a:ext cx="23403" cy="43003"/>
            </a:xfrm>
            <a:custGeom>
              <a:rect b="b" l="l" r="r" t="t"/>
              <a:pathLst>
                <a:path extrusionOk="0" h="441" w="240">
                  <a:moveTo>
                    <a:pt x="96" y="441"/>
                  </a:moveTo>
                  <a:cubicBezTo>
                    <a:pt x="1" y="322"/>
                    <a:pt x="1" y="131"/>
                    <a:pt x="84" y="36"/>
                  </a:cubicBezTo>
                  <a:cubicBezTo>
                    <a:pt x="96" y="12"/>
                    <a:pt x="156" y="0"/>
                    <a:pt x="191" y="0"/>
                  </a:cubicBezTo>
                  <a:cubicBezTo>
                    <a:pt x="215" y="12"/>
                    <a:pt x="239" y="72"/>
                    <a:pt x="239" y="95"/>
                  </a:cubicBezTo>
                  <a:cubicBezTo>
                    <a:pt x="191" y="214"/>
                    <a:pt x="144" y="334"/>
                    <a:pt x="96"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9"/>
            <p:cNvSpPr/>
            <p:nvPr/>
          </p:nvSpPr>
          <p:spPr>
            <a:xfrm>
              <a:off x="8279202" y="1011672"/>
              <a:ext cx="276448" cy="164894"/>
            </a:xfrm>
            <a:custGeom>
              <a:rect b="b" l="l" r="r" t="t"/>
              <a:pathLst>
                <a:path extrusionOk="0" h="1691" w="2835">
                  <a:moveTo>
                    <a:pt x="513" y="1691"/>
                  </a:moveTo>
                  <a:cubicBezTo>
                    <a:pt x="501" y="1512"/>
                    <a:pt x="382" y="1453"/>
                    <a:pt x="263" y="1393"/>
                  </a:cubicBezTo>
                  <a:cubicBezTo>
                    <a:pt x="1" y="1250"/>
                    <a:pt x="1" y="1048"/>
                    <a:pt x="144" y="834"/>
                  </a:cubicBezTo>
                  <a:cubicBezTo>
                    <a:pt x="191" y="762"/>
                    <a:pt x="215" y="655"/>
                    <a:pt x="334" y="667"/>
                  </a:cubicBezTo>
                  <a:cubicBezTo>
                    <a:pt x="418" y="691"/>
                    <a:pt x="537" y="858"/>
                    <a:pt x="549" y="965"/>
                  </a:cubicBezTo>
                  <a:cubicBezTo>
                    <a:pt x="561" y="1036"/>
                    <a:pt x="572" y="1108"/>
                    <a:pt x="596" y="1167"/>
                  </a:cubicBezTo>
                  <a:cubicBezTo>
                    <a:pt x="596" y="1191"/>
                    <a:pt x="632" y="1227"/>
                    <a:pt x="644" y="1227"/>
                  </a:cubicBezTo>
                  <a:cubicBezTo>
                    <a:pt x="703" y="1239"/>
                    <a:pt x="763" y="1227"/>
                    <a:pt x="822" y="1227"/>
                  </a:cubicBezTo>
                  <a:cubicBezTo>
                    <a:pt x="822" y="1191"/>
                    <a:pt x="822" y="1131"/>
                    <a:pt x="811" y="1096"/>
                  </a:cubicBezTo>
                  <a:cubicBezTo>
                    <a:pt x="775" y="1000"/>
                    <a:pt x="715" y="905"/>
                    <a:pt x="668" y="822"/>
                  </a:cubicBezTo>
                  <a:cubicBezTo>
                    <a:pt x="584" y="667"/>
                    <a:pt x="501" y="488"/>
                    <a:pt x="608" y="322"/>
                  </a:cubicBezTo>
                  <a:cubicBezTo>
                    <a:pt x="715" y="143"/>
                    <a:pt x="870" y="0"/>
                    <a:pt x="1096" y="12"/>
                  </a:cubicBezTo>
                  <a:cubicBezTo>
                    <a:pt x="1180" y="24"/>
                    <a:pt x="1275" y="72"/>
                    <a:pt x="1334" y="119"/>
                  </a:cubicBezTo>
                  <a:cubicBezTo>
                    <a:pt x="1525" y="262"/>
                    <a:pt x="1692" y="417"/>
                    <a:pt x="1918" y="500"/>
                  </a:cubicBezTo>
                  <a:cubicBezTo>
                    <a:pt x="1965" y="524"/>
                    <a:pt x="1989" y="607"/>
                    <a:pt x="2037" y="655"/>
                  </a:cubicBezTo>
                  <a:cubicBezTo>
                    <a:pt x="2073" y="703"/>
                    <a:pt x="2108" y="750"/>
                    <a:pt x="2156" y="774"/>
                  </a:cubicBezTo>
                  <a:cubicBezTo>
                    <a:pt x="2370" y="869"/>
                    <a:pt x="2537" y="1012"/>
                    <a:pt x="2644" y="1239"/>
                  </a:cubicBezTo>
                  <a:cubicBezTo>
                    <a:pt x="2668" y="1286"/>
                    <a:pt x="2704" y="1334"/>
                    <a:pt x="2739" y="1369"/>
                  </a:cubicBezTo>
                  <a:cubicBezTo>
                    <a:pt x="2811" y="1429"/>
                    <a:pt x="2835" y="1500"/>
                    <a:pt x="2775" y="1596"/>
                  </a:cubicBezTo>
                  <a:cubicBezTo>
                    <a:pt x="2739" y="1536"/>
                    <a:pt x="2704" y="1477"/>
                    <a:pt x="2680" y="1417"/>
                  </a:cubicBezTo>
                  <a:cubicBezTo>
                    <a:pt x="2632" y="1346"/>
                    <a:pt x="2573" y="1322"/>
                    <a:pt x="2489" y="1334"/>
                  </a:cubicBezTo>
                  <a:cubicBezTo>
                    <a:pt x="2382" y="1358"/>
                    <a:pt x="2275" y="1369"/>
                    <a:pt x="2204" y="1465"/>
                  </a:cubicBezTo>
                  <a:cubicBezTo>
                    <a:pt x="2192" y="1489"/>
                    <a:pt x="2156" y="1477"/>
                    <a:pt x="2132" y="1489"/>
                  </a:cubicBezTo>
                  <a:cubicBezTo>
                    <a:pt x="2132" y="1465"/>
                    <a:pt x="2120" y="1441"/>
                    <a:pt x="2120" y="1429"/>
                  </a:cubicBezTo>
                  <a:cubicBezTo>
                    <a:pt x="2156" y="1358"/>
                    <a:pt x="2108" y="1310"/>
                    <a:pt x="2061" y="1298"/>
                  </a:cubicBezTo>
                  <a:cubicBezTo>
                    <a:pt x="1942" y="1262"/>
                    <a:pt x="1930" y="1179"/>
                    <a:pt x="1930" y="1072"/>
                  </a:cubicBezTo>
                  <a:cubicBezTo>
                    <a:pt x="1930" y="977"/>
                    <a:pt x="1930" y="881"/>
                    <a:pt x="1894" y="786"/>
                  </a:cubicBezTo>
                  <a:cubicBezTo>
                    <a:pt x="1870" y="691"/>
                    <a:pt x="1787" y="691"/>
                    <a:pt x="1739" y="774"/>
                  </a:cubicBezTo>
                  <a:cubicBezTo>
                    <a:pt x="1704" y="834"/>
                    <a:pt x="1680" y="893"/>
                    <a:pt x="1644" y="941"/>
                  </a:cubicBezTo>
                  <a:cubicBezTo>
                    <a:pt x="1584" y="1024"/>
                    <a:pt x="1513" y="1036"/>
                    <a:pt x="1442" y="977"/>
                  </a:cubicBezTo>
                  <a:cubicBezTo>
                    <a:pt x="1323" y="881"/>
                    <a:pt x="1275" y="750"/>
                    <a:pt x="1263" y="607"/>
                  </a:cubicBezTo>
                  <a:cubicBezTo>
                    <a:pt x="1251" y="536"/>
                    <a:pt x="1251" y="465"/>
                    <a:pt x="1156" y="441"/>
                  </a:cubicBezTo>
                  <a:cubicBezTo>
                    <a:pt x="1144" y="500"/>
                    <a:pt x="1120" y="572"/>
                    <a:pt x="1132" y="631"/>
                  </a:cubicBezTo>
                  <a:cubicBezTo>
                    <a:pt x="1168" y="738"/>
                    <a:pt x="1215" y="846"/>
                    <a:pt x="1263" y="953"/>
                  </a:cubicBezTo>
                  <a:cubicBezTo>
                    <a:pt x="1382" y="1215"/>
                    <a:pt x="1287" y="1369"/>
                    <a:pt x="1084" y="1500"/>
                  </a:cubicBezTo>
                  <a:cubicBezTo>
                    <a:pt x="1037" y="1524"/>
                    <a:pt x="953" y="1536"/>
                    <a:pt x="894" y="1524"/>
                  </a:cubicBezTo>
                  <a:cubicBezTo>
                    <a:pt x="787" y="1512"/>
                    <a:pt x="703" y="1524"/>
                    <a:pt x="632" y="1620"/>
                  </a:cubicBezTo>
                  <a:cubicBezTo>
                    <a:pt x="608" y="1643"/>
                    <a:pt x="572" y="1655"/>
                    <a:pt x="513" y="16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9"/>
            <p:cNvSpPr/>
            <p:nvPr/>
          </p:nvSpPr>
          <p:spPr>
            <a:xfrm>
              <a:off x="8499872" y="1505083"/>
              <a:ext cx="192782" cy="159140"/>
            </a:xfrm>
            <a:custGeom>
              <a:rect b="b" l="l" r="r" t="t"/>
              <a:pathLst>
                <a:path extrusionOk="0" h="1632" w="1977">
                  <a:moveTo>
                    <a:pt x="1298" y="881"/>
                  </a:moveTo>
                  <a:cubicBezTo>
                    <a:pt x="1238" y="977"/>
                    <a:pt x="1167" y="1060"/>
                    <a:pt x="1119" y="1167"/>
                  </a:cubicBezTo>
                  <a:cubicBezTo>
                    <a:pt x="1072" y="1310"/>
                    <a:pt x="953" y="1382"/>
                    <a:pt x="834" y="1429"/>
                  </a:cubicBezTo>
                  <a:cubicBezTo>
                    <a:pt x="524" y="1572"/>
                    <a:pt x="155" y="1429"/>
                    <a:pt x="24" y="1120"/>
                  </a:cubicBezTo>
                  <a:cubicBezTo>
                    <a:pt x="0" y="1060"/>
                    <a:pt x="12" y="965"/>
                    <a:pt x="24" y="893"/>
                  </a:cubicBezTo>
                  <a:cubicBezTo>
                    <a:pt x="83" y="655"/>
                    <a:pt x="155" y="417"/>
                    <a:pt x="214" y="167"/>
                  </a:cubicBezTo>
                  <a:cubicBezTo>
                    <a:pt x="238" y="108"/>
                    <a:pt x="262" y="60"/>
                    <a:pt x="286" y="0"/>
                  </a:cubicBezTo>
                  <a:lnTo>
                    <a:pt x="322" y="0"/>
                  </a:lnTo>
                  <a:cubicBezTo>
                    <a:pt x="345" y="48"/>
                    <a:pt x="369" y="96"/>
                    <a:pt x="369" y="131"/>
                  </a:cubicBezTo>
                  <a:cubicBezTo>
                    <a:pt x="381" y="227"/>
                    <a:pt x="429" y="250"/>
                    <a:pt x="524" y="274"/>
                  </a:cubicBezTo>
                  <a:cubicBezTo>
                    <a:pt x="595" y="298"/>
                    <a:pt x="679" y="346"/>
                    <a:pt x="738" y="405"/>
                  </a:cubicBezTo>
                  <a:cubicBezTo>
                    <a:pt x="786" y="441"/>
                    <a:pt x="786" y="512"/>
                    <a:pt x="726" y="560"/>
                  </a:cubicBezTo>
                  <a:cubicBezTo>
                    <a:pt x="643" y="643"/>
                    <a:pt x="548" y="715"/>
                    <a:pt x="464" y="786"/>
                  </a:cubicBezTo>
                  <a:cubicBezTo>
                    <a:pt x="429" y="834"/>
                    <a:pt x="393" y="881"/>
                    <a:pt x="357" y="929"/>
                  </a:cubicBezTo>
                  <a:cubicBezTo>
                    <a:pt x="429" y="977"/>
                    <a:pt x="476" y="1024"/>
                    <a:pt x="536" y="1060"/>
                  </a:cubicBezTo>
                  <a:cubicBezTo>
                    <a:pt x="595" y="1096"/>
                    <a:pt x="643" y="1096"/>
                    <a:pt x="691" y="1048"/>
                  </a:cubicBezTo>
                  <a:cubicBezTo>
                    <a:pt x="750" y="965"/>
                    <a:pt x="810" y="893"/>
                    <a:pt x="845" y="798"/>
                  </a:cubicBezTo>
                  <a:cubicBezTo>
                    <a:pt x="881" y="679"/>
                    <a:pt x="953" y="608"/>
                    <a:pt x="1048" y="548"/>
                  </a:cubicBezTo>
                  <a:cubicBezTo>
                    <a:pt x="1107" y="512"/>
                    <a:pt x="1167" y="489"/>
                    <a:pt x="1226" y="441"/>
                  </a:cubicBezTo>
                  <a:cubicBezTo>
                    <a:pt x="1310" y="393"/>
                    <a:pt x="1381" y="393"/>
                    <a:pt x="1465" y="441"/>
                  </a:cubicBezTo>
                  <a:cubicBezTo>
                    <a:pt x="1548" y="489"/>
                    <a:pt x="1643" y="524"/>
                    <a:pt x="1727" y="572"/>
                  </a:cubicBezTo>
                  <a:cubicBezTo>
                    <a:pt x="1905" y="667"/>
                    <a:pt x="1977" y="858"/>
                    <a:pt x="1929" y="1084"/>
                  </a:cubicBezTo>
                  <a:cubicBezTo>
                    <a:pt x="1917" y="1096"/>
                    <a:pt x="1917" y="1096"/>
                    <a:pt x="1917" y="1108"/>
                  </a:cubicBezTo>
                  <a:cubicBezTo>
                    <a:pt x="1929" y="1417"/>
                    <a:pt x="1715" y="1524"/>
                    <a:pt x="1465" y="1596"/>
                  </a:cubicBezTo>
                  <a:cubicBezTo>
                    <a:pt x="1369" y="1632"/>
                    <a:pt x="1298" y="1596"/>
                    <a:pt x="1238" y="1513"/>
                  </a:cubicBezTo>
                  <a:cubicBezTo>
                    <a:pt x="1179" y="1441"/>
                    <a:pt x="1191" y="1382"/>
                    <a:pt x="1238" y="1310"/>
                  </a:cubicBezTo>
                  <a:cubicBezTo>
                    <a:pt x="1286" y="1239"/>
                    <a:pt x="1334" y="1167"/>
                    <a:pt x="1369" y="1084"/>
                  </a:cubicBezTo>
                  <a:cubicBezTo>
                    <a:pt x="1381" y="1024"/>
                    <a:pt x="1369" y="953"/>
                    <a:pt x="1369" y="893"/>
                  </a:cubicBezTo>
                  <a:cubicBezTo>
                    <a:pt x="1346" y="893"/>
                    <a:pt x="1322" y="881"/>
                    <a:pt x="1298" y="88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9"/>
            <p:cNvSpPr/>
            <p:nvPr/>
          </p:nvSpPr>
          <p:spPr>
            <a:xfrm>
              <a:off x="8196804" y="1801129"/>
              <a:ext cx="306579" cy="236955"/>
            </a:xfrm>
            <a:custGeom>
              <a:rect b="b" l="l" r="r" t="t"/>
              <a:pathLst>
                <a:path extrusionOk="0" h="2430" w="3144">
                  <a:moveTo>
                    <a:pt x="1" y="2167"/>
                  </a:moveTo>
                  <a:cubicBezTo>
                    <a:pt x="36" y="2144"/>
                    <a:pt x="60" y="2096"/>
                    <a:pt x="108" y="2084"/>
                  </a:cubicBezTo>
                  <a:cubicBezTo>
                    <a:pt x="405" y="1929"/>
                    <a:pt x="703" y="1763"/>
                    <a:pt x="1001" y="1620"/>
                  </a:cubicBezTo>
                  <a:cubicBezTo>
                    <a:pt x="1155" y="1548"/>
                    <a:pt x="1310" y="1501"/>
                    <a:pt x="1453" y="1429"/>
                  </a:cubicBezTo>
                  <a:cubicBezTo>
                    <a:pt x="1477" y="1417"/>
                    <a:pt x="1513" y="1405"/>
                    <a:pt x="1525" y="1382"/>
                  </a:cubicBezTo>
                  <a:cubicBezTo>
                    <a:pt x="1715" y="1179"/>
                    <a:pt x="1882" y="965"/>
                    <a:pt x="2072" y="763"/>
                  </a:cubicBezTo>
                  <a:cubicBezTo>
                    <a:pt x="2298" y="512"/>
                    <a:pt x="2537" y="286"/>
                    <a:pt x="2775" y="48"/>
                  </a:cubicBezTo>
                  <a:cubicBezTo>
                    <a:pt x="2822" y="1"/>
                    <a:pt x="2846" y="1"/>
                    <a:pt x="2906" y="36"/>
                  </a:cubicBezTo>
                  <a:cubicBezTo>
                    <a:pt x="2953" y="72"/>
                    <a:pt x="3013" y="108"/>
                    <a:pt x="3060" y="155"/>
                  </a:cubicBezTo>
                  <a:cubicBezTo>
                    <a:pt x="3144" y="239"/>
                    <a:pt x="3144" y="274"/>
                    <a:pt x="3072" y="382"/>
                  </a:cubicBezTo>
                  <a:cubicBezTo>
                    <a:pt x="2918" y="608"/>
                    <a:pt x="2727" y="798"/>
                    <a:pt x="2501" y="965"/>
                  </a:cubicBezTo>
                  <a:cubicBezTo>
                    <a:pt x="2287" y="1132"/>
                    <a:pt x="2084" y="1334"/>
                    <a:pt x="1858" y="1501"/>
                  </a:cubicBezTo>
                  <a:cubicBezTo>
                    <a:pt x="1679" y="1632"/>
                    <a:pt x="1489" y="1763"/>
                    <a:pt x="1286" y="1858"/>
                  </a:cubicBezTo>
                  <a:cubicBezTo>
                    <a:pt x="929" y="2048"/>
                    <a:pt x="560" y="2203"/>
                    <a:pt x="203" y="2382"/>
                  </a:cubicBezTo>
                  <a:cubicBezTo>
                    <a:pt x="108" y="2429"/>
                    <a:pt x="84" y="2358"/>
                    <a:pt x="60" y="2298"/>
                  </a:cubicBezTo>
                  <a:cubicBezTo>
                    <a:pt x="36" y="2275"/>
                    <a:pt x="24" y="2227"/>
                    <a:pt x="1" y="2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9"/>
            <p:cNvSpPr/>
            <p:nvPr/>
          </p:nvSpPr>
          <p:spPr>
            <a:xfrm>
              <a:off x="8108556" y="1227564"/>
              <a:ext cx="169574" cy="148707"/>
            </a:xfrm>
            <a:custGeom>
              <a:rect b="b" l="l" r="r" t="t"/>
              <a:pathLst>
                <a:path extrusionOk="0" h="1525" w="1739">
                  <a:moveTo>
                    <a:pt x="917" y="1013"/>
                  </a:moveTo>
                  <a:cubicBezTo>
                    <a:pt x="989" y="846"/>
                    <a:pt x="965" y="715"/>
                    <a:pt x="965" y="584"/>
                  </a:cubicBezTo>
                  <a:cubicBezTo>
                    <a:pt x="953" y="441"/>
                    <a:pt x="965" y="298"/>
                    <a:pt x="977" y="168"/>
                  </a:cubicBezTo>
                  <a:cubicBezTo>
                    <a:pt x="989" y="72"/>
                    <a:pt x="1048" y="60"/>
                    <a:pt x="1120" y="96"/>
                  </a:cubicBezTo>
                  <a:cubicBezTo>
                    <a:pt x="1203" y="156"/>
                    <a:pt x="1275" y="215"/>
                    <a:pt x="1358" y="287"/>
                  </a:cubicBezTo>
                  <a:cubicBezTo>
                    <a:pt x="1429" y="358"/>
                    <a:pt x="1501" y="382"/>
                    <a:pt x="1584" y="310"/>
                  </a:cubicBezTo>
                  <a:cubicBezTo>
                    <a:pt x="1584" y="310"/>
                    <a:pt x="1584" y="310"/>
                    <a:pt x="1596" y="298"/>
                  </a:cubicBezTo>
                  <a:lnTo>
                    <a:pt x="1739" y="275"/>
                  </a:lnTo>
                  <a:cubicBezTo>
                    <a:pt x="1727" y="334"/>
                    <a:pt x="1715" y="406"/>
                    <a:pt x="1691" y="465"/>
                  </a:cubicBezTo>
                  <a:cubicBezTo>
                    <a:pt x="1679" y="501"/>
                    <a:pt x="1632" y="525"/>
                    <a:pt x="1596" y="537"/>
                  </a:cubicBezTo>
                  <a:cubicBezTo>
                    <a:pt x="1429" y="644"/>
                    <a:pt x="1346" y="810"/>
                    <a:pt x="1310" y="1001"/>
                  </a:cubicBezTo>
                  <a:cubicBezTo>
                    <a:pt x="1275" y="1203"/>
                    <a:pt x="1168" y="1334"/>
                    <a:pt x="977" y="1430"/>
                  </a:cubicBezTo>
                  <a:cubicBezTo>
                    <a:pt x="917" y="1453"/>
                    <a:pt x="858" y="1489"/>
                    <a:pt x="787" y="1525"/>
                  </a:cubicBezTo>
                  <a:cubicBezTo>
                    <a:pt x="715" y="1441"/>
                    <a:pt x="644" y="1358"/>
                    <a:pt x="572" y="1287"/>
                  </a:cubicBezTo>
                  <a:cubicBezTo>
                    <a:pt x="441" y="1156"/>
                    <a:pt x="358" y="1180"/>
                    <a:pt x="286" y="1358"/>
                  </a:cubicBezTo>
                  <a:cubicBezTo>
                    <a:pt x="275" y="1406"/>
                    <a:pt x="215" y="1453"/>
                    <a:pt x="167" y="1477"/>
                  </a:cubicBezTo>
                  <a:cubicBezTo>
                    <a:pt x="72" y="1525"/>
                    <a:pt x="1" y="1477"/>
                    <a:pt x="13" y="1370"/>
                  </a:cubicBezTo>
                  <a:cubicBezTo>
                    <a:pt x="60" y="1120"/>
                    <a:pt x="96" y="870"/>
                    <a:pt x="155" y="632"/>
                  </a:cubicBezTo>
                  <a:cubicBezTo>
                    <a:pt x="203" y="453"/>
                    <a:pt x="263" y="287"/>
                    <a:pt x="322" y="120"/>
                  </a:cubicBezTo>
                  <a:cubicBezTo>
                    <a:pt x="370" y="13"/>
                    <a:pt x="477" y="1"/>
                    <a:pt x="548" y="96"/>
                  </a:cubicBezTo>
                  <a:cubicBezTo>
                    <a:pt x="608" y="179"/>
                    <a:pt x="656" y="275"/>
                    <a:pt x="691" y="370"/>
                  </a:cubicBezTo>
                  <a:cubicBezTo>
                    <a:pt x="751" y="537"/>
                    <a:pt x="787" y="703"/>
                    <a:pt x="846" y="870"/>
                  </a:cubicBezTo>
                  <a:cubicBezTo>
                    <a:pt x="858" y="906"/>
                    <a:pt x="882" y="941"/>
                    <a:pt x="917" y="10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9"/>
            <p:cNvSpPr/>
            <p:nvPr/>
          </p:nvSpPr>
          <p:spPr>
            <a:xfrm>
              <a:off x="8492851" y="1370419"/>
              <a:ext cx="199803" cy="128912"/>
            </a:xfrm>
            <a:custGeom>
              <a:rect b="b" l="l" r="r" t="t"/>
              <a:pathLst>
                <a:path extrusionOk="0" h="1322" w="2049">
                  <a:moveTo>
                    <a:pt x="1001" y="310"/>
                  </a:moveTo>
                  <a:cubicBezTo>
                    <a:pt x="882" y="369"/>
                    <a:pt x="775" y="417"/>
                    <a:pt x="679" y="477"/>
                  </a:cubicBezTo>
                  <a:cubicBezTo>
                    <a:pt x="513" y="572"/>
                    <a:pt x="453" y="774"/>
                    <a:pt x="572" y="893"/>
                  </a:cubicBezTo>
                  <a:cubicBezTo>
                    <a:pt x="620" y="953"/>
                    <a:pt x="703" y="977"/>
                    <a:pt x="775" y="989"/>
                  </a:cubicBezTo>
                  <a:cubicBezTo>
                    <a:pt x="941" y="1000"/>
                    <a:pt x="1096" y="965"/>
                    <a:pt x="1251" y="893"/>
                  </a:cubicBezTo>
                  <a:cubicBezTo>
                    <a:pt x="1441" y="798"/>
                    <a:pt x="1453" y="715"/>
                    <a:pt x="1322" y="560"/>
                  </a:cubicBezTo>
                  <a:cubicBezTo>
                    <a:pt x="1251" y="465"/>
                    <a:pt x="1203" y="369"/>
                    <a:pt x="1156" y="274"/>
                  </a:cubicBezTo>
                  <a:cubicBezTo>
                    <a:pt x="1144" y="262"/>
                    <a:pt x="1144" y="238"/>
                    <a:pt x="1144" y="227"/>
                  </a:cubicBezTo>
                  <a:cubicBezTo>
                    <a:pt x="1096" y="60"/>
                    <a:pt x="1144" y="0"/>
                    <a:pt x="1310" y="60"/>
                  </a:cubicBezTo>
                  <a:cubicBezTo>
                    <a:pt x="1501" y="119"/>
                    <a:pt x="1679" y="203"/>
                    <a:pt x="1822" y="346"/>
                  </a:cubicBezTo>
                  <a:cubicBezTo>
                    <a:pt x="1989" y="512"/>
                    <a:pt x="2049" y="703"/>
                    <a:pt x="1989" y="941"/>
                  </a:cubicBezTo>
                  <a:cubicBezTo>
                    <a:pt x="1977" y="953"/>
                    <a:pt x="1977" y="965"/>
                    <a:pt x="1977" y="977"/>
                  </a:cubicBezTo>
                  <a:cubicBezTo>
                    <a:pt x="1894" y="1250"/>
                    <a:pt x="1858" y="1286"/>
                    <a:pt x="1560" y="1286"/>
                  </a:cubicBezTo>
                  <a:cubicBezTo>
                    <a:pt x="1334" y="1298"/>
                    <a:pt x="1108" y="1322"/>
                    <a:pt x="882" y="1310"/>
                  </a:cubicBezTo>
                  <a:cubicBezTo>
                    <a:pt x="584" y="1310"/>
                    <a:pt x="322" y="1179"/>
                    <a:pt x="132" y="941"/>
                  </a:cubicBezTo>
                  <a:cubicBezTo>
                    <a:pt x="1" y="786"/>
                    <a:pt x="13" y="667"/>
                    <a:pt x="144" y="524"/>
                  </a:cubicBezTo>
                  <a:cubicBezTo>
                    <a:pt x="239" y="429"/>
                    <a:pt x="346" y="346"/>
                    <a:pt x="489" y="334"/>
                  </a:cubicBezTo>
                  <a:cubicBezTo>
                    <a:pt x="513" y="334"/>
                    <a:pt x="536" y="322"/>
                    <a:pt x="560" y="310"/>
                  </a:cubicBezTo>
                  <a:cubicBezTo>
                    <a:pt x="656" y="250"/>
                    <a:pt x="882" y="238"/>
                    <a:pt x="1001" y="3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9"/>
            <p:cNvSpPr/>
            <p:nvPr/>
          </p:nvSpPr>
          <p:spPr>
            <a:xfrm>
              <a:off x="8445265" y="1218300"/>
              <a:ext cx="209067" cy="126669"/>
            </a:xfrm>
            <a:custGeom>
              <a:rect b="b" l="l" r="r" t="t"/>
              <a:pathLst>
                <a:path extrusionOk="0" h="1299" w="2144">
                  <a:moveTo>
                    <a:pt x="1405" y="1298"/>
                  </a:moveTo>
                  <a:cubicBezTo>
                    <a:pt x="1370" y="1298"/>
                    <a:pt x="1334" y="1298"/>
                    <a:pt x="1298" y="1298"/>
                  </a:cubicBezTo>
                  <a:cubicBezTo>
                    <a:pt x="1167" y="1298"/>
                    <a:pt x="1132" y="1263"/>
                    <a:pt x="1084" y="1132"/>
                  </a:cubicBezTo>
                  <a:cubicBezTo>
                    <a:pt x="1060" y="1072"/>
                    <a:pt x="1036" y="1013"/>
                    <a:pt x="953" y="1013"/>
                  </a:cubicBezTo>
                  <a:cubicBezTo>
                    <a:pt x="917" y="1013"/>
                    <a:pt x="882" y="953"/>
                    <a:pt x="858" y="917"/>
                  </a:cubicBezTo>
                  <a:cubicBezTo>
                    <a:pt x="810" y="763"/>
                    <a:pt x="751" y="739"/>
                    <a:pt x="608" y="798"/>
                  </a:cubicBezTo>
                  <a:cubicBezTo>
                    <a:pt x="489" y="858"/>
                    <a:pt x="370" y="917"/>
                    <a:pt x="251" y="965"/>
                  </a:cubicBezTo>
                  <a:cubicBezTo>
                    <a:pt x="155" y="1013"/>
                    <a:pt x="96" y="965"/>
                    <a:pt x="48" y="894"/>
                  </a:cubicBezTo>
                  <a:cubicBezTo>
                    <a:pt x="1" y="834"/>
                    <a:pt x="24" y="763"/>
                    <a:pt x="84" y="727"/>
                  </a:cubicBezTo>
                  <a:cubicBezTo>
                    <a:pt x="227" y="632"/>
                    <a:pt x="382" y="548"/>
                    <a:pt x="548" y="477"/>
                  </a:cubicBezTo>
                  <a:cubicBezTo>
                    <a:pt x="655" y="429"/>
                    <a:pt x="786" y="429"/>
                    <a:pt x="893" y="382"/>
                  </a:cubicBezTo>
                  <a:cubicBezTo>
                    <a:pt x="1048" y="310"/>
                    <a:pt x="1191" y="215"/>
                    <a:pt x="1346" y="132"/>
                  </a:cubicBezTo>
                  <a:cubicBezTo>
                    <a:pt x="1358" y="132"/>
                    <a:pt x="1370" y="120"/>
                    <a:pt x="1370" y="120"/>
                  </a:cubicBezTo>
                  <a:cubicBezTo>
                    <a:pt x="1560" y="1"/>
                    <a:pt x="1667" y="12"/>
                    <a:pt x="1786" y="179"/>
                  </a:cubicBezTo>
                  <a:cubicBezTo>
                    <a:pt x="1882" y="322"/>
                    <a:pt x="1965" y="465"/>
                    <a:pt x="2025" y="632"/>
                  </a:cubicBezTo>
                  <a:cubicBezTo>
                    <a:pt x="2144" y="953"/>
                    <a:pt x="1965" y="1227"/>
                    <a:pt x="1620" y="1275"/>
                  </a:cubicBezTo>
                  <a:cubicBezTo>
                    <a:pt x="1584" y="1286"/>
                    <a:pt x="1548" y="1298"/>
                    <a:pt x="1501" y="1298"/>
                  </a:cubicBezTo>
                  <a:cubicBezTo>
                    <a:pt x="1477" y="1298"/>
                    <a:pt x="1441" y="1298"/>
                    <a:pt x="1405" y="1298"/>
                  </a:cubicBezTo>
                  <a:close/>
                  <a:moveTo>
                    <a:pt x="1477" y="774"/>
                  </a:moveTo>
                  <a:cubicBezTo>
                    <a:pt x="1477" y="667"/>
                    <a:pt x="1417" y="584"/>
                    <a:pt x="1298" y="548"/>
                  </a:cubicBezTo>
                  <a:cubicBezTo>
                    <a:pt x="1227" y="524"/>
                    <a:pt x="1191" y="548"/>
                    <a:pt x="1203" y="620"/>
                  </a:cubicBezTo>
                  <a:cubicBezTo>
                    <a:pt x="1215" y="691"/>
                    <a:pt x="1251" y="774"/>
                    <a:pt x="1286" y="846"/>
                  </a:cubicBezTo>
                  <a:cubicBezTo>
                    <a:pt x="1310" y="894"/>
                    <a:pt x="1346" y="929"/>
                    <a:pt x="1382" y="965"/>
                  </a:cubicBezTo>
                  <a:cubicBezTo>
                    <a:pt x="1417" y="917"/>
                    <a:pt x="1441" y="858"/>
                    <a:pt x="1477" y="810"/>
                  </a:cubicBezTo>
                  <a:cubicBezTo>
                    <a:pt x="1477" y="798"/>
                    <a:pt x="1477" y="786"/>
                    <a:pt x="1477" y="77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9"/>
            <p:cNvSpPr/>
            <p:nvPr/>
          </p:nvSpPr>
          <p:spPr>
            <a:xfrm>
              <a:off x="7786961" y="950142"/>
              <a:ext cx="132422" cy="156800"/>
            </a:xfrm>
            <a:custGeom>
              <a:rect b="b" l="l" r="r" t="t"/>
              <a:pathLst>
                <a:path extrusionOk="0" h="1608" w="1358">
                  <a:moveTo>
                    <a:pt x="667" y="0"/>
                  </a:moveTo>
                  <a:cubicBezTo>
                    <a:pt x="763" y="12"/>
                    <a:pt x="858" y="12"/>
                    <a:pt x="941" y="36"/>
                  </a:cubicBezTo>
                  <a:cubicBezTo>
                    <a:pt x="1156" y="96"/>
                    <a:pt x="1239" y="262"/>
                    <a:pt x="1275" y="453"/>
                  </a:cubicBezTo>
                  <a:cubicBezTo>
                    <a:pt x="1310" y="607"/>
                    <a:pt x="1322" y="762"/>
                    <a:pt x="1334" y="929"/>
                  </a:cubicBezTo>
                  <a:cubicBezTo>
                    <a:pt x="1358" y="1203"/>
                    <a:pt x="1239" y="1369"/>
                    <a:pt x="977" y="1477"/>
                  </a:cubicBezTo>
                  <a:cubicBezTo>
                    <a:pt x="644" y="1608"/>
                    <a:pt x="286" y="1465"/>
                    <a:pt x="132" y="1119"/>
                  </a:cubicBezTo>
                  <a:cubicBezTo>
                    <a:pt x="48" y="917"/>
                    <a:pt x="1" y="703"/>
                    <a:pt x="36" y="465"/>
                  </a:cubicBezTo>
                  <a:cubicBezTo>
                    <a:pt x="72" y="155"/>
                    <a:pt x="263" y="36"/>
                    <a:pt x="548" y="12"/>
                  </a:cubicBezTo>
                  <a:cubicBezTo>
                    <a:pt x="584" y="12"/>
                    <a:pt x="632" y="12"/>
                    <a:pt x="667" y="12"/>
                  </a:cubicBezTo>
                  <a:close/>
                  <a:moveTo>
                    <a:pt x="977" y="762"/>
                  </a:moveTo>
                  <a:cubicBezTo>
                    <a:pt x="977" y="762"/>
                    <a:pt x="977" y="762"/>
                    <a:pt x="965" y="762"/>
                  </a:cubicBezTo>
                  <a:cubicBezTo>
                    <a:pt x="965" y="727"/>
                    <a:pt x="977" y="703"/>
                    <a:pt x="965" y="667"/>
                  </a:cubicBezTo>
                  <a:cubicBezTo>
                    <a:pt x="965" y="655"/>
                    <a:pt x="965" y="643"/>
                    <a:pt x="953" y="631"/>
                  </a:cubicBezTo>
                  <a:cubicBezTo>
                    <a:pt x="894" y="393"/>
                    <a:pt x="727" y="286"/>
                    <a:pt x="501" y="226"/>
                  </a:cubicBezTo>
                  <a:cubicBezTo>
                    <a:pt x="405" y="203"/>
                    <a:pt x="370" y="226"/>
                    <a:pt x="370" y="322"/>
                  </a:cubicBezTo>
                  <a:cubicBezTo>
                    <a:pt x="382" y="560"/>
                    <a:pt x="417" y="786"/>
                    <a:pt x="560" y="977"/>
                  </a:cubicBezTo>
                  <a:cubicBezTo>
                    <a:pt x="620" y="1036"/>
                    <a:pt x="727" y="1084"/>
                    <a:pt x="810" y="1096"/>
                  </a:cubicBezTo>
                  <a:cubicBezTo>
                    <a:pt x="846" y="1096"/>
                    <a:pt x="917" y="1012"/>
                    <a:pt x="941" y="953"/>
                  </a:cubicBezTo>
                  <a:cubicBezTo>
                    <a:pt x="965" y="893"/>
                    <a:pt x="965" y="822"/>
                    <a:pt x="977" y="7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9"/>
            <p:cNvSpPr/>
            <p:nvPr/>
          </p:nvSpPr>
          <p:spPr>
            <a:xfrm>
              <a:off x="7608221" y="1829018"/>
              <a:ext cx="233445" cy="187029"/>
            </a:xfrm>
            <a:custGeom>
              <a:rect b="b" l="l" r="r" t="t"/>
              <a:pathLst>
                <a:path extrusionOk="0" h="1918" w="2394">
                  <a:moveTo>
                    <a:pt x="226" y="0"/>
                  </a:moveTo>
                  <a:cubicBezTo>
                    <a:pt x="310" y="60"/>
                    <a:pt x="393" y="107"/>
                    <a:pt x="453" y="167"/>
                  </a:cubicBezTo>
                  <a:cubicBezTo>
                    <a:pt x="893" y="607"/>
                    <a:pt x="1369" y="988"/>
                    <a:pt x="1869" y="1346"/>
                  </a:cubicBezTo>
                  <a:cubicBezTo>
                    <a:pt x="2000" y="1441"/>
                    <a:pt x="2131" y="1512"/>
                    <a:pt x="2262" y="1596"/>
                  </a:cubicBezTo>
                  <a:cubicBezTo>
                    <a:pt x="2369" y="1667"/>
                    <a:pt x="2393" y="1774"/>
                    <a:pt x="2322" y="1881"/>
                  </a:cubicBezTo>
                  <a:cubicBezTo>
                    <a:pt x="2310" y="1905"/>
                    <a:pt x="2250" y="1917"/>
                    <a:pt x="2227" y="1917"/>
                  </a:cubicBezTo>
                  <a:cubicBezTo>
                    <a:pt x="2108" y="1881"/>
                    <a:pt x="1988" y="1858"/>
                    <a:pt x="1893" y="1798"/>
                  </a:cubicBezTo>
                  <a:cubicBezTo>
                    <a:pt x="1453" y="1560"/>
                    <a:pt x="1024" y="1310"/>
                    <a:pt x="643" y="988"/>
                  </a:cubicBezTo>
                  <a:cubicBezTo>
                    <a:pt x="417" y="798"/>
                    <a:pt x="203" y="584"/>
                    <a:pt x="72" y="322"/>
                  </a:cubicBezTo>
                  <a:cubicBezTo>
                    <a:pt x="36" y="274"/>
                    <a:pt x="0" y="191"/>
                    <a:pt x="24" y="167"/>
                  </a:cubicBezTo>
                  <a:cubicBezTo>
                    <a:pt x="72" y="96"/>
                    <a:pt x="155" y="60"/>
                    <a:pt x="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9"/>
            <p:cNvSpPr/>
            <p:nvPr/>
          </p:nvSpPr>
          <p:spPr>
            <a:xfrm>
              <a:off x="8466133" y="1682750"/>
              <a:ext cx="192880" cy="127741"/>
            </a:xfrm>
            <a:custGeom>
              <a:rect b="b" l="l" r="r" t="t"/>
              <a:pathLst>
                <a:path extrusionOk="0" h="1310" w="1978">
                  <a:moveTo>
                    <a:pt x="179" y="0"/>
                  </a:moveTo>
                  <a:cubicBezTo>
                    <a:pt x="346" y="48"/>
                    <a:pt x="501" y="83"/>
                    <a:pt x="644" y="131"/>
                  </a:cubicBezTo>
                  <a:cubicBezTo>
                    <a:pt x="846" y="202"/>
                    <a:pt x="1049" y="286"/>
                    <a:pt x="1251" y="369"/>
                  </a:cubicBezTo>
                  <a:cubicBezTo>
                    <a:pt x="1322" y="393"/>
                    <a:pt x="1358" y="369"/>
                    <a:pt x="1394" y="310"/>
                  </a:cubicBezTo>
                  <a:cubicBezTo>
                    <a:pt x="1501" y="143"/>
                    <a:pt x="1668" y="95"/>
                    <a:pt x="1846" y="179"/>
                  </a:cubicBezTo>
                  <a:cubicBezTo>
                    <a:pt x="1942" y="238"/>
                    <a:pt x="1977" y="298"/>
                    <a:pt x="1953" y="417"/>
                  </a:cubicBezTo>
                  <a:cubicBezTo>
                    <a:pt x="1882" y="750"/>
                    <a:pt x="1703" y="1036"/>
                    <a:pt x="1453" y="1274"/>
                  </a:cubicBezTo>
                  <a:cubicBezTo>
                    <a:pt x="1430" y="1298"/>
                    <a:pt x="1370" y="1310"/>
                    <a:pt x="1334" y="1298"/>
                  </a:cubicBezTo>
                  <a:cubicBezTo>
                    <a:pt x="1120" y="1191"/>
                    <a:pt x="1096" y="1167"/>
                    <a:pt x="1156" y="964"/>
                  </a:cubicBezTo>
                  <a:cubicBezTo>
                    <a:pt x="1168" y="953"/>
                    <a:pt x="1168" y="929"/>
                    <a:pt x="1180" y="905"/>
                  </a:cubicBezTo>
                  <a:cubicBezTo>
                    <a:pt x="1215" y="774"/>
                    <a:pt x="1203" y="738"/>
                    <a:pt x="1072" y="691"/>
                  </a:cubicBezTo>
                  <a:cubicBezTo>
                    <a:pt x="858" y="619"/>
                    <a:pt x="632" y="548"/>
                    <a:pt x="418" y="464"/>
                  </a:cubicBezTo>
                  <a:cubicBezTo>
                    <a:pt x="298" y="417"/>
                    <a:pt x="191" y="345"/>
                    <a:pt x="96" y="286"/>
                  </a:cubicBezTo>
                  <a:cubicBezTo>
                    <a:pt x="37" y="238"/>
                    <a:pt x="1" y="167"/>
                    <a:pt x="37" y="95"/>
                  </a:cubicBezTo>
                  <a:cubicBezTo>
                    <a:pt x="72" y="60"/>
                    <a:pt x="132" y="36"/>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9"/>
            <p:cNvSpPr/>
            <p:nvPr/>
          </p:nvSpPr>
          <p:spPr>
            <a:xfrm>
              <a:off x="8136444" y="948972"/>
              <a:ext cx="117308" cy="163821"/>
            </a:xfrm>
            <a:custGeom>
              <a:rect b="b" l="l" r="r" t="t"/>
              <a:pathLst>
                <a:path extrusionOk="0" h="1680" w="1203">
                  <a:moveTo>
                    <a:pt x="1120" y="0"/>
                  </a:moveTo>
                  <a:cubicBezTo>
                    <a:pt x="1132" y="131"/>
                    <a:pt x="1167" y="250"/>
                    <a:pt x="1167" y="369"/>
                  </a:cubicBezTo>
                  <a:cubicBezTo>
                    <a:pt x="1191" y="667"/>
                    <a:pt x="1203" y="965"/>
                    <a:pt x="1203" y="1262"/>
                  </a:cubicBezTo>
                  <a:cubicBezTo>
                    <a:pt x="1203" y="1381"/>
                    <a:pt x="1191" y="1512"/>
                    <a:pt x="1084" y="1608"/>
                  </a:cubicBezTo>
                  <a:cubicBezTo>
                    <a:pt x="989" y="1679"/>
                    <a:pt x="941" y="1667"/>
                    <a:pt x="893" y="1560"/>
                  </a:cubicBezTo>
                  <a:cubicBezTo>
                    <a:pt x="870" y="1489"/>
                    <a:pt x="858" y="1417"/>
                    <a:pt x="834" y="1358"/>
                  </a:cubicBezTo>
                  <a:cubicBezTo>
                    <a:pt x="751" y="1120"/>
                    <a:pt x="596" y="1072"/>
                    <a:pt x="381" y="1203"/>
                  </a:cubicBezTo>
                  <a:cubicBezTo>
                    <a:pt x="334" y="1239"/>
                    <a:pt x="274" y="1274"/>
                    <a:pt x="203" y="1286"/>
                  </a:cubicBezTo>
                  <a:cubicBezTo>
                    <a:pt x="155" y="1298"/>
                    <a:pt x="72" y="1286"/>
                    <a:pt x="36" y="1262"/>
                  </a:cubicBezTo>
                  <a:cubicBezTo>
                    <a:pt x="12" y="1227"/>
                    <a:pt x="0" y="1155"/>
                    <a:pt x="12" y="1108"/>
                  </a:cubicBezTo>
                  <a:cubicBezTo>
                    <a:pt x="72" y="917"/>
                    <a:pt x="191" y="774"/>
                    <a:pt x="334" y="655"/>
                  </a:cubicBezTo>
                  <a:cubicBezTo>
                    <a:pt x="548" y="453"/>
                    <a:pt x="774" y="262"/>
                    <a:pt x="1001" y="72"/>
                  </a:cubicBezTo>
                  <a:cubicBezTo>
                    <a:pt x="1024" y="36"/>
                    <a:pt x="1060" y="24"/>
                    <a:pt x="1120" y="0"/>
                  </a:cubicBezTo>
                  <a:close/>
                  <a:moveTo>
                    <a:pt x="798" y="869"/>
                  </a:moveTo>
                  <a:cubicBezTo>
                    <a:pt x="822" y="858"/>
                    <a:pt x="834" y="858"/>
                    <a:pt x="846" y="858"/>
                  </a:cubicBezTo>
                  <a:cubicBezTo>
                    <a:pt x="846" y="810"/>
                    <a:pt x="858" y="750"/>
                    <a:pt x="858" y="691"/>
                  </a:cubicBezTo>
                  <a:cubicBezTo>
                    <a:pt x="846" y="667"/>
                    <a:pt x="822" y="655"/>
                    <a:pt x="810" y="643"/>
                  </a:cubicBezTo>
                  <a:cubicBezTo>
                    <a:pt x="798" y="655"/>
                    <a:pt x="762" y="679"/>
                    <a:pt x="762" y="691"/>
                  </a:cubicBezTo>
                  <a:cubicBezTo>
                    <a:pt x="774" y="750"/>
                    <a:pt x="786" y="810"/>
                    <a:pt x="798" y="86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9"/>
            <p:cNvSpPr/>
            <p:nvPr/>
          </p:nvSpPr>
          <p:spPr>
            <a:xfrm>
              <a:off x="8167746" y="1636237"/>
              <a:ext cx="108141" cy="161481"/>
            </a:xfrm>
            <a:custGeom>
              <a:rect b="b" l="l" r="r" t="t"/>
              <a:pathLst>
                <a:path extrusionOk="0" h="1656" w="1109">
                  <a:moveTo>
                    <a:pt x="501" y="1"/>
                  </a:moveTo>
                  <a:cubicBezTo>
                    <a:pt x="644" y="13"/>
                    <a:pt x="763" y="13"/>
                    <a:pt x="882" y="37"/>
                  </a:cubicBezTo>
                  <a:cubicBezTo>
                    <a:pt x="930" y="48"/>
                    <a:pt x="989" y="84"/>
                    <a:pt x="1013" y="120"/>
                  </a:cubicBezTo>
                  <a:cubicBezTo>
                    <a:pt x="1025" y="156"/>
                    <a:pt x="1013" y="239"/>
                    <a:pt x="977" y="251"/>
                  </a:cubicBezTo>
                  <a:cubicBezTo>
                    <a:pt x="930" y="275"/>
                    <a:pt x="870" y="275"/>
                    <a:pt x="811" y="275"/>
                  </a:cubicBezTo>
                  <a:cubicBezTo>
                    <a:pt x="751" y="263"/>
                    <a:pt x="691" y="215"/>
                    <a:pt x="632" y="203"/>
                  </a:cubicBezTo>
                  <a:cubicBezTo>
                    <a:pt x="525" y="168"/>
                    <a:pt x="406" y="215"/>
                    <a:pt x="346" y="310"/>
                  </a:cubicBezTo>
                  <a:cubicBezTo>
                    <a:pt x="310" y="370"/>
                    <a:pt x="322" y="429"/>
                    <a:pt x="394" y="453"/>
                  </a:cubicBezTo>
                  <a:cubicBezTo>
                    <a:pt x="477" y="489"/>
                    <a:pt x="561" y="513"/>
                    <a:pt x="644" y="537"/>
                  </a:cubicBezTo>
                  <a:cubicBezTo>
                    <a:pt x="918" y="632"/>
                    <a:pt x="1108" y="918"/>
                    <a:pt x="1096" y="1203"/>
                  </a:cubicBezTo>
                  <a:cubicBezTo>
                    <a:pt x="1084" y="1394"/>
                    <a:pt x="906" y="1572"/>
                    <a:pt x="691" y="1608"/>
                  </a:cubicBezTo>
                  <a:cubicBezTo>
                    <a:pt x="501" y="1656"/>
                    <a:pt x="287" y="1561"/>
                    <a:pt x="215" y="1394"/>
                  </a:cubicBezTo>
                  <a:cubicBezTo>
                    <a:pt x="168" y="1299"/>
                    <a:pt x="191" y="1239"/>
                    <a:pt x="299" y="1227"/>
                  </a:cubicBezTo>
                  <a:cubicBezTo>
                    <a:pt x="394" y="1215"/>
                    <a:pt x="489" y="1227"/>
                    <a:pt x="584" y="1227"/>
                  </a:cubicBezTo>
                  <a:cubicBezTo>
                    <a:pt x="656" y="1227"/>
                    <a:pt x="691" y="1191"/>
                    <a:pt x="691" y="1120"/>
                  </a:cubicBezTo>
                  <a:cubicBezTo>
                    <a:pt x="703" y="906"/>
                    <a:pt x="691" y="894"/>
                    <a:pt x="477" y="858"/>
                  </a:cubicBezTo>
                  <a:cubicBezTo>
                    <a:pt x="406" y="846"/>
                    <a:pt x="346" y="834"/>
                    <a:pt x="275" y="822"/>
                  </a:cubicBezTo>
                  <a:cubicBezTo>
                    <a:pt x="84" y="787"/>
                    <a:pt x="37" y="751"/>
                    <a:pt x="13" y="560"/>
                  </a:cubicBezTo>
                  <a:cubicBezTo>
                    <a:pt x="1" y="441"/>
                    <a:pt x="13" y="310"/>
                    <a:pt x="1" y="191"/>
                  </a:cubicBezTo>
                  <a:cubicBezTo>
                    <a:pt x="1" y="84"/>
                    <a:pt x="60" y="48"/>
                    <a:pt x="156" y="37"/>
                  </a:cubicBezTo>
                  <a:cubicBezTo>
                    <a:pt x="215" y="25"/>
                    <a:pt x="287" y="25"/>
                    <a:pt x="346" y="25"/>
                  </a:cubicBezTo>
                  <a:cubicBezTo>
                    <a:pt x="406" y="25"/>
                    <a:pt x="465" y="13"/>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9"/>
            <p:cNvSpPr/>
            <p:nvPr/>
          </p:nvSpPr>
          <p:spPr>
            <a:xfrm>
              <a:off x="7784620" y="1229904"/>
              <a:ext cx="97610" cy="152217"/>
            </a:xfrm>
            <a:custGeom>
              <a:rect b="b" l="l" r="r" t="t"/>
              <a:pathLst>
                <a:path extrusionOk="0" h="1561" w="1001">
                  <a:moveTo>
                    <a:pt x="1001" y="667"/>
                  </a:moveTo>
                  <a:cubicBezTo>
                    <a:pt x="989" y="906"/>
                    <a:pt x="941" y="1120"/>
                    <a:pt x="810" y="1322"/>
                  </a:cubicBezTo>
                  <a:cubicBezTo>
                    <a:pt x="715" y="1489"/>
                    <a:pt x="370" y="1560"/>
                    <a:pt x="203" y="1489"/>
                  </a:cubicBezTo>
                  <a:cubicBezTo>
                    <a:pt x="168" y="1465"/>
                    <a:pt x="120" y="1394"/>
                    <a:pt x="120" y="1346"/>
                  </a:cubicBezTo>
                  <a:cubicBezTo>
                    <a:pt x="120" y="1310"/>
                    <a:pt x="179" y="1251"/>
                    <a:pt x="215" y="1239"/>
                  </a:cubicBezTo>
                  <a:cubicBezTo>
                    <a:pt x="299" y="1203"/>
                    <a:pt x="394" y="1191"/>
                    <a:pt x="477" y="1156"/>
                  </a:cubicBezTo>
                  <a:cubicBezTo>
                    <a:pt x="513" y="1144"/>
                    <a:pt x="537" y="1096"/>
                    <a:pt x="572" y="1072"/>
                  </a:cubicBezTo>
                  <a:cubicBezTo>
                    <a:pt x="537" y="1036"/>
                    <a:pt x="513" y="1001"/>
                    <a:pt x="465" y="977"/>
                  </a:cubicBezTo>
                  <a:cubicBezTo>
                    <a:pt x="370" y="906"/>
                    <a:pt x="251" y="858"/>
                    <a:pt x="168" y="775"/>
                  </a:cubicBezTo>
                  <a:cubicBezTo>
                    <a:pt x="25" y="644"/>
                    <a:pt x="1" y="429"/>
                    <a:pt x="84" y="286"/>
                  </a:cubicBezTo>
                  <a:cubicBezTo>
                    <a:pt x="179" y="155"/>
                    <a:pt x="370" y="1"/>
                    <a:pt x="584" y="60"/>
                  </a:cubicBezTo>
                  <a:cubicBezTo>
                    <a:pt x="799" y="108"/>
                    <a:pt x="1001" y="394"/>
                    <a:pt x="1001" y="6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9"/>
            <p:cNvSpPr/>
            <p:nvPr/>
          </p:nvSpPr>
          <p:spPr>
            <a:xfrm>
              <a:off x="8019137" y="916403"/>
              <a:ext cx="110384" cy="153387"/>
            </a:xfrm>
            <a:custGeom>
              <a:rect b="b" l="l" r="r" t="t"/>
              <a:pathLst>
                <a:path extrusionOk="0" h="1573" w="1132">
                  <a:moveTo>
                    <a:pt x="1" y="1025"/>
                  </a:moveTo>
                  <a:cubicBezTo>
                    <a:pt x="49" y="727"/>
                    <a:pt x="84" y="442"/>
                    <a:pt x="132" y="156"/>
                  </a:cubicBezTo>
                  <a:cubicBezTo>
                    <a:pt x="144" y="49"/>
                    <a:pt x="191" y="1"/>
                    <a:pt x="310" y="1"/>
                  </a:cubicBezTo>
                  <a:cubicBezTo>
                    <a:pt x="501" y="13"/>
                    <a:pt x="691" y="1"/>
                    <a:pt x="882" y="13"/>
                  </a:cubicBezTo>
                  <a:cubicBezTo>
                    <a:pt x="930" y="13"/>
                    <a:pt x="977" y="25"/>
                    <a:pt x="1025" y="49"/>
                  </a:cubicBezTo>
                  <a:cubicBezTo>
                    <a:pt x="1084" y="72"/>
                    <a:pt x="1132" y="120"/>
                    <a:pt x="1108" y="180"/>
                  </a:cubicBezTo>
                  <a:cubicBezTo>
                    <a:pt x="1084" y="215"/>
                    <a:pt x="1025" y="251"/>
                    <a:pt x="989" y="263"/>
                  </a:cubicBezTo>
                  <a:cubicBezTo>
                    <a:pt x="870" y="263"/>
                    <a:pt x="763" y="251"/>
                    <a:pt x="644" y="263"/>
                  </a:cubicBezTo>
                  <a:cubicBezTo>
                    <a:pt x="584" y="275"/>
                    <a:pt x="501" y="299"/>
                    <a:pt x="477" y="346"/>
                  </a:cubicBezTo>
                  <a:cubicBezTo>
                    <a:pt x="441" y="430"/>
                    <a:pt x="525" y="489"/>
                    <a:pt x="596" y="525"/>
                  </a:cubicBezTo>
                  <a:cubicBezTo>
                    <a:pt x="668" y="549"/>
                    <a:pt x="739" y="549"/>
                    <a:pt x="822" y="561"/>
                  </a:cubicBezTo>
                  <a:cubicBezTo>
                    <a:pt x="894" y="572"/>
                    <a:pt x="965" y="584"/>
                    <a:pt x="977" y="680"/>
                  </a:cubicBezTo>
                  <a:cubicBezTo>
                    <a:pt x="1001" y="763"/>
                    <a:pt x="930" y="870"/>
                    <a:pt x="846" y="894"/>
                  </a:cubicBezTo>
                  <a:cubicBezTo>
                    <a:pt x="775" y="906"/>
                    <a:pt x="691" y="918"/>
                    <a:pt x="620" y="918"/>
                  </a:cubicBezTo>
                  <a:cubicBezTo>
                    <a:pt x="453" y="942"/>
                    <a:pt x="406" y="1013"/>
                    <a:pt x="394" y="1180"/>
                  </a:cubicBezTo>
                  <a:cubicBezTo>
                    <a:pt x="382" y="1263"/>
                    <a:pt x="370" y="1358"/>
                    <a:pt x="358" y="1442"/>
                  </a:cubicBezTo>
                  <a:cubicBezTo>
                    <a:pt x="346" y="1525"/>
                    <a:pt x="287" y="1573"/>
                    <a:pt x="215" y="1573"/>
                  </a:cubicBezTo>
                  <a:cubicBezTo>
                    <a:pt x="132" y="1573"/>
                    <a:pt x="72" y="1525"/>
                    <a:pt x="60" y="1430"/>
                  </a:cubicBezTo>
                  <a:cubicBezTo>
                    <a:pt x="49" y="1299"/>
                    <a:pt x="37" y="1168"/>
                    <a:pt x="25" y="1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9"/>
            <p:cNvSpPr/>
            <p:nvPr/>
          </p:nvSpPr>
          <p:spPr>
            <a:xfrm>
              <a:off x="8036592" y="1636237"/>
              <a:ext cx="103461" cy="156898"/>
            </a:xfrm>
            <a:custGeom>
              <a:rect b="b" l="l" r="r" t="t"/>
              <a:pathLst>
                <a:path extrusionOk="0" h="1609" w="1061">
                  <a:moveTo>
                    <a:pt x="1013" y="953"/>
                  </a:moveTo>
                  <a:cubicBezTo>
                    <a:pt x="1060" y="1239"/>
                    <a:pt x="941" y="1418"/>
                    <a:pt x="691" y="1525"/>
                  </a:cubicBezTo>
                  <a:cubicBezTo>
                    <a:pt x="453" y="1608"/>
                    <a:pt x="227" y="1537"/>
                    <a:pt x="167" y="1287"/>
                  </a:cubicBezTo>
                  <a:cubicBezTo>
                    <a:pt x="155" y="1251"/>
                    <a:pt x="179" y="1203"/>
                    <a:pt x="191" y="1156"/>
                  </a:cubicBezTo>
                  <a:cubicBezTo>
                    <a:pt x="227" y="1168"/>
                    <a:pt x="274" y="1180"/>
                    <a:pt x="298" y="1203"/>
                  </a:cubicBezTo>
                  <a:cubicBezTo>
                    <a:pt x="358" y="1263"/>
                    <a:pt x="429" y="1287"/>
                    <a:pt x="512" y="1263"/>
                  </a:cubicBezTo>
                  <a:cubicBezTo>
                    <a:pt x="620" y="1227"/>
                    <a:pt x="691" y="1168"/>
                    <a:pt x="715" y="1060"/>
                  </a:cubicBezTo>
                  <a:cubicBezTo>
                    <a:pt x="727" y="1025"/>
                    <a:pt x="703" y="965"/>
                    <a:pt x="667" y="965"/>
                  </a:cubicBezTo>
                  <a:cubicBezTo>
                    <a:pt x="536" y="894"/>
                    <a:pt x="393" y="834"/>
                    <a:pt x="239" y="787"/>
                  </a:cubicBezTo>
                  <a:cubicBezTo>
                    <a:pt x="96" y="739"/>
                    <a:pt x="84" y="739"/>
                    <a:pt x="60" y="584"/>
                  </a:cubicBezTo>
                  <a:cubicBezTo>
                    <a:pt x="1" y="322"/>
                    <a:pt x="131" y="156"/>
                    <a:pt x="322" y="25"/>
                  </a:cubicBezTo>
                  <a:cubicBezTo>
                    <a:pt x="370" y="1"/>
                    <a:pt x="453" y="1"/>
                    <a:pt x="512" y="13"/>
                  </a:cubicBezTo>
                  <a:cubicBezTo>
                    <a:pt x="596" y="25"/>
                    <a:pt x="667" y="72"/>
                    <a:pt x="739" y="84"/>
                  </a:cubicBezTo>
                  <a:cubicBezTo>
                    <a:pt x="858" y="120"/>
                    <a:pt x="905" y="191"/>
                    <a:pt x="929" y="298"/>
                  </a:cubicBezTo>
                  <a:cubicBezTo>
                    <a:pt x="965" y="525"/>
                    <a:pt x="1001" y="739"/>
                    <a:pt x="1048" y="953"/>
                  </a:cubicBezTo>
                  <a:close/>
                  <a:moveTo>
                    <a:pt x="501" y="275"/>
                  </a:moveTo>
                  <a:cubicBezTo>
                    <a:pt x="358" y="263"/>
                    <a:pt x="286" y="322"/>
                    <a:pt x="286" y="441"/>
                  </a:cubicBezTo>
                  <a:cubicBezTo>
                    <a:pt x="274" y="572"/>
                    <a:pt x="358" y="668"/>
                    <a:pt x="477" y="668"/>
                  </a:cubicBezTo>
                  <a:cubicBezTo>
                    <a:pt x="596" y="668"/>
                    <a:pt x="691" y="572"/>
                    <a:pt x="703" y="453"/>
                  </a:cubicBezTo>
                  <a:cubicBezTo>
                    <a:pt x="703" y="346"/>
                    <a:pt x="620" y="275"/>
                    <a:pt x="501" y="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9"/>
            <p:cNvSpPr/>
            <p:nvPr/>
          </p:nvSpPr>
          <p:spPr>
            <a:xfrm>
              <a:off x="7898417" y="1639747"/>
              <a:ext cx="101120" cy="149877"/>
            </a:xfrm>
            <a:custGeom>
              <a:rect b="b" l="l" r="r" t="t"/>
              <a:pathLst>
                <a:path extrusionOk="0" h="1537" w="1037">
                  <a:moveTo>
                    <a:pt x="1013" y="965"/>
                  </a:moveTo>
                  <a:cubicBezTo>
                    <a:pt x="1013" y="989"/>
                    <a:pt x="1013" y="1001"/>
                    <a:pt x="1013" y="1024"/>
                  </a:cubicBezTo>
                  <a:cubicBezTo>
                    <a:pt x="1037" y="1310"/>
                    <a:pt x="870" y="1453"/>
                    <a:pt x="596" y="1501"/>
                  </a:cubicBezTo>
                  <a:cubicBezTo>
                    <a:pt x="417" y="1536"/>
                    <a:pt x="263" y="1501"/>
                    <a:pt x="167" y="1346"/>
                  </a:cubicBezTo>
                  <a:cubicBezTo>
                    <a:pt x="155" y="1310"/>
                    <a:pt x="155" y="1251"/>
                    <a:pt x="144" y="1203"/>
                  </a:cubicBezTo>
                  <a:cubicBezTo>
                    <a:pt x="191" y="1203"/>
                    <a:pt x="227" y="1191"/>
                    <a:pt x="275" y="1203"/>
                  </a:cubicBezTo>
                  <a:cubicBezTo>
                    <a:pt x="322" y="1215"/>
                    <a:pt x="370" y="1239"/>
                    <a:pt x="417" y="1263"/>
                  </a:cubicBezTo>
                  <a:cubicBezTo>
                    <a:pt x="525" y="1310"/>
                    <a:pt x="644" y="1251"/>
                    <a:pt x="679" y="1132"/>
                  </a:cubicBezTo>
                  <a:cubicBezTo>
                    <a:pt x="727" y="1001"/>
                    <a:pt x="679" y="917"/>
                    <a:pt x="548" y="882"/>
                  </a:cubicBezTo>
                  <a:cubicBezTo>
                    <a:pt x="465" y="858"/>
                    <a:pt x="382" y="846"/>
                    <a:pt x="298" y="822"/>
                  </a:cubicBezTo>
                  <a:cubicBezTo>
                    <a:pt x="167" y="774"/>
                    <a:pt x="36" y="727"/>
                    <a:pt x="13" y="560"/>
                  </a:cubicBezTo>
                  <a:cubicBezTo>
                    <a:pt x="1" y="370"/>
                    <a:pt x="60" y="215"/>
                    <a:pt x="239" y="132"/>
                  </a:cubicBezTo>
                  <a:cubicBezTo>
                    <a:pt x="358" y="72"/>
                    <a:pt x="489" y="36"/>
                    <a:pt x="620" y="24"/>
                  </a:cubicBezTo>
                  <a:cubicBezTo>
                    <a:pt x="798" y="1"/>
                    <a:pt x="906" y="72"/>
                    <a:pt x="941" y="251"/>
                  </a:cubicBezTo>
                  <a:cubicBezTo>
                    <a:pt x="977" y="489"/>
                    <a:pt x="1001" y="727"/>
                    <a:pt x="1025" y="965"/>
                  </a:cubicBezTo>
                  <a:cubicBezTo>
                    <a:pt x="1025" y="965"/>
                    <a:pt x="1025" y="965"/>
                    <a:pt x="1013" y="965"/>
                  </a:cubicBezTo>
                  <a:close/>
                  <a:moveTo>
                    <a:pt x="489" y="215"/>
                  </a:moveTo>
                  <a:cubicBezTo>
                    <a:pt x="382" y="215"/>
                    <a:pt x="251" y="370"/>
                    <a:pt x="251" y="489"/>
                  </a:cubicBezTo>
                  <a:cubicBezTo>
                    <a:pt x="251" y="560"/>
                    <a:pt x="465" y="715"/>
                    <a:pt x="560" y="715"/>
                  </a:cubicBezTo>
                  <a:cubicBezTo>
                    <a:pt x="632" y="715"/>
                    <a:pt x="739" y="548"/>
                    <a:pt x="739" y="453"/>
                  </a:cubicBezTo>
                  <a:cubicBezTo>
                    <a:pt x="739" y="322"/>
                    <a:pt x="620" y="215"/>
                    <a:pt x="489"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9"/>
            <p:cNvSpPr/>
            <p:nvPr/>
          </p:nvSpPr>
          <p:spPr>
            <a:xfrm>
              <a:off x="7493254" y="1656032"/>
              <a:ext cx="119648" cy="144026"/>
            </a:xfrm>
            <a:custGeom>
              <a:rect b="b" l="l" r="r" t="t"/>
              <a:pathLst>
                <a:path extrusionOk="0" h="1477" w="1227">
                  <a:moveTo>
                    <a:pt x="667" y="155"/>
                  </a:moveTo>
                  <a:cubicBezTo>
                    <a:pt x="727" y="107"/>
                    <a:pt x="774" y="48"/>
                    <a:pt x="834" y="24"/>
                  </a:cubicBezTo>
                  <a:cubicBezTo>
                    <a:pt x="870" y="0"/>
                    <a:pt x="929" y="12"/>
                    <a:pt x="977" y="12"/>
                  </a:cubicBezTo>
                  <a:cubicBezTo>
                    <a:pt x="989" y="60"/>
                    <a:pt x="1001" y="119"/>
                    <a:pt x="977" y="155"/>
                  </a:cubicBezTo>
                  <a:cubicBezTo>
                    <a:pt x="917" y="250"/>
                    <a:pt x="846" y="334"/>
                    <a:pt x="774" y="417"/>
                  </a:cubicBezTo>
                  <a:cubicBezTo>
                    <a:pt x="750" y="441"/>
                    <a:pt x="739" y="476"/>
                    <a:pt x="715" y="500"/>
                  </a:cubicBezTo>
                  <a:cubicBezTo>
                    <a:pt x="798" y="584"/>
                    <a:pt x="905" y="560"/>
                    <a:pt x="1001" y="548"/>
                  </a:cubicBezTo>
                  <a:cubicBezTo>
                    <a:pt x="1155" y="536"/>
                    <a:pt x="1179" y="572"/>
                    <a:pt x="1215" y="738"/>
                  </a:cubicBezTo>
                  <a:cubicBezTo>
                    <a:pt x="1227" y="774"/>
                    <a:pt x="1191" y="822"/>
                    <a:pt x="1167" y="846"/>
                  </a:cubicBezTo>
                  <a:cubicBezTo>
                    <a:pt x="1036" y="953"/>
                    <a:pt x="917" y="1060"/>
                    <a:pt x="774" y="1143"/>
                  </a:cubicBezTo>
                  <a:cubicBezTo>
                    <a:pt x="584" y="1250"/>
                    <a:pt x="393" y="1358"/>
                    <a:pt x="191" y="1453"/>
                  </a:cubicBezTo>
                  <a:cubicBezTo>
                    <a:pt x="143" y="1477"/>
                    <a:pt x="72" y="1477"/>
                    <a:pt x="12" y="1477"/>
                  </a:cubicBezTo>
                  <a:cubicBezTo>
                    <a:pt x="0" y="1477"/>
                    <a:pt x="0" y="1465"/>
                    <a:pt x="0" y="1453"/>
                  </a:cubicBezTo>
                  <a:cubicBezTo>
                    <a:pt x="60" y="1393"/>
                    <a:pt x="119" y="1334"/>
                    <a:pt x="179" y="1274"/>
                  </a:cubicBezTo>
                  <a:cubicBezTo>
                    <a:pt x="203" y="1250"/>
                    <a:pt x="227" y="1238"/>
                    <a:pt x="239" y="1215"/>
                  </a:cubicBezTo>
                  <a:cubicBezTo>
                    <a:pt x="381" y="1084"/>
                    <a:pt x="381" y="1084"/>
                    <a:pt x="262" y="929"/>
                  </a:cubicBezTo>
                  <a:cubicBezTo>
                    <a:pt x="191" y="857"/>
                    <a:pt x="191" y="786"/>
                    <a:pt x="286" y="738"/>
                  </a:cubicBezTo>
                  <a:cubicBezTo>
                    <a:pt x="358" y="691"/>
                    <a:pt x="381" y="643"/>
                    <a:pt x="358" y="560"/>
                  </a:cubicBezTo>
                  <a:cubicBezTo>
                    <a:pt x="334" y="465"/>
                    <a:pt x="358" y="405"/>
                    <a:pt x="465" y="393"/>
                  </a:cubicBezTo>
                  <a:cubicBezTo>
                    <a:pt x="500" y="393"/>
                    <a:pt x="548" y="346"/>
                    <a:pt x="548" y="322"/>
                  </a:cubicBezTo>
                  <a:cubicBezTo>
                    <a:pt x="548" y="286"/>
                    <a:pt x="500" y="262"/>
                    <a:pt x="477" y="226"/>
                  </a:cubicBezTo>
                  <a:cubicBezTo>
                    <a:pt x="453" y="191"/>
                    <a:pt x="393" y="167"/>
                    <a:pt x="393" y="131"/>
                  </a:cubicBezTo>
                  <a:cubicBezTo>
                    <a:pt x="393" y="95"/>
                    <a:pt x="429" y="36"/>
                    <a:pt x="453" y="24"/>
                  </a:cubicBezTo>
                  <a:cubicBezTo>
                    <a:pt x="489" y="12"/>
                    <a:pt x="536" y="36"/>
                    <a:pt x="572" y="60"/>
                  </a:cubicBezTo>
                  <a:cubicBezTo>
                    <a:pt x="620" y="95"/>
                    <a:pt x="643" y="131"/>
                    <a:pt x="667" y="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9"/>
            <p:cNvSpPr/>
            <p:nvPr/>
          </p:nvSpPr>
          <p:spPr>
            <a:xfrm>
              <a:off x="7997099" y="1430779"/>
              <a:ext cx="88346" cy="138273"/>
            </a:xfrm>
            <a:custGeom>
              <a:rect b="b" l="l" r="r" t="t"/>
              <a:pathLst>
                <a:path extrusionOk="0" h="1418" w="906">
                  <a:moveTo>
                    <a:pt x="906" y="739"/>
                  </a:moveTo>
                  <a:cubicBezTo>
                    <a:pt x="906" y="941"/>
                    <a:pt x="858" y="1120"/>
                    <a:pt x="691" y="1262"/>
                  </a:cubicBezTo>
                  <a:cubicBezTo>
                    <a:pt x="584" y="1358"/>
                    <a:pt x="406" y="1417"/>
                    <a:pt x="263" y="1346"/>
                  </a:cubicBezTo>
                  <a:cubicBezTo>
                    <a:pt x="48" y="1227"/>
                    <a:pt x="1" y="1155"/>
                    <a:pt x="13" y="893"/>
                  </a:cubicBezTo>
                  <a:cubicBezTo>
                    <a:pt x="25" y="715"/>
                    <a:pt x="13" y="536"/>
                    <a:pt x="25" y="358"/>
                  </a:cubicBezTo>
                  <a:cubicBezTo>
                    <a:pt x="25" y="322"/>
                    <a:pt x="25" y="274"/>
                    <a:pt x="36" y="239"/>
                  </a:cubicBezTo>
                  <a:cubicBezTo>
                    <a:pt x="72" y="0"/>
                    <a:pt x="155" y="36"/>
                    <a:pt x="310" y="36"/>
                  </a:cubicBezTo>
                  <a:cubicBezTo>
                    <a:pt x="370" y="36"/>
                    <a:pt x="429" y="60"/>
                    <a:pt x="489" y="72"/>
                  </a:cubicBezTo>
                  <a:cubicBezTo>
                    <a:pt x="763" y="119"/>
                    <a:pt x="846" y="334"/>
                    <a:pt x="894" y="560"/>
                  </a:cubicBezTo>
                  <a:cubicBezTo>
                    <a:pt x="906" y="620"/>
                    <a:pt x="906" y="679"/>
                    <a:pt x="906" y="739"/>
                  </a:cubicBezTo>
                  <a:close/>
                  <a:moveTo>
                    <a:pt x="358" y="1167"/>
                  </a:moveTo>
                  <a:cubicBezTo>
                    <a:pt x="501" y="1108"/>
                    <a:pt x="620" y="1036"/>
                    <a:pt x="632" y="893"/>
                  </a:cubicBezTo>
                  <a:cubicBezTo>
                    <a:pt x="644" y="774"/>
                    <a:pt x="644" y="655"/>
                    <a:pt x="620" y="536"/>
                  </a:cubicBezTo>
                  <a:cubicBezTo>
                    <a:pt x="596" y="453"/>
                    <a:pt x="548" y="381"/>
                    <a:pt x="501" y="310"/>
                  </a:cubicBezTo>
                  <a:cubicBezTo>
                    <a:pt x="489" y="286"/>
                    <a:pt x="429" y="262"/>
                    <a:pt x="394" y="274"/>
                  </a:cubicBezTo>
                  <a:cubicBezTo>
                    <a:pt x="370" y="274"/>
                    <a:pt x="346" y="334"/>
                    <a:pt x="334" y="370"/>
                  </a:cubicBezTo>
                  <a:cubicBezTo>
                    <a:pt x="334" y="548"/>
                    <a:pt x="322" y="715"/>
                    <a:pt x="322" y="893"/>
                  </a:cubicBezTo>
                  <a:cubicBezTo>
                    <a:pt x="322" y="977"/>
                    <a:pt x="346" y="1072"/>
                    <a:pt x="358" y="1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9"/>
            <p:cNvSpPr/>
            <p:nvPr/>
          </p:nvSpPr>
          <p:spPr>
            <a:xfrm>
              <a:off x="7423631" y="1492309"/>
              <a:ext cx="153290" cy="116235"/>
            </a:xfrm>
            <a:custGeom>
              <a:rect b="b" l="l" r="r" t="t"/>
              <a:pathLst>
                <a:path extrusionOk="0" h="1192" w="1572">
                  <a:moveTo>
                    <a:pt x="1334" y="0"/>
                  </a:moveTo>
                  <a:cubicBezTo>
                    <a:pt x="1369" y="12"/>
                    <a:pt x="1393" y="12"/>
                    <a:pt x="1429" y="12"/>
                  </a:cubicBezTo>
                  <a:cubicBezTo>
                    <a:pt x="1488" y="36"/>
                    <a:pt x="1512" y="72"/>
                    <a:pt x="1464" y="131"/>
                  </a:cubicBezTo>
                  <a:cubicBezTo>
                    <a:pt x="1405" y="215"/>
                    <a:pt x="1334" y="286"/>
                    <a:pt x="1274" y="370"/>
                  </a:cubicBezTo>
                  <a:cubicBezTo>
                    <a:pt x="1191" y="465"/>
                    <a:pt x="1131" y="596"/>
                    <a:pt x="1167" y="727"/>
                  </a:cubicBezTo>
                  <a:cubicBezTo>
                    <a:pt x="1179" y="774"/>
                    <a:pt x="1226" y="822"/>
                    <a:pt x="1274" y="858"/>
                  </a:cubicBezTo>
                  <a:cubicBezTo>
                    <a:pt x="1334" y="905"/>
                    <a:pt x="1417" y="929"/>
                    <a:pt x="1488" y="977"/>
                  </a:cubicBezTo>
                  <a:cubicBezTo>
                    <a:pt x="1548" y="1012"/>
                    <a:pt x="1572" y="1072"/>
                    <a:pt x="1524" y="1143"/>
                  </a:cubicBezTo>
                  <a:cubicBezTo>
                    <a:pt x="1476" y="1191"/>
                    <a:pt x="1357" y="1179"/>
                    <a:pt x="1345" y="1108"/>
                  </a:cubicBezTo>
                  <a:cubicBezTo>
                    <a:pt x="1274" y="870"/>
                    <a:pt x="1072" y="941"/>
                    <a:pt x="917" y="917"/>
                  </a:cubicBezTo>
                  <a:cubicBezTo>
                    <a:pt x="726" y="893"/>
                    <a:pt x="524" y="893"/>
                    <a:pt x="333" y="858"/>
                  </a:cubicBezTo>
                  <a:cubicBezTo>
                    <a:pt x="238" y="834"/>
                    <a:pt x="143" y="762"/>
                    <a:pt x="60" y="703"/>
                  </a:cubicBezTo>
                  <a:cubicBezTo>
                    <a:pt x="0" y="655"/>
                    <a:pt x="0" y="596"/>
                    <a:pt x="71" y="548"/>
                  </a:cubicBezTo>
                  <a:cubicBezTo>
                    <a:pt x="238" y="429"/>
                    <a:pt x="417" y="310"/>
                    <a:pt x="631" y="310"/>
                  </a:cubicBezTo>
                  <a:cubicBezTo>
                    <a:pt x="667" y="298"/>
                    <a:pt x="714" y="262"/>
                    <a:pt x="750" y="239"/>
                  </a:cubicBezTo>
                  <a:cubicBezTo>
                    <a:pt x="929" y="96"/>
                    <a:pt x="1131" y="36"/>
                    <a:pt x="1334" y="0"/>
                  </a:cubicBezTo>
                  <a:close/>
                  <a:moveTo>
                    <a:pt x="881" y="572"/>
                  </a:moveTo>
                  <a:cubicBezTo>
                    <a:pt x="869" y="536"/>
                    <a:pt x="869" y="489"/>
                    <a:pt x="857" y="441"/>
                  </a:cubicBezTo>
                  <a:cubicBezTo>
                    <a:pt x="845" y="370"/>
                    <a:pt x="798" y="334"/>
                    <a:pt x="750" y="393"/>
                  </a:cubicBezTo>
                  <a:cubicBezTo>
                    <a:pt x="691" y="453"/>
                    <a:pt x="631" y="512"/>
                    <a:pt x="595" y="584"/>
                  </a:cubicBezTo>
                  <a:cubicBezTo>
                    <a:pt x="548" y="655"/>
                    <a:pt x="595" y="739"/>
                    <a:pt x="655" y="751"/>
                  </a:cubicBezTo>
                  <a:cubicBezTo>
                    <a:pt x="786" y="786"/>
                    <a:pt x="881" y="727"/>
                    <a:pt x="881" y="5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9"/>
            <p:cNvSpPr/>
            <p:nvPr/>
          </p:nvSpPr>
          <p:spPr>
            <a:xfrm>
              <a:off x="8050536" y="1986890"/>
              <a:ext cx="94100" cy="151047"/>
            </a:xfrm>
            <a:custGeom>
              <a:rect b="b" l="l" r="r" t="t"/>
              <a:pathLst>
                <a:path extrusionOk="0" h="1549" w="965">
                  <a:moveTo>
                    <a:pt x="0" y="1501"/>
                  </a:moveTo>
                  <a:cubicBezTo>
                    <a:pt x="119" y="1203"/>
                    <a:pt x="227" y="929"/>
                    <a:pt x="334" y="655"/>
                  </a:cubicBezTo>
                  <a:cubicBezTo>
                    <a:pt x="369" y="560"/>
                    <a:pt x="405" y="465"/>
                    <a:pt x="429" y="370"/>
                  </a:cubicBezTo>
                  <a:cubicBezTo>
                    <a:pt x="441" y="322"/>
                    <a:pt x="429" y="262"/>
                    <a:pt x="429" y="203"/>
                  </a:cubicBezTo>
                  <a:cubicBezTo>
                    <a:pt x="417" y="167"/>
                    <a:pt x="417" y="131"/>
                    <a:pt x="429" y="108"/>
                  </a:cubicBezTo>
                  <a:cubicBezTo>
                    <a:pt x="465" y="36"/>
                    <a:pt x="584" y="1"/>
                    <a:pt x="679" y="24"/>
                  </a:cubicBezTo>
                  <a:cubicBezTo>
                    <a:pt x="762" y="48"/>
                    <a:pt x="774" y="120"/>
                    <a:pt x="762" y="191"/>
                  </a:cubicBezTo>
                  <a:cubicBezTo>
                    <a:pt x="750" y="286"/>
                    <a:pt x="727" y="382"/>
                    <a:pt x="691" y="477"/>
                  </a:cubicBezTo>
                  <a:cubicBezTo>
                    <a:pt x="655" y="596"/>
                    <a:pt x="655" y="691"/>
                    <a:pt x="691" y="798"/>
                  </a:cubicBezTo>
                  <a:cubicBezTo>
                    <a:pt x="703" y="822"/>
                    <a:pt x="715" y="858"/>
                    <a:pt x="715" y="882"/>
                  </a:cubicBezTo>
                  <a:cubicBezTo>
                    <a:pt x="739" y="1013"/>
                    <a:pt x="667" y="1084"/>
                    <a:pt x="536" y="1072"/>
                  </a:cubicBezTo>
                  <a:cubicBezTo>
                    <a:pt x="512" y="1072"/>
                    <a:pt x="477" y="1084"/>
                    <a:pt x="441" y="1096"/>
                  </a:cubicBezTo>
                  <a:cubicBezTo>
                    <a:pt x="453" y="1120"/>
                    <a:pt x="453" y="1179"/>
                    <a:pt x="477" y="1191"/>
                  </a:cubicBezTo>
                  <a:cubicBezTo>
                    <a:pt x="572" y="1239"/>
                    <a:pt x="667" y="1286"/>
                    <a:pt x="762" y="1322"/>
                  </a:cubicBezTo>
                  <a:cubicBezTo>
                    <a:pt x="774" y="1334"/>
                    <a:pt x="798" y="1322"/>
                    <a:pt x="798" y="1334"/>
                  </a:cubicBezTo>
                  <a:cubicBezTo>
                    <a:pt x="858" y="1370"/>
                    <a:pt x="941" y="1405"/>
                    <a:pt x="953" y="1441"/>
                  </a:cubicBezTo>
                  <a:cubicBezTo>
                    <a:pt x="965" y="1548"/>
                    <a:pt x="858" y="1525"/>
                    <a:pt x="798" y="1525"/>
                  </a:cubicBezTo>
                  <a:cubicBezTo>
                    <a:pt x="584" y="1525"/>
                    <a:pt x="358" y="1525"/>
                    <a:pt x="143" y="1525"/>
                  </a:cubicBezTo>
                  <a:cubicBezTo>
                    <a:pt x="96" y="1525"/>
                    <a:pt x="60" y="1513"/>
                    <a:pt x="0" y="150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9"/>
            <p:cNvSpPr/>
            <p:nvPr/>
          </p:nvSpPr>
          <p:spPr>
            <a:xfrm>
              <a:off x="7756830" y="1431949"/>
              <a:ext cx="55777" cy="148707"/>
            </a:xfrm>
            <a:custGeom>
              <a:rect b="b" l="l" r="r" t="t"/>
              <a:pathLst>
                <a:path extrusionOk="0" h="1525" w="572">
                  <a:moveTo>
                    <a:pt x="560" y="1108"/>
                  </a:moveTo>
                  <a:cubicBezTo>
                    <a:pt x="548" y="1239"/>
                    <a:pt x="572" y="1370"/>
                    <a:pt x="453" y="1465"/>
                  </a:cubicBezTo>
                  <a:cubicBezTo>
                    <a:pt x="393" y="1501"/>
                    <a:pt x="345" y="1524"/>
                    <a:pt x="322" y="1453"/>
                  </a:cubicBezTo>
                  <a:cubicBezTo>
                    <a:pt x="286" y="1334"/>
                    <a:pt x="238" y="1203"/>
                    <a:pt x="226" y="1072"/>
                  </a:cubicBezTo>
                  <a:cubicBezTo>
                    <a:pt x="203" y="917"/>
                    <a:pt x="214" y="762"/>
                    <a:pt x="191" y="608"/>
                  </a:cubicBezTo>
                  <a:cubicBezTo>
                    <a:pt x="179" y="548"/>
                    <a:pt x="143" y="500"/>
                    <a:pt x="95" y="453"/>
                  </a:cubicBezTo>
                  <a:cubicBezTo>
                    <a:pt x="24" y="393"/>
                    <a:pt x="0" y="322"/>
                    <a:pt x="72" y="250"/>
                  </a:cubicBezTo>
                  <a:cubicBezTo>
                    <a:pt x="131" y="179"/>
                    <a:pt x="203" y="119"/>
                    <a:pt x="286" y="60"/>
                  </a:cubicBezTo>
                  <a:cubicBezTo>
                    <a:pt x="357" y="0"/>
                    <a:pt x="429" y="36"/>
                    <a:pt x="453" y="143"/>
                  </a:cubicBezTo>
                  <a:cubicBezTo>
                    <a:pt x="476" y="346"/>
                    <a:pt x="512" y="560"/>
                    <a:pt x="536" y="774"/>
                  </a:cubicBezTo>
                  <a:cubicBezTo>
                    <a:pt x="548" y="881"/>
                    <a:pt x="548" y="1000"/>
                    <a:pt x="560" y="11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9"/>
            <p:cNvSpPr/>
            <p:nvPr/>
          </p:nvSpPr>
          <p:spPr>
            <a:xfrm>
              <a:off x="7842738" y="1434289"/>
              <a:ext cx="88346" cy="137103"/>
            </a:xfrm>
            <a:custGeom>
              <a:rect b="b" l="l" r="r" t="t"/>
              <a:pathLst>
                <a:path extrusionOk="0" h="1406" w="906">
                  <a:moveTo>
                    <a:pt x="0" y="119"/>
                  </a:moveTo>
                  <a:cubicBezTo>
                    <a:pt x="95" y="95"/>
                    <a:pt x="191" y="60"/>
                    <a:pt x="286" y="48"/>
                  </a:cubicBezTo>
                  <a:cubicBezTo>
                    <a:pt x="429" y="24"/>
                    <a:pt x="572" y="12"/>
                    <a:pt x="726" y="0"/>
                  </a:cubicBezTo>
                  <a:cubicBezTo>
                    <a:pt x="857" y="0"/>
                    <a:pt x="905" y="72"/>
                    <a:pt x="857" y="191"/>
                  </a:cubicBezTo>
                  <a:cubicBezTo>
                    <a:pt x="822" y="310"/>
                    <a:pt x="750" y="429"/>
                    <a:pt x="691" y="536"/>
                  </a:cubicBezTo>
                  <a:cubicBezTo>
                    <a:pt x="643" y="619"/>
                    <a:pt x="584" y="691"/>
                    <a:pt x="536" y="786"/>
                  </a:cubicBezTo>
                  <a:cubicBezTo>
                    <a:pt x="488" y="869"/>
                    <a:pt x="441" y="965"/>
                    <a:pt x="476" y="1084"/>
                  </a:cubicBezTo>
                  <a:cubicBezTo>
                    <a:pt x="488" y="1167"/>
                    <a:pt x="465" y="1250"/>
                    <a:pt x="441" y="1334"/>
                  </a:cubicBezTo>
                  <a:cubicBezTo>
                    <a:pt x="441" y="1369"/>
                    <a:pt x="393" y="1405"/>
                    <a:pt x="369" y="1405"/>
                  </a:cubicBezTo>
                  <a:cubicBezTo>
                    <a:pt x="345" y="1405"/>
                    <a:pt x="310" y="1369"/>
                    <a:pt x="298" y="1334"/>
                  </a:cubicBezTo>
                  <a:cubicBezTo>
                    <a:pt x="238" y="1203"/>
                    <a:pt x="238" y="1060"/>
                    <a:pt x="286" y="929"/>
                  </a:cubicBezTo>
                  <a:cubicBezTo>
                    <a:pt x="345" y="762"/>
                    <a:pt x="405" y="584"/>
                    <a:pt x="476" y="417"/>
                  </a:cubicBezTo>
                  <a:cubicBezTo>
                    <a:pt x="536" y="250"/>
                    <a:pt x="512" y="214"/>
                    <a:pt x="334" y="203"/>
                  </a:cubicBezTo>
                  <a:cubicBezTo>
                    <a:pt x="238" y="203"/>
                    <a:pt x="143" y="191"/>
                    <a:pt x="48" y="191"/>
                  </a:cubicBezTo>
                  <a:cubicBezTo>
                    <a:pt x="36" y="179"/>
                    <a:pt x="12" y="167"/>
                    <a:pt x="0" y="155"/>
                  </a:cubicBezTo>
                  <a:cubicBezTo>
                    <a:pt x="0" y="143"/>
                    <a:pt x="0" y="131"/>
                    <a:pt x="0" y="1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9"/>
            <p:cNvSpPr/>
            <p:nvPr/>
          </p:nvSpPr>
          <p:spPr>
            <a:xfrm>
              <a:off x="7878720" y="1981039"/>
              <a:ext cx="55777" cy="141783"/>
            </a:xfrm>
            <a:custGeom>
              <a:rect b="b" l="l" r="r" t="t"/>
              <a:pathLst>
                <a:path extrusionOk="0" h="1454" w="572">
                  <a:moveTo>
                    <a:pt x="0" y="1275"/>
                  </a:moveTo>
                  <a:cubicBezTo>
                    <a:pt x="48" y="918"/>
                    <a:pt x="84" y="549"/>
                    <a:pt x="143" y="191"/>
                  </a:cubicBezTo>
                  <a:cubicBezTo>
                    <a:pt x="155" y="108"/>
                    <a:pt x="215" y="37"/>
                    <a:pt x="310" y="13"/>
                  </a:cubicBezTo>
                  <a:cubicBezTo>
                    <a:pt x="393" y="1"/>
                    <a:pt x="441" y="72"/>
                    <a:pt x="488" y="132"/>
                  </a:cubicBezTo>
                  <a:cubicBezTo>
                    <a:pt x="572" y="275"/>
                    <a:pt x="572" y="465"/>
                    <a:pt x="453" y="572"/>
                  </a:cubicBezTo>
                  <a:cubicBezTo>
                    <a:pt x="286" y="715"/>
                    <a:pt x="274" y="906"/>
                    <a:pt x="262" y="1096"/>
                  </a:cubicBezTo>
                  <a:cubicBezTo>
                    <a:pt x="262" y="1180"/>
                    <a:pt x="250" y="1251"/>
                    <a:pt x="238" y="1323"/>
                  </a:cubicBezTo>
                  <a:cubicBezTo>
                    <a:pt x="226" y="1406"/>
                    <a:pt x="167" y="1454"/>
                    <a:pt x="84" y="1454"/>
                  </a:cubicBezTo>
                  <a:cubicBezTo>
                    <a:pt x="12" y="1442"/>
                    <a:pt x="12" y="1370"/>
                    <a:pt x="12" y="1311"/>
                  </a:cubicBezTo>
                  <a:lnTo>
                    <a:pt x="12" y="1275"/>
                  </a:lnTo>
                  <a:cubicBezTo>
                    <a:pt x="12" y="1275"/>
                    <a:pt x="0" y="1275"/>
                    <a:pt x="0" y="1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9"/>
            <p:cNvSpPr/>
            <p:nvPr/>
          </p:nvSpPr>
          <p:spPr>
            <a:xfrm>
              <a:off x="8112066" y="1430779"/>
              <a:ext cx="73232" cy="135932"/>
            </a:xfrm>
            <a:custGeom>
              <a:rect b="b" l="l" r="r" t="t"/>
              <a:pathLst>
                <a:path extrusionOk="0" h="1394" w="751">
                  <a:moveTo>
                    <a:pt x="96" y="1382"/>
                  </a:moveTo>
                  <a:cubicBezTo>
                    <a:pt x="0" y="929"/>
                    <a:pt x="96" y="477"/>
                    <a:pt x="84" y="0"/>
                  </a:cubicBezTo>
                  <a:cubicBezTo>
                    <a:pt x="227" y="96"/>
                    <a:pt x="310" y="203"/>
                    <a:pt x="334" y="346"/>
                  </a:cubicBezTo>
                  <a:cubicBezTo>
                    <a:pt x="381" y="536"/>
                    <a:pt x="465" y="608"/>
                    <a:pt x="667" y="572"/>
                  </a:cubicBezTo>
                  <a:cubicBezTo>
                    <a:pt x="691" y="572"/>
                    <a:pt x="727" y="584"/>
                    <a:pt x="751" y="596"/>
                  </a:cubicBezTo>
                  <a:cubicBezTo>
                    <a:pt x="739" y="631"/>
                    <a:pt x="739" y="667"/>
                    <a:pt x="727" y="691"/>
                  </a:cubicBezTo>
                  <a:cubicBezTo>
                    <a:pt x="679" y="739"/>
                    <a:pt x="620" y="786"/>
                    <a:pt x="560" y="810"/>
                  </a:cubicBezTo>
                  <a:cubicBezTo>
                    <a:pt x="358" y="893"/>
                    <a:pt x="250" y="1036"/>
                    <a:pt x="215" y="1251"/>
                  </a:cubicBezTo>
                  <a:cubicBezTo>
                    <a:pt x="203" y="1298"/>
                    <a:pt x="167" y="1346"/>
                    <a:pt x="143" y="1393"/>
                  </a:cubicBezTo>
                  <a:cubicBezTo>
                    <a:pt x="131" y="1382"/>
                    <a:pt x="108" y="1382"/>
                    <a:pt x="96" y="138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9"/>
            <p:cNvSpPr/>
            <p:nvPr/>
          </p:nvSpPr>
          <p:spPr>
            <a:xfrm>
              <a:off x="7473459" y="1278660"/>
              <a:ext cx="151047" cy="59288"/>
            </a:xfrm>
            <a:custGeom>
              <a:rect b="b" l="l" r="r" t="t"/>
              <a:pathLst>
                <a:path extrusionOk="0" h="608" w="1549">
                  <a:moveTo>
                    <a:pt x="799" y="608"/>
                  </a:moveTo>
                  <a:cubicBezTo>
                    <a:pt x="727" y="608"/>
                    <a:pt x="656" y="608"/>
                    <a:pt x="584" y="608"/>
                  </a:cubicBezTo>
                  <a:cubicBezTo>
                    <a:pt x="370" y="596"/>
                    <a:pt x="251" y="429"/>
                    <a:pt x="132" y="298"/>
                  </a:cubicBezTo>
                  <a:cubicBezTo>
                    <a:pt x="72" y="239"/>
                    <a:pt x="49" y="167"/>
                    <a:pt x="13" y="96"/>
                  </a:cubicBezTo>
                  <a:cubicBezTo>
                    <a:pt x="1" y="72"/>
                    <a:pt x="13" y="36"/>
                    <a:pt x="13" y="13"/>
                  </a:cubicBezTo>
                  <a:cubicBezTo>
                    <a:pt x="37" y="13"/>
                    <a:pt x="72" y="1"/>
                    <a:pt x="96" y="13"/>
                  </a:cubicBezTo>
                  <a:cubicBezTo>
                    <a:pt x="227" y="108"/>
                    <a:pt x="358" y="191"/>
                    <a:pt x="465" y="310"/>
                  </a:cubicBezTo>
                  <a:cubicBezTo>
                    <a:pt x="549" y="394"/>
                    <a:pt x="620" y="417"/>
                    <a:pt x="727" y="394"/>
                  </a:cubicBezTo>
                  <a:cubicBezTo>
                    <a:pt x="942" y="334"/>
                    <a:pt x="1168" y="298"/>
                    <a:pt x="1382" y="251"/>
                  </a:cubicBezTo>
                  <a:cubicBezTo>
                    <a:pt x="1454" y="239"/>
                    <a:pt x="1513" y="251"/>
                    <a:pt x="1537" y="334"/>
                  </a:cubicBezTo>
                  <a:cubicBezTo>
                    <a:pt x="1549" y="429"/>
                    <a:pt x="1525" y="513"/>
                    <a:pt x="1430" y="525"/>
                  </a:cubicBezTo>
                  <a:cubicBezTo>
                    <a:pt x="1275" y="560"/>
                    <a:pt x="1108" y="584"/>
                    <a:pt x="942" y="608"/>
                  </a:cubicBezTo>
                  <a:cubicBezTo>
                    <a:pt x="894" y="608"/>
                    <a:pt x="846" y="608"/>
                    <a:pt x="799" y="6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9"/>
            <p:cNvSpPr/>
            <p:nvPr/>
          </p:nvSpPr>
          <p:spPr>
            <a:xfrm>
              <a:off x="7422461" y="1421515"/>
              <a:ext cx="152120" cy="38420"/>
            </a:xfrm>
            <a:custGeom>
              <a:rect b="b" l="l" r="r" t="t"/>
              <a:pathLst>
                <a:path extrusionOk="0" h="394" w="1560">
                  <a:moveTo>
                    <a:pt x="381" y="0"/>
                  </a:moveTo>
                  <a:cubicBezTo>
                    <a:pt x="679" y="24"/>
                    <a:pt x="976" y="48"/>
                    <a:pt x="1274" y="72"/>
                  </a:cubicBezTo>
                  <a:cubicBezTo>
                    <a:pt x="1381" y="84"/>
                    <a:pt x="1476" y="119"/>
                    <a:pt x="1536" y="214"/>
                  </a:cubicBezTo>
                  <a:cubicBezTo>
                    <a:pt x="1548" y="250"/>
                    <a:pt x="1560" y="310"/>
                    <a:pt x="1548" y="345"/>
                  </a:cubicBezTo>
                  <a:cubicBezTo>
                    <a:pt x="1536" y="369"/>
                    <a:pt x="1476" y="393"/>
                    <a:pt x="1441" y="393"/>
                  </a:cubicBezTo>
                  <a:cubicBezTo>
                    <a:pt x="1167" y="369"/>
                    <a:pt x="881" y="334"/>
                    <a:pt x="607" y="298"/>
                  </a:cubicBezTo>
                  <a:cubicBezTo>
                    <a:pt x="441" y="262"/>
                    <a:pt x="274" y="226"/>
                    <a:pt x="95" y="179"/>
                  </a:cubicBezTo>
                  <a:cubicBezTo>
                    <a:pt x="60" y="167"/>
                    <a:pt x="36" y="119"/>
                    <a:pt x="0" y="84"/>
                  </a:cubicBezTo>
                  <a:cubicBezTo>
                    <a:pt x="48" y="60"/>
                    <a:pt x="83" y="36"/>
                    <a:pt x="131" y="24"/>
                  </a:cubicBezTo>
                  <a:cubicBezTo>
                    <a:pt x="203" y="12"/>
                    <a:pt x="286" y="12"/>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9"/>
            <p:cNvSpPr/>
            <p:nvPr/>
          </p:nvSpPr>
          <p:spPr>
            <a:xfrm>
              <a:off x="7822943" y="1639747"/>
              <a:ext cx="30326" cy="149877"/>
            </a:xfrm>
            <a:custGeom>
              <a:rect b="b" l="l" r="r" t="t"/>
              <a:pathLst>
                <a:path extrusionOk="0" h="1537" w="311">
                  <a:moveTo>
                    <a:pt x="310" y="786"/>
                  </a:moveTo>
                  <a:cubicBezTo>
                    <a:pt x="298" y="965"/>
                    <a:pt x="275" y="1155"/>
                    <a:pt x="263" y="1334"/>
                  </a:cubicBezTo>
                  <a:cubicBezTo>
                    <a:pt x="251" y="1382"/>
                    <a:pt x="239" y="1429"/>
                    <a:pt x="215" y="1465"/>
                  </a:cubicBezTo>
                  <a:cubicBezTo>
                    <a:pt x="191" y="1501"/>
                    <a:pt x="144" y="1536"/>
                    <a:pt x="120" y="1525"/>
                  </a:cubicBezTo>
                  <a:cubicBezTo>
                    <a:pt x="84" y="1513"/>
                    <a:pt x="36" y="1477"/>
                    <a:pt x="36" y="1441"/>
                  </a:cubicBezTo>
                  <a:cubicBezTo>
                    <a:pt x="25" y="1203"/>
                    <a:pt x="13" y="953"/>
                    <a:pt x="13" y="715"/>
                  </a:cubicBezTo>
                  <a:cubicBezTo>
                    <a:pt x="1" y="560"/>
                    <a:pt x="25" y="405"/>
                    <a:pt x="36" y="251"/>
                  </a:cubicBezTo>
                  <a:cubicBezTo>
                    <a:pt x="36" y="179"/>
                    <a:pt x="48" y="120"/>
                    <a:pt x="60" y="60"/>
                  </a:cubicBezTo>
                  <a:cubicBezTo>
                    <a:pt x="60" y="36"/>
                    <a:pt x="84" y="1"/>
                    <a:pt x="108" y="1"/>
                  </a:cubicBezTo>
                  <a:cubicBezTo>
                    <a:pt x="132" y="1"/>
                    <a:pt x="191" y="12"/>
                    <a:pt x="191" y="36"/>
                  </a:cubicBezTo>
                  <a:cubicBezTo>
                    <a:pt x="227" y="155"/>
                    <a:pt x="275" y="286"/>
                    <a:pt x="287" y="405"/>
                  </a:cubicBezTo>
                  <a:cubicBezTo>
                    <a:pt x="298" y="536"/>
                    <a:pt x="287" y="655"/>
                    <a:pt x="287" y="7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9"/>
            <p:cNvSpPr/>
            <p:nvPr/>
          </p:nvSpPr>
          <p:spPr>
            <a:xfrm>
              <a:off x="8392998" y="1179978"/>
              <a:ext cx="72062" cy="63968"/>
            </a:xfrm>
            <a:custGeom>
              <a:rect b="b" l="l" r="r" t="t"/>
              <a:pathLst>
                <a:path extrusionOk="0" h="656" w="739">
                  <a:moveTo>
                    <a:pt x="739" y="203"/>
                  </a:moveTo>
                  <a:cubicBezTo>
                    <a:pt x="727" y="227"/>
                    <a:pt x="703" y="263"/>
                    <a:pt x="679" y="286"/>
                  </a:cubicBezTo>
                  <a:cubicBezTo>
                    <a:pt x="537" y="405"/>
                    <a:pt x="394" y="525"/>
                    <a:pt x="251" y="644"/>
                  </a:cubicBezTo>
                  <a:cubicBezTo>
                    <a:pt x="251" y="656"/>
                    <a:pt x="227" y="656"/>
                    <a:pt x="215" y="656"/>
                  </a:cubicBezTo>
                  <a:cubicBezTo>
                    <a:pt x="144" y="596"/>
                    <a:pt x="72" y="548"/>
                    <a:pt x="13" y="477"/>
                  </a:cubicBezTo>
                  <a:cubicBezTo>
                    <a:pt x="1" y="453"/>
                    <a:pt x="25" y="370"/>
                    <a:pt x="48" y="334"/>
                  </a:cubicBezTo>
                  <a:cubicBezTo>
                    <a:pt x="179" y="191"/>
                    <a:pt x="334" y="84"/>
                    <a:pt x="525" y="24"/>
                  </a:cubicBezTo>
                  <a:cubicBezTo>
                    <a:pt x="608" y="1"/>
                    <a:pt x="739" y="108"/>
                    <a:pt x="739" y="2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9"/>
            <p:cNvSpPr/>
            <p:nvPr/>
          </p:nvSpPr>
          <p:spPr>
            <a:xfrm>
              <a:off x="7980912" y="1283340"/>
              <a:ext cx="92929" cy="31399"/>
            </a:xfrm>
            <a:custGeom>
              <a:rect b="b" l="l" r="r" t="t"/>
              <a:pathLst>
                <a:path extrusionOk="0" h="322" w="953">
                  <a:moveTo>
                    <a:pt x="452" y="322"/>
                  </a:moveTo>
                  <a:cubicBezTo>
                    <a:pt x="369" y="322"/>
                    <a:pt x="262" y="310"/>
                    <a:pt x="167" y="298"/>
                  </a:cubicBezTo>
                  <a:cubicBezTo>
                    <a:pt x="131" y="298"/>
                    <a:pt x="83" y="274"/>
                    <a:pt x="48" y="250"/>
                  </a:cubicBezTo>
                  <a:cubicBezTo>
                    <a:pt x="0" y="203"/>
                    <a:pt x="0" y="131"/>
                    <a:pt x="71" y="107"/>
                  </a:cubicBezTo>
                  <a:cubicBezTo>
                    <a:pt x="321" y="24"/>
                    <a:pt x="583" y="0"/>
                    <a:pt x="833" y="72"/>
                  </a:cubicBezTo>
                  <a:cubicBezTo>
                    <a:pt x="893" y="84"/>
                    <a:pt x="953" y="96"/>
                    <a:pt x="941" y="179"/>
                  </a:cubicBezTo>
                  <a:cubicBezTo>
                    <a:pt x="941" y="274"/>
                    <a:pt x="869" y="286"/>
                    <a:pt x="810" y="298"/>
                  </a:cubicBezTo>
                  <a:cubicBezTo>
                    <a:pt x="702" y="310"/>
                    <a:pt x="583" y="310"/>
                    <a:pt x="452" y="3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9"/>
            <p:cNvSpPr/>
            <p:nvPr/>
          </p:nvSpPr>
          <p:spPr>
            <a:xfrm>
              <a:off x="7529236" y="1361155"/>
              <a:ext cx="65138" cy="40663"/>
            </a:xfrm>
            <a:custGeom>
              <a:rect b="b" l="l" r="r" t="t"/>
              <a:pathLst>
                <a:path extrusionOk="0" h="417" w="668">
                  <a:moveTo>
                    <a:pt x="489" y="417"/>
                  </a:moveTo>
                  <a:cubicBezTo>
                    <a:pt x="465" y="417"/>
                    <a:pt x="441" y="417"/>
                    <a:pt x="417" y="393"/>
                  </a:cubicBezTo>
                  <a:cubicBezTo>
                    <a:pt x="298" y="322"/>
                    <a:pt x="167" y="238"/>
                    <a:pt x="48" y="155"/>
                  </a:cubicBezTo>
                  <a:cubicBezTo>
                    <a:pt x="24" y="143"/>
                    <a:pt x="0" y="60"/>
                    <a:pt x="12" y="60"/>
                  </a:cubicBezTo>
                  <a:cubicBezTo>
                    <a:pt x="48" y="24"/>
                    <a:pt x="108" y="0"/>
                    <a:pt x="143" y="0"/>
                  </a:cubicBezTo>
                  <a:cubicBezTo>
                    <a:pt x="286" y="48"/>
                    <a:pt x="429" y="95"/>
                    <a:pt x="560" y="155"/>
                  </a:cubicBezTo>
                  <a:cubicBezTo>
                    <a:pt x="608" y="179"/>
                    <a:pt x="667" y="250"/>
                    <a:pt x="655" y="298"/>
                  </a:cubicBezTo>
                  <a:cubicBezTo>
                    <a:pt x="655" y="369"/>
                    <a:pt x="572" y="405"/>
                    <a:pt x="489" y="4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9"/>
            <p:cNvSpPr/>
            <p:nvPr/>
          </p:nvSpPr>
          <p:spPr>
            <a:xfrm>
              <a:off x="8233956" y="1486458"/>
              <a:ext cx="45343" cy="62798"/>
            </a:xfrm>
            <a:custGeom>
              <a:rect b="b" l="l" r="r" t="t"/>
              <a:pathLst>
                <a:path extrusionOk="0" h="644" w="465">
                  <a:moveTo>
                    <a:pt x="1" y="1"/>
                  </a:moveTo>
                  <a:cubicBezTo>
                    <a:pt x="167" y="37"/>
                    <a:pt x="263" y="108"/>
                    <a:pt x="322" y="227"/>
                  </a:cubicBezTo>
                  <a:cubicBezTo>
                    <a:pt x="370" y="346"/>
                    <a:pt x="417" y="453"/>
                    <a:pt x="465" y="572"/>
                  </a:cubicBezTo>
                  <a:cubicBezTo>
                    <a:pt x="465" y="584"/>
                    <a:pt x="465" y="596"/>
                    <a:pt x="465" y="620"/>
                  </a:cubicBezTo>
                  <a:cubicBezTo>
                    <a:pt x="393" y="644"/>
                    <a:pt x="322" y="632"/>
                    <a:pt x="251" y="584"/>
                  </a:cubicBezTo>
                  <a:cubicBezTo>
                    <a:pt x="215" y="561"/>
                    <a:pt x="155" y="561"/>
                    <a:pt x="96" y="549"/>
                  </a:cubicBezTo>
                  <a:cubicBezTo>
                    <a:pt x="108" y="477"/>
                    <a:pt x="120" y="382"/>
                    <a:pt x="108" y="299"/>
                  </a:cubicBezTo>
                  <a:cubicBezTo>
                    <a:pt x="96" y="203"/>
                    <a:pt x="48" y="12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9"/>
            <p:cNvSpPr/>
            <p:nvPr/>
          </p:nvSpPr>
          <p:spPr>
            <a:xfrm>
              <a:off x="7968138" y="1994983"/>
              <a:ext cx="31399" cy="59385"/>
            </a:xfrm>
            <a:custGeom>
              <a:rect b="b" l="l" r="r" t="t"/>
              <a:pathLst>
                <a:path extrusionOk="0" h="609" w="322">
                  <a:moveTo>
                    <a:pt x="155" y="1"/>
                  </a:moveTo>
                  <a:cubicBezTo>
                    <a:pt x="298" y="120"/>
                    <a:pt x="322" y="429"/>
                    <a:pt x="202" y="560"/>
                  </a:cubicBezTo>
                  <a:cubicBezTo>
                    <a:pt x="155" y="608"/>
                    <a:pt x="131" y="572"/>
                    <a:pt x="95" y="537"/>
                  </a:cubicBezTo>
                  <a:cubicBezTo>
                    <a:pt x="24" y="429"/>
                    <a:pt x="0" y="132"/>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9"/>
            <p:cNvSpPr/>
            <p:nvPr/>
          </p:nvSpPr>
          <p:spPr>
            <a:xfrm>
              <a:off x="8247900" y="1443553"/>
              <a:ext cx="50024" cy="29156"/>
            </a:xfrm>
            <a:custGeom>
              <a:rect b="b" l="l" r="r" t="t"/>
              <a:pathLst>
                <a:path extrusionOk="0" h="299" w="513">
                  <a:moveTo>
                    <a:pt x="512" y="36"/>
                  </a:moveTo>
                  <a:cubicBezTo>
                    <a:pt x="417" y="167"/>
                    <a:pt x="286" y="250"/>
                    <a:pt x="155" y="286"/>
                  </a:cubicBezTo>
                  <a:cubicBezTo>
                    <a:pt x="120" y="298"/>
                    <a:pt x="48" y="215"/>
                    <a:pt x="0" y="167"/>
                  </a:cubicBezTo>
                  <a:cubicBezTo>
                    <a:pt x="0" y="167"/>
                    <a:pt x="36" y="96"/>
                    <a:pt x="60" y="84"/>
                  </a:cubicBezTo>
                  <a:cubicBezTo>
                    <a:pt x="203" y="12"/>
                    <a:pt x="346" y="0"/>
                    <a:pt x="512" y="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9"/>
            <p:cNvSpPr/>
            <p:nvPr/>
          </p:nvSpPr>
          <p:spPr>
            <a:xfrm>
              <a:off x="7443328" y="1672219"/>
              <a:ext cx="44173" cy="21063"/>
            </a:xfrm>
            <a:custGeom>
              <a:rect b="b" l="l" r="r" t="t"/>
              <a:pathLst>
                <a:path extrusionOk="0" h="216" w="453">
                  <a:moveTo>
                    <a:pt x="155" y="215"/>
                  </a:moveTo>
                  <a:cubicBezTo>
                    <a:pt x="131" y="215"/>
                    <a:pt x="119" y="215"/>
                    <a:pt x="108" y="215"/>
                  </a:cubicBezTo>
                  <a:cubicBezTo>
                    <a:pt x="72" y="191"/>
                    <a:pt x="36" y="168"/>
                    <a:pt x="0" y="144"/>
                  </a:cubicBezTo>
                  <a:cubicBezTo>
                    <a:pt x="36" y="108"/>
                    <a:pt x="48" y="49"/>
                    <a:pt x="84" y="37"/>
                  </a:cubicBezTo>
                  <a:cubicBezTo>
                    <a:pt x="203" y="1"/>
                    <a:pt x="310" y="60"/>
                    <a:pt x="417" y="108"/>
                  </a:cubicBezTo>
                  <a:cubicBezTo>
                    <a:pt x="429" y="108"/>
                    <a:pt x="453" y="144"/>
                    <a:pt x="441" y="144"/>
                  </a:cubicBezTo>
                  <a:cubicBezTo>
                    <a:pt x="441" y="168"/>
                    <a:pt x="417" y="180"/>
                    <a:pt x="393" y="180"/>
                  </a:cubicBezTo>
                  <a:cubicBezTo>
                    <a:pt x="322" y="191"/>
                    <a:pt x="239" y="203"/>
                    <a:pt x="155" y="215"/>
                  </a:cubicBezTo>
                  <a:cubicBezTo>
                    <a:pt x="155" y="215"/>
                    <a:pt x="155" y="215"/>
                    <a:pt x="155"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9"/>
            <p:cNvSpPr/>
            <p:nvPr/>
          </p:nvSpPr>
          <p:spPr>
            <a:xfrm>
              <a:off x="8040102" y="2003174"/>
              <a:ext cx="44173" cy="17455"/>
            </a:xfrm>
            <a:custGeom>
              <a:rect b="b" l="l" r="r" t="t"/>
              <a:pathLst>
                <a:path extrusionOk="0" h="179" w="453">
                  <a:moveTo>
                    <a:pt x="453" y="167"/>
                  </a:moveTo>
                  <a:cubicBezTo>
                    <a:pt x="322" y="167"/>
                    <a:pt x="191" y="179"/>
                    <a:pt x="60" y="179"/>
                  </a:cubicBezTo>
                  <a:cubicBezTo>
                    <a:pt x="36" y="179"/>
                    <a:pt x="0" y="107"/>
                    <a:pt x="12" y="84"/>
                  </a:cubicBezTo>
                  <a:cubicBezTo>
                    <a:pt x="24" y="48"/>
                    <a:pt x="72" y="0"/>
                    <a:pt x="107" y="0"/>
                  </a:cubicBezTo>
                  <a:cubicBezTo>
                    <a:pt x="226" y="0"/>
                    <a:pt x="357" y="36"/>
                    <a:pt x="453" y="119"/>
                  </a:cubicBezTo>
                  <a:cubicBezTo>
                    <a:pt x="453" y="131"/>
                    <a:pt x="453" y="155"/>
                    <a:pt x="453" y="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9"/>
            <p:cNvSpPr/>
            <p:nvPr/>
          </p:nvSpPr>
          <p:spPr>
            <a:xfrm>
              <a:off x="8151559" y="1436532"/>
              <a:ext cx="39590" cy="19893"/>
            </a:xfrm>
            <a:custGeom>
              <a:rect b="b" l="l" r="r" t="t"/>
              <a:pathLst>
                <a:path extrusionOk="0" h="204" w="406">
                  <a:moveTo>
                    <a:pt x="405" y="84"/>
                  </a:moveTo>
                  <a:cubicBezTo>
                    <a:pt x="310" y="203"/>
                    <a:pt x="191" y="191"/>
                    <a:pt x="72" y="180"/>
                  </a:cubicBezTo>
                  <a:cubicBezTo>
                    <a:pt x="48" y="180"/>
                    <a:pt x="24" y="144"/>
                    <a:pt x="12" y="108"/>
                  </a:cubicBezTo>
                  <a:cubicBezTo>
                    <a:pt x="0" y="96"/>
                    <a:pt x="24" y="60"/>
                    <a:pt x="36" y="49"/>
                  </a:cubicBezTo>
                  <a:cubicBezTo>
                    <a:pt x="95" y="1"/>
                    <a:pt x="346" y="25"/>
                    <a:pt x="405"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9"/>
            <p:cNvSpPr/>
            <p:nvPr/>
          </p:nvSpPr>
          <p:spPr>
            <a:xfrm>
              <a:off x="7466536" y="1729166"/>
              <a:ext cx="19795" cy="24476"/>
            </a:xfrm>
            <a:custGeom>
              <a:rect b="b" l="l" r="r" t="t"/>
              <a:pathLst>
                <a:path extrusionOk="0" h="251" w="203">
                  <a:moveTo>
                    <a:pt x="203" y="191"/>
                  </a:moveTo>
                  <a:cubicBezTo>
                    <a:pt x="191" y="203"/>
                    <a:pt x="155" y="238"/>
                    <a:pt x="120" y="250"/>
                  </a:cubicBezTo>
                  <a:cubicBezTo>
                    <a:pt x="36" y="250"/>
                    <a:pt x="1" y="179"/>
                    <a:pt x="1" y="107"/>
                  </a:cubicBezTo>
                  <a:cubicBezTo>
                    <a:pt x="1" y="84"/>
                    <a:pt x="48" y="24"/>
                    <a:pt x="84" y="24"/>
                  </a:cubicBezTo>
                  <a:cubicBezTo>
                    <a:pt x="143" y="0"/>
                    <a:pt x="203" y="72"/>
                    <a:pt x="203" y="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9"/>
            <p:cNvSpPr/>
            <p:nvPr/>
          </p:nvSpPr>
          <p:spPr>
            <a:xfrm>
              <a:off x="8303580" y="1443553"/>
              <a:ext cx="17552" cy="33739"/>
            </a:xfrm>
            <a:custGeom>
              <a:rect b="b" l="l" r="r" t="t"/>
              <a:pathLst>
                <a:path extrusionOk="0" h="346" w="180">
                  <a:moveTo>
                    <a:pt x="132" y="0"/>
                  </a:moveTo>
                  <a:cubicBezTo>
                    <a:pt x="180" y="108"/>
                    <a:pt x="180" y="203"/>
                    <a:pt x="144" y="298"/>
                  </a:cubicBezTo>
                  <a:cubicBezTo>
                    <a:pt x="132" y="322"/>
                    <a:pt x="96" y="346"/>
                    <a:pt x="72" y="346"/>
                  </a:cubicBezTo>
                  <a:cubicBezTo>
                    <a:pt x="60" y="334"/>
                    <a:pt x="37" y="310"/>
                    <a:pt x="37" y="286"/>
                  </a:cubicBezTo>
                  <a:cubicBezTo>
                    <a:pt x="1" y="191"/>
                    <a:pt x="49" y="72"/>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9"/>
            <p:cNvSpPr/>
            <p:nvPr/>
          </p:nvSpPr>
          <p:spPr>
            <a:xfrm>
              <a:off x="8571836" y="1363398"/>
              <a:ext cx="17455" cy="19893"/>
            </a:xfrm>
            <a:custGeom>
              <a:rect b="b" l="l" r="r" t="t"/>
              <a:pathLst>
                <a:path extrusionOk="0" h="204" w="179">
                  <a:moveTo>
                    <a:pt x="84" y="203"/>
                  </a:moveTo>
                  <a:cubicBezTo>
                    <a:pt x="48" y="144"/>
                    <a:pt x="0" y="108"/>
                    <a:pt x="0" y="84"/>
                  </a:cubicBezTo>
                  <a:cubicBezTo>
                    <a:pt x="12" y="48"/>
                    <a:pt x="60" y="1"/>
                    <a:pt x="96" y="1"/>
                  </a:cubicBezTo>
                  <a:cubicBezTo>
                    <a:pt x="119" y="1"/>
                    <a:pt x="179" y="48"/>
                    <a:pt x="179" y="72"/>
                  </a:cubicBezTo>
                  <a:cubicBezTo>
                    <a:pt x="167" y="108"/>
                    <a:pt x="131" y="144"/>
                    <a:pt x="84" y="2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9"/>
            <p:cNvSpPr/>
            <p:nvPr/>
          </p:nvSpPr>
          <p:spPr>
            <a:xfrm>
              <a:off x="7501348" y="1674559"/>
              <a:ext cx="17552" cy="19893"/>
            </a:xfrm>
            <a:custGeom>
              <a:rect b="b" l="l" r="r" t="t"/>
              <a:pathLst>
                <a:path extrusionOk="0" h="204" w="180">
                  <a:moveTo>
                    <a:pt x="179" y="84"/>
                  </a:moveTo>
                  <a:cubicBezTo>
                    <a:pt x="132" y="132"/>
                    <a:pt x="96" y="167"/>
                    <a:pt x="60" y="203"/>
                  </a:cubicBezTo>
                  <a:cubicBezTo>
                    <a:pt x="48" y="179"/>
                    <a:pt x="1" y="144"/>
                    <a:pt x="13" y="132"/>
                  </a:cubicBezTo>
                  <a:cubicBezTo>
                    <a:pt x="25" y="84"/>
                    <a:pt x="60" y="48"/>
                    <a:pt x="96" y="1"/>
                  </a:cubicBezTo>
                  <a:cubicBezTo>
                    <a:pt x="120" y="25"/>
                    <a:pt x="144" y="48"/>
                    <a:pt x="179"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9"/>
            <p:cNvSpPr/>
            <p:nvPr/>
          </p:nvSpPr>
          <p:spPr>
            <a:xfrm>
              <a:off x="8267598" y="1286851"/>
              <a:ext cx="21063" cy="15114"/>
            </a:xfrm>
            <a:custGeom>
              <a:rect b="b" l="l" r="r" t="t"/>
              <a:pathLst>
                <a:path extrusionOk="0" h="155" w="216">
                  <a:moveTo>
                    <a:pt x="215" y="60"/>
                  </a:moveTo>
                  <a:cubicBezTo>
                    <a:pt x="156" y="107"/>
                    <a:pt x="120" y="155"/>
                    <a:pt x="84" y="143"/>
                  </a:cubicBezTo>
                  <a:cubicBezTo>
                    <a:pt x="60" y="143"/>
                    <a:pt x="37" y="95"/>
                    <a:pt x="1" y="60"/>
                  </a:cubicBezTo>
                  <a:cubicBezTo>
                    <a:pt x="37" y="36"/>
                    <a:pt x="60" y="0"/>
                    <a:pt x="96" y="0"/>
                  </a:cubicBezTo>
                  <a:cubicBezTo>
                    <a:pt x="120" y="0"/>
                    <a:pt x="156" y="36"/>
                    <a:pt x="215"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9"/>
            <p:cNvSpPr/>
            <p:nvPr/>
          </p:nvSpPr>
          <p:spPr>
            <a:xfrm>
              <a:off x="8090028" y="1046484"/>
              <a:ext cx="17455" cy="17552"/>
            </a:xfrm>
            <a:custGeom>
              <a:rect b="b" l="l" r="r" t="t"/>
              <a:pathLst>
                <a:path extrusionOk="0" h="180" w="179">
                  <a:moveTo>
                    <a:pt x="179" y="96"/>
                  </a:moveTo>
                  <a:cubicBezTo>
                    <a:pt x="131" y="131"/>
                    <a:pt x="107" y="179"/>
                    <a:pt x="84" y="167"/>
                  </a:cubicBezTo>
                  <a:cubicBezTo>
                    <a:pt x="48" y="167"/>
                    <a:pt x="0" y="120"/>
                    <a:pt x="0" y="108"/>
                  </a:cubicBezTo>
                  <a:cubicBezTo>
                    <a:pt x="12" y="72"/>
                    <a:pt x="48" y="24"/>
                    <a:pt x="72" y="12"/>
                  </a:cubicBezTo>
                  <a:cubicBezTo>
                    <a:pt x="95" y="0"/>
                    <a:pt x="131" y="48"/>
                    <a:pt x="179"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9"/>
            <p:cNvSpPr/>
            <p:nvPr/>
          </p:nvSpPr>
          <p:spPr>
            <a:xfrm>
              <a:off x="7386479" y="1332096"/>
              <a:ext cx="15114" cy="12872"/>
            </a:xfrm>
            <a:custGeom>
              <a:rect b="b" l="l" r="r" t="t"/>
              <a:pathLst>
                <a:path extrusionOk="0" h="132" w="155">
                  <a:moveTo>
                    <a:pt x="155" y="84"/>
                  </a:moveTo>
                  <a:cubicBezTo>
                    <a:pt x="131" y="96"/>
                    <a:pt x="95" y="131"/>
                    <a:pt x="71" y="131"/>
                  </a:cubicBezTo>
                  <a:cubicBezTo>
                    <a:pt x="48" y="131"/>
                    <a:pt x="24" y="96"/>
                    <a:pt x="0" y="84"/>
                  </a:cubicBezTo>
                  <a:cubicBezTo>
                    <a:pt x="24" y="60"/>
                    <a:pt x="36" y="24"/>
                    <a:pt x="71" y="12"/>
                  </a:cubicBezTo>
                  <a:cubicBezTo>
                    <a:pt x="95" y="0"/>
                    <a:pt x="131" y="36"/>
                    <a:pt x="155" y="48"/>
                  </a:cubicBezTo>
                  <a:cubicBezTo>
                    <a:pt x="155" y="60"/>
                    <a:pt x="155" y="72"/>
                    <a:pt x="155"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9"/>
            <p:cNvSpPr/>
            <p:nvPr/>
          </p:nvSpPr>
          <p:spPr>
            <a:xfrm>
              <a:off x="8548628" y="1181148"/>
              <a:ext cx="16285" cy="12872"/>
            </a:xfrm>
            <a:custGeom>
              <a:rect b="b" l="l" r="r" t="t"/>
              <a:pathLst>
                <a:path extrusionOk="0" h="132" w="167">
                  <a:moveTo>
                    <a:pt x="95" y="132"/>
                  </a:moveTo>
                  <a:cubicBezTo>
                    <a:pt x="60" y="108"/>
                    <a:pt x="36" y="84"/>
                    <a:pt x="0" y="60"/>
                  </a:cubicBezTo>
                  <a:cubicBezTo>
                    <a:pt x="36" y="36"/>
                    <a:pt x="60" y="1"/>
                    <a:pt x="95" y="1"/>
                  </a:cubicBezTo>
                  <a:cubicBezTo>
                    <a:pt x="119" y="1"/>
                    <a:pt x="143" y="36"/>
                    <a:pt x="167" y="60"/>
                  </a:cubicBezTo>
                  <a:cubicBezTo>
                    <a:pt x="143" y="84"/>
                    <a:pt x="131" y="108"/>
                    <a:pt x="95" y="1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9"/>
            <p:cNvSpPr/>
            <p:nvPr/>
          </p:nvSpPr>
          <p:spPr>
            <a:xfrm>
              <a:off x="7461855" y="1327416"/>
              <a:ext cx="9459" cy="21063"/>
            </a:xfrm>
            <a:custGeom>
              <a:rect b="b" l="l" r="r" t="t"/>
              <a:pathLst>
                <a:path extrusionOk="0" h="216" w="97">
                  <a:moveTo>
                    <a:pt x="49" y="215"/>
                  </a:moveTo>
                  <a:cubicBezTo>
                    <a:pt x="25" y="167"/>
                    <a:pt x="13" y="120"/>
                    <a:pt x="1" y="72"/>
                  </a:cubicBezTo>
                  <a:cubicBezTo>
                    <a:pt x="1" y="48"/>
                    <a:pt x="25" y="25"/>
                    <a:pt x="37" y="1"/>
                  </a:cubicBezTo>
                  <a:cubicBezTo>
                    <a:pt x="60" y="25"/>
                    <a:pt x="84" y="36"/>
                    <a:pt x="84" y="60"/>
                  </a:cubicBezTo>
                  <a:cubicBezTo>
                    <a:pt x="96" y="108"/>
                    <a:pt x="84" y="167"/>
                    <a:pt x="72"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9"/>
            <p:cNvSpPr/>
            <p:nvPr/>
          </p:nvSpPr>
          <p:spPr>
            <a:xfrm>
              <a:off x="8470813" y="1176467"/>
              <a:ext cx="10531" cy="16382"/>
            </a:xfrm>
            <a:custGeom>
              <a:rect b="b" l="l" r="r" t="t"/>
              <a:pathLst>
                <a:path extrusionOk="0" h="168" w="108">
                  <a:moveTo>
                    <a:pt x="96" y="168"/>
                  </a:moveTo>
                  <a:cubicBezTo>
                    <a:pt x="0" y="108"/>
                    <a:pt x="12" y="49"/>
                    <a:pt x="48" y="1"/>
                  </a:cubicBezTo>
                  <a:cubicBezTo>
                    <a:pt x="60" y="1"/>
                    <a:pt x="96" y="1"/>
                    <a:pt x="108" y="1"/>
                  </a:cubicBezTo>
                  <a:cubicBezTo>
                    <a:pt x="108" y="49"/>
                    <a:pt x="108" y="96"/>
                    <a:pt x="96" y="1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9"/>
            <p:cNvSpPr/>
            <p:nvPr/>
          </p:nvSpPr>
          <p:spPr>
            <a:xfrm>
              <a:off x="7963458" y="2122724"/>
              <a:ext cx="14042" cy="14042"/>
            </a:xfrm>
            <a:custGeom>
              <a:rect b="b" l="l" r="r" t="t"/>
              <a:pathLst>
                <a:path extrusionOk="0" h="144" w="144">
                  <a:moveTo>
                    <a:pt x="143" y="60"/>
                  </a:moveTo>
                  <a:cubicBezTo>
                    <a:pt x="96" y="96"/>
                    <a:pt x="72" y="120"/>
                    <a:pt x="48" y="143"/>
                  </a:cubicBezTo>
                  <a:cubicBezTo>
                    <a:pt x="24" y="132"/>
                    <a:pt x="0" y="108"/>
                    <a:pt x="0" y="96"/>
                  </a:cubicBezTo>
                  <a:cubicBezTo>
                    <a:pt x="12" y="60"/>
                    <a:pt x="36" y="24"/>
                    <a:pt x="60" y="12"/>
                  </a:cubicBezTo>
                  <a:cubicBezTo>
                    <a:pt x="72" y="1"/>
                    <a:pt x="108" y="36"/>
                    <a:pt x="143"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9"/>
            <p:cNvSpPr/>
            <p:nvPr/>
          </p:nvSpPr>
          <p:spPr>
            <a:xfrm>
              <a:off x="7476970" y="1354134"/>
              <a:ext cx="7118" cy="14042"/>
            </a:xfrm>
            <a:custGeom>
              <a:rect b="b" l="l" r="r" t="t"/>
              <a:pathLst>
                <a:path extrusionOk="0" h="144" w="73">
                  <a:moveTo>
                    <a:pt x="13" y="143"/>
                  </a:moveTo>
                  <a:cubicBezTo>
                    <a:pt x="13" y="108"/>
                    <a:pt x="1" y="60"/>
                    <a:pt x="1" y="24"/>
                  </a:cubicBezTo>
                  <a:cubicBezTo>
                    <a:pt x="1" y="13"/>
                    <a:pt x="25" y="1"/>
                    <a:pt x="48" y="1"/>
                  </a:cubicBezTo>
                  <a:cubicBezTo>
                    <a:pt x="60" y="48"/>
                    <a:pt x="60" y="84"/>
                    <a:pt x="72" y="132"/>
                  </a:cubicBezTo>
                  <a:cubicBezTo>
                    <a:pt x="60" y="132"/>
                    <a:pt x="36" y="143"/>
                    <a:pt x="13"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9"/>
            <p:cNvSpPr/>
            <p:nvPr/>
          </p:nvSpPr>
          <p:spPr>
            <a:xfrm>
              <a:off x="7942590" y="952482"/>
              <a:ext cx="10531" cy="10531"/>
            </a:xfrm>
            <a:custGeom>
              <a:rect b="b" l="l" r="r" t="t"/>
              <a:pathLst>
                <a:path extrusionOk="0" h="108" w="108">
                  <a:moveTo>
                    <a:pt x="36" y="0"/>
                  </a:moveTo>
                  <a:cubicBezTo>
                    <a:pt x="60" y="24"/>
                    <a:pt x="83" y="36"/>
                    <a:pt x="107" y="60"/>
                  </a:cubicBezTo>
                  <a:lnTo>
                    <a:pt x="107" y="95"/>
                  </a:lnTo>
                  <a:cubicBezTo>
                    <a:pt x="72" y="95"/>
                    <a:pt x="36" y="95"/>
                    <a:pt x="0" y="107"/>
                  </a:cubicBezTo>
                  <a:lnTo>
                    <a:pt x="0" y="0"/>
                  </a:lnTo>
                  <a:cubicBezTo>
                    <a:pt x="12" y="0"/>
                    <a:pt x="24" y="0"/>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FFFFFF"/>
        </a:solidFill>
      </p:bgPr>
    </p:bg>
    <p:spTree>
      <p:nvGrpSpPr>
        <p:cNvPr id="80" name="Shape 80"/>
        <p:cNvGrpSpPr/>
        <p:nvPr/>
      </p:nvGrpSpPr>
      <p:grpSpPr>
        <a:xfrm>
          <a:off x="0" y="0"/>
          <a:ext cx="0" cy="0"/>
          <a:chOff x="0" y="0"/>
          <a:chExt cx="0" cy="0"/>
        </a:xfrm>
      </p:grpSpPr>
      <p:grpSp>
        <p:nvGrpSpPr>
          <p:cNvPr id="81" name="Google Shape;81;p5"/>
          <p:cNvGrpSpPr/>
          <p:nvPr/>
        </p:nvGrpSpPr>
        <p:grpSpPr>
          <a:xfrm>
            <a:off x="-29" y="0"/>
            <a:ext cx="10692054" cy="7578965"/>
            <a:chOff x="-29" y="0"/>
            <a:chExt cx="10692054" cy="7578965"/>
          </a:xfrm>
        </p:grpSpPr>
        <p:sp>
          <p:nvSpPr>
            <p:cNvPr id="82" name="Google Shape;82;p5"/>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29"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84" name="Google Shape;84;p5"/>
          <p:cNvSpPr txBox="1"/>
          <p:nvPr>
            <p:ph type="title"/>
          </p:nvPr>
        </p:nvSpPr>
        <p:spPr>
          <a:xfrm>
            <a:off x="502275" y="492175"/>
            <a:ext cx="4843800" cy="4698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85" name="Google Shape;85;p5"/>
          <p:cNvSpPr txBox="1"/>
          <p:nvPr>
            <p:ph idx="2" type="title"/>
          </p:nvPr>
        </p:nvSpPr>
        <p:spPr>
          <a:xfrm>
            <a:off x="502275" y="3425875"/>
            <a:ext cx="4843800" cy="4698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86" name="Google Shape;86;p5"/>
          <p:cNvSpPr txBox="1"/>
          <p:nvPr>
            <p:ph idx="1" type="body"/>
          </p:nvPr>
        </p:nvSpPr>
        <p:spPr>
          <a:xfrm>
            <a:off x="502275" y="1183375"/>
            <a:ext cx="9518100" cy="4302900"/>
          </a:xfrm>
          <a:prstGeom prst="rect">
            <a:avLst/>
          </a:prstGeom>
        </p:spPr>
        <p:txBody>
          <a:bodyPr anchorCtr="0" anchor="t" bIns="91425" lIns="91425" spcFirstLastPara="1" rIns="91425" wrap="square" tIns="91425">
            <a:noAutofit/>
          </a:bodyPr>
          <a:lstStyle>
            <a:lvl1pPr indent="-274320" lvl="0" marL="457200" rtl="0">
              <a:lnSpc>
                <a:spcPct val="80000"/>
              </a:lnSpc>
              <a:spcBef>
                <a:spcPts val="0"/>
              </a:spcBef>
              <a:spcAft>
                <a:spcPts val="0"/>
              </a:spcAft>
              <a:buSzPts val="720"/>
              <a:buChar char="●"/>
              <a:defRPr sz="1420"/>
            </a:lvl1pPr>
            <a:lvl2pPr indent="-264160" lvl="1" marL="914400" rtl="0">
              <a:spcBef>
                <a:spcPts val="0"/>
              </a:spcBef>
              <a:spcAft>
                <a:spcPts val="0"/>
              </a:spcAft>
              <a:buSzPts val="560"/>
              <a:buChar char="○"/>
              <a:defRPr/>
            </a:lvl2pPr>
            <a:lvl3pPr indent="-264160" lvl="2" marL="1371600" rtl="0">
              <a:spcBef>
                <a:spcPts val="0"/>
              </a:spcBef>
              <a:spcAft>
                <a:spcPts val="0"/>
              </a:spcAft>
              <a:buSzPts val="560"/>
              <a:buChar char="■"/>
              <a:defRPr/>
            </a:lvl3pPr>
            <a:lvl4pPr indent="-264160" lvl="3" marL="1828800" rtl="0">
              <a:spcBef>
                <a:spcPts val="0"/>
              </a:spcBef>
              <a:spcAft>
                <a:spcPts val="0"/>
              </a:spcAft>
              <a:buSzPts val="560"/>
              <a:buChar char="●"/>
              <a:defRPr/>
            </a:lvl4pPr>
            <a:lvl5pPr indent="-264160" lvl="4" marL="2286000" rtl="0">
              <a:spcBef>
                <a:spcPts val="0"/>
              </a:spcBef>
              <a:spcAft>
                <a:spcPts val="0"/>
              </a:spcAft>
              <a:buSzPts val="560"/>
              <a:buChar char="○"/>
              <a:defRPr/>
            </a:lvl5pPr>
            <a:lvl6pPr indent="-264160" lvl="5" marL="2743200" rtl="0">
              <a:spcBef>
                <a:spcPts val="0"/>
              </a:spcBef>
              <a:spcAft>
                <a:spcPts val="0"/>
              </a:spcAft>
              <a:buSzPts val="560"/>
              <a:buChar char="■"/>
              <a:defRPr/>
            </a:lvl6pPr>
            <a:lvl7pPr indent="-264160" lvl="6" marL="3200400" rtl="0">
              <a:spcBef>
                <a:spcPts val="0"/>
              </a:spcBef>
              <a:spcAft>
                <a:spcPts val="0"/>
              </a:spcAft>
              <a:buSzPts val="560"/>
              <a:buChar char="●"/>
              <a:defRPr/>
            </a:lvl7pPr>
            <a:lvl8pPr indent="-264159" lvl="7" marL="3657600" rtl="0">
              <a:spcBef>
                <a:spcPts val="0"/>
              </a:spcBef>
              <a:spcAft>
                <a:spcPts val="0"/>
              </a:spcAft>
              <a:buSzPts val="560"/>
              <a:buChar char="○"/>
              <a:defRPr/>
            </a:lvl8pPr>
            <a:lvl9pPr indent="-264159" lvl="8" marL="4114800" rtl="0">
              <a:spcBef>
                <a:spcPts val="0"/>
              </a:spcBef>
              <a:spcAft>
                <a:spcPts val="0"/>
              </a:spcAft>
              <a:buSzPts val="560"/>
              <a:buChar char="■"/>
              <a:defRPr/>
            </a:lvl9pPr>
          </a:lstStyle>
          <a:p/>
        </p:txBody>
      </p:sp>
      <p:sp>
        <p:nvSpPr>
          <p:cNvPr id="87" name="Google Shape;87;p5"/>
          <p:cNvSpPr txBox="1"/>
          <p:nvPr>
            <p:ph idx="3" type="body"/>
          </p:nvPr>
        </p:nvSpPr>
        <p:spPr>
          <a:xfrm>
            <a:off x="502275" y="4865751"/>
            <a:ext cx="9963000" cy="1592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88" name="Google Shape;88;p5"/>
          <p:cNvGrpSpPr/>
          <p:nvPr/>
        </p:nvGrpSpPr>
        <p:grpSpPr>
          <a:xfrm>
            <a:off x="8434318" y="768194"/>
            <a:ext cx="2505547" cy="1238958"/>
            <a:chOff x="7130625" y="528900"/>
            <a:chExt cx="2873993" cy="1421150"/>
          </a:xfrm>
        </p:grpSpPr>
        <p:sp>
          <p:nvSpPr>
            <p:cNvPr id="89" name="Google Shape;89;p5"/>
            <p:cNvSpPr/>
            <p:nvPr/>
          </p:nvSpPr>
          <p:spPr>
            <a:xfrm>
              <a:off x="8075099" y="1366006"/>
              <a:ext cx="1929519" cy="427921"/>
            </a:xfrm>
            <a:custGeom>
              <a:rect b="b" l="l" r="r" t="t"/>
              <a:pathLst>
                <a:path extrusionOk="0" h="3037" w="13694">
                  <a:moveTo>
                    <a:pt x="13693" y="406"/>
                  </a:moveTo>
                  <a:cubicBezTo>
                    <a:pt x="12264" y="906"/>
                    <a:pt x="10824" y="810"/>
                    <a:pt x="9371" y="501"/>
                  </a:cubicBezTo>
                  <a:cubicBezTo>
                    <a:pt x="8204" y="251"/>
                    <a:pt x="7026" y="239"/>
                    <a:pt x="5847" y="525"/>
                  </a:cubicBezTo>
                  <a:cubicBezTo>
                    <a:pt x="5085" y="703"/>
                    <a:pt x="4287" y="787"/>
                    <a:pt x="3501" y="870"/>
                  </a:cubicBezTo>
                  <a:cubicBezTo>
                    <a:pt x="3132" y="918"/>
                    <a:pt x="2906" y="1061"/>
                    <a:pt x="2763" y="1501"/>
                  </a:cubicBezTo>
                  <a:cubicBezTo>
                    <a:pt x="3144" y="1525"/>
                    <a:pt x="3513" y="1596"/>
                    <a:pt x="3859" y="1549"/>
                  </a:cubicBezTo>
                  <a:cubicBezTo>
                    <a:pt x="4680" y="1453"/>
                    <a:pt x="5490" y="1203"/>
                    <a:pt x="6311" y="1180"/>
                  </a:cubicBezTo>
                  <a:cubicBezTo>
                    <a:pt x="7442" y="1132"/>
                    <a:pt x="8585" y="1239"/>
                    <a:pt x="9716" y="1299"/>
                  </a:cubicBezTo>
                  <a:cubicBezTo>
                    <a:pt x="10157" y="1322"/>
                    <a:pt x="10597" y="1382"/>
                    <a:pt x="11038" y="1442"/>
                  </a:cubicBezTo>
                  <a:cubicBezTo>
                    <a:pt x="11169" y="1453"/>
                    <a:pt x="11300" y="1477"/>
                    <a:pt x="11431" y="1489"/>
                  </a:cubicBezTo>
                  <a:cubicBezTo>
                    <a:pt x="11443" y="1537"/>
                    <a:pt x="11455" y="1584"/>
                    <a:pt x="11455" y="1632"/>
                  </a:cubicBezTo>
                  <a:cubicBezTo>
                    <a:pt x="11288" y="1668"/>
                    <a:pt x="11121" y="1763"/>
                    <a:pt x="10967" y="1751"/>
                  </a:cubicBezTo>
                  <a:cubicBezTo>
                    <a:pt x="10324" y="1680"/>
                    <a:pt x="9693" y="1572"/>
                    <a:pt x="9062" y="1501"/>
                  </a:cubicBezTo>
                  <a:cubicBezTo>
                    <a:pt x="8716" y="1465"/>
                    <a:pt x="8359" y="1501"/>
                    <a:pt x="8026" y="1418"/>
                  </a:cubicBezTo>
                  <a:cubicBezTo>
                    <a:pt x="7014" y="1191"/>
                    <a:pt x="6085" y="1572"/>
                    <a:pt x="5121" y="1703"/>
                  </a:cubicBezTo>
                  <a:cubicBezTo>
                    <a:pt x="4406" y="1811"/>
                    <a:pt x="3692" y="1858"/>
                    <a:pt x="2977" y="1942"/>
                  </a:cubicBezTo>
                  <a:cubicBezTo>
                    <a:pt x="2513" y="1989"/>
                    <a:pt x="2442" y="2049"/>
                    <a:pt x="2132" y="2501"/>
                  </a:cubicBezTo>
                  <a:cubicBezTo>
                    <a:pt x="2835" y="2727"/>
                    <a:pt x="3549" y="2680"/>
                    <a:pt x="4263" y="2596"/>
                  </a:cubicBezTo>
                  <a:cubicBezTo>
                    <a:pt x="4811" y="2537"/>
                    <a:pt x="5359" y="2394"/>
                    <a:pt x="5906" y="2299"/>
                  </a:cubicBezTo>
                  <a:cubicBezTo>
                    <a:pt x="6097" y="2263"/>
                    <a:pt x="6299" y="2275"/>
                    <a:pt x="6490" y="2263"/>
                  </a:cubicBezTo>
                  <a:cubicBezTo>
                    <a:pt x="6502" y="2311"/>
                    <a:pt x="6514" y="2346"/>
                    <a:pt x="6526" y="2394"/>
                  </a:cubicBezTo>
                  <a:cubicBezTo>
                    <a:pt x="6442" y="2442"/>
                    <a:pt x="6359" y="2513"/>
                    <a:pt x="6275" y="2537"/>
                  </a:cubicBezTo>
                  <a:cubicBezTo>
                    <a:pt x="5490" y="2692"/>
                    <a:pt x="4704" y="2882"/>
                    <a:pt x="3906" y="2977"/>
                  </a:cubicBezTo>
                  <a:cubicBezTo>
                    <a:pt x="3382" y="3037"/>
                    <a:pt x="2846" y="2942"/>
                    <a:pt x="2323" y="2930"/>
                  </a:cubicBezTo>
                  <a:cubicBezTo>
                    <a:pt x="2013" y="2930"/>
                    <a:pt x="1703" y="2954"/>
                    <a:pt x="1382" y="2966"/>
                  </a:cubicBezTo>
                  <a:cubicBezTo>
                    <a:pt x="1453" y="2692"/>
                    <a:pt x="1192" y="2656"/>
                    <a:pt x="918" y="2632"/>
                  </a:cubicBezTo>
                  <a:cubicBezTo>
                    <a:pt x="620" y="2608"/>
                    <a:pt x="334" y="2561"/>
                    <a:pt x="37" y="2525"/>
                  </a:cubicBezTo>
                  <a:cubicBezTo>
                    <a:pt x="25" y="2465"/>
                    <a:pt x="13" y="2406"/>
                    <a:pt x="13" y="2346"/>
                  </a:cubicBezTo>
                  <a:cubicBezTo>
                    <a:pt x="132" y="2299"/>
                    <a:pt x="251" y="2192"/>
                    <a:pt x="370" y="2204"/>
                  </a:cubicBezTo>
                  <a:cubicBezTo>
                    <a:pt x="715" y="2239"/>
                    <a:pt x="1049" y="2334"/>
                    <a:pt x="1382" y="2382"/>
                  </a:cubicBezTo>
                  <a:cubicBezTo>
                    <a:pt x="1537" y="2406"/>
                    <a:pt x="1727" y="2430"/>
                    <a:pt x="1858" y="2370"/>
                  </a:cubicBezTo>
                  <a:cubicBezTo>
                    <a:pt x="1977" y="2323"/>
                    <a:pt x="2084" y="2168"/>
                    <a:pt x="2132" y="2025"/>
                  </a:cubicBezTo>
                  <a:cubicBezTo>
                    <a:pt x="2156" y="1989"/>
                    <a:pt x="1965" y="1811"/>
                    <a:pt x="1858" y="1787"/>
                  </a:cubicBezTo>
                  <a:cubicBezTo>
                    <a:pt x="1442" y="1703"/>
                    <a:pt x="1013" y="1632"/>
                    <a:pt x="584" y="1572"/>
                  </a:cubicBezTo>
                  <a:cubicBezTo>
                    <a:pt x="239" y="1513"/>
                    <a:pt x="179" y="1477"/>
                    <a:pt x="1" y="1084"/>
                  </a:cubicBezTo>
                  <a:cubicBezTo>
                    <a:pt x="430" y="1144"/>
                    <a:pt x="822" y="1191"/>
                    <a:pt x="1203" y="1263"/>
                  </a:cubicBezTo>
                  <a:cubicBezTo>
                    <a:pt x="1465" y="1299"/>
                    <a:pt x="1727" y="1382"/>
                    <a:pt x="2001" y="1430"/>
                  </a:cubicBezTo>
                  <a:cubicBezTo>
                    <a:pt x="2442" y="1525"/>
                    <a:pt x="2585" y="1418"/>
                    <a:pt x="2680" y="882"/>
                  </a:cubicBezTo>
                  <a:cubicBezTo>
                    <a:pt x="2049" y="775"/>
                    <a:pt x="1430" y="668"/>
                    <a:pt x="799" y="560"/>
                  </a:cubicBezTo>
                  <a:cubicBezTo>
                    <a:pt x="608" y="525"/>
                    <a:pt x="418" y="525"/>
                    <a:pt x="251" y="465"/>
                  </a:cubicBezTo>
                  <a:cubicBezTo>
                    <a:pt x="156" y="429"/>
                    <a:pt x="84" y="322"/>
                    <a:pt x="13" y="239"/>
                  </a:cubicBezTo>
                  <a:cubicBezTo>
                    <a:pt x="120" y="179"/>
                    <a:pt x="251" y="48"/>
                    <a:pt x="358" y="60"/>
                  </a:cubicBezTo>
                  <a:cubicBezTo>
                    <a:pt x="941" y="144"/>
                    <a:pt x="1525" y="275"/>
                    <a:pt x="2096" y="382"/>
                  </a:cubicBezTo>
                  <a:cubicBezTo>
                    <a:pt x="2168" y="394"/>
                    <a:pt x="2227" y="418"/>
                    <a:pt x="2287" y="418"/>
                  </a:cubicBezTo>
                  <a:cubicBezTo>
                    <a:pt x="3478" y="465"/>
                    <a:pt x="4656" y="429"/>
                    <a:pt x="5847" y="191"/>
                  </a:cubicBezTo>
                  <a:cubicBezTo>
                    <a:pt x="6787" y="1"/>
                    <a:pt x="7799" y="25"/>
                    <a:pt x="8764" y="72"/>
                  </a:cubicBezTo>
                  <a:cubicBezTo>
                    <a:pt x="9752" y="120"/>
                    <a:pt x="10728" y="346"/>
                    <a:pt x="11717" y="418"/>
                  </a:cubicBezTo>
                  <a:cubicBezTo>
                    <a:pt x="12169" y="453"/>
                    <a:pt x="12645" y="299"/>
                    <a:pt x="13110" y="251"/>
                  </a:cubicBezTo>
                  <a:cubicBezTo>
                    <a:pt x="13300" y="227"/>
                    <a:pt x="13503" y="251"/>
                    <a:pt x="13693" y="251"/>
                  </a:cubicBezTo>
                  <a:cubicBezTo>
                    <a:pt x="13693" y="310"/>
                    <a:pt x="13693" y="358"/>
                    <a:pt x="13693" y="4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7130625" y="528900"/>
              <a:ext cx="2862152" cy="1395921"/>
            </a:xfrm>
            <a:custGeom>
              <a:rect b="b" l="l" r="r" t="t"/>
              <a:pathLst>
                <a:path extrusionOk="0" h="9907" w="20313">
                  <a:moveTo>
                    <a:pt x="3846" y="9907"/>
                  </a:moveTo>
                  <a:cubicBezTo>
                    <a:pt x="3704" y="9895"/>
                    <a:pt x="3561" y="9895"/>
                    <a:pt x="3418" y="9859"/>
                  </a:cubicBezTo>
                  <a:cubicBezTo>
                    <a:pt x="2525" y="9633"/>
                    <a:pt x="1787" y="9157"/>
                    <a:pt x="1263" y="8395"/>
                  </a:cubicBezTo>
                  <a:cubicBezTo>
                    <a:pt x="501" y="7263"/>
                    <a:pt x="1" y="6049"/>
                    <a:pt x="191" y="4656"/>
                  </a:cubicBezTo>
                  <a:cubicBezTo>
                    <a:pt x="465" y="2763"/>
                    <a:pt x="1406" y="1346"/>
                    <a:pt x="3215" y="536"/>
                  </a:cubicBezTo>
                  <a:cubicBezTo>
                    <a:pt x="4204" y="96"/>
                    <a:pt x="5216" y="1"/>
                    <a:pt x="6263" y="179"/>
                  </a:cubicBezTo>
                  <a:cubicBezTo>
                    <a:pt x="6585" y="239"/>
                    <a:pt x="6894" y="370"/>
                    <a:pt x="7204" y="501"/>
                  </a:cubicBezTo>
                  <a:cubicBezTo>
                    <a:pt x="8121" y="894"/>
                    <a:pt x="8883" y="1513"/>
                    <a:pt x="9466" y="2310"/>
                  </a:cubicBezTo>
                  <a:cubicBezTo>
                    <a:pt x="9704" y="2644"/>
                    <a:pt x="9740" y="3144"/>
                    <a:pt x="9871" y="3561"/>
                  </a:cubicBezTo>
                  <a:cubicBezTo>
                    <a:pt x="9930" y="3739"/>
                    <a:pt x="10002" y="3906"/>
                    <a:pt x="10050" y="4084"/>
                  </a:cubicBezTo>
                  <a:cubicBezTo>
                    <a:pt x="10133" y="4370"/>
                    <a:pt x="10323" y="4418"/>
                    <a:pt x="10597" y="4370"/>
                  </a:cubicBezTo>
                  <a:cubicBezTo>
                    <a:pt x="11454" y="4204"/>
                    <a:pt x="12324" y="4025"/>
                    <a:pt x="13193" y="3894"/>
                  </a:cubicBezTo>
                  <a:cubicBezTo>
                    <a:pt x="14312" y="3715"/>
                    <a:pt x="15443" y="3846"/>
                    <a:pt x="16550" y="4049"/>
                  </a:cubicBezTo>
                  <a:cubicBezTo>
                    <a:pt x="17598" y="4251"/>
                    <a:pt x="18646" y="4251"/>
                    <a:pt x="19694" y="4096"/>
                  </a:cubicBezTo>
                  <a:cubicBezTo>
                    <a:pt x="19872" y="4061"/>
                    <a:pt x="20063" y="4073"/>
                    <a:pt x="20253" y="4061"/>
                  </a:cubicBezTo>
                  <a:cubicBezTo>
                    <a:pt x="20265" y="4108"/>
                    <a:pt x="20265" y="4144"/>
                    <a:pt x="20277" y="4180"/>
                  </a:cubicBezTo>
                  <a:cubicBezTo>
                    <a:pt x="20182" y="4239"/>
                    <a:pt x="20087" y="4323"/>
                    <a:pt x="19979" y="4346"/>
                  </a:cubicBezTo>
                  <a:cubicBezTo>
                    <a:pt x="19015" y="4596"/>
                    <a:pt x="18027" y="4656"/>
                    <a:pt x="17039" y="4537"/>
                  </a:cubicBezTo>
                  <a:cubicBezTo>
                    <a:pt x="16265" y="4442"/>
                    <a:pt x="15503" y="4287"/>
                    <a:pt x="14729" y="4204"/>
                  </a:cubicBezTo>
                  <a:cubicBezTo>
                    <a:pt x="13586" y="4061"/>
                    <a:pt x="12490" y="4346"/>
                    <a:pt x="11383" y="4573"/>
                  </a:cubicBezTo>
                  <a:cubicBezTo>
                    <a:pt x="11121" y="4632"/>
                    <a:pt x="10847" y="4668"/>
                    <a:pt x="10573" y="4692"/>
                  </a:cubicBezTo>
                  <a:cubicBezTo>
                    <a:pt x="10061" y="4751"/>
                    <a:pt x="10038" y="4775"/>
                    <a:pt x="10109" y="5418"/>
                  </a:cubicBezTo>
                  <a:cubicBezTo>
                    <a:pt x="10740" y="5323"/>
                    <a:pt x="11359" y="5204"/>
                    <a:pt x="11990" y="5132"/>
                  </a:cubicBezTo>
                  <a:cubicBezTo>
                    <a:pt x="13002" y="5025"/>
                    <a:pt x="14002" y="4906"/>
                    <a:pt x="15014" y="4870"/>
                  </a:cubicBezTo>
                  <a:cubicBezTo>
                    <a:pt x="15491" y="4846"/>
                    <a:pt x="15979" y="4966"/>
                    <a:pt x="16443" y="5073"/>
                  </a:cubicBezTo>
                  <a:cubicBezTo>
                    <a:pt x="17574" y="5323"/>
                    <a:pt x="18705" y="5335"/>
                    <a:pt x="19825" y="5085"/>
                  </a:cubicBezTo>
                  <a:cubicBezTo>
                    <a:pt x="19884" y="5073"/>
                    <a:pt x="19956" y="5049"/>
                    <a:pt x="20015" y="5061"/>
                  </a:cubicBezTo>
                  <a:cubicBezTo>
                    <a:pt x="20110" y="5097"/>
                    <a:pt x="20206" y="5156"/>
                    <a:pt x="20313" y="5204"/>
                  </a:cubicBezTo>
                  <a:cubicBezTo>
                    <a:pt x="20241" y="5287"/>
                    <a:pt x="20182" y="5394"/>
                    <a:pt x="20098" y="5418"/>
                  </a:cubicBezTo>
                  <a:cubicBezTo>
                    <a:pt x="19884" y="5478"/>
                    <a:pt x="19658" y="5501"/>
                    <a:pt x="19432" y="5537"/>
                  </a:cubicBezTo>
                  <a:cubicBezTo>
                    <a:pt x="18384" y="5704"/>
                    <a:pt x="17360" y="5644"/>
                    <a:pt x="16312" y="5418"/>
                  </a:cubicBezTo>
                  <a:cubicBezTo>
                    <a:pt x="14824" y="5108"/>
                    <a:pt x="13324" y="5168"/>
                    <a:pt x="11824" y="5561"/>
                  </a:cubicBezTo>
                  <a:cubicBezTo>
                    <a:pt x="10823" y="5823"/>
                    <a:pt x="9800" y="5823"/>
                    <a:pt x="8764" y="5644"/>
                  </a:cubicBezTo>
                  <a:cubicBezTo>
                    <a:pt x="8204" y="5549"/>
                    <a:pt x="7644" y="5478"/>
                    <a:pt x="7085" y="5382"/>
                  </a:cubicBezTo>
                  <a:cubicBezTo>
                    <a:pt x="6930" y="5358"/>
                    <a:pt x="6787" y="5299"/>
                    <a:pt x="6644" y="5263"/>
                  </a:cubicBezTo>
                  <a:cubicBezTo>
                    <a:pt x="6632" y="5216"/>
                    <a:pt x="6632" y="5168"/>
                    <a:pt x="6621" y="5120"/>
                  </a:cubicBezTo>
                  <a:cubicBezTo>
                    <a:pt x="6752" y="5073"/>
                    <a:pt x="6882" y="4966"/>
                    <a:pt x="7002" y="4977"/>
                  </a:cubicBezTo>
                  <a:cubicBezTo>
                    <a:pt x="7478" y="5025"/>
                    <a:pt x="7954" y="5108"/>
                    <a:pt x="8418" y="5180"/>
                  </a:cubicBezTo>
                  <a:cubicBezTo>
                    <a:pt x="8883" y="5263"/>
                    <a:pt x="9347" y="5335"/>
                    <a:pt x="9800" y="5418"/>
                  </a:cubicBezTo>
                  <a:cubicBezTo>
                    <a:pt x="9907" y="4763"/>
                    <a:pt x="9847" y="4751"/>
                    <a:pt x="9264" y="4680"/>
                  </a:cubicBezTo>
                  <a:cubicBezTo>
                    <a:pt x="8454" y="4596"/>
                    <a:pt x="7656" y="4418"/>
                    <a:pt x="6859" y="4263"/>
                  </a:cubicBezTo>
                  <a:cubicBezTo>
                    <a:pt x="6775" y="4251"/>
                    <a:pt x="6716" y="4120"/>
                    <a:pt x="6656" y="4049"/>
                  </a:cubicBezTo>
                  <a:cubicBezTo>
                    <a:pt x="6763" y="4001"/>
                    <a:pt x="6882" y="3894"/>
                    <a:pt x="6990" y="3906"/>
                  </a:cubicBezTo>
                  <a:cubicBezTo>
                    <a:pt x="7728" y="4025"/>
                    <a:pt x="8478" y="4168"/>
                    <a:pt x="9216" y="4287"/>
                  </a:cubicBezTo>
                  <a:cubicBezTo>
                    <a:pt x="9430" y="4323"/>
                    <a:pt x="9645" y="4299"/>
                    <a:pt x="9871" y="4299"/>
                  </a:cubicBezTo>
                  <a:cubicBezTo>
                    <a:pt x="9800" y="3775"/>
                    <a:pt x="9502" y="3656"/>
                    <a:pt x="9097" y="3596"/>
                  </a:cubicBezTo>
                  <a:cubicBezTo>
                    <a:pt x="8383" y="3489"/>
                    <a:pt x="7656" y="3334"/>
                    <a:pt x="6942" y="3192"/>
                  </a:cubicBezTo>
                  <a:cubicBezTo>
                    <a:pt x="6823" y="3168"/>
                    <a:pt x="6716" y="3049"/>
                    <a:pt x="6621" y="2918"/>
                  </a:cubicBezTo>
                  <a:cubicBezTo>
                    <a:pt x="7561" y="2751"/>
                    <a:pt x="8430" y="3120"/>
                    <a:pt x="9359" y="3168"/>
                  </a:cubicBezTo>
                  <a:cubicBezTo>
                    <a:pt x="9383" y="2822"/>
                    <a:pt x="9311" y="2596"/>
                    <a:pt x="8954" y="2501"/>
                  </a:cubicBezTo>
                  <a:cubicBezTo>
                    <a:pt x="8228" y="2299"/>
                    <a:pt x="7490" y="2156"/>
                    <a:pt x="6716" y="2239"/>
                  </a:cubicBezTo>
                  <a:cubicBezTo>
                    <a:pt x="6621" y="2251"/>
                    <a:pt x="6525" y="2156"/>
                    <a:pt x="6323" y="2060"/>
                  </a:cubicBezTo>
                  <a:cubicBezTo>
                    <a:pt x="7263" y="1632"/>
                    <a:pt x="8061" y="2060"/>
                    <a:pt x="9002" y="2132"/>
                  </a:cubicBezTo>
                  <a:cubicBezTo>
                    <a:pt x="8764" y="1882"/>
                    <a:pt x="8609" y="1703"/>
                    <a:pt x="8418" y="1548"/>
                  </a:cubicBezTo>
                  <a:cubicBezTo>
                    <a:pt x="7002" y="405"/>
                    <a:pt x="5382" y="263"/>
                    <a:pt x="3692" y="691"/>
                  </a:cubicBezTo>
                  <a:cubicBezTo>
                    <a:pt x="2358" y="1036"/>
                    <a:pt x="1346" y="1870"/>
                    <a:pt x="846" y="3108"/>
                  </a:cubicBezTo>
                  <a:cubicBezTo>
                    <a:pt x="263" y="4525"/>
                    <a:pt x="239" y="6013"/>
                    <a:pt x="1060" y="7430"/>
                  </a:cubicBezTo>
                  <a:cubicBezTo>
                    <a:pt x="1668" y="8478"/>
                    <a:pt x="2465" y="9240"/>
                    <a:pt x="3620" y="9597"/>
                  </a:cubicBezTo>
                  <a:cubicBezTo>
                    <a:pt x="3727" y="9633"/>
                    <a:pt x="3811" y="9716"/>
                    <a:pt x="3894" y="9776"/>
                  </a:cubicBezTo>
                  <a:cubicBezTo>
                    <a:pt x="3882" y="9823"/>
                    <a:pt x="3870" y="9859"/>
                    <a:pt x="3846" y="99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8558257" y="906380"/>
              <a:ext cx="1298698" cy="146116"/>
            </a:xfrm>
            <a:custGeom>
              <a:rect b="b" l="l" r="r" t="t"/>
              <a:pathLst>
                <a:path extrusionOk="0" h="1037" w="9217">
                  <a:moveTo>
                    <a:pt x="1" y="965"/>
                  </a:moveTo>
                  <a:cubicBezTo>
                    <a:pt x="96" y="620"/>
                    <a:pt x="370" y="620"/>
                    <a:pt x="620" y="560"/>
                  </a:cubicBezTo>
                  <a:cubicBezTo>
                    <a:pt x="1144" y="453"/>
                    <a:pt x="1668" y="322"/>
                    <a:pt x="2192" y="215"/>
                  </a:cubicBezTo>
                  <a:cubicBezTo>
                    <a:pt x="2323" y="191"/>
                    <a:pt x="2442" y="155"/>
                    <a:pt x="2561" y="155"/>
                  </a:cubicBezTo>
                  <a:cubicBezTo>
                    <a:pt x="3954" y="60"/>
                    <a:pt x="5347" y="1"/>
                    <a:pt x="6728" y="334"/>
                  </a:cubicBezTo>
                  <a:cubicBezTo>
                    <a:pt x="7335" y="489"/>
                    <a:pt x="7990" y="429"/>
                    <a:pt x="8621" y="465"/>
                  </a:cubicBezTo>
                  <a:cubicBezTo>
                    <a:pt x="8812" y="477"/>
                    <a:pt x="9002" y="501"/>
                    <a:pt x="9193" y="524"/>
                  </a:cubicBezTo>
                  <a:lnTo>
                    <a:pt x="9216" y="643"/>
                  </a:lnTo>
                  <a:cubicBezTo>
                    <a:pt x="9085" y="691"/>
                    <a:pt x="8954" y="774"/>
                    <a:pt x="8823" y="786"/>
                  </a:cubicBezTo>
                  <a:cubicBezTo>
                    <a:pt x="7811" y="917"/>
                    <a:pt x="6799" y="846"/>
                    <a:pt x="5799" y="608"/>
                  </a:cubicBezTo>
                  <a:cubicBezTo>
                    <a:pt x="4549" y="298"/>
                    <a:pt x="3311" y="358"/>
                    <a:pt x="2061" y="679"/>
                  </a:cubicBezTo>
                  <a:cubicBezTo>
                    <a:pt x="1465" y="834"/>
                    <a:pt x="858" y="917"/>
                    <a:pt x="251" y="1024"/>
                  </a:cubicBezTo>
                  <a:cubicBezTo>
                    <a:pt x="179" y="1036"/>
                    <a:pt x="96" y="989"/>
                    <a:pt x="1" y="9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9538098" y="819161"/>
              <a:ext cx="372546" cy="52134"/>
            </a:xfrm>
            <a:custGeom>
              <a:rect b="b" l="l" r="r" t="t"/>
              <a:pathLst>
                <a:path extrusionOk="0" h="370" w="2644">
                  <a:moveTo>
                    <a:pt x="0" y="215"/>
                  </a:moveTo>
                  <a:cubicBezTo>
                    <a:pt x="119" y="179"/>
                    <a:pt x="226" y="119"/>
                    <a:pt x="345" y="108"/>
                  </a:cubicBezTo>
                  <a:cubicBezTo>
                    <a:pt x="810" y="96"/>
                    <a:pt x="1262" y="96"/>
                    <a:pt x="1715" y="72"/>
                  </a:cubicBezTo>
                  <a:cubicBezTo>
                    <a:pt x="1917" y="60"/>
                    <a:pt x="2108" y="12"/>
                    <a:pt x="2298" y="0"/>
                  </a:cubicBezTo>
                  <a:cubicBezTo>
                    <a:pt x="2417" y="0"/>
                    <a:pt x="2524" y="48"/>
                    <a:pt x="2643" y="84"/>
                  </a:cubicBezTo>
                  <a:cubicBezTo>
                    <a:pt x="2560" y="155"/>
                    <a:pt x="2477" y="262"/>
                    <a:pt x="2381" y="286"/>
                  </a:cubicBezTo>
                  <a:cubicBezTo>
                    <a:pt x="2167" y="334"/>
                    <a:pt x="1941" y="346"/>
                    <a:pt x="1727" y="346"/>
                  </a:cubicBezTo>
                  <a:cubicBezTo>
                    <a:pt x="1274" y="370"/>
                    <a:pt x="834" y="370"/>
                    <a:pt x="393" y="370"/>
                  </a:cubicBezTo>
                  <a:cubicBezTo>
                    <a:pt x="262" y="370"/>
                    <a:pt x="143" y="334"/>
                    <a:pt x="12" y="322"/>
                  </a:cubicBezTo>
                  <a:cubicBezTo>
                    <a:pt x="12" y="286"/>
                    <a:pt x="12" y="250"/>
                    <a:pt x="0"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9271368" y="778862"/>
              <a:ext cx="250102" cy="94123"/>
            </a:xfrm>
            <a:custGeom>
              <a:rect b="b" l="l" r="r" t="t"/>
              <a:pathLst>
                <a:path extrusionOk="0" h="668" w="1775">
                  <a:moveTo>
                    <a:pt x="1774" y="370"/>
                  </a:moveTo>
                  <a:cubicBezTo>
                    <a:pt x="1143" y="667"/>
                    <a:pt x="607" y="275"/>
                    <a:pt x="0" y="417"/>
                  </a:cubicBezTo>
                  <a:cubicBezTo>
                    <a:pt x="250" y="1"/>
                    <a:pt x="1310" y="1"/>
                    <a:pt x="1774" y="3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9155545" y="1669653"/>
              <a:ext cx="243339" cy="60588"/>
            </a:xfrm>
            <a:custGeom>
              <a:rect b="b" l="l" r="r" t="t"/>
              <a:pathLst>
                <a:path extrusionOk="0" h="430" w="1727">
                  <a:moveTo>
                    <a:pt x="1" y="96"/>
                  </a:moveTo>
                  <a:cubicBezTo>
                    <a:pt x="131" y="72"/>
                    <a:pt x="262" y="1"/>
                    <a:pt x="393" y="13"/>
                  </a:cubicBezTo>
                  <a:cubicBezTo>
                    <a:pt x="786" y="25"/>
                    <a:pt x="1179" y="72"/>
                    <a:pt x="1560" y="108"/>
                  </a:cubicBezTo>
                  <a:cubicBezTo>
                    <a:pt x="1620" y="120"/>
                    <a:pt x="1667" y="191"/>
                    <a:pt x="1727" y="239"/>
                  </a:cubicBezTo>
                  <a:cubicBezTo>
                    <a:pt x="1667" y="299"/>
                    <a:pt x="1632" y="382"/>
                    <a:pt x="1572" y="406"/>
                  </a:cubicBezTo>
                  <a:cubicBezTo>
                    <a:pt x="1465" y="430"/>
                    <a:pt x="1358" y="430"/>
                    <a:pt x="1239" y="418"/>
                  </a:cubicBezTo>
                  <a:cubicBezTo>
                    <a:pt x="905" y="394"/>
                    <a:pt x="572" y="358"/>
                    <a:pt x="239" y="322"/>
                  </a:cubicBezTo>
                  <a:cubicBezTo>
                    <a:pt x="155" y="310"/>
                    <a:pt x="72" y="239"/>
                    <a:pt x="1" y="191"/>
                  </a:cubicBezTo>
                  <a:cubicBezTo>
                    <a:pt x="1" y="168"/>
                    <a:pt x="1" y="132"/>
                    <a:pt x="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8709305" y="777171"/>
              <a:ext cx="248411" cy="90741"/>
            </a:xfrm>
            <a:custGeom>
              <a:rect b="b" l="l" r="r" t="t"/>
              <a:pathLst>
                <a:path extrusionOk="0" h="644" w="1763">
                  <a:moveTo>
                    <a:pt x="1763" y="298"/>
                  </a:moveTo>
                  <a:cubicBezTo>
                    <a:pt x="1203" y="406"/>
                    <a:pt x="643" y="513"/>
                    <a:pt x="0" y="644"/>
                  </a:cubicBezTo>
                  <a:cubicBezTo>
                    <a:pt x="262" y="239"/>
                    <a:pt x="1453" y="1"/>
                    <a:pt x="1763" y="2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8974344" y="747018"/>
              <a:ext cx="198109" cy="65520"/>
            </a:xfrm>
            <a:custGeom>
              <a:rect b="b" l="l" r="r" t="t"/>
              <a:pathLst>
                <a:path extrusionOk="0" h="465" w="1406">
                  <a:moveTo>
                    <a:pt x="1406" y="405"/>
                  </a:moveTo>
                  <a:cubicBezTo>
                    <a:pt x="929" y="429"/>
                    <a:pt x="501" y="441"/>
                    <a:pt x="1" y="465"/>
                  </a:cubicBezTo>
                  <a:cubicBezTo>
                    <a:pt x="322" y="36"/>
                    <a:pt x="1120" y="0"/>
                    <a:pt x="1406" y="4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8034942" y="1829014"/>
              <a:ext cx="169506" cy="100886"/>
            </a:xfrm>
            <a:custGeom>
              <a:rect b="b" l="l" r="r" t="t"/>
              <a:pathLst>
                <a:path extrusionOk="0" h="716" w="1203">
                  <a:moveTo>
                    <a:pt x="1203" y="72"/>
                  </a:moveTo>
                  <a:cubicBezTo>
                    <a:pt x="905" y="275"/>
                    <a:pt x="619" y="489"/>
                    <a:pt x="298" y="680"/>
                  </a:cubicBezTo>
                  <a:cubicBezTo>
                    <a:pt x="238" y="715"/>
                    <a:pt x="107" y="632"/>
                    <a:pt x="0" y="596"/>
                  </a:cubicBezTo>
                  <a:cubicBezTo>
                    <a:pt x="48" y="513"/>
                    <a:pt x="83" y="370"/>
                    <a:pt x="167" y="334"/>
                  </a:cubicBezTo>
                  <a:cubicBezTo>
                    <a:pt x="488" y="203"/>
                    <a:pt x="810" y="108"/>
                    <a:pt x="1131" y="1"/>
                  </a:cubicBezTo>
                  <a:cubicBezTo>
                    <a:pt x="1155" y="25"/>
                    <a:pt x="1179" y="49"/>
                    <a:pt x="1203" y="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9846676" y="1547208"/>
              <a:ext cx="146116" cy="60588"/>
            </a:xfrm>
            <a:custGeom>
              <a:rect b="b" l="l" r="r" t="t"/>
              <a:pathLst>
                <a:path extrusionOk="0" h="430" w="1037">
                  <a:moveTo>
                    <a:pt x="1037" y="96"/>
                  </a:moveTo>
                  <a:cubicBezTo>
                    <a:pt x="691" y="394"/>
                    <a:pt x="287" y="429"/>
                    <a:pt x="1" y="108"/>
                  </a:cubicBezTo>
                  <a:cubicBezTo>
                    <a:pt x="382" y="72"/>
                    <a:pt x="691" y="36"/>
                    <a:pt x="1013" y="1"/>
                  </a:cubicBezTo>
                  <a:cubicBezTo>
                    <a:pt x="1025" y="36"/>
                    <a:pt x="1037" y="60"/>
                    <a:pt x="1037"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9581637" y="1720096"/>
              <a:ext cx="102436" cy="62138"/>
            </a:xfrm>
            <a:custGeom>
              <a:rect b="b" l="l" r="r" t="t"/>
              <a:pathLst>
                <a:path extrusionOk="0" h="441" w="727">
                  <a:moveTo>
                    <a:pt x="394" y="441"/>
                  </a:moveTo>
                  <a:cubicBezTo>
                    <a:pt x="251" y="345"/>
                    <a:pt x="132" y="262"/>
                    <a:pt x="1" y="167"/>
                  </a:cubicBezTo>
                  <a:cubicBezTo>
                    <a:pt x="84" y="119"/>
                    <a:pt x="167" y="0"/>
                    <a:pt x="227" y="24"/>
                  </a:cubicBezTo>
                  <a:cubicBezTo>
                    <a:pt x="394" y="72"/>
                    <a:pt x="560" y="167"/>
                    <a:pt x="727" y="250"/>
                  </a:cubicBezTo>
                  <a:cubicBezTo>
                    <a:pt x="632" y="310"/>
                    <a:pt x="536" y="357"/>
                    <a:pt x="394"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9888665" y="926529"/>
              <a:ext cx="99054" cy="70592"/>
            </a:xfrm>
            <a:custGeom>
              <a:rect b="b" l="l" r="r" t="t"/>
              <a:pathLst>
                <a:path extrusionOk="0" h="501" w="703">
                  <a:moveTo>
                    <a:pt x="1" y="346"/>
                  </a:moveTo>
                  <a:cubicBezTo>
                    <a:pt x="191" y="167"/>
                    <a:pt x="393" y="0"/>
                    <a:pt x="667" y="155"/>
                  </a:cubicBezTo>
                  <a:cubicBezTo>
                    <a:pt x="679" y="203"/>
                    <a:pt x="691" y="250"/>
                    <a:pt x="703" y="310"/>
                  </a:cubicBezTo>
                  <a:cubicBezTo>
                    <a:pt x="489" y="370"/>
                    <a:pt x="274" y="441"/>
                    <a:pt x="48" y="500"/>
                  </a:cubicBezTo>
                  <a:cubicBezTo>
                    <a:pt x="36" y="453"/>
                    <a:pt x="24" y="393"/>
                    <a:pt x="1" y="3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8501332" y="857768"/>
              <a:ext cx="90600" cy="43680"/>
            </a:xfrm>
            <a:custGeom>
              <a:rect b="b" l="l" r="r" t="t"/>
              <a:pathLst>
                <a:path extrusionOk="0" h="310" w="643">
                  <a:moveTo>
                    <a:pt x="0" y="96"/>
                  </a:moveTo>
                  <a:cubicBezTo>
                    <a:pt x="191" y="60"/>
                    <a:pt x="381" y="24"/>
                    <a:pt x="572" y="0"/>
                  </a:cubicBezTo>
                  <a:cubicBezTo>
                    <a:pt x="583" y="0"/>
                    <a:pt x="619" y="119"/>
                    <a:pt x="643" y="191"/>
                  </a:cubicBezTo>
                  <a:lnTo>
                    <a:pt x="48" y="310"/>
                  </a:lnTo>
                  <a:cubicBezTo>
                    <a:pt x="36" y="238"/>
                    <a:pt x="12" y="167"/>
                    <a:pt x="0"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7737918" y="1928069"/>
              <a:ext cx="125967" cy="21981"/>
            </a:xfrm>
            <a:custGeom>
              <a:rect b="b" l="l" r="r" t="t"/>
              <a:pathLst>
                <a:path extrusionOk="0" h="156" w="894">
                  <a:moveTo>
                    <a:pt x="1" y="0"/>
                  </a:moveTo>
                  <a:cubicBezTo>
                    <a:pt x="298" y="12"/>
                    <a:pt x="596" y="24"/>
                    <a:pt x="894" y="48"/>
                  </a:cubicBezTo>
                  <a:cubicBezTo>
                    <a:pt x="894" y="84"/>
                    <a:pt x="894" y="120"/>
                    <a:pt x="894" y="155"/>
                  </a:cubicBezTo>
                  <a:lnTo>
                    <a:pt x="1" y="15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9725922" y="1569048"/>
              <a:ext cx="92432" cy="52134"/>
            </a:xfrm>
            <a:custGeom>
              <a:rect b="b" l="l" r="r" t="t"/>
              <a:pathLst>
                <a:path extrusionOk="0" h="370" w="656">
                  <a:moveTo>
                    <a:pt x="1" y="48"/>
                  </a:moveTo>
                  <a:cubicBezTo>
                    <a:pt x="227" y="24"/>
                    <a:pt x="417" y="12"/>
                    <a:pt x="655" y="1"/>
                  </a:cubicBezTo>
                  <a:cubicBezTo>
                    <a:pt x="370" y="346"/>
                    <a:pt x="191" y="370"/>
                    <a:pt x="1"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5"/>
          <p:cNvGrpSpPr/>
          <p:nvPr/>
        </p:nvGrpSpPr>
        <p:grpSpPr>
          <a:xfrm rot="-3413565">
            <a:off x="7732388" y="4120916"/>
            <a:ext cx="994918" cy="3626366"/>
            <a:chOff x="1327600" y="2400500"/>
            <a:chExt cx="274350" cy="999975"/>
          </a:xfrm>
        </p:grpSpPr>
        <p:sp>
          <p:nvSpPr>
            <p:cNvPr id="105" name="Google Shape;105;p5"/>
            <p:cNvSpPr/>
            <p:nvPr/>
          </p:nvSpPr>
          <p:spPr>
            <a:xfrm>
              <a:off x="1498100" y="3289800"/>
              <a:ext cx="13200" cy="14750"/>
            </a:xfrm>
            <a:custGeom>
              <a:rect b="b" l="l" r="r" t="t"/>
              <a:pathLst>
                <a:path extrusionOk="0" h="590" w="528">
                  <a:moveTo>
                    <a:pt x="284" y="1"/>
                  </a:moveTo>
                  <a:lnTo>
                    <a:pt x="0" y="123"/>
                  </a:lnTo>
                  <a:cubicBezTo>
                    <a:pt x="81" y="285"/>
                    <a:pt x="162" y="448"/>
                    <a:pt x="244" y="590"/>
                  </a:cubicBezTo>
                  <a:lnTo>
                    <a:pt x="528" y="427"/>
                  </a:lnTo>
                  <a:cubicBezTo>
                    <a:pt x="447" y="285"/>
                    <a:pt x="365" y="143"/>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1327600" y="2570775"/>
              <a:ext cx="175075" cy="671875"/>
            </a:xfrm>
            <a:custGeom>
              <a:rect b="b" l="l" r="r" t="t"/>
              <a:pathLst>
                <a:path extrusionOk="0" h="26875" w="7003">
                  <a:moveTo>
                    <a:pt x="1644" y="0"/>
                  </a:moveTo>
                  <a:cubicBezTo>
                    <a:pt x="1522" y="325"/>
                    <a:pt x="1380" y="650"/>
                    <a:pt x="1279" y="975"/>
                  </a:cubicBezTo>
                  <a:lnTo>
                    <a:pt x="1563" y="1096"/>
                  </a:lnTo>
                  <a:cubicBezTo>
                    <a:pt x="1685" y="772"/>
                    <a:pt x="1806" y="447"/>
                    <a:pt x="1928" y="122"/>
                  </a:cubicBezTo>
                  <a:lnTo>
                    <a:pt x="1644" y="0"/>
                  </a:lnTo>
                  <a:close/>
                  <a:moveTo>
                    <a:pt x="629" y="2964"/>
                  </a:moveTo>
                  <a:cubicBezTo>
                    <a:pt x="528" y="3309"/>
                    <a:pt x="447" y="3634"/>
                    <a:pt x="365" y="3979"/>
                  </a:cubicBezTo>
                  <a:lnTo>
                    <a:pt x="670" y="4040"/>
                  </a:lnTo>
                  <a:cubicBezTo>
                    <a:pt x="751" y="3715"/>
                    <a:pt x="832" y="3390"/>
                    <a:pt x="934" y="3045"/>
                  </a:cubicBezTo>
                  <a:lnTo>
                    <a:pt x="629" y="2964"/>
                  </a:lnTo>
                  <a:close/>
                  <a:moveTo>
                    <a:pt x="20" y="6049"/>
                  </a:moveTo>
                  <a:lnTo>
                    <a:pt x="20" y="6090"/>
                  </a:lnTo>
                  <a:cubicBezTo>
                    <a:pt x="0" y="6252"/>
                    <a:pt x="0" y="6435"/>
                    <a:pt x="0" y="6597"/>
                  </a:cubicBezTo>
                  <a:cubicBezTo>
                    <a:pt x="0" y="6759"/>
                    <a:pt x="0" y="6922"/>
                    <a:pt x="20" y="7105"/>
                  </a:cubicBezTo>
                  <a:lnTo>
                    <a:pt x="345" y="7064"/>
                  </a:lnTo>
                  <a:cubicBezTo>
                    <a:pt x="325" y="6902"/>
                    <a:pt x="325" y="6739"/>
                    <a:pt x="325" y="6597"/>
                  </a:cubicBezTo>
                  <a:cubicBezTo>
                    <a:pt x="325" y="6435"/>
                    <a:pt x="325" y="6272"/>
                    <a:pt x="345" y="6110"/>
                  </a:cubicBezTo>
                  <a:lnTo>
                    <a:pt x="345" y="6069"/>
                  </a:lnTo>
                  <a:lnTo>
                    <a:pt x="20" y="6049"/>
                  </a:lnTo>
                  <a:close/>
                  <a:moveTo>
                    <a:pt x="873" y="8992"/>
                  </a:moveTo>
                  <a:lnTo>
                    <a:pt x="589" y="9134"/>
                  </a:lnTo>
                  <a:cubicBezTo>
                    <a:pt x="731" y="9439"/>
                    <a:pt x="893" y="9743"/>
                    <a:pt x="1076" y="10068"/>
                  </a:cubicBezTo>
                  <a:lnTo>
                    <a:pt x="1360" y="9885"/>
                  </a:lnTo>
                  <a:cubicBezTo>
                    <a:pt x="1157" y="9601"/>
                    <a:pt x="995" y="9297"/>
                    <a:pt x="873" y="8992"/>
                  </a:cubicBezTo>
                  <a:close/>
                  <a:moveTo>
                    <a:pt x="2578" y="11529"/>
                  </a:moveTo>
                  <a:lnTo>
                    <a:pt x="2334" y="11753"/>
                  </a:lnTo>
                  <a:cubicBezTo>
                    <a:pt x="2558" y="12017"/>
                    <a:pt x="2781" y="12280"/>
                    <a:pt x="3004" y="12544"/>
                  </a:cubicBezTo>
                  <a:lnTo>
                    <a:pt x="3248" y="12321"/>
                  </a:lnTo>
                  <a:cubicBezTo>
                    <a:pt x="3024" y="12057"/>
                    <a:pt x="2781" y="11793"/>
                    <a:pt x="2578" y="11529"/>
                  </a:cubicBezTo>
                  <a:close/>
                  <a:moveTo>
                    <a:pt x="4608" y="13904"/>
                  </a:moveTo>
                  <a:lnTo>
                    <a:pt x="4364" y="14107"/>
                  </a:lnTo>
                  <a:cubicBezTo>
                    <a:pt x="4587" y="14391"/>
                    <a:pt x="4790" y="14655"/>
                    <a:pt x="4973" y="14919"/>
                  </a:cubicBezTo>
                  <a:lnTo>
                    <a:pt x="5237" y="14736"/>
                  </a:lnTo>
                  <a:cubicBezTo>
                    <a:pt x="5054" y="14473"/>
                    <a:pt x="4851" y="14209"/>
                    <a:pt x="4608" y="13904"/>
                  </a:cubicBezTo>
                  <a:close/>
                  <a:moveTo>
                    <a:pt x="6292" y="16543"/>
                  </a:moveTo>
                  <a:lnTo>
                    <a:pt x="5988" y="16685"/>
                  </a:lnTo>
                  <a:cubicBezTo>
                    <a:pt x="6130" y="16989"/>
                    <a:pt x="6252" y="17314"/>
                    <a:pt x="6333" y="17639"/>
                  </a:cubicBezTo>
                  <a:lnTo>
                    <a:pt x="6637" y="17537"/>
                  </a:lnTo>
                  <a:cubicBezTo>
                    <a:pt x="6536" y="17213"/>
                    <a:pt x="6414" y="16868"/>
                    <a:pt x="6292" y="16543"/>
                  </a:cubicBezTo>
                  <a:close/>
                  <a:moveTo>
                    <a:pt x="6658" y="19628"/>
                  </a:moveTo>
                  <a:cubicBezTo>
                    <a:pt x="6678" y="19770"/>
                    <a:pt x="6678" y="19912"/>
                    <a:pt x="6678" y="20054"/>
                  </a:cubicBezTo>
                  <a:cubicBezTo>
                    <a:pt x="6678" y="20257"/>
                    <a:pt x="6678" y="20460"/>
                    <a:pt x="6658" y="20663"/>
                  </a:cubicBezTo>
                  <a:lnTo>
                    <a:pt x="6982" y="20684"/>
                  </a:lnTo>
                  <a:cubicBezTo>
                    <a:pt x="6982" y="20460"/>
                    <a:pt x="7003" y="20257"/>
                    <a:pt x="7003" y="20054"/>
                  </a:cubicBezTo>
                  <a:cubicBezTo>
                    <a:pt x="7003" y="19912"/>
                    <a:pt x="6982" y="19770"/>
                    <a:pt x="6982" y="19628"/>
                  </a:cubicBezTo>
                  <a:close/>
                  <a:moveTo>
                    <a:pt x="6414" y="22693"/>
                  </a:moveTo>
                  <a:cubicBezTo>
                    <a:pt x="6373" y="23038"/>
                    <a:pt x="6313" y="23383"/>
                    <a:pt x="6292" y="23728"/>
                  </a:cubicBezTo>
                  <a:lnTo>
                    <a:pt x="6597" y="23769"/>
                  </a:lnTo>
                  <a:cubicBezTo>
                    <a:pt x="6637" y="23424"/>
                    <a:pt x="6678" y="23079"/>
                    <a:pt x="6739" y="22754"/>
                  </a:cubicBezTo>
                  <a:lnTo>
                    <a:pt x="6414" y="22693"/>
                  </a:lnTo>
                  <a:close/>
                  <a:moveTo>
                    <a:pt x="6150" y="25819"/>
                  </a:moveTo>
                  <a:cubicBezTo>
                    <a:pt x="6170" y="26184"/>
                    <a:pt x="6191" y="26529"/>
                    <a:pt x="6231" y="26874"/>
                  </a:cubicBezTo>
                  <a:lnTo>
                    <a:pt x="6556" y="26834"/>
                  </a:lnTo>
                  <a:cubicBezTo>
                    <a:pt x="6516" y="26509"/>
                    <a:pt x="6475" y="26164"/>
                    <a:pt x="6475" y="258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1387975" y="2510900"/>
              <a:ext cx="12200" cy="14725"/>
            </a:xfrm>
            <a:custGeom>
              <a:rect b="b" l="l" r="r" t="t"/>
              <a:pathLst>
                <a:path extrusionOk="0" h="589" w="488">
                  <a:moveTo>
                    <a:pt x="203" y="0"/>
                  </a:moveTo>
                  <a:lnTo>
                    <a:pt x="0" y="467"/>
                  </a:lnTo>
                  <a:lnTo>
                    <a:pt x="305" y="589"/>
                  </a:lnTo>
                  <a:lnTo>
                    <a:pt x="488" y="122"/>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1489650" y="3332025"/>
              <a:ext cx="112300" cy="25175"/>
            </a:xfrm>
            <a:custGeom>
              <a:rect b="b" l="l" r="r" t="t"/>
              <a:pathLst>
                <a:path extrusionOk="0" h="1007" w="4492">
                  <a:moveTo>
                    <a:pt x="4315" y="1"/>
                  </a:moveTo>
                  <a:cubicBezTo>
                    <a:pt x="4286" y="1"/>
                    <a:pt x="4246" y="6"/>
                    <a:pt x="4195" y="17"/>
                  </a:cubicBezTo>
                  <a:cubicBezTo>
                    <a:pt x="2936" y="261"/>
                    <a:pt x="1678" y="524"/>
                    <a:pt x="399" y="768"/>
                  </a:cubicBezTo>
                  <a:cubicBezTo>
                    <a:pt x="223" y="803"/>
                    <a:pt x="1" y="1007"/>
                    <a:pt x="197" y="1007"/>
                  </a:cubicBezTo>
                  <a:cubicBezTo>
                    <a:pt x="227" y="1007"/>
                    <a:pt x="267" y="1002"/>
                    <a:pt x="318" y="991"/>
                  </a:cubicBezTo>
                  <a:cubicBezTo>
                    <a:pt x="1576" y="727"/>
                    <a:pt x="2835" y="484"/>
                    <a:pt x="4093" y="220"/>
                  </a:cubicBezTo>
                  <a:cubicBezTo>
                    <a:pt x="4285" y="185"/>
                    <a:pt x="4492" y="1"/>
                    <a:pt x="43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1537675" y="3288275"/>
              <a:ext cx="16775" cy="112200"/>
            </a:xfrm>
            <a:custGeom>
              <a:rect b="b" l="l" r="r" t="t"/>
              <a:pathLst>
                <a:path extrusionOk="0" h="4488" w="671">
                  <a:moveTo>
                    <a:pt x="332" y="1"/>
                  </a:moveTo>
                  <a:cubicBezTo>
                    <a:pt x="182" y="1"/>
                    <a:pt x="0" y="85"/>
                    <a:pt x="0" y="204"/>
                  </a:cubicBezTo>
                  <a:cubicBezTo>
                    <a:pt x="41" y="1584"/>
                    <a:pt x="81" y="2965"/>
                    <a:pt x="122" y="4345"/>
                  </a:cubicBezTo>
                  <a:cubicBezTo>
                    <a:pt x="130" y="4445"/>
                    <a:pt x="225" y="4487"/>
                    <a:pt x="334" y="4487"/>
                  </a:cubicBezTo>
                  <a:cubicBezTo>
                    <a:pt x="488" y="4487"/>
                    <a:pt x="670" y="4403"/>
                    <a:pt x="670" y="4284"/>
                  </a:cubicBezTo>
                  <a:cubicBezTo>
                    <a:pt x="629" y="2904"/>
                    <a:pt x="589" y="1523"/>
                    <a:pt x="528" y="143"/>
                  </a:cubicBezTo>
                  <a:cubicBezTo>
                    <a:pt x="528" y="43"/>
                    <a:pt x="438" y="1"/>
                    <a:pt x="3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5"/>
          <p:cNvSpPr/>
          <p:nvPr/>
        </p:nvSpPr>
        <p:spPr>
          <a:xfrm>
            <a:off x="8988761" y="4047954"/>
            <a:ext cx="1184013" cy="1806216"/>
          </a:xfrm>
          <a:custGeom>
            <a:rect b="b" l="l" r="r" t="t"/>
            <a:pathLst>
              <a:path extrusionOk="0" h="16628" w="10900">
                <a:moveTo>
                  <a:pt x="6719" y="1"/>
                </a:moveTo>
                <a:cubicBezTo>
                  <a:pt x="6373" y="1"/>
                  <a:pt x="5988" y="41"/>
                  <a:pt x="5704" y="285"/>
                </a:cubicBezTo>
                <a:cubicBezTo>
                  <a:pt x="5440" y="508"/>
                  <a:pt x="5298" y="995"/>
                  <a:pt x="5521" y="1300"/>
                </a:cubicBezTo>
                <a:cubicBezTo>
                  <a:pt x="5642" y="1476"/>
                  <a:pt x="5841" y="1545"/>
                  <a:pt x="6053" y="1545"/>
                </a:cubicBezTo>
                <a:cubicBezTo>
                  <a:pt x="6231" y="1545"/>
                  <a:pt x="6419" y="1496"/>
                  <a:pt x="6576" y="1421"/>
                </a:cubicBezTo>
                <a:cubicBezTo>
                  <a:pt x="6857" y="1290"/>
                  <a:pt x="7190" y="930"/>
                  <a:pt x="7469" y="930"/>
                </a:cubicBezTo>
                <a:cubicBezTo>
                  <a:pt x="7533" y="930"/>
                  <a:pt x="7595" y="949"/>
                  <a:pt x="7652" y="995"/>
                </a:cubicBezTo>
                <a:cubicBezTo>
                  <a:pt x="7936" y="1239"/>
                  <a:pt x="8261" y="1604"/>
                  <a:pt x="8160" y="1970"/>
                </a:cubicBezTo>
                <a:cubicBezTo>
                  <a:pt x="8053" y="2439"/>
                  <a:pt x="7704" y="2612"/>
                  <a:pt x="7247" y="2612"/>
                </a:cubicBezTo>
                <a:cubicBezTo>
                  <a:pt x="6401" y="2612"/>
                  <a:pt x="5183" y="2020"/>
                  <a:pt x="4445" y="1624"/>
                </a:cubicBezTo>
                <a:cubicBezTo>
                  <a:pt x="4242" y="1503"/>
                  <a:pt x="4019" y="1361"/>
                  <a:pt x="3796" y="1340"/>
                </a:cubicBezTo>
                <a:cubicBezTo>
                  <a:pt x="3780" y="1339"/>
                  <a:pt x="3765" y="1338"/>
                  <a:pt x="3749" y="1338"/>
                </a:cubicBezTo>
                <a:cubicBezTo>
                  <a:pt x="3520" y="1338"/>
                  <a:pt x="3284" y="1477"/>
                  <a:pt x="3227" y="1706"/>
                </a:cubicBezTo>
                <a:cubicBezTo>
                  <a:pt x="3187" y="1868"/>
                  <a:pt x="3248" y="2030"/>
                  <a:pt x="3248" y="2193"/>
                </a:cubicBezTo>
                <a:cubicBezTo>
                  <a:pt x="3207" y="2619"/>
                  <a:pt x="2781" y="2842"/>
                  <a:pt x="2456" y="3086"/>
                </a:cubicBezTo>
                <a:cubicBezTo>
                  <a:pt x="2131" y="3329"/>
                  <a:pt x="1888" y="3898"/>
                  <a:pt x="2212" y="4121"/>
                </a:cubicBezTo>
                <a:cubicBezTo>
                  <a:pt x="2283" y="4172"/>
                  <a:pt x="2365" y="4192"/>
                  <a:pt x="2448" y="4192"/>
                </a:cubicBezTo>
                <a:cubicBezTo>
                  <a:pt x="2532" y="4192"/>
                  <a:pt x="2618" y="4172"/>
                  <a:pt x="2700" y="4141"/>
                </a:cubicBezTo>
                <a:cubicBezTo>
                  <a:pt x="3231" y="3948"/>
                  <a:pt x="3763" y="3435"/>
                  <a:pt x="4265" y="3435"/>
                </a:cubicBezTo>
                <a:cubicBezTo>
                  <a:pt x="4395" y="3435"/>
                  <a:pt x="4523" y="3469"/>
                  <a:pt x="4648" y="3553"/>
                </a:cubicBezTo>
                <a:cubicBezTo>
                  <a:pt x="5176" y="3918"/>
                  <a:pt x="5135" y="5014"/>
                  <a:pt x="5765" y="5116"/>
                </a:cubicBezTo>
                <a:cubicBezTo>
                  <a:pt x="5793" y="5120"/>
                  <a:pt x="5820" y="5122"/>
                  <a:pt x="5848" y="5122"/>
                </a:cubicBezTo>
                <a:cubicBezTo>
                  <a:pt x="6080" y="5122"/>
                  <a:pt x="6296" y="4979"/>
                  <a:pt x="6495" y="4852"/>
                </a:cubicBezTo>
                <a:cubicBezTo>
                  <a:pt x="6975" y="4570"/>
                  <a:pt x="7533" y="4415"/>
                  <a:pt x="8088" y="4415"/>
                </a:cubicBezTo>
                <a:cubicBezTo>
                  <a:pt x="8331" y="4415"/>
                  <a:pt x="8574" y="4445"/>
                  <a:pt x="8809" y="4507"/>
                </a:cubicBezTo>
                <a:cubicBezTo>
                  <a:pt x="8951" y="4547"/>
                  <a:pt x="9154" y="4649"/>
                  <a:pt x="9134" y="4811"/>
                </a:cubicBezTo>
                <a:cubicBezTo>
                  <a:pt x="9134" y="4997"/>
                  <a:pt x="8982" y="5023"/>
                  <a:pt x="8798" y="5023"/>
                </a:cubicBezTo>
                <a:cubicBezTo>
                  <a:pt x="8724" y="5023"/>
                  <a:pt x="8646" y="5019"/>
                  <a:pt x="8570" y="5019"/>
                </a:cubicBezTo>
                <a:cubicBezTo>
                  <a:pt x="8504" y="5019"/>
                  <a:pt x="8440" y="5022"/>
                  <a:pt x="8383" y="5034"/>
                </a:cubicBezTo>
                <a:cubicBezTo>
                  <a:pt x="8160" y="5095"/>
                  <a:pt x="8018" y="5339"/>
                  <a:pt x="8058" y="5582"/>
                </a:cubicBezTo>
                <a:cubicBezTo>
                  <a:pt x="8099" y="5826"/>
                  <a:pt x="9479" y="5522"/>
                  <a:pt x="9479" y="6090"/>
                </a:cubicBezTo>
                <a:cubicBezTo>
                  <a:pt x="9479" y="6496"/>
                  <a:pt x="8160" y="6638"/>
                  <a:pt x="7794" y="6658"/>
                </a:cubicBezTo>
                <a:cubicBezTo>
                  <a:pt x="7757" y="6662"/>
                  <a:pt x="7721" y="6664"/>
                  <a:pt x="7685" y="6664"/>
                </a:cubicBezTo>
                <a:cubicBezTo>
                  <a:pt x="7343" y="6664"/>
                  <a:pt x="7031" y="6499"/>
                  <a:pt x="6719" y="6333"/>
                </a:cubicBezTo>
                <a:cubicBezTo>
                  <a:pt x="5886" y="5867"/>
                  <a:pt x="5074" y="5339"/>
                  <a:pt x="4181" y="5034"/>
                </a:cubicBezTo>
                <a:cubicBezTo>
                  <a:pt x="3737" y="4886"/>
                  <a:pt x="3268" y="4796"/>
                  <a:pt x="2808" y="4796"/>
                </a:cubicBezTo>
                <a:cubicBezTo>
                  <a:pt x="2323" y="4796"/>
                  <a:pt x="1848" y="4896"/>
                  <a:pt x="1421" y="5136"/>
                </a:cubicBezTo>
                <a:cubicBezTo>
                  <a:pt x="589" y="5603"/>
                  <a:pt x="0" y="6679"/>
                  <a:pt x="264" y="7673"/>
                </a:cubicBezTo>
                <a:cubicBezTo>
                  <a:pt x="507" y="8627"/>
                  <a:pt x="1380" y="9195"/>
                  <a:pt x="2233" y="9500"/>
                </a:cubicBezTo>
                <a:cubicBezTo>
                  <a:pt x="2537" y="9601"/>
                  <a:pt x="2862" y="9703"/>
                  <a:pt x="3085" y="9926"/>
                </a:cubicBezTo>
                <a:cubicBezTo>
                  <a:pt x="3552" y="10373"/>
                  <a:pt x="3532" y="11185"/>
                  <a:pt x="3491" y="11875"/>
                </a:cubicBezTo>
                <a:cubicBezTo>
                  <a:pt x="3430" y="12890"/>
                  <a:pt x="3430" y="13925"/>
                  <a:pt x="3512" y="14960"/>
                </a:cubicBezTo>
                <a:cubicBezTo>
                  <a:pt x="3532" y="15508"/>
                  <a:pt x="3633" y="16097"/>
                  <a:pt x="4019" y="16421"/>
                </a:cubicBezTo>
                <a:cubicBezTo>
                  <a:pt x="4196" y="16564"/>
                  <a:pt x="4404" y="16627"/>
                  <a:pt x="4615" y="16627"/>
                </a:cubicBezTo>
                <a:cubicBezTo>
                  <a:pt x="4915" y="16627"/>
                  <a:pt x="5222" y="16502"/>
                  <a:pt x="5460" y="16300"/>
                </a:cubicBezTo>
                <a:cubicBezTo>
                  <a:pt x="5886" y="15975"/>
                  <a:pt x="6150" y="15467"/>
                  <a:pt x="6455" y="15001"/>
                </a:cubicBezTo>
                <a:cubicBezTo>
                  <a:pt x="7226" y="13742"/>
                  <a:pt x="8200" y="12626"/>
                  <a:pt x="9296" y="11692"/>
                </a:cubicBezTo>
                <a:cubicBezTo>
                  <a:pt x="9418" y="11570"/>
                  <a:pt x="9560" y="11469"/>
                  <a:pt x="9641" y="11306"/>
                </a:cubicBezTo>
                <a:cubicBezTo>
                  <a:pt x="9905" y="10779"/>
                  <a:pt x="9398" y="10210"/>
                  <a:pt x="8951" y="9865"/>
                </a:cubicBezTo>
                <a:cubicBezTo>
                  <a:pt x="8505" y="9500"/>
                  <a:pt x="8018" y="8891"/>
                  <a:pt x="8322" y="8404"/>
                </a:cubicBezTo>
                <a:cubicBezTo>
                  <a:pt x="8344" y="8393"/>
                  <a:pt x="8366" y="8388"/>
                  <a:pt x="8388" y="8388"/>
                </a:cubicBezTo>
                <a:cubicBezTo>
                  <a:pt x="8527" y="8388"/>
                  <a:pt x="8658" y="8591"/>
                  <a:pt x="8728" y="8749"/>
                </a:cubicBezTo>
                <a:cubicBezTo>
                  <a:pt x="8992" y="9277"/>
                  <a:pt x="9479" y="9703"/>
                  <a:pt x="10047" y="9784"/>
                </a:cubicBezTo>
                <a:cubicBezTo>
                  <a:pt x="10076" y="9786"/>
                  <a:pt x="10105" y="9787"/>
                  <a:pt x="10134" y="9787"/>
                </a:cubicBezTo>
                <a:cubicBezTo>
                  <a:pt x="10396" y="9787"/>
                  <a:pt x="10681" y="9705"/>
                  <a:pt x="10900" y="9540"/>
                </a:cubicBezTo>
                <a:lnTo>
                  <a:pt x="10900" y="1198"/>
                </a:lnTo>
                <a:cubicBezTo>
                  <a:pt x="9499" y="731"/>
                  <a:pt x="8160" y="21"/>
                  <a:pt x="67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FFFFFF"/>
        </a:solidFill>
      </p:bgPr>
    </p:bg>
    <p:spTree>
      <p:nvGrpSpPr>
        <p:cNvPr id="113" name="Shape 113"/>
        <p:cNvGrpSpPr/>
        <p:nvPr/>
      </p:nvGrpSpPr>
      <p:grpSpPr>
        <a:xfrm>
          <a:off x="0" y="0"/>
          <a:ext cx="0" cy="0"/>
          <a:chOff x="0" y="0"/>
          <a:chExt cx="0" cy="0"/>
        </a:xfrm>
      </p:grpSpPr>
      <p:grpSp>
        <p:nvGrpSpPr>
          <p:cNvPr id="114" name="Google Shape;114;p6"/>
          <p:cNvGrpSpPr/>
          <p:nvPr/>
        </p:nvGrpSpPr>
        <p:grpSpPr>
          <a:xfrm>
            <a:off x="7150525" y="0"/>
            <a:ext cx="3575075" cy="7578965"/>
            <a:chOff x="0" y="0"/>
            <a:chExt cx="3552693" cy="7578965"/>
          </a:xfrm>
        </p:grpSpPr>
        <p:sp>
          <p:nvSpPr>
            <p:cNvPr id="115" name="Google Shape;115;p6"/>
            <p:cNvSpPr/>
            <p:nvPr/>
          </p:nvSpPr>
          <p:spPr>
            <a:xfrm>
              <a:off x="0" y="0"/>
              <a:ext cx="3552693" cy="7578965"/>
            </a:xfrm>
            <a:custGeom>
              <a:rect b="b" l="l" r="r" t="t"/>
              <a:pathLst>
                <a:path extrusionOk="0" h="132222" w="74562">
                  <a:moveTo>
                    <a:pt x="1" y="1"/>
                  </a:moveTo>
                  <a:lnTo>
                    <a:pt x="1" y="132221"/>
                  </a:lnTo>
                  <a:lnTo>
                    <a:pt x="74562" y="132221"/>
                  </a:lnTo>
                  <a:lnTo>
                    <a:pt x="7456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a:off x="59416" y="101169"/>
              <a:ext cx="3436481"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6"/>
          <p:cNvGrpSpPr/>
          <p:nvPr/>
        </p:nvGrpSpPr>
        <p:grpSpPr>
          <a:xfrm>
            <a:off x="3575325" y="0"/>
            <a:ext cx="3575075" cy="7578965"/>
            <a:chOff x="0" y="0"/>
            <a:chExt cx="3552693" cy="7578965"/>
          </a:xfrm>
        </p:grpSpPr>
        <p:sp>
          <p:nvSpPr>
            <p:cNvPr id="118" name="Google Shape;118;p6"/>
            <p:cNvSpPr/>
            <p:nvPr/>
          </p:nvSpPr>
          <p:spPr>
            <a:xfrm>
              <a:off x="0" y="0"/>
              <a:ext cx="3552693" cy="7578965"/>
            </a:xfrm>
            <a:custGeom>
              <a:rect b="b" l="l" r="r" t="t"/>
              <a:pathLst>
                <a:path extrusionOk="0" h="132222" w="74562">
                  <a:moveTo>
                    <a:pt x="1" y="1"/>
                  </a:moveTo>
                  <a:lnTo>
                    <a:pt x="1" y="132221"/>
                  </a:lnTo>
                  <a:lnTo>
                    <a:pt x="74562" y="132221"/>
                  </a:lnTo>
                  <a:lnTo>
                    <a:pt x="7456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a:off x="59416" y="101169"/>
              <a:ext cx="3436481"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6"/>
          <p:cNvGrpSpPr/>
          <p:nvPr/>
        </p:nvGrpSpPr>
        <p:grpSpPr>
          <a:xfrm>
            <a:off x="0" y="0"/>
            <a:ext cx="3575075" cy="7578965"/>
            <a:chOff x="0" y="0"/>
            <a:chExt cx="3552693" cy="7578965"/>
          </a:xfrm>
        </p:grpSpPr>
        <p:sp>
          <p:nvSpPr>
            <p:cNvPr id="121" name="Google Shape;121;p6"/>
            <p:cNvSpPr/>
            <p:nvPr/>
          </p:nvSpPr>
          <p:spPr>
            <a:xfrm>
              <a:off x="0" y="0"/>
              <a:ext cx="3552693" cy="7578965"/>
            </a:xfrm>
            <a:custGeom>
              <a:rect b="b" l="l" r="r" t="t"/>
              <a:pathLst>
                <a:path extrusionOk="0" h="132222" w="74562">
                  <a:moveTo>
                    <a:pt x="1" y="1"/>
                  </a:moveTo>
                  <a:lnTo>
                    <a:pt x="1" y="132221"/>
                  </a:lnTo>
                  <a:lnTo>
                    <a:pt x="74562" y="132221"/>
                  </a:lnTo>
                  <a:lnTo>
                    <a:pt x="7456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59416" y="101169"/>
              <a:ext cx="3436481"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6"/>
          <p:cNvGrpSpPr/>
          <p:nvPr/>
        </p:nvGrpSpPr>
        <p:grpSpPr>
          <a:xfrm>
            <a:off x="-417375" y="6288388"/>
            <a:ext cx="1450206" cy="1374731"/>
            <a:chOff x="7337625" y="835175"/>
            <a:chExt cx="1450206" cy="1374731"/>
          </a:xfrm>
        </p:grpSpPr>
        <p:sp>
          <p:nvSpPr>
            <p:cNvPr id="124" name="Google Shape;124;p6"/>
            <p:cNvSpPr/>
            <p:nvPr/>
          </p:nvSpPr>
          <p:spPr>
            <a:xfrm>
              <a:off x="7338795" y="835175"/>
              <a:ext cx="1449036" cy="1374731"/>
            </a:xfrm>
            <a:custGeom>
              <a:rect b="b" l="l" r="r" t="t"/>
              <a:pathLst>
                <a:path extrusionOk="0" h="14098" w="14860">
                  <a:moveTo>
                    <a:pt x="7049" y="14086"/>
                  </a:moveTo>
                  <a:cubicBezTo>
                    <a:pt x="6442" y="14086"/>
                    <a:pt x="5859" y="13978"/>
                    <a:pt x="5275" y="13788"/>
                  </a:cubicBezTo>
                  <a:cubicBezTo>
                    <a:pt x="5037" y="13717"/>
                    <a:pt x="4787" y="13645"/>
                    <a:pt x="4549" y="13538"/>
                  </a:cubicBezTo>
                  <a:cubicBezTo>
                    <a:pt x="4168" y="13371"/>
                    <a:pt x="3787" y="13193"/>
                    <a:pt x="3418" y="12990"/>
                  </a:cubicBezTo>
                  <a:cubicBezTo>
                    <a:pt x="3096" y="12824"/>
                    <a:pt x="2799" y="12645"/>
                    <a:pt x="2501" y="12454"/>
                  </a:cubicBezTo>
                  <a:cubicBezTo>
                    <a:pt x="2120" y="12204"/>
                    <a:pt x="1799" y="11883"/>
                    <a:pt x="1489" y="11550"/>
                  </a:cubicBezTo>
                  <a:cubicBezTo>
                    <a:pt x="1227" y="11252"/>
                    <a:pt x="1001" y="10930"/>
                    <a:pt x="822" y="10585"/>
                  </a:cubicBezTo>
                  <a:cubicBezTo>
                    <a:pt x="644" y="10240"/>
                    <a:pt x="489" y="9895"/>
                    <a:pt x="346" y="9549"/>
                  </a:cubicBezTo>
                  <a:cubicBezTo>
                    <a:pt x="239" y="9299"/>
                    <a:pt x="168" y="9025"/>
                    <a:pt x="96" y="8764"/>
                  </a:cubicBezTo>
                  <a:cubicBezTo>
                    <a:pt x="60" y="8585"/>
                    <a:pt x="48" y="8394"/>
                    <a:pt x="48" y="8204"/>
                  </a:cubicBezTo>
                  <a:cubicBezTo>
                    <a:pt x="37" y="7978"/>
                    <a:pt x="37" y="7751"/>
                    <a:pt x="37" y="7525"/>
                  </a:cubicBezTo>
                  <a:cubicBezTo>
                    <a:pt x="25" y="7347"/>
                    <a:pt x="1" y="7168"/>
                    <a:pt x="13" y="7001"/>
                  </a:cubicBezTo>
                  <a:cubicBezTo>
                    <a:pt x="37" y="6549"/>
                    <a:pt x="48" y="6108"/>
                    <a:pt x="84" y="5668"/>
                  </a:cubicBezTo>
                  <a:cubicBezTo>
                    <a:pt x="144" y="5108"/>
                    <a:pt x="299" y="4584"/>
                    <a:pt x="537" y="4084"/>
                  </a:cubicBezTo>
                  <a:cubicBezTo>
                    <a:pt x="680" y="3787"/>
                    <a:pt x="810" y="3489"/>
                    <a:pt x="977" y="3215"/>
                  </a:cubicBezTo>
                  <a:cubicBezTo>
                    <a:pt x="1144" y="2941"/>
                    <a:pt x="1358" y="2691"/>
                    <a:pt x="1572" y="2465"/>
                  </a:cubicBezTo>
                  <a:cubicBezTo>
                    <a:pt x="1846" y="2179"/>
                    <a:pt x="2120" y="1906"/>
                    <a:pt x="2430" y="1655"/>
                  </a:cubicBezTo>
                  <a:cubicBezTo>
                    <a:pt x="2680" y="1465"/>
                    <a:pt x="2954" y="1322"/>
                    <a:pt x="3227" y="1167"/>
                  </a:cubicBezTo>
                  <a:cubicBezTo>
                    <a:pt x="3430" y="1048"/>
                    <a:pt x="3644" y="965"/>
                    <a:pt x="3835" y="834"/>
                  </a:cubicBezTo>
                  <a:cubicBezTo>
                    <a:pt x="4180" y="596"/>
                    <a:pt x="4573" y="465"/>
                    <a:pt x="4966" y="346"/>
                  </a:cubicBezTo>
                  <a:cubicBezTo>
                    <a:pt x="5275" y="262"/>
                    <a:pt x="5585" y="179"/>
                    <a:pt x="5894" y="84"/>
                  </a:cubicBezTo>
                  <a:cubicBezTo>
                    <a:pt x="6014" y="48"/>
                    <a:pt x="6109" y="48"/>
                    <a:pt x="6228" y="108"/>
                  </a:cubicBezTo>
                  <a:cubicBezTo>
                    <a:pt x="6264" y="132"/>
                    <a:pt x="6347" y="143"/>
                    <a:pt x="6383" y="120"/>
                  </a:cubicBezTo>
                  <a:cubicBezTo>
                    <a:pt x="6514" y="36"/>
                    <a:pt x="6656" y="12"/>
                    <a:pt x="6799" y="12"/>
                  </a:cubicBezTo>
                  <a:cubicBezTo>
                    <a:pt x="7121" y="1"/>
                    <a:pt x="7454" y="1"/>
                    <a:pt x="7776" y="24"/>
                  </a:cubicBezTo>
                  <a:cubicBezTo>
                    <a:pt x="8085" y="48"/>
                    <a:pt x="8395" y="72"/>
                    <a:pt x="8692" y="143"/>
                  </a:cubicBezTo>
                  <a:cubicBezTo>
                    <a:pt x="9109" y="227"/>
                    <a:pt x="9526" y="298"/>
                    <a:pt x="9895" y="524"/>
                  </a:cubicBezTo>
                  <a:cubicBezTo>
                    <a:pt x="10109" y="643"/>
                    <a:pt x="10347" y="715"/>
                    <a:pt x="10562" y="822"/>
                  </a:cubicBezTo>
                  <a:cubicBezTo>
                    <a:pt x="10931" y="1013"/>
                    <a:pt x="11276" y="1227"/>
                    <a:pt x="11586" y="1489"/>
                  </a:cubicBezTo>
                  <a:cubicBezTo>
                    <a:pt x="11740" y="1608"/>
                    <a:pt x="11895" y="1644"/>
                    <a:pt x="12074" y="1596"/>
                  </a:cubicBezTo>
                  <a:cubicBezTo>
                    <a:pt x="12145" y="1584"/>
                    <a:pt x="12169" y="1632"/>
                    <a:pt x="12169" y="1691"/>
                  </a:cubicBezTo>
                  <a:cubicBezTo>
                    <a:pt x="12181" y="1751"/>
                    <a:pt x="12205" y="1786"/>
                    <a:pt x="12276" y="1810"/>
                  </a:cubicBezTo>
                  <a:cubicBezTo>
                    <a:pt x="12324" y="1822"/>
                    <a:pt x="12371" y="1870"/>
                    <a:pt x="12407" y="1906"/>
                  </a:cubicBezTo>
                  <a:cubicBezTo>
                    <a:pt x="12645" y="2072"/>
                    <a:pt x="12883" y="2227"/>
                    <a:pt x="13110" y="2406"/>
                  </a:cubicBezTo>
                  <a:cubicBezTo>
                    <a:pt x="13312" y="2548"/>
                    <a:pt x="13491" y="2727"/>
                    <a:pt x="13669" y="2882"/>
                  </a:cubicBezTo>
                  <a:cubicBezTo>
                    <a:pt x="13776" y="2977"/>
                    <a:pt x="13884" y="3049"/>
                    <a:pt x="14015" y="3060"/>
                  </a:cubicBezTo>
                  <a:cubicBezTo>
                    <a:pt x="14265" y="3072"/>
                    <a:pt x="14431" y="3227"/>
                    <a:pt x="14562" y="3406"/>
                  </a:cubicBezTo>
                  <a:cubicBezTo>
                    <a:pt x="14741" y="3632"/>
                    <a:pt x="14812" y="3882"/>
                    <a:pt x="14753" y="4180"/>
                  </a:cubicBezTo>
                  <a:cubicBezTo>
                    <a:pt x="14717" y="4406"/>
                    <a:pt x="14741" y="4632"/>
                    <a:pt x="14741" y="4870"/>
                  </a:cubicBezTo>
                  <a:cubicBezTo>
                    <a:pt x="14741" y="5049"/>
                    <a:pt x="14765" y="5227"/>
                    <a:pt x="14765" y="5406"/>
                  </a:cubicBezTo>
                  <a:cubicBezTo>
                    <a:pt x="14788" y="5930"/>
                    <a:pt x="14812" y="6466"/>
                    <a:pt x="14824" y="7001"/>
                  </a:cubicBezTo>
                  <a:cubicBezTo>
                    <a:pt x="14836" y="7287"/>
                    <a:pt x="14860" y="7573"/>
                    <a:pt x="14848" y="7859"/>
                  </a:cubicBezTo>
                  <a:cubicBezTo>
                    <a:pt x="14836" y="8121"/>
                    <a:pt x="14788" y="8383"/>
                    <a:pt x="14741" y="8644"/>
                  </a:cubicBezTo>
                  <a:cubicBezTo>
                    <a:pt x="14681" y="8966"/>
                    <a:pt x="14610" y="9299"/>
                    <a:pt x="14503" y="9621"/>
                  </a:cubicBezTo>
                  <a:cubicBezTo>
                    <a:pt x="14431" y="9847"/>
                    <a:pt x="14312" y="10061"/>
                    <a:pt x="14193" y="10264"/>
                  </a:cubicBezTo>
                  <a:cubicBezTo>
                    <a:pt x="14038" y="10526"/>
                    <a:pt x="13872" y="10788"/>
                    <a:pt x="13693" y="11038"/>
                  </a:cubicBezTo>
                  <a:cubicBezTo>
                    <a:pt x="13514" y="11300"/>
                    <a:pt x="13276" y="11502"/>
                    <a:pt x="13026" y="11681"/>
                  </a:cubicBezTo>
                  <a:cubicBezTo>
                    <a:pt x="12717" y="11907"/>
                    <a:pt x="12395" y="12145"/>
                    <a:pt x="12074" y="12347"/>
                  </a:cubicBezTo>
                  <a:cubicBezTo>
                    <a:pt x="11693" y="12597"/>
                    <a:pt x="11324" y="12835"/>
                    <a:pt x="10931" y="13038"/>
                  </a:cubicBezTo>
                  <a:cubicBezTo>
                    <a:pt x="10466" y="13276"/>
                    <a:pt x="10002" y="13490"/>
                    <a:pt x="9526" y="13693"/>
                  </a:cubicBezTo>
                  <a:cubicBezTo>
                    <a:pt x="9145" y="13847"/>
                    <a:pt x="8752" y="13931"/>
                    <a:pt x="8335" y="13978"/>
                  </a:cubicBezTo>
                  <a:cubicBezTo>
                    <a:pt x="7978" y="14014"/>
                    <a:pt x="7609" y="14050"/>
                    <a:pt x="7240" y="14086"/>
                  </a:cubicBezTo>
                  <a:cubicBezTo>
                    <a:pt x="7180" y="14098"/>
                    <a:pt x="7121" y="14086"/>
                    <a:pt x="7049" y="14086"/>
                  </a:cubicBezTo>
                  <a:close/>
                  <a:moveTo>
                    <a:pt x="3144" y="2013"/>
                  </a:moveTo>
                  <a:cubicBezTo>
                    <a:pt x="3394" y="1894"/>
                    <a:pt x="3632" y="1786"/>
                    <a:pt x="3870" y="1667"/>
                  </a:cubicBezTo>
                  <a:cubicBezTo>
                    <a:pt x="4144" y="1536"/>
                    <a:pt x="4180" y="1548"/>
                    <a:pt x="4275" y="1846"/>
                  </a:cubicBezTo>
                  <a:cubicBezTo>
                    <a:pt x="4275" y="1858"/>
                    <a:pt x="4287" y="1870"/>
                    <a:pt x="4287" y="1894"/>
                  </a:cubicBezTo>
                  <a:cubicBezTo>
                    <a:pt x="4323" y="2036"/>
                    <a:pt x="4287" y="2120"/>
                    <a:pt x="4144" y="2167"/>
                  </a:cubicBezTo>
                  <a:cubicBezTo>
                    <a:pt x="4061" y="2191"/>
                    <a:pt x="4049" y="2227"/>
                    <a:pt x="4085" y="2298"/>
                  </a:cubicBezTo>
                  <a:cubicBezTo>
                    <a:pt x="4156" y="2406"/>
                    <a:pt x="4228" y="2525"/>
                    <a:pt x="4287" y="2644"/>
                  </a:cubicBezTo>
                  <a:cubicBezTo>
                    <a:pt x="4359" y="2775"/>
                    <a:pt x="4442" y="2894"/>
                    <a:pt x="4490" y="3037"/>
                  </a:cubicBezTo>
                  <a:cubicBezTo>
                    <a:pt x="4537" y="3144"/>
                    <a:pt x="4490" y="3179"/>
                    <a:pt x="4382" y="3168"/>
                  </a:cubicBezTo>
                  <a:cubicBezTo>
                    <a:pt x="4335" y="3168"/>
                    <a:pt x="4287" y="3168"/>
                    <a:pt x="4251" y="3179"/>
                  </a:cubicBezTo>
                  <a:cubicBezTo>
                    <a:pt x="4168" y="3227"/>
                    <a:pt x="4097" y="3203"/>
                    <a:pt x="4025" y="3168"/>
                  </a:cubicBezTo>
                  <a:cubicBezTo>
                    <a:pt x="3978" y="3144"/>
                    <a:pt x="3930" y="3132"/>
                    <a:pt x="3882" y="3108"/>
                  </a:cubicBezTo>
                  <a:cubicBezTo>
                    <a:pt x="3811" y="3084"/>
                    <a:pt x="3775" y="3120"/>
                    <a:pt x="3799" y="3179"/>
                  </a:cubicBezTo>
                  <a:cubicBezTo>
                    <a:pt x="3811" y="3239"/>
                    <a:pt x="3858" y="3287"/>
                    <a:pt x="3882" y="3346"/>
                  </a:cubicBezTo>
                  <a:cubicBezTo>
                    <a:pt x="3978" y="3513"/>
                    <a:pt x="4001" y="3727"/>
                    <a:pt x="3716" y="3751"/>
                  </a:cubicBezTo>
                  <a:cubicBezTo>
                    <a:pt x="3644" y="3751"/>
                    <a:pt x="3573" y="3751"/>
                    <a:pt x="3501" y="3751"/>
                  </a:cubicBezTo>
                  <a:cubicBezTo>
                    <a:pt x="3442" y="3751"/>
                    <a:pt x="3382" y="3751"/>
                    <a:pt x="3311" y="3751"/>
                  </a:cubicBezTo>
                  <a:cubicBezTo>
                    <a:pt x="3311" y="3870"/>
                    <a:pt x="3323" y="3977"/>
                    <a:pt x="3311" y="4084"/>
                  </a:cubicBezTo>
                  <a:cubicBezTo>
                    <a:pt x="3311" y="4156"/>
                    <a:pt x="3299" y="4227"/>
                    <a:pt x="3275" y="4299"/>
                  </a:cubicBezTo>
                  <a:cubicBezTo>
                    <a:pt x="3263" y="4382"/>
                    <a:pt x="3204" y="4442"/>
                    <a:pt x="3132" y="4442"/>
                  </a:cubicBezTo>
                  <a:cubicBezTo>
                    <a:pt x="3073" y="4430"/>
                    <a:pt x="2989" y="4394"/>
                    <a:pt x="2954" y="4346"/>
                  </a:cubicBezTo>
                  <a:cubicBezTo>
                    <a:pt x="2811" y="4096"/>
                    <a:pt x="2680" y="3846"/>
                    <a:pt x="2549" y="3596"/>
                  </a:cubicBezTo>
                  <a:cubicBezTo>
                    <a:pt x="2477" y="3489"/>
                    <a:pt x="2418" y="3358"/>
                    <a:pt x="2311" y="3287"/>
                  </a:cubicBezTo>
                  <a:cubicBezTo>
                    <a:pt x="2168" y="3191"/>
                    <a:pt x="1989" y="3144"/>
                    <a:pt x="1823" y="3084"/>
                  </a:cubicBezTo>
                  <a:cubicBezTo>
                    <a:pt x="1763" y="3168"/>
                    <a:pt x="1692" y="3263"/>
                    <a:pt x="1620" y="3346"/>
                  </a:cubicBezTo>
                  <a:cubicBezTo>
                    <a:pt x="1334" y="3715"/>
                    <a:pt x="1084" y="4084"/>
                    <a:pt x="930" y="4513"/>
                  </a:cubicBezTo>
                  <a:cubicBezTo>
                    <a:pt x="894" y="4632"/>
                    <a:pt x="822" y="4715"/>
                    <a:pt x="703" y="4763"/>
                  </a:cubicBezTo>
                  <a:cubicBezTo>
                    <a:pt x="584" y="4823"/>
                    <a:pt x="489" y="4930"/>
                    <a:pt x="429" y="5061"/>
                  </a:cubicBezTo>
                  <a:cubicBezTo>
                    <a:pt x="394" y="5144"/>
                    <a:pt x="358" y="5227"/>
                    <a:pt x="334" y="5323"/>
                  </a:cubicBezTo>
                  <a:cubicBezTo>
                    <a:pt x="263" y="5537"/>
                    <a:pt x="263" y="5751"/>
                    <a:pt x="382" y="5942"/>
                  </a:cubicBezTo>
                  <a:cubicBezTo>
                    <a:pt x="501" y="6132"/>
                    <a:pt x="501" y="6216"/>
                    <a:pt x="358" y="6382"/>
                  </a:cubicBezTo>
                  <a:cubicBezTo>
                    <a:pt x="299" y="6466"/>
                    <a:pt x="263" y="6632"/>
                    <a:pt x="299" y="6692"/>
                  </a:cubicBezTo>
                  <a:cubicBezTo>
                    <a:pt x="346" y="6751"/>
                    <a:pt x="382" y="6823"/>
                    <a:pt x="394" y="6882"/>
                  </a:cubicBezTo>
                  <a:cubicBezTo>
                    <a:pt x="394" y="7037"/>
                    <a:pt x="394" y="7204"/>
                    <a:pt x="382" y="7359"/>
                  </a:cubicBezTo>
                  <a:cubicBezTo>
                    <a:pt x="382" y="7382"/>
                    <a:pt x="370" y="7418"/>
                    <a:pt x="346" y="7430"/>
                  </a:cubicBezTo>
                  <a:cubicBezTo>
                    <a:pt x="263" y="7478"/>
                    <a:pt x="275" y="7561"/>
                    <a:pt x="310" y="7632"/>
                  </a:cubicBezTo>
                  <a:cubicBezTo>
                    <a:pt x="346" y="7704"/>
                    <a:pt x="394" y="7775"/>
                    <a:pt x="418" y="7847"/>
                  </a:cubicBezTo>
                  <a:cubicBezTo>
                    <a:pt x="465" y="7954"/>
                    <a:pt x="513" y="8049"/>
                    <a:pt x="525" y="8156"/>
                  </a:cubicBezTo>
                  <a:cubicBezTo>
                    <a:pt x="525" y="8216"/>
                    <a:pt x="501" y="8323"/>
                    <a:pt x="453" y="8347"/>
                  </a:cubicBezTo>
                  <a:cubicBezTo>
                    <a:pt x="334" y="8418"/>
                    <a:pt x="346" y="8502"/>
                    <a:pt x="370" y="8597"/>
                  </a:cubicBezTo>
                  <a:cubicBezTo>
                    <a:pt x="441" y="8811"/>
                    <a:pt x="525" y="9014"/>
                    <a:pt x="596" y="9216"/>
                  </a:cubicBezTo>
                  <a:cubicBezTo>
                    <a:pt x="608" y="9240"/>
                    <a:pt x="620" y="9275"/>
                    <a:pt x="632" y="9275"/>
                  </a:cubicBezTo>
                  <a:cubicBezTo>
                    <a:pt x="751" y="9287"/>
                    <a:pt x="799" y="9383"/>
                    <a:pt x="846" y="9466"/>
                  </a:cubicBezTo>
                  <a:cubicBezTo>
                    <a:pt x="894" y="9597"/>
                    <a:pt x="918" y="9740"/>
                    <a:pt x="1061" y="9811"/>
                  </a:cubicBezTo>
                  <a:cubicBezTo>
                    <a:pt x="1061" y="9823"/>
                    <a:pt x="1061" y="9823"/>
                    <a:pt x="1072" y="9835"/>
                  </a:cubicBezTo>
                  <a:cubicBezTo>
                    <a:pt x="1156" y="10026"/>
                    <a:pt x="1227" y="10216"/>
                    <a:pt x="1322" y="10395"/>
                  </a:cubicBezTo>
                  <a:cubicBezTo>
                    <a:pt x="1477" y="10692"/>
                    <a:pt x="1644" y="10966"/>
                    <a:pt x="1823" y="11252"/>
                  </a:cubicBezTo>
                  <a:cubicBezTo>
                    <a:pt x="1823" y="11276"/>
                    <a:pt x="1846" y="11276"/>
                    <a:pt x="1858" y="11300"/>
                  </a:cubicBezTo>
                  <a:cubicBezTo>
                    <a:pt x="1989" y="11395"/>
                    <a:pt x="2120" y="11490"/>
                    <a:pt x="2227" y="11609"/>
                  </a:cubicBezTo>
                  <a:cubicBezTo>
                    <a:pt x="2537" y="11919"/>
                    <a:pt x="2846" y="12216"/>
                    <a:pt x="3192" y="12466"/>
                  </a:cubicBezTo>
                  <a:cubicBezTo>
                    <a:pt x="3644" y="12788"/>
                    <a:pt x="4097" y="13097"/>
                    <a:pt x="4609" y="13312"/>
                  </a:cubicBezTo>
                  <a:cubicBezTo>
                    <a:pt x="5204" y="13562"/>
                    <a:pt x="5823" y="13728"/>
                    <a:pt x="6478" y="13776"/>
                  </a:cubicBezTo>
                  <a:cubicBezTo>
                    <a:pt x="6942" y="13812"/>
                    <a:pt x="7418" y="13812"/>
                    <a:pt x="7895" y="13740"/>
                  </a:cubicBezTo>
                  <a:cubicBezTo>
                    <a:pt x="8240" y="13681"/>
                    <a:pt x="8585" y="13609"/>
                    <a:pt x="8931" y="13550"/>
                  </a:cubicBezTo>
                  <a:cubicBezTo>
                    <a:pt x="9419" y="13466"/>
                    <a:pt x="9883" y="13288"/>
                    <a:pt x="10335" y="13074"/>
                  </a:cubicBezTo>
                  <a:cubicBezTo>
                    <a:pt x="10574" y="12955"/>
                    <a:pt x="10812" y="12835"/>
                    <a:pt x="11050" y="12716"/>
                  </a:cubicBezTo>
                  <a:cubicBezTo>
                    <a:pt x="11348" y="12574"/>
                    <a:pt x="11621" y="12395"/>
                    <a:pt x="11859" y="12169"/>
                  </a:cubicBezTo>
                  <a:cubicBezTo>
                    <a:pt x="12324" y="11704"/>
                    <a:pt x="12788" y="11240"/>
                    <a:pt x="13181" y="10728"/>
                  </a:cubicBezTo>
                  <a:cubicBezTo>
                    <a:pt x="13360" y="10502"/>
                    <a:pt x="13526" y="10288"/>
                    <a:pt x="13669" y="10049"/>
                  </a:cubicBezTo>
                  <a:cubicBezTo>
                    <a:pt x="13872" y="9716"/>
                    <a:pt x="13967" y="9323"/>
                    <a:pt x="14062" y="8942"/>
                  </a:cubicBezTo>
                  <a:cubicBezTo>
                    <a:pt x="14134" y="8656"/>
                    <a:pt x="14181" y="8383"/>
                    <a:pt x="14086" y="8097"/>
                  </a:cubicBezTo>
                  <a:cubicBezTo>
                    <a:pt x="14050" y="7978"/>
                    <a:pt x="14050" y="7882"/>
                    <a:pt x="14145" y="7787"/>
                  </a:cubicBezTo>
                  <a:cubicBezTo>
                    <a:pt x="14205" y="7716"/>
                    <a:pt x="14181" y="7656"/>
                    <a:pt x="14074" y="7632"/>
                  </a:cubicBezTo>
                  <a:cubicBezTo>
                    <a:pt x="14050" y="7621"/>
                    <a:pt x="14003" y="7609"/>
                    <a:pt x="13991" y="7573"/>
                  </a:cubicBezTo>
                  <a:cubicBezTo>
                    <a:pt x="13919" y="7454"/>
                    <a:pt x="13895" y="7323"/>
                    <a:pt x="13907" y="7180"/>
                  </a:cubicBezTo>
                  <a:cubicBezTo>
                    <a:pt x="13919" y="7073"/>
                    <a:pt x="14026" y="7049"/>
                    <a:pt x="14098" y="7001"/>
                  </a:cubicBezTo>
                  <a:cubicBezTo>
                    <a:pt x="14169" y="6966"/>
                    <a:pt x="14205" y="6918"/>
                    <a:pt x="14193" y="6847"/>
                  </a:cubicBezTo>
                  <a:cubicBezTo>
                    <a:pt x="14193" y="6775"/>
                    <a:pt x="14193" y="6716"/>
                    <a:pt x="14205" y="6644"/>
                  </a:cubicBezTo>
                  <a:cubicBezTo>
                    <a:pt x="14205" y="6585"/>
                    <a:pt x="14241" y="6525"/>
                    <a:pt x="14241" y="6466"/>
                  </a:cubicBezTo>
                  <a:cubicBezTo>
                    <a:pt x="14241" y="6347"/>
                    <a:pt x="14241" y="6227"/>
                    <a:pt x="14217" y="6108"/>
                  </a:cubicBezTo>
                  <a:cubicBezTo>
                    <a:pt x="14169" y="5811"/>
                    <a:pt x="14134" y="5501"/>
                    <a:pt x="14074" y="5204"/>
                  </a:cubicBezTo>
                  <a:cubicBezTo>
                    <a:pt x="13979" y="4834"/>
                    <a:pt x="13812" y="4489"/>
                    <a:pt x="13610" y="4168"/>
                  </a:cubicBezTo>
                  <a:cubicBezTo>
                    <a:pt x="13395" y="3834"/>
                    <a:pt x="13181" y="3477"/>
                    <a:pt x="12943" y="3156"/>
                  </a:cubicBezTo>
                  <a:cubicBezTo>
                    <a:pt x="12741" y="2870"/>
                    <a:pt x="12514" y="2608"/>
                    <a:pt x="12300" y="2346"/>
                  </a:cubicBezTo>
                  <a:cubicBezTo>
                    <a:pt x="12229" y="2263"/>
                    <a:pt x="12121" y="2191"/>
                    <a:pt x="12026" y="2120"/>
                  </a:cubicBezTo>
                  <a:cubicBezTo>
                    <a:pt x="11931" y="2048"/>
                    <a:pt x="11836" y="1989"/>
                    <a:pt x="11740" y="1917"/>
                  </a:cubicBezTo>
                  <a:cubicBezTo>
                    <a:pt x="11657" y="1858"/>
                    <a:pt x="11586" y="1798"/>
                    <a:pt x="11502" y="1739"/>
                  </a:cubicBezTo>
                  <a:cubicBezTo>
                    <a:pt x="11455" y="1703"/>
                    <a:pt x="11407" y="1679"/>
                    <a:pt x="11359" y="1644"/>
                  </a:cubicBezTo>
                  <a:cubicBezTo>
                    <a:pt x="11181" y="1513"/>
                    <a:pt x="11026" y="1346"/>
                    <a:pt x="10800" y="1298"/>
                  </a:cubicBezTo>
                  <a:cubicBezTo>
                    <a:pt x="10776" y="1286"/>
                    <a:pt x="10752" y="1275"/>
                    <a:pt x="10740" y="1263"/>
                  </a:cubicBezTo>
                  <a:cubicBezTo>
                    <a:pt x="10657" y="1215"/>
                    <a:pt x="10586" y="1155"/>
                    <a:pt x="10514" y="1120"/>
                  </a:cubicBezTo>
                  <a:cubicBezTo>
                    <a:pt x="10157" y="965"/>
                    <a:pt x="9800" y="834"/>
                    <a:pt x="9454" y="679"/>
                  </a:cubicBezTo>
                  <a:cubicBezTo>
                    <a:pt x="9228" y="584"/>
                    <a:pt x="9014" y="477"/>
                    <a:pt x="8776" y="453"/>
                  </a:cubicBezTo>
                  <a:cubicBezTo>
                    <a:pt x="8526" y="441"/>
                    <a:pt x="8300" y="393"/>
                    <a:pt x="8073" y="286"/>
                  </a:cubicBezTo>
                  <a:cubicBezTo>
                    <a:pt x="7954" y="239"/>
                    <a:pt x="7823" y="239"/>
                    <a:pt x="7692" y="251"/>
                  </a:cubicBezTo>
                  <a:cubicBezTo>
                    <a:pt x="7573" y="251"/>
                    <a:pt x="7466" y="251"/>
                    <a:pt x="7359" y="251"/>
                  </a:cubicBezTo>
                  <a:cubicBezTo>
                    <a:pt x="7180" y="239"/>
                    <a:pt x="7002" y="227"/>
                    <a:pt x="6823" y="239"/>
                  </a:cubicBezTo>
                  <a:cubicBezTo>
                    <a:pt x="6371" y="286"/>
                    <a:pt x="5930" y="370"/>
                    <a:pt x="5502" y="501"/>
                  </a:cubicBezTo>
                  <a:cubicBezTo>
                    <a:pt x="5228" y="584"/>
                    <a:pt x="4954" y="679"/>
                    <a:pt x="4728" y="858"/>
                  </a:cubicBezTo>
                  <a:cubicBezTo>
                    <a:pt x="4668" y="905"/>
                    <a:pt x="4585" y="941"/>
                    <a:pt x="4513" y="965"/>
                  </a:cubicBezTo>
                  <a:cubicBezTo>
                    <a:pt x="4359" y="1024"/>
                    <a:pt x="4311" y="1167"/>
                    <a:pt x="4406" y="1286"/>
                  </a:cubicBezTo>
                  <a:cubicBezTo>
                    <a:pt x="4442" y="1322"/>
                    <a:pt x="4466" y="1370"/>
                    <a:pt x="4406" y="1417"/>
                  </a:cubicBezTo>
                  <a:cubicBezTo>
                    <a:pt x="4394" y="1405"/>
                    <a:pt x="4382" y="1405"/>
                    <a:pt x="4370" y="1394"/>
                  </a:cubicBezTo>
                  <a:cubicBezTo>
                    <a:pt x="4204" y="1227"/>
                    <a:pt x="4109" y="1227"/>
                    <a:pt x="3954" y="1394"/>
                  </a:cubicBezTo>
                  <a:cubicBezTo>
                    <a:pt x="3906" y="1441"/>
                    <a:pt x="3870" y="1441"/>
                    <a:pt x="3835" y="1394"/>
                  </a:cubicBezTo>
                  <a:cubicBezTo>
                    <a:pt x="3811" y="1370"/>
                    <a:pt x="3787" y="1346"/>
                    <a:pt x="3763" y="1322"/>
                  </a:cubicBezTo>
                  <a:cubicBezTo>
                    <a:pt x="3716" y="1275"/>
                    <a:pt x="3680" y="1191"/>
                    <a:pt x="3597" y="1227"/>
                  </a:cubicBezTo>
                  <a:cubicBezTo>
                    <a:pt x="3537" y="1251"/>
                    <a:pt x="3477" y="1298"/>
                    <a:pt x="3466" y="1358"/>
                  </a:cubicBezTo>
                  <a:cubicBezTo>
                    <a:pt x="3430" y="1453"/>
                    <a:pt x="3418" y="1560"/>
                    <a:pt x="3406" y="1667"/>
                  </a:cubicBezTo>
                  <a:cubicBezTo>
                    <a:pt x="3394" y="1727"/>
                    <a:pt x="3370" y="1751"/>
                    <a:pt x="3311" y="1727"/>
                  </a:cubicBezTo>
                  <a:cubicBezTo>
                    <a:pt x="3239" y="1703"/>
                    <a:pt x="3192" y="1715"/>
                    <a:pt x="3144" y="1786"/>
                  </a:cubicBezTo>
                  <a:cubicBezTo>
                    <a:pt x="3108" y="1846"/>
                    <a:pt x="3096" y="1917"/>
                    <a:pt x="3144" y="2013"/>
                  </a:cubicBezTo>
                  <a:close/>
                  <a:moveTo>
                    <a:pt x="2811" y="3430"/>
                  </a:moveTo>
                  <a:cubicBezTo>
                    <a:pt x="2799" y="3430"/>
                    <a:pt x="2787" y="3441"/>
                    <a:pt x="2775" y="3453"/>
                  </a:cubicBezTo>
                  <a:cubicBezTo>
                    <a:pt x="2799" y="3513"/>
                    <a:pt x="2811" y="3584"/>
                    <a:pt x="2846" y="3644"/>
                  </a:cubicBezTo>
                  <a:cubicBezTo>
                    <a:pt x="2858" y="3668"/>
                    <a:pt x="2894" y="3680"/>
                    <a:pt x="2930" y="3691"/>
                  </a:cubicBezTo>
                  <a:cubicBezTo>
                    <a:pt x="2942" y="3656"/>
                    <a:pt x="2977" y="3608"/>
                    <a:pt x="2966" y="3596"/>
                  </a:cubicBezTo>
                  <a:cubicBezTo>
                    <a:pt x="2918" y="3537"/>
                    <a:pt x="2858" y="3489"/>
                    <a:pt x="2811" y="34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a:off x="7337625" y="1211377"/>
              <a:ext cx="23403" cy="43003"/>
            </a:xfrm>
            <a:custGeom>
              <a:rect b="b" l="l" r="r" t="t"/>
              <a:pathLst>
                <a:path extrusionOk="0" h="441" w="240">
                  <a:moveTo>
                    <a:pt x="96" y="441"/>
                  </a:moveTo>
                  <a:cubicBezTo>
                    <a:pt x="1" y="322"/>
                    <a:pt x="1" y="131"/>
                    <a:pt x="84" y="36"/>
                  </a:cubicBezTo>
                  <a:cubicBezTo>
                    <a:pt x="96" y="12"/>
                    <a:pt x="156" y="0"/>
                    <a:pt x="191" y="0"/>
                  </a:cubicBezTo>
                  <a:cubicBezTo>
                    <a:pt x="215" y="12"/>
                    <a:pt x="239" y="72"/>
                    <a:pt x="239" y="95"/>
                  </a:cubicBezTo>
                  <a:cubicBezTo>
                    <a:pt x="191" y="214"/>
                    <a:pt x="144" y="334"/>
                    <a:pt x="96"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a:off x="8279202" y="1011672"/>
              <a:ext cx="276448" cy="164894"/>
            </a:xfrm>
            <a:custGeom>
              <a:rect b="b" l="l" r="r" t="t"/>
              <a:pathLst>
                <a:path extrusionOk="0" h="1691" w="2835">
                  <a:moveTo>
                    <a:pt x="513" y="1691"/>
                  </a:moveTo>
                  <a:cubicBezTo>
                    <a:pt x="501" y="1512"/>
                    <a:pt x="382" y="1453"/>
                    <a:pt x="263" y="1393"/>
                  </a:cubicBezTo>
                  <a:cubicBezTo>
                    <a:pt x="1" y="1250"/>
                    <a:pt x="1" y="1048"/>
                    <a:pt x="144" y="834"/>
                  </a:cubicBezTo>
                  <a:cubicBezTo>
                    <a:pt x="191" y="762"/>
                    <a:pt x="215" y="655"/>
                    <a:pt x="334" y="667"/>
                  </a:cubicBezTo>
                  <a:cubicBezTo>
                    <a:pt x="418" y="691"/>
                    <a:pt x="537" y="858"/>
                    <a:pt x="549" y="965"/>
                  </a:cubicBezTo>
                  <a:cubicBezTo>
                    <a:pt x="561" y="1036"/>
                    <a:pt x="572" y="1108"/>
                    <a:pt x="596" y="1167"/>
                  </a:cubicBezTo>
                  <a:cubicBezTo>
                    <a:pt x="596" y="1191"/>
                    <a:pt x="632" y="1227"/>
                    <a:pt x="644" y="1227"/>
                  </a:cubicBezTo>
                  <a:cubicBezTo>
                    <a:pt x="703" y="1239"/>
                    <a:pt x="763" y="1227"/>
                    <a:pt x="822" y="1227"/>
                  </a:cubicBezTo>
                  <a:cubicBezTo>
                    <a:pt x="822" y="1191"/>
                    <a:pt x="822" y="1131"/>
                    <a:pt x="811" y="1096"/>
                  </a:cubicBezTo>
                  <a:cubicBezTo>
                    <a:pt x="775" y="1000"/>
                    <a:pt x="715" y="905"/>
                    <a:pt x="668" y="822"/>
                  </a:cubicBezTo>
                  <a:cubicBezTo>
                    <a:pt x="584" y="667"/>
                    <a:pt x="501" y="488"/>
                    <a:pt x="608" y="322"/>
                  </a:cubicBezTo>
                  <a:cubicBezTo>
                    <a:pt x="715" y="143"/>
                    <a:pt x="870" y="0"/>
                    <a:pt x="1096" y="12"/>
                  </a:cubicBezTo>
                  <a:cubicBezTo>
                    <a:pt x="1180" y="24"/>
                    <a:pt x="1275" y="72"/>
                    <a:pt x="1334" y="119"/>
                  </a:cubicBezTo>
                  <a:cubicBezTo>
                    <a:pt x="1525" y="262"/>
                    <a:pt x="1692" y="417"/>
                    <a:pt x="1918" y="500"/>
                  </a:cubicBezTo>
                  <a:cubicBezTo>
                    <a:pt x="1965" y="524"/>
                    <a:pt x="1989" y="607"/>
                    <a:pt x="2037" y="655"/>
                  </a:cubicBezTo>
                  <a:cubicBezTo>
                    <a:pt x="2073" y="703"/>
                    <a:pt x="2108" y="750"/>
                    <a:pt x="2156" y="774"/>
                  </a:cubicBezTo>
                  <a:cubicBezTo>
                    <a:pt x="2370" y="869"/>
                    <a:pt x="2537" y="1012"/>
                    <a:pt x="2644" y="1239"/>
                  </a:cubicBezTo>
                  <a:cubicBezTo>
                    <a:pt x="2668" y="1286"/>
                    <a:pt x="2704" y="1334"/>
                    <a:pt x="2739" y="1369"/>
                  </a:cubicBezTo>
                  <a:cubicBezTo>
                    <a:pt x="2811" y="1429"/>
                    <a:pt x="2835" y="1500"/>
                    <a:pt x="2775" y="1596"/>
                  </a:cubicBezTo>
                  <a:cubicBezTo>
                    <a:pt x="2739" y="1536"/>
                    <a:pt x="2704" y="1477"/>
                    <a:pt x="2680" y="1417"/>
                  </a:cubicBezTo>
                  <a:cubicBezTo>
                    <a:pt x="2632" y="1346"/>
                    <a:pt x="2573" y="1322"/>
                    <a:pt x="2489" y="1334"/>
                  </a:cubicBezTo>
                  <a:cubicBezTo>
                    <a:pt x="2382" y="1358"/>
                    <a:pt x="2275" y="1369"/>
                    <a:pt x="2204" y="1465"/>
                  </a:cubicBezTo>
                  <a:cubicBezTo>
                    <a:pt x="2192" y="1489"/>
                    <a:pt x="2156" y="1477"/>
                    <a:pt x="2132" y="1489"/>
                  </a:cubicBezTo>
                  <a:cubicBezTo>
                    <a:pt x="2132" y="1465"/>
                    <a:pt x="2120" y="1441"/>
                    <a:pt x="2120" y="1429"/>
                  </a:cubicBezTo>
                  <a:cubicBezTo>
                    <a:pt x="2156" y="1358"/>
                    <a:pt x="2108" y="1310"/>
                    <a:pt x="2061" y="1298"/>
                  </a:cubicBezTo>
                  <a:cubicBezTo>
                    <a:pt x="1942" y="1262"/>
                    <a:pt x="1930" y="1179"/>
                    <a:pt x="1930" y="1072"/>
                  </a:cubicBezTo>
                  <a:cubicBezTo>
                    <a:pt x="1930" y="977"/>
                    <a:pt x="1930" y="881"/>
                    <a:pt x="1894" y="786"/>
                  </a:cubicBezTo>
                  <a:cubicBezTo>
                    <a:pt x="1870" y="691"/>
                    <a:pt x="1787" y="691"/>
                    <a:pt x="1739" y="774"/>
                  </a:cubicBezTo>
                  <a:cubicBezTo>
                    <a:pt x="1704" y="834"/>
                    <a:pt x="1680" y="893"/>
                    <a:pt x="1644" y="941"/>
                  </a:cubicBezTo>
                  <a:cubicBezTo>
                    <a:pt x="1584" y="1024"/>
                    <a:pt x="1513" y="1036"/>
                    <a:pt x="1442" y="977"/>
                  </a:cubicBezTo>
                  <a:cubicBezTo>
                    <a:pt x="1323" y="881"/>
                    <a:pt x="1275" y="750"/>
                    <a:pt x="1263" y="607"/>
                  </a:cubicBezTo>
                  <a:cubicBezTo>
                    <a:pt x="1251" y="536"/>
                    <a:pt x="1251" y="465"/>
                    <a:pt x="1156" y="441"/>
                  </a:cubicBezTo>
                  <a:cubicBezTo>
                    <a:pt x="1144" y="500"/>
                    <a:pt x="1120" y="572"/>
                    <a:pt x="1132" y="631"/>
                  </a:cubicBezTo>
                  <a:cubicBezTo>
                    <a:pt x="1168" y="738"/>
                    <a:pt x="1215" y="846"/>
                    <a:pt x="1263" y="953"/>
                  </a:cubicBezTo>
                  <a:cubicBezTo>
                    <a:pt x="1382" y="1215"/>
                    <a:pt x="1287" y="1369"/>
                    <a:pt x="1084" y="1500"/>
                  </a:cubicBezTo>
                  <a:cubicBezTo>
                    <a:pt x="1037" y="1524"/>
                    <a:pt x="953" y="1536"/>
                    <a:pt x="894" y="1524"/>
                  </a:cubicBezTo>
                  <a:cubicBezTo>
                    <a:pt x="787" y="1512"/>
                    <a:pt x="703" y="1524"/>
                    <a:pt x="632" y="1620"/>
                  </a:cubicBezTo>
                  <a:cubicBezTo>
                    <a:pt x="608" y="1643"/>
                    <a:pt x="572" y="1655"/>
                    <a:pt x="513" y="16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a:off x="8499872" y="1505083"/>
              <a:ext cx="192782" cy="159140"/>
            </a:xfrm>
            <a:custGeom>
              <a:rect b="b" l="l" r="r" t="t"/>
              <a:pathLst>
                <a:path extrusionOk="0" h="1632" w="1977">
                  <a:moveTo>
                    <a:pt x="1298" y="881"/>
                  </a:moveTo>
                  <a:cubicBezTo>
                    <a:pt x="1238" y="977"/>
                    <a:pt x="1167" y="1060"/>
                    <a:pt x="1119" y="1167"/>
                  </a:cubicBezTo>
                  <a:cubicBezTo>
                    <a:pt x="1072" y="1310"/>
                    <a:pt x="953" y="1382"/>
                    <a:pt x="834" y="1429"/>
                  </a:cubicBezTo>
                  <a:cubicBezTo>
                    <a:pt x="524" y="1572"/>
                    <a:pt x="155" y="1429"/>
                    <a:pt x="24" y="1120"/>
                  </a:cubicBezTo>
                  <a:cubicBezTo>
                    <a:pt x="0" y="1060"/>
                    <a:pt x="12" y="965"/>
                    <a:pt x="24" y="893"/>
                  </a:cubicBezTo>
                  <a:cubicBezTo>
                    <a:pt x="83" y="655"/>
                    <a:pt x="155" y="417"/>
                    <a:pt x="214" y="167"/>
                  </a:cubicBezTo>
                  <a:cubicBezTo>
                    <a:pt x="238" y="108"/>
                    <a:pt x="262" y="60"/>
                    <a:pt x="286" y="0"/>
                  </a:cubicBezTo>
                  <a:lnTo>
                    <a:pt x="322" y="0"/>
                  </a:lnTo>
                  <a:cubicBezTo>
                    <a:pt x="345" y="48"/>
                    <a:pt x="369" y="96"/>
                    <a:pt x="369" y="131"/>
                  </a:cubicBezTo>
                  <a:cubicBezTo>
                    <a:pt x="381" y="227"/>
                    <a:pt x="429" y="250"/>
                    <a:pt x="524" y="274"/>
                  </a:cubicBezTo>
                  <a:cubicBezTo>
                    <a:pt x="595" y="298"/>
                    <a:pt x="679" y="346"/>
                    <a:pt x="738" y="405"/>
                  </a:cubicBezTo>
                  <a:cubicBezTo>
                    <a:pt x="786" y="441"/>
                    <a:pt x="786" y="512"/>
                    <a:pt x="726" y="560"/>
                  </a:cubicBezTo>
                  <a:cubicBezTo>
                    <a:pt x="643" y="643"/>
                    <a:pt x="548" y="715"/>
                    <a:pt x="464" y="786"/>
                  </a:cubicBezTo>
                  <a:cubicBezTo>
                    <a:pt x="429" y="834"/>
                    <a:pt x="393" y="881"/>
                    <a:pt x="357" y="929"/>
                  </a:cubicBezTo>
                  <a:cubicBezTo>
                    <a:pt x="429" y="977"/>
                    <a:pt x="476" y="1024"/>
                    <a:pt x="536" y="1060"/>
                  </a:cubicBezTo>
                  <a:cubicBezTo>
                    <a:pt x="595" y="1096"/>
                    <a:pt x="643" y="1096"/>
                    <a:pt x="691" y="1048"/>
                  </a:cubicBezTo>
                  <a:cubicBezTo>
                    <a:pt x="750" y="965"/>
                    <a:pt x="810" y="893"/>
                    <a:pt x="845" y="798"/>
                  </a:cubicBezTo>
                  <a:cubicBezTo>
                    <a:pt x="881" y="679"/>
                    <a:pt x="953" y="608"/>
                    <a:pt x="1048" y="548"/>
                  </a:cubicBezTo>
                  <a:cubicBezTo>
                    <a:pt x="1107" y="512"/>
                    <a:pt x="1167" y="489"/>
                    <a:pt x="1226" y="441"/>
                  </a:cubicBezTo>
                  <a:cubicBezTo>
                    <a:pt x="1310" y="393"/>
                    <a:pt x="1381" y="393"/>
                    <a:pt x="1465" y="441"/>
                  </a:cubicBezTo>
                  <a:cubicBezTo>
                    <a:pt x="1548" y="489"/>
                    <a:pt x="1643" y="524"/>
                    <a:pt x="1727" y="572"/>
                  </a:cubicBezTo>
                  <a:cubicBezTo>
                    <a:pt x="1905" y="667"/>
                    <a:pt x="1977" y="858"/>
                    <a:pt x="1929" y="1084"/>
                  </a:cubicBezTo>
                  <a:cubicBezTo>
                    <a:pt x="1917" y="1096"/>
                    <a:pt x="1917" y="1096"/>
                    <a:pt x="1917" y="1108"/>
                  </a:cubicBezTo>
                  <a:cubicBezTo>
                    <a:pt x="1929" y="1417"/>
                    <a:pt x="1715" y="1524"/>
                    <a:pt x="1465" y="1596"/>
                  </a:cubicBezTo>
                  <a:cubicBezTo>
                    <a:pt x="1369" y="1632"/>
                    <a:pt x="1298" y="1596"/>
                    <a:pt x="1238" y="1513"/>
                  </a:cubicBezTo>
                  <a:cubicBezTo>
                    <a:pt x="1179" y="1441"/>
                    <a:pt x="1191" y="1382"/>
                    <a:pt x="1238" y="1310"/>
                  </a:cubicBezTo>
                  <a:cubicBezTo>
                    <a:pt x="1286" y="1239"/>
                    <a:pt x="1334" y="1167"/>
                    <a:pt x="1369" y="1084"/>
                  </a:cubicBezTo>
                  <a:cubicBezTo>
                    <a:pt x="1381" y="1024"/>
                    <a:pt x="1369" y="953"/>
                    <a:pt x="1369" y="893"/>
                  </a:cubicBezTo>
                  <a:cubicBezTo>
                    <a:pt x="1346" y="893"/>
                    <a:pt x="1322" y="881"/>
                    <a:pt x="1298" y="88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a:off x="8196804" y="1801129"/>
              <a:ext cx="306579" cy="236955"/>
            </a:xfrm>
            <a:custGeom>
              <a:rect b="b" l="l" r="r" t="t"/>
              <a:pathLst>
                <a:path extrusionOk="0" h="2430" w="3144">
                  <a:moveTo>
                    <a:pt x="1" y="2167"/>
                  </a:moveTo>
                  <a:cubicBezTo>
                    <a:pt x="36" y="2144"/>
                    <a:pt x="60" y="2096"/>
                    <a:pt x="108" y="2084"/>
                  </a:cubicBezTo>
                  <a:cubicBezTo>
                    <a:pt x="405" y="1929"/>
                    <a:pt x="703" y="1763"/>
                    <a:pt x="1001" y="1620"/>
                  </a:cubicBezTo>
                  <a:cubicBezTo>
                    <a:pt x="1155" y="1548"/>
                    <a:pt x="1310" y="1501"/>
                    <a:pt x="1453" y="1429"/>
                  </a:cubicBezTo>
                  <a:cubicBezTo>
                    <a:pt x="1477" y="1417"/>
                    <a:pt x="1513" y="1405"/>
                    <a:pt x="1525" y="1382"/>
                  </a:cubicBezTo>
                  <a:cubicBezTo>
                    <a:pt x="1715" y="1179"/>
                    <a:pt x="1882" y="965"/>
                    <a:pt x="2072" y="763"/>
                  </a:cubicBezTo>
                  <a:cubicBezTo>
                    <a:pt x="2298" y="512"/>
                    <a:pt x="2537" y="286"/>
                    <a:pt x="2775" y="48"/>
                  </a:cubicBezTo>
                  <a:cubicBezTo>
                    <a:pt x="2822" y="1"/>
                    <a:pt x="2846" y="1"/>
                    <a:pt x="2906" y="36"/>
                  </a:cubicBezTo>
                  <a:cubicBezTo>
                    <a:pt x="2953" y="72"/>
                    <a:pt x="3013" y="108"/>
                    <a:pt x="3060" y="155"/>
                  </a:cubicBezTo>
                  <a:cubicBezTo>
                    <a:pt x="3144" y="239"/>
                    <a:pt x="3144" y="274"/>
                    <a:pt x="3072" y="382"/>
                  </a:cubicBezTo>
                  <a:cubicBezTo>
                    <a:pt x="2918" y="608"/>
                    <a:pt x="2727" y="798"/>
                    <a:pt x="2501" y="965"/>
                  </a:cubicBezTo>
                  <a:cubicBezTo>
                    <a:pt x="2287" y="1132"/>
                    <a:pt x="2084" y="1334"/>
                    <a:pt x="1858" y="1501"/>
                  </a:cubicBezTo>
                  <a:cubicBezTo>
                    <a:pt x="1679" y="1632"/>
                    <a:pt x="1489" y="1763"/>
                    <a:pt x="1286" y="1858"/>
                  </a:cubicBezTo>
                  <a:cubicBezTo>
                    <a:pt x="929" y="2048"/>
                    <a:pt x="560" y="2203"/>
                    <a:pt x="203" y="2382"/>
                  </a:cubicBezTo>
                  <a:cubicBezTo>
                    <a:pt x="108" y="2429"/>
                    <a:pt x="84" y="2358"/>
                    <a:pt x="60" y="2298"/>
                  </a:cubicBezTo>
                  <a:cubicBezTo>
                    <a:pt x="36" y="2275"/>
                    <a:pt x="24" y="2227"/>
                    <a:pt x="1" y="2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a:off x="8108556" y="1227564"/>
              <a:ext cx="169574" cy="148707"/>
            </a:xfrm>
            <a:custGeom>
              <a:rect b="b" l="l" r="r" t="t"/>
              <a:pathLst>
                <a:path extrusionOk="0" h="1525" w="1739">
                  <a:moveTo>
                    <a:pt x="917" y="1013"/>
                  </a:moveTo>
                  <a:cubicBezTo>
                    <a:pt x="989" y="846"/>
                    <a:pt x="965" y="715"/>
                    <a:pt x="965" y="584"/>
                  </a:cubicBezTo>
                  <a:cubicBezTo>
                    <a:pt x="953" y="441"/>
                    <a:pt x="965" y="298"/>
                    <a:pt x="977" y="168"/>
                  </a:cubicBezTo>
                  <a:cubicBezTo>
                    <a:pt x="989" y="72"/>
                    <a:pt x="1048" y="60"/>
                    <a:pt x="1120" y="96"/>
                  </a:cubicBezTo>
                  <a:cubicBezTo>
                    <a:pt x="1203" y="156"/>
                    <a:pt x="1275" y="215"/>
                    <a:pt x="1358" y="287"/>
                  </a:cubicBezTo>
                  <a:cubicBezTo>
                    <a:pt x="1429" y="358"/>
                    <a:pt x="1501" y="382"/>
                    <a:pt x="1584" y="310"/>
                  </a:cubicBezTo>
                  <a:cubicBezTo>
                    <a:pt x="1584" y="310"/>
                    <a:pt x="1584" y="310"/>
                    <a:pt x="1596" y="298"/>
                  </a:cubicBezTo>
                  <a:lnTo>
                    <a:pt x="1739" y="275"/>
                  </a:lnTo>
                  <a:cubicBezTo>
                    <a:pt x="1727" y="334"/>
                    <a:pt x="1715" y="406"/>
                    <a:pt x="1691" y="465"/>
                  </a:cubicBezTo>
                  <a:cubicBezTo>
                    <a:pt x="1679" y="501"/>
                    <a:pt x="1632" y="525"/>
                    <a:pt x="1596" y="537"/>
                  </a:cubicBezTo>
                  <a:cubicBezTo>
                    <a:pt x="1429" y="644"/>
                    <a:pt x="1346" y="810"/>
                    <a:pt x="1310" y="1001"/>
                  </a:cubicBezTo>
                  <a:cubicBezTo>
                    <a:pt x="1275" y="1203"/>
                    <a:pt x="1168" y="1334"/>
                    <a:pt x="977" y="1430"/>
                  </a:cubicBezTo>
                  <a:cubicBezTo>
                    <a:pt x="917" y="1453"/>
                    <a:pt x="858" y="1489"/>
                    <a:pt x="787" y="1525"/>
                  </a:cubicBezTo>
                  <a:cubicBezTo>
                    <a:pt x="715" y="1441"/>
                    <a:pt x="644" y="1358"/>
                    <a:pt x="572" y="1287"/>
                  </a:cubicBezTo>
                  <a:cubicBezTo>
                    <a:pt x="441" y="1156"/>
                    <a:pt x="358" y="1180"/>
                    <a:pt x="286" y="1358"/>
                  </a:cubicBezTo>
                  <a:cubicBezTo>
                    <a:pt x="275" y="1406"/>
                    <a:pt x="215" y="1453"/>
                    <a:pt x="167" y="1477"/>
                  </a:cubicBezTo>
                  <a:cubicBezTo>
                    <a:pt x="72" y="1525"/>
                    <a:pt x="1" y="1477"/>
                    <a:pt x="13" y="1370"/>
                  </a:cubicBezTo>
                  <a:cubicBezTo>
                    <a:pt x="60" y="1120"/>
                    <a:pt x="96" y="870"/>
                    <a:pt x="155" y="632"/>
                  </a:cubicBezTo>
                  <a:cubicBezTo>
                    <a:pt x="203" y="453"/>
                    <a:pt x="263" y="287"/>
                    <a:pt x="322" y="120"/>
                  </a:cubicBezTo>
                  <a:cubicBezTo>
                    <a:pt x="370" y="13"/>
                    <a:pt x="477" y="1"/>
                    <a:pt x="548" y="96"/>
                  </a:cubicBezTo>
                  <a:cubicBezTo>
                    <a:pt x="608" y="179"/>
                    <a:pt x="656" y="275"/>
                    <a:pt x="691" y="370"/>
                  </a:cubicBezTo>
                  <a:cubicBezTo>
                    <a:pt x="751" y="537"/>
                    <a:pt x="787" y="703"/>
                    <a:pt x="846" y="870"/>
                  </a:cubicBezTo>
                  <a:cubicBezTo>
                    <a:pt x="858" y="906"/>
                    <a:pt x="882" y="941"/>
                    <a:pt x="917" y="10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a:off x="8492851" y="1370419"/>
              <a:ext cx="199803" cy="128912"/>
            </a:xfrm>
            <a:custGeom>
              <a:rect b="b" l="l" r="r" t="t"/>
              <a:pathLst>
                <a:path extrusionOk="0" h="1322" w="2049">
                  <a:moveTo>
                    <a:pt x="1001" y="310"/>
                  </a:moveTo>
                  <a:cubicBezTo>
                    <a:pt x="882" y="369"/>
                    <a:pt x="775" y="417"/>
                    <a:pt x="679" y="477"/>
                  </a:cubicBezTo>
                  <a:cubicBezTo>
                    <a:pt x="513" y="572"/>
                    <a:pt x="453" y="774"/>
                    <a:pt x="572" y="893"/>
                  </a:cubicBezTo>
                  <a:cubicBezTo>
                    <a:pt x="620" y="953"/>
                    <a:pt x="703" y="977"/>
                    <a:pt x="775" y="989"/>
                  </a:cubicBezTo>
                  <a:cubicBezTo>
                    <a:pt x="941" y="1000"/>
                    <a:pt x="1096" y="965"/>
                    <a:pt x="1251" y="893"/>
                  </a:cubicBezTo>
                  <a:cubicBezTo>
                    <a:pt x="1441" y="798"/>
                    <a:pt x="1453" y="715"/>
                    <a:pt x="1322" y="560"/>
                  </a:cubicBezTo>
                  <a:cubicBezTo>
                    <a:pt x="1251" y="465"/>
                    <a:pt x="1203" y="369"/>
                    <a:pt x="1156" y="274"/>
                  </a:cubicBezTo>
                  <a:cubicBezTo>
                    <a:pt x="1144" y="262"/>
                    <a:pt x="1144" y="238"/>
                    <a:pt x="1144" y="227"/>
                  </a:cubicBezTo>
                  <a:cubicBezTo>
                    <a:pt x="1096" y="60"/>
                    <a:pt x="1144" y="0"/>
                    <a:pt x="1310" y="60"/>
                  </a:cubicBezTo>
                  <a:cubicBezTo>
                    <a:pt x="1501" y="119"/>
                    <a:pt x="1679" y="203"/>
                    <a:pt x="1822" y="346"/>
                  </a:cubicBezTo>
                  <a:cubicBezTo>
                    <a:pt x="1989" y="512"/>
                    <a:pt x="2049" y="703"/>
                    <a:pt x="1989" y="941"/>
                  </a:cubicBezTo>
                  <a:cubicBezTo>
                    <a:pt x="1977" y="953"/>
                    <a:pt x="1977" y="965"/>
                    <a:pt x="1977" y="977"/>
                  </a:cubicBezTo>
                  <a:cubicBezTo>
                    <a:pt x="1894" y="1250"/>
                    <a:pt x="1858" y="1286"/>
                    <a:pt x="1560" y="1286"/>
                  </a:cubicBezTo>
                  <a:cubicBezTo>
                    <a:pt x="1334" y="1298"/>
                    <a:pt x="1108" y="1322"/>
                    <a:pt x="882" y="1310"/>
                  </a:cubicBezTo>
                  <a:cubicBezTo>
                    <a:pt x="584" y="1310"/>
                    <a:pt x="322" y="1179"/>
                    <a:pt x="132" y="941"/>
                  </a:cubicBezTo>
                  <a:cubicBezTo>
                    <a:pt x="1" y="786"/>
                    <a:pt x="13" y="667"/>
                    <a:pt x="144" y="524"/>
                  </a:cubicBezTo>
                  <a:cubicBezTo>
                    <a:pt x="239" y="429"/>
                    <a:pt x="346" y="346"/>
                    <a:pt x="489" y="334"/>
                  </a:cubicBezTo>
                  <a:cubicBezTo>
                    <a:pt x="513" y="334"/>
                    <a:pt x="536" y="322"/>
                    <a:pt x="560" y="310"/>
                  </a:cubicBezTo>
                  <a:cubicBezTo>
                    <a:pt x="656" y="250"/>
                    <a:pt x="882" y="238"/>
                    <a:pt x="1001" y="3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a:off x="8445265" y="1218300"/>
              <a:ext cx="209067" cy="126669"/>
            </a:xfrm>
            <a:custGeom>
              <a:rect b="b" l="l" r="r" t="t"/>
              <a:pathLst>
                <a:path extrusionOk="0" h="1299" w="2144">
                  <a:moveTo>
                    <a:pt x="1405" y="1298"/>
                  </a:moveTo>
                  <a:cubicBezTo>
                    <a:pt x="1370" y="1298"/>
                    <a:pt x="1334" y="1298"/>
                    <a:pt x="1298" y="1298"/>
                  </a:cubicBezTo>
                  <a:cubicBezTo>
                    <a:pt x="1167" y="1298"/>
                    <a:pt x="1132" y="1263"/>
                    <a:pt x="1084" y="1132"/>
                  </a:cubicBezTo>
                  <a:cubicBezTo>
                    <a:pt x="1060" y="1072"/>
                    <a:pt x="1036" y="1013"/>
                    <a:pt x="953" y="1013"/>
                  </a:cubicBezTo>
                  <a:cubicBezTo>
                    <a:pt x="917" y="1013"/>
                    <a:pt x="882" y="953"/>
                    <a:pt x="858" y="917"/>
                  </a:cubicBezTo>
                  <a:cubicBezTo>
                    <a:pt x="810" y="763"/>
                    <a:pt x="751" y="739"/>
                    <a:pt x="608" y="798"/>
                  </a:cubicBezTo>
                  <a:cubicBezTo>
                    <a:pt x="489" y="858"/>
                    <a:pt x="370" y="917"/>
                    <a:pt x="251" y="965"/>
                  </a:cubicBezTo>
                  <a:cubicBezTo>
                    <a:pt x="155" y="1013"/>
                    <a:pt x="96" y="965"/>
                    <a:pt x="48" y="894"/>
                  </a:cubicBezTo>
                  <a:cubicBezTo>
                    <a:pt x="1" y="834"/>
                    <a:pt x="24" y="763"/>
                    <a:pt x="84" y="727"/>
                  </a:cubicBezTo>
                  <a:cubicBezTo>
                    <a:pt x="227" y="632"/>
                    <a:pt x="382" y="548"/>
                    <a:pt x="548" y="477"/>
                  </a:cubicBezTo>
                  <a:cubicBezTo>
                    <a:pt x="655" y="429"/>
                    <a:pt x="786" y="429"/>
                    <a:pt x="893" y="382"/>
                  </a:cubicBezTo>
                  <a:cubicBezTo>
                    <a:pt x="1048" y="310"/>
                    <a:pt x="1191" y="215"/>
                    <a:pt x="1346" y="132"/>
                  </a:cubicBezTo>
                  <a:cubicBezTo>
                    <a:pt x="1358" y="132"/>
                    <a:pt x="1370" y="120"/>
                    <a:pt x="1370" y="120"/>
                  </a:cubicBezTo>
                  <a:cubicBezTo>
                    <a:pt x="1560" y="1"/>
                    <a:pt x="1667" y="12"/>
                    <a:pt x="1786" y="179"/>
                  </a:cubicBezTo>
                  <a:cubicBezTo>
                    <a:pt x="1882" y="322"/>
                    <a:pt x="1965" y="465"/>
                    <a:pt x="2025" y="632"/>
                  </a:cubicBezTo>
                  <a:cubicBezTo>
                    <a:pt x="2144" y="953"/>
                    <a:pt x="1965" y="1227"/>
                    <a:pt x="1620" y="1275"/>
                  </a:cubicBezTo>
                  <a:cubicBezTo>
                    <a:pt x="1584" y="1286"/>
                    <a:pt x="1548" y="1298"/>
                    <a:pt x="1501" y="1298"/>
                  </a:cubicBezTo>
                  <a:cubicBezTo>
                    <a:pt x="1477" y="1298"/>
                    <a:pt x="1441" y="1298"/>
                    <a:pt x="1405" y="1298"/>
                  </a:cubicBezTo>
                  <a:close/>
                  <a:moveTo>
                    <a:pt x="1477" y="774"/>
                  </a:moveTo>
                  <a:cubicBezTo>
                    <a:pt x="1477" y="667"/>
                    <a:pt x="1417" y="584"/>
                    <a:pt x="1298" y="548"/>
                  </a:cubicBezTo>
                  <a:cubicBezTo>
                    <a:pt x="1227" y="524"/>
                    <a:pt x="1191" y="548"/>
                    <a:pt x="1203" y="620"/>
                  </a:cubicBezTo>
                  <a:cubicBezTo>
                    <a:pt x="1215" y="691"/>
                    <a:pt x="1251" y="774"/>
                    <a:pt x="1286" y="846"/>
                  </a:cubicBezTo>
                  <a:cubicBezTo>
                    <a:pt x="1310" y="894"/>
                    <a:pt x="1346" y="929"/>
                    <a:pt x="1382" y="965"/>
                  </a:cubicBezTo>
                  <a:cubicBezTo>
                    <a:pt x="1417" y="917"/>
                    <a:pt x="1441" y="858"/>
                    <a:pt x="1477" y="810"/>
                  </a:cubicBezTo>
                  <a:cubicBezTo>
                    <a:pt x="1477" y="798"/>
                    <a:pt x="1477" y="786"/>
                    <a:pt x="1477" y="77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7786961" y="950142"/>
              <a:ext cx="132422" cy="156800"/>
            </a:xfrm>
            <a:custGeom>
              <a:rect b="b" l="l" r="r" t="t"/>
              <a:pathLst>
                <a:path extrusionOk="0" h="1608" w="1358">
                  <a:moveTo>
                    <a:pt x="667" y="0"/>
                  </a:moveTo>
                  <a:cubicBezTo>
                    <a:pt x="763" y="12"/>
                    <a:pt x="858" y="12"/>
                    <a:pt x="941" y="36"/>
                  </a:cubicBezTo>
                  <a:cubicBezTo>
                    <a:pt x="1156" y="96"/>
                    <a:pt x="1239" y="262"/>
                    <a:pt x="1275" y="453"/>
                  </a:cubicBezTo>
                  <a:cubicBezTo>
                    <a:pt x="1310" y="607"/>
                    <a:pt x="1322" y="762"/>
                    <a:pt x="1334" y="929"/>
                  </a:cubicBezTo>
                  <a:cubicBezTo>
                    <a:pt x="1358" y="1203"/>
                    <a:pt x="1239" y="1369"/>
                    <a:pt x="977" y="1477"/>
                  </a:cubicBezTo>
                  <a:cubicBezTo>
                    <a:pt x="644" y="1608"/>
                    <a:pt x="286" y="1465"/>
                    <a:pt x="132" y="1119"/>
                  </a:cubicBezTo>
                  <a:cubicBezTo>
                    <a:pt x="48" y="917"/>
                    <a:pt x="1" y="703"/>
                    <a:pt x="36" y="465"/>
                  </a:cubicBezTo>
                  <a:cubicBezTo>
                    <a:pt x="72" y="155"/>
                    <a:pt x="263" y="36"/>
                    <a:pt x="548" y="12"/>
                  </a:cubicBezTo>
                  <a:cubicBezTo>
                    <a:pt x="584" y="12"/>
                    <a:pt x="632" y="12"/>
                    <a:pt x="667" y="12"/>
                  </a:cubicBezTo>
                  <a:close/>
                  <a:moveTo>
                    <a:pt x="977" y="762"/>
                  </a:moveTo>
                  <a:cubicBezTo>
                    <a:pt x="977" y="762"/>
                    <a:pt x="977" y="762"/>
                    <a:pt x="965" y="762"/>
                  </a:cubicBezTo>
                  <a:cubicBezTo>
                    <a:pt x="965" y="727"/>
                    <a:pt x="977" y="703"/>
                    <a:pt x="965" y="667"/>
                  </a:cubicBezTo>
                  <a:cubicBezTo>
                    <a:pt x="965" y="655"/>
                    <a:pt x="965" y="643"/>
                    <a:pt x="953" y="631"/>
                  </a:cubicBezTo>
                  <a:cubicBezTo>
                    <a:pt x="894" y="393"/>
                    <a:pt x="727" y="286"/>
                    <a:pt x="501" y="226"/>
                  </a:cubicBezTo>
                  <a:cubicBezTo>
                    <a:pt x="405" y="203"/>
                    <a:pt x="370" y="226"/>
                    <a:pt x="370" y="322"/>
                  </a:cubicBezTo>
                  <a:cubicBezTo>
                    <a:pt x="382" y="560"/>
                    <a:pt x="417" y="786"/>
                    <a:pt x="560" y="977"/>
                  </a:cubicBezTo>
                  <a:cubicBezTo>
                    <a:pt x="620" y="1036"/>
                    <a:pt x="727" y="1084"/>
                    <a:pt x="810" y="1096"/>
                  </a:cubicBezTo>
                  <a:cubicBezTo>
                    <a:pt x="846" y="1096"/>
                    <a:pt x="917" y="1012"/>
                    <a:pt x="941" y="953"/>
                  </a:cubicBezTo>
                  <a:cubicBezTo>
                    <a:pt x="965" y="893"/>
                    <a:pt x="965" y="822"/>
                    <a:pt x="977" y="7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7608221" y="1829018"/>
              <a:ext cx="233445" cy="187029"/>
            </a:xfrm>
            <a:custGeom>
              <a:rect b="b" l="l" r="r" t="t"/>
              <a:pathLst>
                <a:path extrusionOk="0" h="1918" w="2394">
                  <a:moveTo>
                    <a:pt x="226" y="0"/>
                  </a:moveTo>
                  <a:cubicBezTo>
                    <a:pt x="310" y="60"/>
                    <a:pt x="393" y="107"/>
                    <a:pt x="453" y="167"/>
                  </a:cubicBezTo>
                  <a:cubicBezTo>
                    <a:pt x="893" y="607"/>
                    <a:pt x="1369" y="988"/>
                    <a:pt x="1869" y="1346"/>
                  </a:cubicBezTo>
                  <a:cubicBezTo>
                    <a:pt x="2000" y="1441"/>
                    <a:pt x="2131" y="1512"/>
                    <a:pt x="2262" y="1596"/>
                  </a:cubicBezTo>
                  <a:cubicBezTo>
                    <a:pt x="2369" y="1667"/>
                    <a:pt x="2393" y="1774"/>
                    <a:pt x="2322" y="1881"/>
                  </a:cubicBezTo>
                  <a:cubicBezTo>
                    <a:pt x="2310" y="1905"/>
                    <a:pt x="2250" y="1917"/>
                    <a:pt x="2227" y="1917"/>
                  </a:cubicBezTo>
                  <a:cubicBezTo>
                    <a:pt x="2108" y="1881"/>
                    <a:pt x="1988" y="1858"/>
                    <a:pt x="1893" y="1798"/>
                  </a:cubicBezTo>
                  <a:cubicBezTo>
                    <a:pt x="1453" y="1560"/>
                    <a:pt x="1024" y="1310"/>
                    <a:pt x="643" y="988"/>
                  </a:cubicBezTo>
                  <a:cubicBezTo>
                    <a:pt x="417" y="798"/>
                    <a:pt x="203" y="584"/>
                    <a:pt x="72" y="322"/>
                  </a:cubicBezTo>
                  <a:cubicBezTo>
                    <a:pt x="36" y="274"/>
                    <a:pt x="0" y="191"/>
                    <a:pt x="24" y="167"/>
                  </a:cubicBezTo>
                  <a:cubicBezTo>
                    <a:pt x="72" y="96"/>
                    <a:pt x="155" y="60"/>
                    <a:pt x="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8466133" y="1682750"/>
              <a:ext cx="192880" cy="127741"/>
            </a:xfrm>
            <a:custGeom>
              <a:rect b="b" l="l" r="r" t="t"/>
              <a:pathLst>
                <a:path extrusionOk="0" h="1310" w="1978">
                  <a:moveTo>
                    <a:pt x="179" y="0"/>
                  </a:moveTo>
                  <a:cubicBezTo>
                    <a:pt x="346" y="48"/>
                    <a:pt x="501" y="83"/>
                    <a:pt x="644" y="131"/>
                  </a:cubicBezTo>
                  <a:cubicBezTo>
                    <a:pt x="846" y="202"/>
                    <a:pt x="1049" y="286"/>
                    <a:pt x="1251" y="369"/>
                  </a:cubicBezTo>
                  <a:cubicBezTo>
                    <a:pt x="1322" y="393"/>
                    <a:pt x="1358" y="369"/>
                    <a:pt x="1394" y="310"/>
                  </a:cubicBezTo>
                  <a:cubicBezTo>
                    <a:pt x="1501" y="143"/>
                    <a:pt x="1668" y="95"/>
                    <a:pt x="1846" y="179"/>
                  </a:cubicBezTo>
                  <a:cubicBezTo>
                    <a:pt x="1942" y="238"/>
                    <a:pt x="1977" y="298"/>
                    <a:pt x="1953" y="417"/>
                  </a:cubicBezTo>
                  <a:cubicBezTo>
                    <a:pt x="1882" y="750"/>
                    <a:pt x="1703" y="1036"/>
                    <a:pt x="1453" y="1274"/>
                  </a:cubicBezTo>
                  <a:cubicBezTo>
                    <a:pt x="1430" y="1298"/>
                    <a:pt x="1370" y="1310"/>
                    <a:pt x="1334" y="1298"/>
                  </a:cubicBezTo>
                  <a:cubicBezTo>
                    <a:pt x="1120" y="1191"/>
                    <a:pt x="1096" y="1167"/>
                    <a:pt x="1156" y="964"/>
                  </a:cubicBezTo>
                  <a:cubicBezTo>
                    <a:pt x="1168" y="953"/>
                    <a:pt x="1168" y="929"/>
                    <a:pt x="1180" y="905"/>
                  </a:cubicBezTo>
                  <a:cubicBezTo>
                    <a:pt x="1215" y="774"/>
                    <a:pt x="1203" y="738"/>
                    <a:pt x="1072" y="691"/>
                  </a:cubicBezTo>
                  <a:cubicBezTo>
                    <a:pt x="858" y="619"/>
                    <a:pt x="632" y="548"/>
                    <a:pt x="418" y="464"/>
                  </a:cubicBezTo>
                  <a:cubicBezTo>
                    <a:pt x="298" y="417"/>
                    <a:pt x="191" y="345"/>
                    <a:pt x="96" y="286"/>
                  </a:cubicBezTo>
                  <a:cubicBezTo>
                    <a:pt x="37" y="238"/>
                    <a:pt x="1" y="167"/>
                    <a:pt x="37" y="95"/>
                  </a:cubicBezTo>
                  <a:cubicBezTo>
                    <a:pt x="72" y="60"/>
                    <a:pt x="132" y="36"/>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8136444" y="948972"/>
              <a:ext cx="117308" cy="163821"/>
            </a:xfrm>
            <a:custGeom>
              <a:rect b="b" l="l" r="r" t="t"/>
              <a:pathLst>
                <a:path extrusionOk="0" h="1680" w="1203">
                  <a:moveTo>
                    <a:pt x="1120" y="0"/>
                  </a:moveTo>
                  <a:cubicBezTo>
                    <a:pt x="1132" y="131"/>
                    <a:pt x="1167" y="250"/>
                    <a:pt x="1167" y="369"/>
                  </a:cubicBezTo>
                  <a:cubicBezTo>
                    <a:pt x="1191" y="667"/>
                    <a:pt x="1203" y="965"/>
                    <a:pt x="1203" y="1262"/>
                  </a:cubicBezTo>
                  <a:cubicBezTo>
                    <a:pt x="1203" y="1381"/>
                    <a:pt x="1191" y="1512"/>
                    <a:pt x="1084" y="1608"/>
                  </a:cubicBezTo>
                  <a:cubicBezTo>
                    <a:pt x="989" y="1679"/>
                    <a:pt x="941" y="1667"/>
                    <a:pt x="893" y="1560"/>
                  </a:cubicBezTo>
                  <a:cubicBezTo>
                    <a:pt x="870" y="1489"/>
                    <a:pt x="858" y="1417"/>
                    <a:pt x="834" y="1358"/>
                  </a:cubicBezTo>
                  <a:cubicBezTo>
                    <a:pt x="751" y="1120"/>
                    <a:pt x="596" y="1072"/>
                    <a:pt x="381" y="1203"/>
                  </a:cubicBezTo>
                  <a:cubicBezTo>
                    <a:pt x="334" y="1239"/>
                    <a:pt x="274" y="1274"/>
                    <a:pt x="203" y="1286"/>
                  </a:cubicBezTo>
                  <a:cubicBezTo>
                    <a:pt x="155" y="1298"/>
                    <a:pt x="72" y="1286"/>
                    <a:pt x="36" y="1262"/>
                  </a:cubicBezTo>
                  <a:cubicBezTo>
                    <a:pt x="12" y="1227"/>
                    <a:pt x="0" y="1155"/>
                    <a:pt x="12" y="1108"/>
                  </a:cubicBezTo>
                  <a:cubicBezTo>
                    <a:pt x="72" y="917"/>
                    <a:pt x="191" y="774"/>
                    <a:pt x="334" y="655"/>
                  </a:cubicBezTo>
                  <a:cubicBezTo>
                    <a:pt x="548" y="453"/>
                    <a:pt x="774" y="262"/>
                    <a:pt x="1001" y="72"/>
                  </a:cubicBezTo>
                  <a:cubicBezTo>
                    <a:pt x="1024" y="36"/>
                    <a:pt x="1060" y="24"/>
                    <a:pt x="1120" y="0"/>
                  </a:cubicBezTo>
                  <a:close/>
                  <a:moveTo>
                    <a:pt x="798" y="869"/>
                  </a:moveTo>
                  <a:cubicBezTo>
                    <a:pt x="822" y="858"/>
                    <a:pt x="834" y="858"/>
                    <a:pt x="846" y="858"/>
                  </a:cubicBezTo>
                  <a:cubicBezTo>
                    <a:pt x="846" y="810"/>
                    <a:pt x="858" y="750"/>
                    <a:pt x="858" y="691"/>
                  </a:cubicBezTo>
                  <a:cubicBezTo>
                    <a:pt x="846" y="667"/>
                    <a:pt x="822" y="655"/>
                    <a:pt x="810" y="643"/>
                  </a:cubicBezTo>
                  <a:cubicBezTo>
                    <a:pt x="798" y="655"/>
                    <a:pt x="762" y="679"/>
                    <a:pt x="762" y="691"/>
                  </a:cubicBezTo>
                  <a:cubicBezTo>
                    <a:pt x="774" y="750"/>
                    <a:pt x="786" y="810"/>
                    <a:pt x="798" y="86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8167746" y="1636237"/>
              <a:ext cx="108141" cy="161481"/>
            </a:xfrm>
            <a:custGeom>
              <a:rect b="b" l="l" r="r" t="t"/>
              <a:pathLst>
                <a:path extrusionOk="0" h="1656" w="1109">
                  <a:moveTo>
                    <a:pt x="501" y="1"/>
                  </a:moveTo>
                  <a:cubicBezTo>
                    <a:pt x="644" y="13"/>
                    <a:pt x="763" y="13"/>
                    <a:pt x="882" y="37"/>
                  </a:cubicBezTo>
                  <a:cubicBezTo>
                    <a:pt x="930" y="48"/>
                    <a:pt x="989" y="84"/>
                    <a:pt x="1013" y="120"/>
                  </a:cubicBezTo>
                  <a:cubicBezTo>
                    <a:pt x="1025" y="156"/>
                    <a:pt x="1013" y="239"/>
                    <a:pt x="977" y="251"/>
                  </a:cubicBezTo>
                  <a:cubicBezTo>
                    <a:pt x="930" y="275"/>
                    <a:pt x="870" y="275"/>
                    <a:pt x="811" y="275"/>
                  </a:cubicBezTo>
                  <a:cubicBezTo>
                    <a:pt x="751" y="263"/>
                    <a:pt x="691" y="215"/>
                    <a:pt x="632" y="203"/>
                  </a:cubicBezTo>
                  <a:cubicBezTo>
                    <a:pt x="525" y="168"/>
                    <a:pt x="406" y="215"/>
                    <a:pt x="346" y="310"/>
                  </a:cubicBezTo>
                  <a:cubicBezTo>
                    <a:pt x="310" y="370"/>
                    <a:pt x="322" y="429"/>
                    <a:pt x="394" y="453"/>
                  </a:cubicBezTo>
                  <a:cubicBezTo>
                    <a:pt x="477" y="489"/>
                    <a:pt x="561" y="513"/>
                    <a:pt x="644" y="537"/>
                  </a:cubicBezTo>
                  <a:cubicBezTo>
                    <a:pt x="918" y="632"/>
                    <a:pt x="1108" y="918"/>
                    <a:pt x="1096" y="1203"/>
                  </a:cubicBezTo>
                  <a:cubicBezTo>
                    <a:pt x="1084" y="1394"/>
                    <a:pt x="906" y="1572"/>
                    <a:pt x="691" y="1608"/>
                  </a:cubicBezTo>
                  <a:cubicBezTo>
                    <a:pt x="501" y="1656"/>
                    <a:pt x="287" y="1561"/>
                    <a:pt x="215" y="1394"/>
                  </a:cubicBezTo>
                  <a:cubicBezTo>
                    <a:pt x="168" y="1299"/>
                    <a:pt x="191" y="1239"/>
                    <a:pt x="299" y="1227"/>
                  </a:cubicBezTo>
                  <a:cubicBezTo>
                    <a:pt x="394" y="1215"/>
                    <a:pt x="489" y="1227"/>
                    <a:pt x="584" y="1227"/>
                  </a:cubicBezTo>
                  <a:cubicBezTo>
                    <a:pt x="656" y="1227"/>
                    <a:pt x="691" y="1191"/>
                    <a:pt x="691" y="1120"/>
                  </a:cubicBezTo>
                  <a:cubicBezTo>
                    <a:pt x="703" y="906"/>
                    <a:pt x="691" y="894"/>
                    <a:pt x="477" y="858"/>
                  </a:cubicBezTo>
                  <a:cubicBezTo>
                    <a:pt x="406" y="846"/>
                    <a:pt x="346" y="834"/>
                    <a:pt x="275" y="822"/>
                  </a:cubicBezTo>
                  <a:cubicBezTo>
                    <a:pt x="84" y="787"/>
                    <a:pt x="37" y="751"/>
                    <a:pt x="13" y="560"/>
                  </a:cubicBezTo>
                  <a:cubicBezTo>
                    <a:pt x="1" y="441"/>
                    <a:pt x="13" y="310"/>
                    <a:pt x="1" y="191"/>
                  </a:cubicBezTo>
                  <a:cubicBezTo>
                    <a:pt x="1" y="84"/>
                    <a:pt x="60" y="48"/>
                    <a:pt x="156" y="37"/>
                  </a:cubicBezTo>
                  <a:cubicBezTo>
                    <a:pt x="215" y="25"/>
                    <a:pt x="287" y="25"/>
                    <a:pt x="346" y="25"/>
                  </a:cubicBezTo>
                  <a:cubicBezTo>
                    <a:pt x="406" y="25"/>
                    <a:pt x="465" y="13"/>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7784620" y="1229904"/>
              <a:ext cx="97610" cy="152217"/>
            </a:xfrm>
            <a:custGeom>
              <a:rect b="b" l="l" r="r" t="t"/>
              <a:pathLst>
                <a:path extrusionOk="0" h="1561" w="1001">
                  <a:moveTo>
                    <a:pt x="1001" y="667"/>
                  </a:moveTo>
                  <a:cubicBezTo>
                    <a:pt x="989" y="906"/>
                    <a:pt x="941" y="1120"/>
                    <a:pt x="810" y="1322"/>
                  </a:cubicBezTo>
                  <a:cubicBezTo>
                    <a:pt x="715" y="1489"/>
                    <a:pt x="370" y="1560"/>
                    <a:pt x="203" y="1489"/>
                  </a:cubicBezTo>
                  <a:cubicBezTo>
                    <a:pt x="168" y="1465"/>
                    <a:pt x="120" y="1394"/>
                    <a:pt x="120" y="1346"/>
                  </a:cubicBezTo>
                  <a:cubicBezTo>
                    <a:pt x="120" y="1310"/>
                    <a:pt x="179" y="1251"/>
                    <a:pt x="215" y="1239"/>
                  </a:cubicBezTo>
                  <a:cubicBezTo>
                    <a:pt x="299" y="1203"/>
                    <a:pt x="394" y="1191"/>
                    <a:pt x="477" y="1156"/>
                  </a:cubicBezTo>
                  <a:cubicBezTo>
                    <a:pt x="513" y="1144"/>
                    <a:pt x="537" y="1096"/>
                    <a:pt x="572" y="1072"/>
                  </a:cubicBezTo>
                  <a:cubicBezTo>
                    <a:pt x="537" y="1036"/>
                    <a:pt x="513" y="1001"/>
                    <a:pt x="465" y="977"/>
                  </a:cubicBezTo>
                  <a:cubicBezTo>
                    <a:pt x="370" y="906"/>
                    <a:pt x="251" y="858"/>
                    <a:pt x="168" y="775"/>
                  </a:cubicBezTo>
                  <a:cubicBezTo>
                    <a:pt x="25" y="644"/>
                    <a:pt x="1" y="429"/>
                    <a:pt x="84" y="286"/>
                  </a:cubicBezTo>
                  <a:cubicBezTo>
                    <a:pt x="179" y="155"/>
                    <a:pt x="370" y="1"/>
                    <a:pt x="584" y="60"/>
                  </a:cubicBezTo>
                  <a:cubicBezTo>
                    <a:pt x="799" y="108"/>
                    <a:pt x="1001" y="394"/>
                    <a:pt x="1001" y="6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p:nvPr/>
          </p:nvSpPr>
          <p:spPr>
            <a:xfrm>
              <a:off x="8019137" y="916403"/>
              <a:ext cx="110384" cy="153387"/>
            </a:xfrm>
            <a:custGeom>
              <a:rect b="b" l="l" r="r" t="t"/>
              <a:pathLst>
                <a:path extrusionOk="0" h="1573" w="1132">
                  <a:moveTo>
                    <a:pt x="1" y="1025"/>
                  </a:moveTo>
                  <a:cubicBezTo>
                    <a:pt x="49" y="727"/>
                    <a:pt x="84" y="442"/>
                    <a:pt x="132" y="156"/>
                  </a:cubicBezTo>
                  <a:cubicBezTo>
                    <a:pt x="144" y="49"/>
                    <a:pt x="191" y="1"/>
                    <a:pt x="310" y="1"/>
                  </a:cubicBezTo>
                  <a:cubicBezTo>
                    <a:pt x="501" y="13"/>
                    <a:pt x="691" y="1"/>
                    <a:pt x="882" y="13"/>
                  </a:cubicBezTo>
                  <a:cubicBezTo>
                    <a:pt x="930" y="13"/>
                    <a:pt x="977" y="25"/>
                    <a:pt x="1025" y="49"/>
                  </a:cubicBezTo>
                  <a:cubicBezTo>
                    <a:pt x="1084" y="72"/>
                    <a:pt x="1132" y="120"/>
                    <a:pt x="1108" y="180"/>
                  </a:cubicBezTo>
                  <a:cubicBezTo>
                    <a:pt x="1084" y="215"/>
                    <a:pt x="1025" y="251"/>
                    <a:pt x="989" y="263"/>
                  </a:cubicBezTo>
                  <a:cubicBezTo>
                    <a:pt x="870" y="263"/>
                    <a:pt x="763" y="251"/>
                    <a:pt x="644" y="263"/>
                  </a:cubicBezTo>
                  <a:cubicBezTo>
                    <a:pt x="584" y="275"/>
                    <a:pt x="501" y="299"/>
                    <a:pt x="477" y="346"/>
                  </a:cubicBezTo>
                  <a:cubicBezTo>
                    <a:pt x="441" y="430"/>
                    <a:pt x="525" y="489"/>
                    <a:pt x="596" y="525"/>
                  </a:cubicBezTo>
                  <a:cubicBezTo>
                    <a:pt x="668" y="549"/>
                    <a:pt x="739" y="549"/>
                    <a:pt x="822" y="561"/>
                  </a:cubicBezTo>
                  <a:cubicBezTo>
                    <a:pt x="894" y="572"/>
                    <a:pt x="965" y="584"/>
                    <a:pt x="977" y="680"/>
                  </a:cubicBezTo>
                  <a:cubicBezTo>
                    <a:pt x="1001" y="763"/>
                    <a:pt x="930" y="870"/>
                    <a:pt x="846" y="894"/>
                  </a:cubicBezTo>
                  <a:cubicBezTo>
                    <a:pt x="775" y="906"/>
                    <a:pt x="691" y="918"/>
                    <a:pt x="620" y="918"/>
                  </a:cubicBezTo>
                  <a:cubicBezTo>
                    <a:pt x="453" y="942"/>
                    <a:pt x="406" y="1013"/>
                    <a:pt x="394" y="1180"/>
                  </a:cubicBezTo>
                  <a:cubicBezTo>
                    <a:pt x="382" y="1263"/>
                    <a:pt x="370" y="1358"/>
                    <a:pt x="358" y="1442"/>
                  </a:cubicBezTo>
                  <a:cubicBezTo>
                    <a:pt x="346" y="1525"/>
                    <a:pt x="287" y="1573"/>
                    <a:pt x="215" y="1573"/>
                  </a:cubicBezTo>
                  <a:cubicBezTo>
                    <a:pt x="132" y="1573"/>
                    <a:pt x="72" y="1525"/>
                    <a:pt x="60" y="1430"/>
                  </a:cubicBezTo>
                  <a:cubicBezTo>
                    <a:pt x="49" y="1299"/>
                    <a:pt x="37" y="1168"/>
                    <a:pt x="25" y="1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
            <p:cNvSpPr/>
            <p:nvPr/>
          </p:nvSpPr>
          <p:spPr>
            <a:xfrm>
              <a:off x="8036592" y="1636237"/>
              <a:ext cx="103461" cy="156898"/>
            </a:xfrm>
            <a:custGeom>
              <a:rect b="b" l="l" r="r" t="t"/>
              <a:pathLst>
                <a:path extrusionOk="0" h="1609" w="1061">
                  <a:moveTo>
                    <a:pt x="1013" y="953"/>
                  </a:moveTo>
                  <a:cubicBezTo>
                    <a:pt x="1060" y="1239"/>
                    <a:pt x="941" y="1418"/>
                    <a:pt x="691" y="1525"/>
                  </a:cubicBezTo>
                  <a:cubicBezTo>
                    <a:pt x="453" y="1608"/>
                    <a:pt x="227" y="1537"/>
                    <a:pt x="167" y="1287"/>
                  </a:cubicBezTo>
                  <a:cubicBezTo>
                    <a:pt x="155" y="1251"/>
                    <a:pt x="179" y="1203"/>
                    <a:pt x="191" y="1156"/>
                  </a:cubicBezTo>
                  <a:cubicBezTo>
                    <a:pt x="227" y="1168"/>
                    <a:pt x="274" y="1180"/>
                    <a:pt x="298" y="1203"/>
                  </a:cubicBezTo>
                  <a:cubicBezTo>
                    <a:pt x="358" y="1263"/>
                    <a:pt x="429" y="1287"/>
                    <a:pt x="512" y="1263"/>
                  </a:cubicBezTo>
                  <a:cubicBezTo>
                    <a:pt x="620" y="1227"/>
                    <a:pt x="691" y="1168"/>
                    <a:pt x="715" y="1060"/>
                  </a:cubicBezTo>
                  <a:cubicBezTo>
                    <a:pt x="727" y="1025"/>
                    <a:pt x="703" y="965"/>
                    <a:pt x="667" y="965"/>
                  </a:cubicBezTo>
                  <a:cubicBezTo>
                    <a:pt x="536" y="894"/>
                    <a:pt x="393" y="834"/>
                    <a:pt x="239" y="787"/>
                  </a:cubicBezTo>
                  <a:cubicBezTo>
                    <a:pt x="96" y="739"/>
                    <a:pt x="84" y="739"/>
                    <a:pt x="60" y="584"/>
                  </a:cubicBezTo>
                  <a:cubicBezTo>
                    <a:pt x="1" y="322"/>
                    <a:pt x="131" y="156"/>
                    <a:pt x="322" y="25"/>
                  </a:cubicBezTo>
                  <a:cubicBezTo>
                    <a:pt x="370" y="1"/>
                    <a:pt x="453" y="1"/>
                    <a:pt x="512" y="13"/>
                  </a:cubicBezTo>
                  <a:cubicBezTo>
                    <a:pt x="596" y="25"/>
                    <a:pt x="667" y="72"/>
                    <a:pt x="739" y="84"/>
                  </a:cubicBezTo>
                  <a:cubicBezTo>
                    <a:pt x="858" y="120"/>
                    <a:pt x="905" y="191"/>
                    <a:pt x="929" y="298"/>
                  </a:cubicBezTo>
                  <a:cubicBezTo>
                    <a:pt x="965" y="525"/>
                    <a:pt x="1001" y="739"/>
                    <a:pt x="1048" y="953"/>
                  </a:cubicBezTo>
                  <a:close/>
                  <a:moveTo>
                    <a:pt x="501" y="275"/>
                  </a:moveTo>
                  <a:cubicBezTo>
                    <a:pt x="358" y="263"/>
                    <a:pt x="286" y="322"/>
                    <a:pt x="286" y="441"/>
                  </a:cubicBezTo>
                  <a:cubicBezTo>
                    <a:pt x="274" y="572"/>
                    <a:pt x="358" y="668"/>
                    <a:pt x="477" y="668"/>
                  </a:cubicBezTo>
                  <a:cubicBezTo>
                    <a:pt x="596" y="668"/>
                    <a:pt x="691" y="572"/>
                    <a:pt x="703" y="453"/>
                  </a:cubicBezTo>
                  <a:cubicBezTo>
                    <a:pt x="703" y="346"/>
                    <a:pt x="620" y="275"/>
                    <a:pt x="501" y="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a:off x="7898417" y="1639747"/>
              <a:ext cx="101120" cy="149877"/>
            </a:xfrm>
            <a:custGeom>
              <a:rect b="b" l="l" r="r" t="t"/>
              <a:pathLst>
                <a:path extrusionOk="0" h="1537" w="1037">
                  <a:moveTo>
                    <a:pt x="1013" y="965"/>
                  </a:moveTo>
                  <a:cubicBezTo>
                    <a:pt x="1013" y="989"/>
                    <a:pt x="1013" y="1001"/>
                    <a:pt x="1013" y="1024"/>
                  </a:cubicBezTo>
                  <a:cubicBezTo>
                    <a:pt x="1037" y="1310"/>
                    <a:pt x="870" y="1453"/>
                    <a:pt x="596" y="1501"/>
                  </a:cubicBezTo>
                  <a:cubicBezTo>
                    <a:pt x="417" y="1536"/>
                    <a:pt x="263" y="1501"/>
                    <a:pt x="167" y="1346"/>
                  </a:cubicBezTo>
                  <a:cubicBezTo>
                    <a:pt x="155" y="1310"/>
                    <a:pt x="155" y="1251"/>
                    <a:pt x="144" y="1203"/>
                  </a:cubicBezTo>
                  <a:cubicBezTo>
                    <a:pt x="191" y="1203"/>
                    <a:pt x="227" y="1191"/>
                    <a:pt x="275" y="1203"/>
                  </a:cubicBezTo>
                  <a:cubicBezTo>
                    <a:pt x="322" y="1215"/>
                    <a:pt x="370" y="1239"/>
                    <a:pt x="417" y="1263"/>
                  </a:cubicBezTo>
                  <a:cubicBezTo>
                    <a:pt x="525" y="1310"/>
                    <a:pt x="644" y="1251"/>
                    <a:pt x="679" y="1132"/>
                  </a:cubicBezTo>
                  <a:cubicBezTo>
                    <a:pt x="727" y="1001"/>
                    <a:pt x="679" y="917"/>
                    <a:pt x="548" y="882"/>
                  </a:cubicBezTo>
                  <a:cubicBezTo>
                    <a:pt x="465" y="858"/>
                    <a:pt x="382" y="846"/>
                    <a:pt x="298" y="822"/>
                  </a:cubicBezTo>
                  <a:cubicBezTo>
                    <a:pt x="167" y="774"/>
                    <a:pt x="36" y="727"/>
                    <a:pt x="13" y="560"/>
                  </a:cubicBezTo>
                  <a:cubicBezTo>
                    <a:pt x="1" y="370"/>
                    <a:pt x="60" y="215"/>
                    <a:pt x="239" y="132"/>
                  </a:cubicBezTo>
                  <a:cubicBezTo>
                    <a:pt x="358" y="72"/>
                    <a:pt x="489" y="36"/>
                    <a:pt x="620" y="24"/>
                  </a:cubicBezTo>
                  <a:cubicBezTo>
                    <a:pt x="798" y="1"/>
                    <a:pt x="906" y="72"/>
                    <a:pt x="941" y="251"/>
                  </a:cubicBezTo>
                  <a:cubicBezTo>
                    <a:pt x="977" y="489"/>
                    <a:pt x="1001" y="727"/>
                    <a:pt x="1025" y="965"/>
                  </a:cubicBezTo>
                  <a:cubicBezTo>
                    <a:pt x="1025" y="965"/>
                    <a:pt x="1025" y="965"/>
                    <a:pt x="1013" y="965"/>
                  </a:cubicBezTo>
                  <a:close/>
                  <a:moveTo>
                    <a:pt x="489" y="215"/>
                  </a:moveTo>
                  <a:cubicBezTo>
                    <a:pt x="382" y="215"/>
                    <a:pt x="251" y="370"/>
                    <a:pt x="251" y="489"/>
                  </a:cubicBezTo>
                  <a:cubicBezTo>
                    <a:pt x="251" y="560"/>
                    <a:pt x="465" y="715"/>
                    <a:pt x="560" y="715"/>
                  </a:cubicBezTo>
                  <a:cubicBezTo>
                    <a:pt x="632" y="715"/>
                    <a:pt x="739" y="548"/>
                    <a:pt x="739" y="453"/>
                  </a:cubicBezTo>
                  <a:cubicBezTo>
                    <a:pt x="739" y="322"/>
                    <a:pt x="620" y="215"/>
                    <a:pt x="489"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p:nvPr/>
          </p:nvSpPr>
          <p:spPr>
            <a:xfrm>
              <a:off x="7493254" y="1656032"/>
              <a:ext cx="119648" cy="144026"/>
            </a:xfrm>
            <a:custGeom>
              <a:rect b="b" l="l" r="r" t="t"/>
              <a:pathLst>
                <a:path extrusionOk="0" h="1477" w="1227">
                  <a:moveTo>
                    <a:pt x="667" y="155"/>
                  </a:moveTo>
                  <a:cubicBezTo>
                    <a:pt x="727" y="107"/>
                    <a:pt x="774" y="48"/>
                    <a:pt x="834" y="24"/>
                  </a:cubicBezTo>
                  <a:cubicBezTo>
                    <a:pt x="870" y="0"/>
                    <a:pt x="929" y="12"/>
                    <a:pt x="977" y="12"/>
                  </a:cubicBezTo>
                  <a:cubicBezTo>
                    <a:pt x="989" y="60"/>
                    <a:pt x="1001" y="119"/>
                    <a:pt x="977" y="155"/>
                  </a:cubicBezTo>
                  <a:cubicBezTo>
                    <a:pt x="917" y="250"/>
                    <a:pt x="846" y="334"/>
                    <a:pt x="774" y="417"/>
                  </a:cubicBezTo>
                  <a:cubicBezTo>
                    <a:pt x="750" y="441"/>
                    <a:pt x="739" y="476"/>
                    <a:pt x="715" y="500"/>
                  </a:cubicBezTo>
                  <a:cubicBezTo>
                    <a:pt x="798" y="584"/>
                    <a:pt x="905" y="560"/>
                    <a:pt x="1001" y="548"/>
                  </a:cubicBezTo>
                  <a:cubicBezTo>
                    <a:pt x="1155" y="536"/>
                    <a:pt x="1179" y="572"/>
                    <a:pt x="1215" y="738"/>
                  </a:cubicBezTo>
                  <a:cubicBezTo>
                    <a:pt x="1227" y="774"/>
                    <a:pt x="1191" y="822"/>
                    <a:pt x="1167" y="846"/>
                  </a:cubicBezTo>
                  <a:cubicBezTo>
                    <a:pt x="1036" y="953"/>
                    <a:pt x="917" y="1060"/>
                    <a:pt x="774" y="1143"/>
                  </a:cubicBezTo>
                  <a:cubicBezTo>
                    <a:pt x="584" y="1250"/>
                    <a:pt x="393" y="1358"/>
                    <a:pt x="191" y="1453"/>
                  </a:cubicBezTo>
                  <a:cubicBezTo>
                    <a:pt x="143" y="1477"/>
                    <a:pt x="72" y="1477"/>
                    <a:pt x="12" y="1477"/>
                  </a:cubicBezTo>
                  <a:cubicBezTo>
                    <a:pt x="0" y="1477"/>
                    <a:pt x="0" y="1465"/>
                    <a:pt x="0" y="1453"/>
                  </a:cubicBezTo>
                  <a:cubicBezTo>
                    <a:pt x="60" y="1393"/>
                    <a:pt x="119" y="1334"/>
                    <a:pt x="179" y="1274"/>
                  </a:cubicBezTo>
                  <a:cubicBezTo>
                    <a:pt x="203" y="1250"/>
                    <a:pt x="227" y="1238"/>
                    <a:pt x="239" y="1215"/>
                  </a:cubicBezTo>
                  <a:cubicBezTo>
                    <a:pt x="381" y="1084"/>
                    <a:pt x="381" y="1084"/>
                    <a:pt x="262" y="929"/>
                  </a:cubicBezTo>
                  <a:cubicBezTo>
                    <a:pt x="191" y="857"/>
                    <a:pt x="191" y="786"/>
                    <a:pt x="286" y="738"/>
                  </a:cubicBezTo>
                  <a:cubicBezTo>
                    <a:pt x="358" y="691"/>
                    <a:pt x="381" y="643"/>
                    <a:pt x="358" y="560"/>
                  </a:cubicBezTo>
                  <a:cubicBezTo>
                    <a:pt x="334" y="465"/>
                    <a:pt x="358" y="405"/>
                    <a:pt x="465" y="393"/>
                  </a:cubicBezTo>
                  <a:cubicBezTo>
                    <a:pt x="500" y="393"/>
                    <a:pt x="548" y="346"/>
                    <a:pt x="548" y="322"/>
                  </a:cubicBezTo>
                  <a:cubicBezTo>
                    <a:pt x="548" y="286"/>
                    <a:pt x="500" y="262"/>
                    <a:pt x="477" y="226"/>
                  </a:cubicBezTo>
                  <a:cubicBezTo>
                    <a:pt x="453" y="191"/>
                    <a:pt x="393" y="167"/>
                    <a:pt x="393" y="131"/>
                  </a:cubicBezTo>
                  <a:cubicBezTo>
                    <a:pt x="393" y="95"/>
                    <a:pt x="429" y="36"/>
                    <a:pt x="453" y="24"/>
                  </a:cubicBezTo>
                  <a:cubicBezTo>
                    <a:pt x="489" y="12"/>
                    <a:pt x="536" y="36"/>
                    <a:pt x="572" y="60"/>
                  </a:cubicBezTo>
                  <a:cubicBezTo>
                    <a:pt x="620" y="95"/>
                    <a:pt x="643" y="131"/>
                    <a:pt x="667" y="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p:nvPr/>
          </p:nvSpPr>
          <p:spPr>
            <a:xfrm>
              <a:off x="7997099" y="1430779"/>
              <a:ext cx="88346" cy="138273"/>
            </a:xfrm>
            <a:custGeom>
              <a:rect b="b" l="l" r="r" t="t"/>
              <a:pathLst>
                <a:path extrusionOk="0" h="1418" w="906">
                  <a:moveTo>
                    <a:pt x="906" y="739"/>
                  </a:moveTo>
                  <a:cubicBezTo>
                    <a:pt x="906" y="941"/>
                    <a:pt x="858" y="1120"/>
                    <a:pt x="691" y="1262"/>
                  </a:cubicBezTo>
                  <a:cubicBezTo>
                    <a:pt x="584" y="1358"/>
                    <a:pt x="406" y="1417"/>
                    <a:pt x="263" y="1346"/>
                  </a:cubicBezTo>
                  <a:cubicBezTo>
                    <a:pt x="48" y="1227"/>
                    <a:pt x="1" y="1155"/>
                    <a:pt x="13" y="893"/>
                  </a:cubicBezTo>
                  <a:cubicBezTo>
                    <a:pt x="25" y="715"/>
                    <a:pt x="13" y="536"/>
                    <a:pt x="25" y="358"/>
                  </a:cubicBezTo>
                  <a:cubicBezTo>
                    <a:pt x="25" y="322"/>
                    <a:pt x="25" y="274"/>
                    <a:pt x="36" y="239"/>
                  </a:cubicBezTo>
                  <a:cubicBezTo>
                    <a:pt x="72" y="0"/>
                    <a:pt x="155" y="36"/>
                    <a:pt x="310" y="36"/>
                  </a:cubicBezTo>
                  <a:cubicBezTo>
                    <a:pt x="370" y="36"/>
                    <a:pt x="429" y="60"/>
                    <a:pt x="489" y="72"/>
                  </a:cubicBezTo>
                  <a:cubicBezTo>
                    <a:pt x="763" y="119"/>
                    <a:pt x="846" y="334"/>
                    <a:pt x="894" y="560"/>
                  </a:cubicBezTo>
                  <a:cubicBezTo>
                    <a:pt x="906" y="620"/>
                    <a:pt x="906" y="679"/>
                    <a:pt x="906" y="739"/>
                  </a:cubicBezTo>
                  <a:close/>
                  <a:moveTo>
                    <a:pt x="358" y="1167"/>
                  </a:moveTo>
                  <a:cubicBezTo>
                    <a:pt x="501" y="1108"/>
                    <a:pt x="620" y="1036"/>
                    <a:pt x="632" y="893"/>
                  </a:cubicBezTo>
                  <a:cubicBezTo>
                    <a:pt x="644" y="774"/>
                    <a:pt x="644" y="655"/>
                    <a:pt x="620" y="536"/>
                  </a:cubicBezTo>
                  <a:cubicBezTo>
                    <a:pt x="596" y="453"/>
                    <a:pt x="548" y="381"/>
                    <a:pt x="501" y="310"/>
                  </a:cubicBezTo>
                  <a:cubicBezTo>
                    <a:pt x="489" y="286"/>
                    <a:pt x="429" y="262"/>
                    <a:pt x="394" y="274"/>
                  </a:cubicBezTo>
                  <a:cubicBezTo>
                    <a:pt x="370" y="274"/>
                    <a:pt x="346" y="334"/>
                    <a:pt x="334" y="370"/>
                  </a:cubicBezTo>
                  <a:cubicBezTo>
                    <a:pt x="334" y="548"/>
                    <a:pt x="322" y="715"/>
                    <a:pt x="322" y="893"/>
                  </a:cubicBezTo>
                  <a:cubicBezTo>
                    <a:pt x="322" y="977"/>
                    <a:pt x="346" y="1072"/>
                    <a:pt x="358" y="1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p:nvPr/>
          </p:nvSpPr>
          <p:spPr>
            <a:xfrm>
              <a:off x="7423631" y="1492309"/>
              <a:ext cx="153290" cy="116235"/>
            </a:xfrm>
            <a:custGeom>
              <a:rect b="b" l="l" r="r" t="t"/>
              <a:pathLst>
                <a:path extrusionOk="0" h="1192" w="1572">
                  <a:moveTo>
                    <a:pt x="1334" y="0"/>
                  </a:moveTo>
                  <a:cubicBezTo>
                    <a:pt x="1369" y="12"/>
                    <a:pt x="1393" y="12"/>
                    <a:pt x="1429" y="12"/>
                  </a:cubicBezTo>
                  <a:cubicBezTo>
                    <a:pt x="1488" y="36"/>
                    <a:pt x="1512" y="72"/>
                    <a:pt x="1464" y="131"/>
                  </a:cubicBezTo>
                  <a:cubicBezTo>
                    <a:pt x="1405" y="215"/>
                    <a:pt x="1334" y="286"/>
                    <a:pt x="1274" y="370"/>
                  </a:cubicBezTo>
                  <a:cubicBezTo>
                    <a:pt x="1191" y="465"/>
                    <a:pt x="1131" y="596"/>
                    <a:pt x="1167" y="727"/>
                  </a:cubicBezTo>
                  <a:cubicBezTo>
                    <a:pt x="1179" y="774"/>
                    <a:pt x="1226" y="822"/>
                    <a:pt x="1274" y="858"/>
                  </a:cubicBezTo>
                  <a:cubicBezTo>
                    <a:pt x="1334" y="905"/>
                    <a:pt x="1417" y="929"/>
                    <a:pt x="1488" y="977"/>
                  </a:cubicBezTo>
                  <a:cubicBezTo>
                    <a:pt x="1548" y="1012"/>
                    <a:pt x="1572" y="1072"/>
                    <a:pt x="1524" y="1143"/>
                  </a:cubicBezTo>
                  <a:cubicBezTo>
                    <a:pt x="1476" y="1191"/>
                    <a:pt x="1357" y="1179"/>
                    <a:pt x="1345" y="1108"/>
                  </a:cubicBezTo>
                  <a:cubicBezTo>
                    <a:pt x="1274" y="870"/>
                    <a:pt x="1072" y="941"/>
                    <a:pt x="917" y="917"/>
                  </a:cubicBezTo>
                  <a:cubicBezTo>
                    <a:pt x="726" y="893"/>
                    <a:pt x="524" y="893"/>
                    <a:pt x="333" y="858"/>
                  </a:cubicBezTo>
                  <a:cubicBezTo>
                    <a:pt x="238" y="834"/>
                    <a:pt x="143" y="762"/>
                    <a:pt x="60" y="703"/>
                  </a:cubicBezTo>
                  <a:cubicBezTo>
                    <a:pt x="0" y="655"/>
                    <a:pt x="0" y="596"/>
                    <a:pt x="71" y="548"/>
                  </a:cubicBezTo>
                  <a:cubicBezTo>
                    <a:pt x="238" y="429"/>
                    <a:pt x="417" y="310"/>
                    <a:pt x="631" y="310"/>
                  </a:cubicBezTo>
                  <a:cubicBezTo>
                    <a:pt x="667" y="298"/>
                    <a:pt x="714" y="262"/>
                    <a:pt x="750" y="239"/>
                  </a:cubicBezTo>
                  <a:cubicBezTo>
                    <a:pt x="929" y="96"/>
                    <a:pt x="1131" y="36"/>
                    <a:pt x="1334" y="0"/>
                  </a:cubicBezTo>
                  <a:close/>
                  <a:moveTo>
                    <a:pt x="881" y="572"/>
                  </a:moveTo>
                  <a:cubicBezTo>
                    <a:pt x="869" y="536"/>
                    <a:pt x="869" y="489"/>
                    <a:pt x="857" y="441"/>
                  </a:cubicBezTo>
                  <a:cubicBezTo>
                    <a:pt x="845" y="370"/>
                    <a:pt x="798" y="334"/>
                    <a:pt x="750" y="393"/>
                  </a:cubicBezTo>
                  <a:cubicBezTo>
                    <a:pt x="691" y="453"/>
                    <a:pt x="631" y="512"/>
                    <a:pt x="595" y="584"/>
                  </a:cubicBezTo>
                  <a:cubicBezTo>
                    <a:pt x="548" y="655"/>
                    <a:pt x="595" y="739"/>
                    <a:pt x="655" y="751"/>
                  </a:cubicBezTo>
                  <a:cubicBezTo>
                    <a:pt x="786" y="786"/>
                    <a:pt x="881" y="727"/>
                    <a:pt x="881" y="5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a:off x="8050536" y="1986890"/>
              <a:ext cx="94100" cy="151047"/>
            </a:xfrm>
            <a:custGeom>
              <a:rect b="b" l="l" r="r" t="t"/>
              <a:pathLst>
                <a:path extrusionOk="0" h="1549" w="965">
                  <a:moveTo>
                    <a:pt x="0" y="1501"/>
                  </a:moveTo>
                  <a:cubicBezTo>
                    <a:pt x="119" y="1203"/>
                    <a:pt x="227" y="929"/>
                    <a:pt x="334" y="655"/>
                  </a:cubicBezTo>
                  <a:cubicBezTo>
                    <a:pt x="369" y="560"/>
                    <a:pt x="405" y="465"/>
                    <a:pt x="429" y="370"/>
                  </a:cubicBezTo>
                  <a:cubicBezTo>
                    <a:pt x="441" y="322"/>
                    <a:pt x="429" y="262"/>
                    <a:pt x="429" y="203"/>
                  </a:cubicBezTo>
                  <a:cubicBezTo>
                    <a:pt x="417" y="167"/>
                    <a:pt x="417" y="131"/>
                    <a:pt x="429" y="108"/>
                  </a:cubicBezTo>
                  <a:cubicBezTo>
                    <a:pt x="465" y="36"/>
                    <a:pt x="584" y="1"/>
                    <a:pt x="679" y="24"/>
                  </a:cubicBezTo>
                  <a:cubicBezTo>
                    <a:pt x="762" y="48"/>
                    <a:pt x="774" y="120"/>
                    <a:pt x="762" y="191"/>
                  </a:cubicBezTo>
                  <a:cubicBezTo>
                    <a:pt x="750" y="286"/>
                    <a:pt x="727" y="382"/>
                    <a:pt x="691" y="477"/>
                  </a:cubicBezTo>
                  <a:cubicBezTo>
                    <a:pt x="655" y="596"/>
                    <a:pt x="655" y="691"/>
                    <a:pt x="691" y="798"/>
                  </a:cubicBezTo>
                  <a:cubicBezTo>
                    <a:pt x="703" y="822"/>
                    <a:pt x="715" y="858"/>
                    <a:pt x="715" y="882"/>
                  </a:cubicBezTo>
                  <a:cubicBezTo>
                    <a:pt x="739" y="1013"/>
                    <a:pt x="667" y="1084"/>
                    <a:pt x="536" y="1072"/>
                  </a:cubicBezTo>
                  <a:cubicBezTo>
                    <a:pt x="512" y="1072"/>
                    <a:pt x="477" y="1084"/>
                    <a:pt x="441" y="1096"/>
                  </a:cubicBezTo>
                  <a:cubicBezTo>
                    <a:pt x="453" y="1120"/>
                    <a:pt x="453" y="1179"/>
                    <a:pt x="477" y="1191"/>
                  </a:cubicBezTo>
                  <a:cubicBezTo>
                    <a:pt x="572" y="1239"/>
                    <a:pt x="667" y="1286"/>
                    <a:pt x="762" y="1322"/>
                  </a:cubicBezTo>
                  <a:cubicBezTo>
                    <a:pt x="774" y="1334"/>
                    <a:pt x="798" y="1322"/>
                    <a:pt x="798" y="1334"/>
                  </a:cubicBezTo>
                  <a:cubicBezTo>
                    <a:pt x="858" y="1370"/>
                    <a:pt x="941" y="1405"/>
                    <a:pt x="953" y="1441"/>
                  </a:cubicBezTo>
                  <a:cubicBezTo>
                    <a:pt x="965" y="1548"/>
                    <a:pt x="858" y="1525"/>
                    <a:pt x="798" y="1525"/>
                  </a:cubicBezTo>
                  <a:cubicBezTo>
                    <a:pt x="584" y="1525"/>
                    <a:pt x="358" y="1525"/>
                    <a:pt x="143" y="1525"/>
                  </a:cubicBezTo>
                  <a:cubicBezTo>
                    <a:pt x="96" y="1525"/>
                    <a:pt x="60" y="1513"/>
                    <a:pt x="0" y="150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p:nvPr/>
          </p:nvSpPr>
          <p:spPr>
            <a:xfrm>
              <a:off x="7756830" y="1431949"/>
              <a:ext cx="55777" cy="148707"/>
            </a:xfrm>
            <a:custGeom>
              <a:rect b="b" l="l" r="r" t="t"/>
              <a:pathLst>
                <a:path extrusionOk="0" h="1525" w="572">
                  <a:moveTo>
                    <a:pt x="560" y="1108"/>
                  </a:moveTo>
                  <a:cubicBezTo>
                    <a:pt x="548" y="1239"/>
                    <a:pt x="572" y="1370"/>
                    <a:pt x="453" y="1465"/>
                  </a:cubicBezTo>
                  <a:cubicBezTo>
                    <a:pt x="393" y="1501"/>
                    <a:pt x="345" y="1524"/>
                    <a:pt x="322" y="1453"/>
                  </a:cubicBezTo>
                  <a:cubicBezTo>
                    <a:pt x="286" y="1334"/>
                    <a:pt x="238" y="1203"/>
                    <a:pt x="226" y="1072"/>
                  </a:cubicBezTo>
                  <a:cubicBezTo>
                    <a:pt x="203" y="917"/>
                    <a:pt x="214" y="762"/>
                    <a:pt x="191" y="608"/>
                  </a:cubicBezTo>
                  <a:cubicBezTo>
                    <a:pt x="179" y="548"/>
                    <a:pt x="143" y="500"/>
                    <a:pt x="95" y="453"/>
                  </a:cubicBezTo>
                  <a:cubicBezTo>
                    <a:pt x="24" y="393"/>
                    <a:pt x="0" y="322"/>
                    <a:pt x="72" y="250"/>
                  </a:cubicBezTo>
                  <a:cubicBezTo>
                    <a:pt x="131" y="179"/>
                    <a:pt x="203" y="119"/>
                    <a:pt x="286" y="60"/>
                  </a:cubicBezTo>
                  <a:cubicBezTo>
                    <a:pt x="357" y="0"/>
                    <a:pt x="429" y="36"/>
                    <a:pt x="453" y="143"/>
                  </a:cubicBezTo>
                  <a:cubicBezTo>
                    <a:pt x="476" y="346"/>
                    <a:pt x="512" y="560"/>
                    <a:pt x="536" y="774"/>
                  </a:cubicBezTo>
                  <a:cubicBezTo>
                    <a:pt x="548" y="881"/>
                    <a:pt x="548" y="1000"/>
                    <a:pt x="560" y="11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a:off x="7842738" y="1434289"/>
              <a:ext cx="88346" cy="137103"/>
            </a:xfrm>
            <a:custGeom>
              <a:rect b="b" l="l" r="r" t="t"/>
              <a:pathLst>
                <a:path extrusionOk="0" h="1406" w="906">
                  <a:moveTo>
                    <a:pt x="0" y="119"/>
                  </a:moveTo>
                  <a:cubicBezTo>
                    <a:pt x="95" y="95"/>
                    <a:pt x="191" y="60"/>
                    <a:pt x="286" y="48"/>
                  </a:cubicBezTo>
                  <a:cubicBezTo>
                    <a:pt x="429" y="24"/>
                    <a:pt x="572" y="12"/>
                    <a:pt x="726" y="0"/>
                  </a:cubicBezTo>
                  <a:cubicBezTo>
                    <a:pt x="857" y="0"/>
                    <a:pt x="905" y="72"/>
                    <a:pt x="857" y="191"/>
                  </a:cubicBezTo>
                  <a:cubicBezTo>
                    <a:pt x="822" y="310"/>
                    <a:pt x="750" y="429"/>
                    <a:pt x="691" y="536"/>
                  </a:cubicBezTo>
                  <a:cubicBezTo>
                    <a:pt x="643" y="619"/>
                    <a:pt x="584" y="691"/>
                    <a:pt x="536" y="786"/>
                  </a:cubicBezTo>
                  <a:cubicBezTo>
                    <a:pt x="488" y="869"/>
                    <a:pt x="441" y="965"/>
                    <a:pt x="476" y="1084"/>
                  </a:cubicBezTo>
                  <a:cubicBezTo>
                    <a:pt x="488" y="1167"/>
                    <a:pt x="465" y="1250"/>
                    <a:pt x="441" y="1334"/>
                  </a:cubicBezTo>
                  <a:cubicBezTo>
                    <a:pt x="441" y="1369"/>
                    <a:pt x="393" y="1405"/>
                    <a:pt x="369" y="1405"/>
                  </a:cubicBezTo>
                  <a:cubicBezTo>
                    <a:pt x="345" y="1405"/>
                    <a:pt x="310" y="1369"/>
                    <a:pt x="298" y="1334"/>
                  </a:cubicBezTo>
                  <a:cubicBezTo>
                    <a:pt x="238" y="1203"/>
                    <a:pt x="238" y="1060"/>
                    <a:pt x="286" y="929"/>
                  </a:cubicBezTo>
                  <a:cubicBezTo>
                    <a:pt x="345" y="762"/>
                    <a:pt x="405" y="584"/>
                    <a:pt x="476" y="417"/>
                  </a:cubicBezTo>
                  <a:cubicBezTo>
                    <a:pt x="536" y="250"/>
                    <a:pt x="512" y="214"/>
                    <a:pt x="334" y="203"/>
                  </a:cubicBezTo>
                  <a:cubicBezTo>
                    <a:pt x="238" y="203"/>
                    <a:pt x="143" y="191"/>
                    <a:pt x="48" y="191"/>
                  </a:cubicBezTo>
                  <a:cubicBezTo>
                    <a:pt x="36" y="179"/>
                    <a:pt x="12" y="167"/>
                    <a:pt x="0" y="155"/>
                  </a:cubicBezTo>
                  <a:cubicBezTo>
                    <a:pt x="0" y="143"/>
                    <a:pt x="0" y="131"/>
                    <a:pt x="0" y="1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a:off x="7878720" y="1981039"/>
              <a:ext cx="55777" cy="141783"/>
            </a:xfrm>
            <a:custGeom>
              <a:rect b="b" l="l" r="r" t="t"/>
              <a:pathLst>
                <a:path extrusionOk="0" h="1454" w="572">
                  <a:moveTo>
                    <a:pt x="0" y="1275"/>
                  </a:moveTo>
                  <a:cubicBezTo>
                    <a:pt x="48" y="918"/>
                    <a:pt x="84" y="549"/>
                    <a:pt x="143" y="191"/>
                  </a:cubicBezTo>
                  <a:cubicBezTo>
                    <a:pt x="155" y="108"/>
                    <a:pt x="215" y="37"/>
                    <a:pt x="310" y="13"/>
                  </a:cubicBezTo>
                  <a:cubicBezTo>
                    <a:pt x="393" y="1"/>
                    <a:pt x="441" y="72"/>
                    <a:pt x="488" y="132"/>
                  </a:cubicBezTo>
                  <a:cubicBezTo>
                    <a:pt x="572" y="275"/>
                    <a:pt x="572" y="465"/>
                    <a:pt x="453" y="572"/>
                  </a:cubicBezTo>
                  <a:cubicBezTo>
                    <a:pt x="286" y="715"/>
                    <a:pt x="274" y="906"/>
                    <a:pt x="262" y="1096"/>
                  </a:cubicBezTo>
                  <a:cubicBezTo>
                    <a:pt x="262" y="1180"/>
                    <a:pt x="250" y="1251"/>
                    <a:pt x="238" y="1323"/>
                  </a:cubicBezTo>
                  <a:cubicBezTo>
                    <a:pt x="226" y="1406"/>
                    <a:pt x="167" y="1454"/>
                    <a:pt x="84" y="1454"/>
                  </a:cubicBezTo>
                  <a:cubicBezTo>
                    <a:pt x="12" y="1442"/>
                    <a:pt x="12" y="1370"/>
                    <a:pt x="12" y="1311"/>
                  </a:cubicBezTo>
                  <a:lnTo>
                    <a:pt x="12" y="1275"/>
                  </a:lnTo>
                  <a:cubicBezTo>
                    <a:pt x="12" y="1275"/>
                    <a:pt x="0" y="1275"/>
                    <a:pt x="0" y="1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a:off x="8112066" y="1430779"/>
              <a:ext cx="73232" cy="135932"/>
            </a:xfrm>
            <a:custGeom>
              <a:rect b="b" l="l" r="r" t="t"/>
              <a:pathLst>
                <a:path extrusionOk="0" h="1394" w="751">
                  <a:moveTo>
                    <a:pt x="96" y="1382"/>
                  </a:moveTo>
                  <a:cubicBezTo>
                    <a:pt x="0" y="929"/>
                    <a:pt x="96" y="477"/>
                    <a:pt x="84" y="0"/>
                  </a:cubicBezTo>
                  <a:cubicBezTo>
                    <a:pt x="227" y="96"/>
                    <a:pt x="310" y="203"/>
                    <a:pt x="334" y="346"/>
                  </a:cubicBezTo>
                  <a:cubicBezTo>
                    <a:pt x="381" y="536"/>
                    <a:pt x="465" y="608"/>
                    <a:pt x="667" y="572"/>
                  </a:cubicBezTo>
                  <a:cubicBezTo>
                    <a:pt x="691" y="572"/>
                    <a:pt x="727" y="584"/>
                    <a:pt x="751" y="596"/>
                  </a:cubicBezTo>
                  <a:cubicBezTo>
                    <a:pt x="739" y="631"/>
                    <a:pt x="739" y="667"/>
                    <a:pt x="727" y="691"/>
                  </a:cubicBezTo>
                  <a:cubicBezTo>
                    <a:pt x="679" y="739"/>
                    <a:pt x="620" y="786"/>
                    <a:pt x="560" y="810"/>
                  </a:cubicBezTo>
                  <a:cubicBezTo>
                    <a:pt x="358" y="893"/>
                    <a:pt x="250" y="1036"/>
                    <a:pt x="215" y="1251"/>
                  </a:cubicBezTo>
                  <a:cubicBezTo>
                    <a:pt x="203" y="1298"/>
                    <a:pt x="167" y="1346"/>
                    <a:pt x="143" y="1393"/>
                  </a:cubicBezTo>
                  <a:cubicBezTo>
                    <a:pt x="131" y="1382"/>
                    <a:pt x="108" y="1382"/>
                    <a:pt x="96" y="138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a:off x="7473459" y="1278660"/>
              <a:ext cx="151047" cy="59288"/>
            </a:xfrm>
            <a:custGeom>
              <a:rect b="b" l="l" r="r" t="t"/>
              <a:pathLst>
                <a:path extrusionOk="0" h="608" w="1549">
                  <a:moveTo>
                    <a:pt x="799" y="608"/>
                  </a:moveTo>
                  <a:cubicBezTo>
                    <a:pt x="727" y="608"/>
                    <a:pt x="656" y="608"/>
                    <a:pt x="584" y="608"/>
                  </a:cubicBezTo>
                  <a:cubicBezTo>
                    <a:pt x="370" y="596"/>
                    <a:pt x="251" y="429"/>
                    <a:pt x="132" y="298"/>
                  </a:cubicBezTo>
                  <a:cubicBezTo>
                    <a:pt x="72" y="239"/>
                    <a:pt x="49" y="167"/>
                    <a:pt x="13" y="96"/>
                  </a:cubicBezTo>
                  <a:cubicBezTo>
                    <a:pt x="1" y="72"/>
                    <a:pt x="13" y="36"/>
                    <a:pt x="13" y="13"/>
                  </a:cubicBezTo>
                  <a:cubicBezTo>
                    <a:pt x="37" y="13"/>
                    <a:pt x="72" y="1"/>
                    <a:pt x="96" y="13"/>
                  </a:cubicBezTo>
                  <a:cubicBezTo>
                    <a:pt x="227" y="108"/>
                    <a:pt x="358" y="191"/>
                    <a:pt x="465" y="310"/>
                  </a:cubicBezTo>
                  <a:cubicBezTo>
                    <a:pt x="549" y="394"/>
                    <a:pt x="620" y="417"/>
                    <a:pt x="727" y="394"/>
                  </a:cubicBezTo>
                  <a:cubicBezTo>
                    <a:pt x="942" y="334"/>
                    <a:pt x="1168" y="298"/>
                    <a:pt x="1382" y="251"/>
                  </a:cubicBezTo>
                  <a:cubicBezTo>
                    <a:pt x="1454" y="239"/>
                    <a:pt x="1513" y="251"/>
                    <a:pt x="1537" y="334"/>
                  </a:cubicBezTo>
                  <a:cubicBezTo>
                    <a:pt x="1549" y="429"/>
                    <a:pt x="1525" y="513"/>
                    <a:pt x="1430" y="525"/>
                  </a:cubicBezTo>
                  <a:cubicBezTo>
                    <a:pt x="1275" y="560"/>
                    <a:pt x="1108" y="584"/>
                    <a:pt x="942" y="608"/>
                  </a:cubicBezTo>
                  <a:cubicBezTo>
                    <a:pt x="894" y="608"/>
                    <a:pt x="846" y="608"/>
                    <a:pt x="799" y="6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p:nvPr/>
          </p:nvSpPr>
          <p:spPr>
            <a:xfrm>
              <a:off x="7422461" y="1421515"/>
              <a:ext cx="152120" cy="38420"/>
            </a:xfrm>
            <a:custGeom>
              <a:rect b="b" l="l" r="r" t="t"/>
              <a:pathLst>
                <a:path extrusionOk="0" h="394" w="1560">
                  <a:moveTo>
                    <a:pt x="381" y="0"/>
                  </a:moveTo>
                  <a:cubicBezTo>
                    <a:pt x="679" y="24"/>
                    <a:pt x="976" y="48"/>
                    <a:pt x="1274" y="72"/>
                  </a:cubicBezTo>
                  <a:cubicBezTo>
                    <a:pt x="1381" y="84"/>
                    <a:pt x="1476" y="119"/>
                    <a:pt x="1536" y="214"/>
                  </a:cubicBezTo>
                  <a:cubicBezTo>
                    <a:pt x="1548" y="250"/>
                    <a:pt x="1560" y="310"/>
                    <a:pt x="1548" y="345"/>
                  </a:cubicBezTo>
                  <a:cubicBezTo>
                    <a:pt x="1536" y="369"/>
                    <a:pt x="1476" y="393"/>
                    <a:pt x="1441" y="393"/>
                  </a:cubicBezTo>
                  <a:cubicBezTo>
                    <a:pt x="1167" y="369"/>
                    <a:pt x="881" y="334"/>
                    <a:pt x="607" y="298"/>
                  </a:cubicBezTo>
                  <a:cubicBezTo>
                    <a:pt x="441" y="262"/>
                    <a:pt x="274" y="226"/>
                    <a:pt x="95" y="179"/>
                  </a:cubicBezTo>
                  <a:cubicBezTo>
                    <a:pt x="60" y="167"/>
                    <a:pt x="36" y="119"/>
                    <a:pt x="0" y="84"/>
                  </a:cubicBezTo>
                  <a:cubicBezTo>
                    <a:pt x="48" y="60"/>
                    <a:pt x="83" y="36"/>
                    <a:pt x="131" y="24"/>
                  </a:cubicBezTo>
                  <a:cubicBezTo>
                    <a:pt x="203" y="12"/>
                    <a:pt x="286" y="12"/>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a:off x="7822943" y="1639747"/>
              <a:ext cx="30326" cy="149877"/>
            </a:xfrm>
            <a:custGeom>
              <a:rect b="b" l="l" r="r" t="t"/>
              <a:pathLst>
                <a:path extrusionOk="0" h="1537" w="311">
                  <a:moveTo>
                    <a:pt x="310" y="786"/>
                  </a:moveTo>
                  <a:cubicBezTo>
                    <a:pt x="298" y="965"/>
                    <a:pt x="275" y="1155"/>
                    <a:pt x="263" y="1334"/>
                  </a:cubicBezTo>
                  <a:cubicBezTo>
                    <a:pt x="251" y="1382"/>
                    <a:pt x="239" y="1429"/>
                    <a:pt x="215" y="1465"/>
                  </a:cubicBezTo>
                  <a:cubicBezTo>
                    <a:pt x="191" y="1501"/>
                    <a:pt x="144" y="1536"/>
                    <a:pt x="120" y="1525"/>
                  </a:cubicBezTo>
                  <a:cubicBezTo>
                    <a:pt x="84" y="1513"/>
                    <a:pt x="36" y="1477"/>
                    <a:pt x="36" y="1441"/>
                  </a:cubicBezTo>
                  <a:cubicBezTo>
                    <a:pt x="25" y="1203"/>
                    <a:pt x="13" y="953"/>
                    <a:pt x="13" y="715"/>
                  </a:cubicBezTo>
                  <a:cubicBezTo>
                    <a:pt x="1" y="560"/>
                    <a:pt x="25" y="405"/>
                    <a:pt x="36" y="251"/>
                  </a:cubicBezTo>
                  <a:cubicBezTo>
                    <a:pt x="36" y="179"/>
                    <a:pt x="48" y="120"/>
                    <a:pt x="60" y="60"/>
                  </a:cubicBezTo>
                  <a:cubicBezTo>
                    <a:pt x="60" y="36"/>
                    <a:pt x="84" y="1"/>
                    <a:pt x="108" y="1"/>
                  </a:cubicBezTo>
                  <a:cubicBezTo>
                    <a:pt x="132" y="1"/>
                    <a:pt x="191" y="12"/>
                    <a:pt x="191" y="36"/>
                  </a:cubicBezTo>
                  <a:cubicBezTo>
                    <a:pt x="227" y="155"/>
                    <a:pt x="275" y="286"/>
                    <a:pt x="287" y="405"/>
                  </a:cubicBezTo>
                  <a:cubicBezTo>
                    <a:pt x="298" y="536"/>
                    <a:pt x="287" y="655"/>
                    <a:pt x="287" y="7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
            <p:cNvSpPr/>
            <p:nvPr/>
          </p:nvSpPr>
          <p:spPr>
            <a:xfrm>
              <a:off x="8392998" y="1179978"/>
              <a:ext cx="72062" cy="63968"/>
            </a:xfrm>
            <a:custGeom>
              <a:rect b="b" l="l" r="r" t="t"/>
              <a:pathLst>
                <a:path extrusionOk="0" h="656" w="739">
                  <a:moveTo>
                    <a:pt x="739" y="203"/>
                  </a:moveTo>
                  <a:cubicBezTo>
                    <a:pt x="727" y="227"/>
                    <a:pt x="703" y="263"/>
                    <a:pt x="679" y="286"/>
                  </a:cubicBezTo>
                  <a:cubicBezTo>
                    <a:pt x="537" y="405"/>
                    <a:pt x="394" y="525"/>
                    <a:pt x="251" y="644"/>
                  </a:cubicBezTo>
                  <a:cubicBezTo>
                    <a:pt x="251" y="656"/>
                    <a:pt x="227" y="656"/>
                    <a:pt x="215" y="656"/>
                  </a:cubicBezTo>
                  <a:cubicBezTo>
                    <a:pt x="144" y="596"/>
                    <a:pt x="72" y="548"/>
                    <a:pt x="13" y="477"/>
                  </a:cubicBezTo>
                  <a:cubicBezTo>
                    <a:pt x="1" y="453"/>
                    <a:pt x="25" y="370"/>
                    <a:pt x="48" y="334"/>
                  </a:cubicBezTo>
                  <a:cubicBezTo>
                    <a:pt x="179" y="191"/>
                    <a:pt x="334" y="84"/>
                    <a:pt x="525" y="24"/>
                  </a:cubicBezTo>
                  <a:cubicBezTo>
                    <a:pt x="608" y="1"/>
                    <a:pt x="739" y="108"/>
                    <a:pt x="739" y="2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
            <p:cNvSpPr/>
            <p:nvPr/>
          </p:nvSpPr>
          <p:spPr>
            <a:xfrm>
              <a:off x="7980912" y="1283340"/>
              <a:ext cx="92929" cy="31399"/>
            </a:xfrm>
            <a:custGeom>
              <a:rect b="b" l="l" r="r" t="t"/>
              <a:pathLst>
                <a:path extrusionOk="0" h="322" w="953">
                  <a:moveTo>
                    <a:pt x="452" y="322"/>
                  </a:moveTo>
                  <a:cubicBezTo>
                    <a:pt x="369" y="322"/>
                    <a:pt x="262" y="310"/>
                    <a:pt x="167" y="298"/>
                  </a:cubicBezTo>
                  <a:cubicBezTo>
                    <a:pt x="131" y="298"/>
                    <a:pt x="83" y="274"/>
                    <a:pt x="48" y="250"/>
                  </a:cubicBezTo>
                  <a:cubicBezTo>
                    <a:pt x="0" y="203"/>
                    <a:pt x="0" y="131"/>
                    <a:pt x="71" y="107"/>
                  </a:cubicBezTo>
                  <a:cubicBezTo>
                    <a:pt x="321" y="24"/>
                    <a:pt x="583" y="0"/>
                    <a:pt x="833" y="72"/>
                  </a:cubicBezTo>
                  <a:cubicBezTo>
                    <a:pt x="893" y="84"/>
                    <a:pt x="953" y="96"/>
                    <a:pt x="941" y="179"/>
                  </a:cubicBezTo>
                  <a:cubicBezTo>
                    <a:pt x="941" y="274"/>
                    <a:pt x="869" y="286"/>
                    <a:pt x="810" y="298"/>
                  </a:cubicBezTo>
                  <a:cubicBezTo>
                    <a:pt x="702" y="310"/>
                    <a:pt x="583" y="310"/>
                    <a:pt x="452" y="3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7529236" y="1361155"/>
              <a:ext cx="65138" cy="40663"/>
            </a:xfrm>
            <a:custGeom>
              <a:rect b="b" l="l" r="r" t="t"/>
              <a:pathLst>
                <a:path extrusionOk="0" h="417" w="668">
                  <a:moveTo>
                    <a:pt x="489" y="417"/>
                  </a:moveTo>
                  <a:cubicBezTo>
                    <a:pt x="465" y="417"/>
                    <a:pt x="441" y="417"/>
                    <a:pt x="417" y="393"/>
                  </a:cubicBezTo>
                  <a:cubicBezTo>
                    <a:pt x="298" y="322"/>
                    <a:pt x="167" y="238"/>
                    <a:pt x="48" y="155"/>
                  </a:cubicBezTo>
                  <a:cubicBezTo>
                    <a:pt x="24" y="143"/>
                    <a:pt x="0" y="60"/>
                    <a:pt x="12" y="60"/>
                  </a:cubicBezTo>
                  <a:cubicBezTo>
                    <a:pt x="48" y="24"/>
                    <a:pt x="108" y="0"/>
                    <a:pt x="143" y="0"/>
                  </a:cubicBezTo>
                  <a:cubicBezTo>
                    <a:pt x="286" y="48"/>
                    <a:pt x="429" y="95"/>
                    <a:pt x="560" y="155"/>
                  </a:cubicBezTo>
                  <a:cubicBezTo>
                    <a:pt x="608" y="179"/>
                    <a:pt x="667" y="250"/>
                    <a:pt x="655" y="298"/>
                  </a:cubicBezTo>
                  <a:cubicBezTo>
                    <a:pt x="655" y="369"/>
                    <a:pt x="572" y="405"/>
                    <a:pt x="489" y="4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a:off x="8233956" y="1486458"/>
              <a:ext cx="45343" cy="62798"/>
            </a:xfrm>
            <a:custGeom>
              <a:rect b="b" l="l" r="r" t="t"/>
              <a:pathLst>
                <a:path extrusionOk="0" h="644" w="465">
                  <a:moveTo>
                    <a:pt x="1" y="1"/>
                  </a:moveTo>
                  <a:cubicBezTo>
                    <a:pt x="167" y="37"/>
                    <a:pt x="263" y="108"/>
                    <a:pt x="322" y="227"/>
                  </a:cubicBezTo>
                  <a:cubicBezTo>
                    <a:pt x="370" y="346"/>
                    <a:pt x="417" y="453"/>
                    <a:pt x="465" y="572"/>
                  </a:cubicBezTo>
                  <a:cubicBezTo>
                    <a:pt x="465" y="584"/>
                    <a:pt x="465" y="596"/>
                    <a:pt x="465" y="620"/>
                  </a:cubicBezTo>
                  <a:cubicBezTo>
                    <a:pt x="393" y="644"/>
                    <a:pt x="322" y="632"/>
                    <a:pt x="251" y="584"/>
                  </a:cubicBezTo>
                  <a:cubicBezTo>
                    <a:pt x="215" y="561"/>
                    <a:pt x="155" y="561"/>
                    <a:pt x="96" y="549"/>
                  </a:cubicBezTo>
                  <a:cubicBezTo>
                    <a:pt x="108" y="477"/>
                    <a:pt x="120" y="382"/>
                    <a:pt x="108" y="299"/>
                  </a:cubicBezTo>
                  <a:cubicBezTo>
                    <a:pt x="96" y="203"/>
                    <a:pt x="48" y="12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a:off x="7968138" y="1994983"/>
              <a:ext cx="31399" cy="59385"/>
            </a:xfrm>
            <a:custGeom>
              <a:rect b="b" l="l" r="r" t="t"/>
              <a:pathLst>
                <a:path extrusionOk="0" h="609" w="322">
                  <a:moveTo>
                    <a:pt x="155" y="1"/>
                  </a:moveTo>
                  <a:cubicBezTo>
                    <a:pt x="298" y="120"/>
                    <a:pt x="322" y="429"/>
                    <a:pt x="202" y="560"/>
                  </a:cubicBezTo>
                  <a:cubicBezTo>
                    <a:pt x="155" y="608"/>
                    <a:pt x="131" y="572"/>
                    <a:pt x="95" y="537"/>
                  </a:cubicBezTo>
                  <a:cubicBezTo>
                    <a:pt x="24" y="429"/>
                    <a:pt x="0" y="132"/>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8247900" y="1443553"/>
              <a:ext cx="50024" cy="29156"/>
            </a:xfrm>
            <a:custGeom>
              <a:rect b="b" l="l" r="r" t="t"/>
              <a:pathLst>
                <a:path extrusionOk="0" h="299" w="513">
                  <a:moveTo>
                    <a:pt x="512" y="36"/>
                  </a:moveTo>
                  <a:cubicBezTo>
                    <a:pt x="417" y="167"/>
                    <a:pt x="286" y="250"/>
                    <a:pt x="155" y="286"/>
                  </a:cubicBezTo>
                  <a:cubicBezTo>
                    <a:pt x="120" y="298"/>
                    <a:pt x="48" y="215"/>
                    <a:pt x="0" y="167"/>
                  </a:cubicBezTo>
                  <a:cubicBezTo>
                    <a:pt x="0" y="167"/>
                    <a:pt x="36" y="96"/>
                    <a:pt x="60" y="84"/>
                  </a:cubicBezTo>
                  <a:cubicBezTo>
                    <a:pt x="203" y="12"/>
                    <a:pt x="346" y="0"/>
                    <a:pt x="512" y="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7443328" y="1672219"/>
              <a:ext cx="44173" cy="21063"/>
            </a:xfrm>
            <a:custGeom>
              <a:rect b="b" l="l" r="r" t="t"/>
              <a:pathLst>
                <a:path extrusionOk="0" h="216" w="453">
                  <a:moveTo>
                    <a:pt x="155" y="215"/>
                  </a:moveTo>
                  <a:cubicBezTo>
                    <a:pt x="131" y="215"/>
                    <a:pt x="119" y="215"/>
                    <a:pt x="108" y="215"/>
                  </a:cubicBezTo>
                  <a:cubicBezTo>
                    <a:pt x="72" y="191"/>
                    <a:pt x="36" y="168"/>
                    <a:pt x="0" y="144"/>
                  </a:cubicBezTo>
                  <a:cubicBezTo>
                    <a:pt x="36" y="108"/>
                    <a:pt x="48" y="49"/>
                    <a:pt x="84" y="37"/>
                  </a:cubicBezTo>
                  <a:cubicBezTo>
                    <a:pt x="203" y="1"/>
                    <a:pt x="310" y="60"/>
                    <a:pt x="417" y="108"/>
                  </a:cubicBezTo>
                  <a:cubicBezTo>
                    <a:pt x="429" y="108"/>
                    <a:pt x="453" y="144"/>
                    <a:pt x="441" y="144"/>
                  </a:cubicBezTo>
                  <a:cubicBezTo>
                    <a:pt x="441" y="168"/>
                    <a:pt x="417" y="180"/>
                    <a:pt x="393" y="180"/>
                  </a:cubicBezTo>
                  <a:cubicBezTo>
                    <a:pt x="322" y="191"/>
                    <a:pt x="239" y="203"/>
                    <a:pt x="155" y="215"/>
                  </a:cubicBezTo>
                  <a:cubicBezTo>
                    <a:pt x="155" y="215"/>
                    <a:pt x="155" y="215"/>
                    <a:pt x="155"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8040102" y="2003174"/>
              <a:ext cx="44173" cy="17455"/>
            </a:xfrm>
            <a:custGeom>
              <a:rect b="b" l="l" r="r" t="t"/>
              <a:pathLst>
                <a:path extrusionOk="0" h="179" w="453">
                  <a:moveTo>
                    <a:pt x="453" y="167"/>
                  </a:moveTo>
                  <a:cubicBezTo>
                    <a:pt x="322" y="167"/>
                    <a:pt x="191" y="179"/>
                    <a:pt x="60" y="179"/>
                  </a:cubicBezTo>
                  <a:cubicBezTo>
                    <a:pt x="36" y="179"/>
                    <a:pt x="0" y="107"/>
                    <a:pt x="12" y="84"/>
                  </a:cubicBezTo>
                  <a:cubicBezTo>
                    <a:pt x="24" y="48"/>
                    <a:pt x="72" y="0"/>
                    <a:pt x="107" y="0"/>
                  </a:cubicBezTo>
                  <a:cubicBezTo>
                    <a:pt x="226" y="0"/>
                    <a:pt x="357" y="36"/>
                    <a:pt x="453" y="119"/>
                  </a:cubicBezTo>
                  <a:cubicBezTo>
                    <a:pt x="453" y="131"/>
                    <a:pt x="453" y="155"/>
                    <a:pt x="453" y="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8151559" y="1436532"/>
              <a:ext cx="39590" cy="19893"/>
            </a:xfrm>
            <a:custGeom>
              <a:rect b="b" l="l" r="r" t="t"/>
              <a:pathLst>
                <a:path extrusionOk="0" h="204" w="406">
                  <a:moveTo>
                    <a:pt x="405" y="84"/>
                  </a:moveTo>
                  <a:cubicBezTo>
                    <a:pt x="310" y="203"/>
                    <a:pt x="191" y="191"/>
                    <a:pt x="72" y="180"/>
                  </a:cubicBezTo>
                  <a:cubicBezTo>
                    <a:pt x="48" y="180"/>
                    <a:pt x="24" y="144"/>
                    <a:pt x="12" y="108"/>
                  </a:cubicBezTo>
                  <a:cubicBezTo>
                    <a:pt x="0" y="96"/>
                    <a:pt x="24" y="60"/>
                    <a:pt x="36" y="49"/>
                  </a:cubicBezTo>
                  <a:cubicBezTo>
                    <a:pt x="95" y="1"/>
                    <a:pt x="346" y="25"/>
                    <a:pt x="405"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7466536" y="1729166"/>
              <a:ext cx="19795" cy="24476"/>
            </a:xfrm>
            <a:custGeom>
              <a:rect b="b" l="l" r="r" t="t"/>
              <a:pathLst>
                <a:path extrusionOk="0" h="251" w="203">
                  <a:moveTo>
                    <a:pt x="203" y="191"/>
                  </a:moveTo>
                  <a:cubicBezTo>
                    <a:pt x="191" y="203"/>
                    <a:pt x="155" y="238"/>
                    <a:pt x="120" y="250"/>
                  </a:cubicBezTo>
                  <a:cubicBezTo>
                    <a:pt x="36" y="250"/>
                    <a:pt x="1" y="179"/>
                    <a:pt x="1" y="107"/>
                  </a:cubicBezTo>
                  <a:cubicBezTo>
                    <a:pt x="1" y="84"/>
                    <a:pt x="48" y="24"/>
                    <a:pt x="84" y="24"/>
                  </a:cubicBezTo>
                  <a:cubicBezTo>
                    <a:pt x="143" y="0"/>
                    <a:pt x="203" y="72"/>
                    <a:pt x="203" y="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p:nvPr/>
          </p:nvSpPr>
          <p:spPr>
            <a:xfrm>
              <a:off x="8303580" y="1443553"/>
              <a:ext cx="17552" cy="33739"/>
            </a:xfrm>
            <a:custGeom>
              <a:rect b="b" l="l" r="r" t="t"/>
              <a:pathLst>
                <a:path extrusionOk="0" h="346" w="180">
                  <a:moveTo>
                    <a:pt x="132" y="0"/>
                  </a:moveTo>
                  <a:cubicBezTo>
                    <a:pt x="180" y="108"/>
                    <a:pt x="180" y="203"/>
                    <a:pt x="144" y="298"/>
                  </a:cubicBezTo>
                  <a:cubicBezTo>
                    <a:pt x="132" y="322"/>
                    <a:pt x="96" y="346"/>
                    <a:pt x="72" y="346"/>
                  </a:cubicBezTo>
                  <a:cubicBezTo>
                    <a:pt x="60" y="334"/>
                    <a:pt x="37" y="310"/>
                    <a:pt x="37" y="286"/>
                  </a:cubicBezTo>
                  <a:cubicBezTo>
                    <a:pt x="1" y="191"/>
                    <a:pt x="49" y="72"/>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
            <p:cNvSpPr/>
            <p:nvPr/>
          </p:nvSpPr>
          <p:spPr>
            <a:xfrm>
              <a:off x="8571836" y="1363398"/>
              <a:ext cx="17455" cy="19893"/>
            </a:xfrm>
            <a:custGeom>
              <a:rect b="b" l="l" r="r" t="t"/>
              <a:pathLst>
                <a:path extrusionOk="0" h="204" w="179">
                  <a:moveTo>
                    <a:pt x="84" y="203"/>
                  </a:moveTo>
                  <a:cubicBezTo>
                    <a:pt x="48" y="144"/>
                    <a:pt x="0" y="108"/>
                    <a:pt x="0" y="84"/>
                  </a:cubicBezTo>
                  <a:cubicBezTo>
                    <a:pt x="12" y="48"/>
                    <a:pt x="60" y="1"/>
                    <a:pt x="96" y="1"/>
                  </a:cubicBezTo>
                  <a:cubicBezTo>
                    <a:pt x="119" y="1"/>
                    <a:pt x="179" y="48"/>
                    <a:pt x="179" y="72"/>
                  </a:cubicBezTo>
                  <a:cubicBezTo>
                    <a:pt x="167" y="108"/>
                    <a:pt x="131" y="144"/>
                    <a:pt x="84" y="2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7501348" y="1674559"/>
              <a:ext cx="17552" cy="19893"/>
            </a:xfrm>
            <a:custGeom>
              <a:rect b="b" l="l" r="r" t="t"/>
              <a:pathLst>
                <a:path extrusionOk="0" h="204" w="180">
                  <a:moveTo>
                    <a:pt x="179" y="84"/>
                  </a:moveTo>
                  <a:cubicBezTo>
                    <a:pt x="132" y="132"/>
                    <a:pt x="96" y="167"/>
                    <a:pt x="60" y="203"/>
                  </a:cubicBezTo>
                  <a:cubicBezTo>
                    <a:pt x="48" y="179"/>
                    <a:pt x="1" y="144"/>
                    <a:pt x="13" y="132"/>
                  </a:cubicBezTo>
                  <a:cubicBezTo>
                    <a:pt x="25" y="84"/>
                    <a:pt x="60" y="48"/>
                    <a:pt x="96" y="1"/>
                  </a:cubicBezTo>
                  <a:cubicBezTo>
                    <a:pt x="120" y="25"/>
                    <a:pt x="144" y="48"/>
                    <a:pt x="179"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8267598" y="1286851"/>
              <a:ext cx="21063" cy="15114"/>
            </a:xfrm>
            <a:custGeom>
              <a:rect b="b" l="l" r="r" t="t"/>
              <a:pathLst>
                <a:path extrusionOk="0" h="155" w="216">
                  <a:moveTo>
                    <a:pt x="215" y="60"/>
                  </a:moveTo>
                  <a:cubicBezTo>
                    <a:pt x="156" y="107"/>
                    <a:pt x="120" y="155"/>
                    <a:pt x="84" y="143"/>
                  </a:cubicBezTo>
                  <a:cubicBezTo>
                    <a:pt x="60" y="143"/>
                    <a:pt x="37" y="95"/>
                    <a:pt x="1" y="60"/>
                  </a:cubicBezTo>
                  <a:cubicBezTo>
                    <a:pt x="37" y="36"/>
                    <a:pt x="60" y="0"/>
                    <a:pt x="96" y="0"/>
                  </a:cubicBezTo>
                  <a:cubicBezTo>
                    <a:pt x="120" y="0"/>
                    <a:pt x="156" y="36"/>
                    <a:pt x="215"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8090028" y="1046484"/>
              <a:ext cx="17455" cy="17552"/>
            </a:xfrm>
            <a:custGeom>
              <a:rect b="b" l="l" r="r" t="t"/>
              <a:pathLst>
                <a:path extrusionOk="0" h="180" w="179">
                  <a:moveTo>
                    <a:pt x="179" y="96"/>
                  </a:moveTo>
                  <a:cubicBezTo>
                    <a:pt x="131" y="131"/>
                    <a:pt x="107" y="179"/>
                    <a:pt x="84" y="167"/>
                  </a:cubicBezTo>
                  <a:cubicBezTo>
                    <a:pt x="48" y="167"/>
                    <a:pt x="0" y="120"/>
                    <a:pt x="0" y="108"/>
                  </a:cubicBezTo>
                  <a:cubicBezTo>
                    <a:pt x="12" y="72"/>
                    <a:pt x="48" y="24"/>
                    <a:pt x="72" y="12"/>
                  </a:cubicBezTo>
                  <a:cubicBezTo>
                    <a:pt x="95" y="0"/>
                    <a:pt x="131" y="48"/>
                    <a:pt x="179"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
            <p:cNvSpPr/>
            <p:nvPr/>
          </p:nvSpPr>
          <p:spPr>
            <a:xfrm>
              <a:off x="7386479" y="1332096"/>
              <a:ext cx="15114" cy="12872"/>
            </a:xfrm>
            <a:custGeom>
              <a:rect b="b" l="l" r="r" t="t"/>
              <a:pathLst>
                <a:path extrusionOk="0" h="132" w="155">
                  <a:moveTo>
                    <a:pt x="155" y="84"/>
                  </a:moveTo>
                  <a:cubicBezTo>
                    <a:pt x="131" y="96"/>
                    <a:pt x="95" y="131"/>
                    <a:pt x="71" y="131"/>
                  </a:cubicBezTo>
                  <a:cubicBezTo>
                    <a:pt x="48" y="131"/>
                    <a:pt x="24" y="96"/>
                    <a:pt x="0" y="84"/>
                  </a:cubicBezTo>
                  <a:cubicBezTo>
                    <a:pt x="24" y="60"/>
                    <a:pt x="36" y="24"/>
                    <a:pt x="71" y="12"/>
                  </a:cubicBezTo>
                  <a:cubicBezTo>
                    <a:pt x="95" y="0"/>
                    <a:pt x="131" y="36"/>
                    <a:pt x="155" y="48"/>
                  </a:cubicBezTo>
                  <a:cubicBezTo>
                    <a:pt x="155" y="60"/>
                    <a:pt x="155" y="72"/>
                    <a:pt x="155"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
            <p:cNvSpPr/>
            <p:nvPr/>
          </p:nvSpPr>
          <p:spPr>
            <a:xfrm>
              <a:off x="8548628" y="1181148"/>
              <a:ext cx="16285" cy="12872"/>
            </a:xfrm>
            <a:custGeom>
              <a:rect b="b" l="l" r="r" t="t"/>
              <a:pathLst>
                <a:path extrusionOk="0" h="132" w="167">
                  <a:moveTo>
                    <a:pt x="95" y="132"/>
                  </a:moveTo>
                  <a:cubicBezTo>
                    <a:pt x="60" y="108"/>
                    <a:pt x="36" y="84"/>
                    <a:pt x="0" y="60"/>
                  </a:cubicBezTo>
                  <a:cubicBezTo>
                    <a:pt x="36" y="36"/>
                    <a:pt x="60" y="1"/>
                    <a:pt x="95" y="1"/>
                  </a:cubicBezTo>
                  <a:cubicBezTo>
                    <a:pt x="119" y="1"/>
                    <a:pt x="143" y="36"/>
                    <a:pt x="167" y="60"/>
                  </a:cubicBezTo>
                  <a:cubicBezTo>
                    <a:pt x="143" y="84"/>
                    <a:pt x="131" y="108"/>
                    <a:pt x="95" y="1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
            <p:cNvSpPr/>
            <p:nvPr/>
          </p:nvSpPr>
          <p:spPr>
            <a:xfrm>
              <a:off x="7461855" y="1327416"/>
              <a:ext cx="9459" cy="21063"/>
            </a:xfrm>
            <a:custGeom>
              <a:rect b="b" l="l" r="r" t="t"/>
              <a:pathLst>
                <a:path extrusionOk="0" h="216" w="97">
                  <a:moveTo>
                    <a:pt x="49" y="215"/>
                  </a:moveTo>
                  <a:cubicBezTo>
                    <a:pt x="25" y="167"/>
                    <a:pt x="13" y="120"/>
                    <a:pt x="1" y="72"/>
                  </a:cubicBezTo>
                  <a:cubicBezTo>
                    <a:pt x="1" y="48"/>
                    <a:pt x="25" y="25"/>
                    <a:pt x="37" y="1"/>
                  </a:cubicBezTo>
                  <a:cubicBezTo>
                    <a:pt x="60" y="25"/>
                    <a:pt x="84" y="36"/>
                    <a:pt x="84" y="60"/>
                  </a:cubicBezTo>
                  <a:cubicBezTo>
                    <a:pt x="96" y="108"/>
                    <a:pt x="84" y="167"/>
                    <a:pt x="72"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
            <p:cNvSpPr/>
            <p:nvPr/>
          </p:nvSpPr>
          <p:spPr>
            <a:xfrm>
              <a:off x="8470813" y="1176467"/>
              <a:ext cx="10531" cy="16382"/>
            </a:xfrm>
            <a:custGeom>
              <a:rect b="b" l="l" r="r" t="t"/>
              <a:pathLst>
                <a:path extrusionOk="0" h="168" w="108">
                  <a:moveTo>
                    <a:pt x="96" y="168"/>
                  </a:moveTo>
                  <a:cubicBezTo>
                    <a:pt x="0" y="108"/>
                    <a:pt x="12" y="49"/>
                    <a:pt x="48" y="1"/>
                  </a:cubicBezTo>
                  <a:cubicBezTo>
                    <a:pt x="60" y="1"/>
                    <a:pt x="96" y="1"/>
                    <a:pt x="108" y="1"/>
                  </a:cubicBezTo>
                  <a:cubicBezTo>
                    <a:pt x="108" y="49"/>
                    <a:pt x="108" y="96"/>
                    <a:pt x="96" y="1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p:nvPr/>
          </p:nvSpPr>
          <p:spPr>
            <a:xfrm>
              <a:off x="7963458" y="2122724"/>
              <a:ext cx="14042" cy="14042"/>
            </a:xfrm>
            <a:custGeom>
              <a:rect b="b" l="l" r="r" t="t"/>
              <a:pathLst>
                <a:path extrusionOk="0" h="144" w="144">
                  <a:moveTo>
                    <a:pt x="143" y="60"/>
                  </a:moveTo>
                  <a:cubicBezTo>
                    <a:pt x="96" y="96"/>
                    <a:pt x="72" y="120"/>
                    <a:pt x="48" y="143"/>
                  </a:cubicBezTo>
                  <a:cubicBezTo>
                    <a:pt x="24" y="132"/>
                    <a:pt x="0" y="108"/>
                    <a:pt x="0" y="96"/>
                  </a:cubicBezTo>
                  <a:cubicBezTo>
                    <a:pt x="12" y="60"/>
                    <a:pt x="36" y="24"/>
                    <a:pt x="60" y="12"/>
                  </a:cubicBezTo>
                  <a:cubicBezTo>
                    <a:pt x="72" y="1"/>
                    <a:pt x="108" y="36"/>
                    <a:pt x="143"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a:off x="7476970" y="1354134"/>
              <a:ext cx="7118" cy="14042"/>
            </a:xfrm>
            <a:custGeom>
              <a:rect b="b" l="l" r="r" t="t"/>
              <a:pathLst>
                <a:path extrusionOk="0" h="144" w="73">
                  <a:moveTo>
                    <a:pt x="13" y="143"/>
                  </a:moveTo>
                  <a:cubicBezTo>
                    <a:pt x="13" y="108"/>
                    <a:pt x="1" y="60"/>
                    <a:pt x="1" y="24"/>
                  </a:cubicBezTo>
                  <a:cubicBezTo>
                    <a:pt x="1" y="13"/>
                    <a:pt x="25" y="1"/>
                    <a:pt x="48" y="1"/>
                  </a:cubicBezTo>
                  <a:cubicBezTo>
                    <a:pt x="60" y="48"/>
                    <a:pt x="60" y="84"/>
                    <a:pt x="72" y="132"/>
                  </a:cubicBezTo>
                  <a:cubicBezTo>
                    <a:pt x="60" y="132"/>
                    <a:pt x="36" y="143"/>
                    <a:pt x="13"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7942590" y="952482"/>
              <a:ext cx="10531" cy="10531"/>
            </a:xfrm>
            <a:custGeom>
              <a:rect b="b" l="l" r="r" t="t"/>
              <a:pathLst>
                <a:path extrusionOk="0" h="108" w="108">
                  <a:moveTo>
                    <a:pt x="36" y="0"/>
                  </a:moveTo>
                  <a:cubicBezTo>
                    <a:pt x="60" y="24"/>
                    <a:pt x="83" y="36"/>
                    <a:pt x="107" y="60"/>
                  </a:cubicBezTo>
                  <a:lnTo>
                    <a:pt x="107" y="95"/>
                  </a:lnTo>
                  <a:cubicBezTo>
                    <a:pt x="72" y="95"/>
                    <a:pt x="36" y="95"/>
                    <a:pt x="0" y="107"/>
                  </a:cubicBezTo>
                  <a:lnTo>
                    <a:pt x="0" y="0"/>
                  </a:lnTo>
                  <a:cubicBezTo>
                    <a:pt x="12" y="0"/>
                    <a:pt x="24" y="0"/>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6"/>
          <p:cNvGrpSpPr/>
          <p:nvPr/>
        </p:nvGrpSpPr>
        <p:grpSpPr>
          <a:xfrm>
            <a:off x="5847294" y="371275"/>
            <a:ext cx="2583807" cy="1192395"/>
            <a:chOff x="4499600" y="2605200"/>
            <a:chExt cx="1207725" cy="557350"/>
          </a:xfrm>
        </p:grpSpPr>
        <p:sp>
          <p:nvSpPr>
            <p:cNvPr id="175" name="Google Shape;175;p6"/>
            <p:cNvSpPr/>
            <p:nvPr/>
          </p:nvSpPr>
          <p:spPr>
            <a:xfrm>
              <a:off x="4499600" y="2605200"/>
              <a:ext cx="467375" cy="485225"/>
            </a:xfrm>
            <a:custGeom>
              <a:rect b="b" l="l" r="r" t="t"/>
              <a:pathLst>
                <a:path extrusionOk="0" h="19409" w="18695">
                  <a:moveTo>
                    <a:pt x="3537" y="1"/>
                  </a:moveTo>
                  <a:cubicBezTo>
                    <a:pt x="3501" y="1"/>
                    <a:pt x="3465" y="2"/>
                    <a:pt x="3431" y="4"/>
                  </a:cubicBezTo>
                  <a:cubicBezTo>
                    <a:pt x="2729" y="38"/>
                    <a:pt x="2056" y="390"/>
                    <a:pt x="1376" y="390"/>
                  </a:cubicBezTo>
                  <a:cubicBezTo>
                    <a:pt x="1249" y="390"/>
                    <a:pt x="1122" y="377"/>
                    <a:pt x="995" y="349"/>
                  </a:cubicBezTo>
                  <a:cubicBezTo>
                    <a:pt x="842" y="310"/>
                    <a:pt x="681" y="256"/>
                    <a:pt x="533" y="256"/>
                  </a:cubicBezTo>
                  <a:cubicBezTo>
                    <a:pt x="444" y="256"/>
                    <a:pt x="360" y="275"/>
                    <a:pt x="285" y="328"/>
                  </a:cubicBezTo>
                  <a:cubicBezTo>
                    <a:pt x="0" y="531"/>
                    <a:pt x="183" y="998"/>
                    <a:pt x="427" y="1262"/>
                  </a:cubicBezTo>
                  <a:cubicBezTo>
                    <a:pt x="670" y="1526"/>
                    <a:pt x="934" y="1891"/>
                    <a:pt x="731" y="2196"/>
                  </a:cubicBezTo>
                  <a:cubicBezTo>
                    <a:pt x="1300" y="1952"/>
                    <a:pt x="1929" y="1830"/>
                    <a:pt x="2538" y="1810"/>
                  </a:cubicBezTo>
                  <a:cubicBezTo>
                    <a:pt x="2579" y="1806"/>
                    <a:pt x="2621" y="1803"/>
                    <a:pt x="2663" y="1803"/>
                  </a:cubicBezTo>
                  <a:cubicBezTo>
                    <a:pt x="2809" y="1803"/>
                    <a:pt x="2955" y="1833"/>
                    <a:pt x="3065" y="1912"/>
                  </a:cubicBezTo>
                  <a:cubicBezTo>
                    <a:pt x="3370" y="2115"/>
                    <a:pt x="3329" y="2561"/>
                    <a:pt x="3431" y="2926"/>
                  </a:cubicBezTo>
                  <a:cubicBezTo>
                    <a:pt x="3593" y="3414"/>
                    <a:pt x="4040" y="3718"/>
                    <a:pt x="4446" y="4023"/>
                  </a:cubicBezTo>
                  <a:cubicBezTo>
                    <a:pt x="5664" y="4936"/>
                    <a:pt x="7896" y="7148"/>
                    <a:pt x="8262" y="7636"/>
                  </a:cubicBezTo>
                  <a:cubicBezTo>
                    <a:pt x="8728" y="8265"/>
                    <a:pt x="9398" y="8752"/>
                    <a:pt x="10149" y="8975"/>
                  </a:cubicBezTo>
                  <a:cubicBezTo>
                    <a:pt x="10758" y="9158"/>
                    <a:pt x="11469" y="9239"/>
                    <a:pt x="11814" y="9767"/>
                  </a:cubicBezTo>
                  <a:cubicBezTo>
                    <a:pt x="12057" y="10193"/>
                    <a:pt x="11956" y="10721"/>
                    <a:pt x="12017" y="11208"/>
                  </a:cubicBezTo>
                  <a:cubicBezTo>
                    <a:pt x="12078" y="11959"/>
                    <a:pt x="12504" y="12608"/>
                    <a:pt x="12768" y="13319"/>
                  </a:cubicBezTo>
                  <a:cubicBezTo>
                    <a:pt x="13153" y="14273"/>
                    <a:pt x="13255" y="15349"/>
                    <a:pt x="13052" y="16363"/>
                  </a:cubicBezTo>
                  <a:cubicBezTo>
                    <a:pt x="12950" y="16932"/>
                    <a:pt x="12747" y="17500"/>
                    <a:pt x="12768" y="18089"/>
                  </a:cubicBezTo>
                  <a:cubicBezTo>
                    <a:pt x="12808" y="18677"/>
                    <a:pt x="13153" y="19286"/>
                    <a:pt x="13722" y="19408"/>
                  </a:cubicBezTo>
                  <a:cubicBezTo>
                    <a:pt x="13783" y="18109"/>
                    <a:pt x="14635" y="16972"/>
                    <a:pt x="15589" y="16079"/>
                  </a:cubicBezTo>
                  <a:cubicBezTo>
                    <a:pt x="16543" y="15186"/>
                    <a:pt x="17619" y="14395"/>
                    <a:pt x="18329" y="13299"/>
                  </a:cubicBezTo>
                  <a:cubicBezTo>
                    <a:pt x="18532" y="13014"/>
                    <a:pt x="18695" y="12649"/>
                    <a:pt x="18593" y="12324"/>
                  </a:cubicBezTo>
                  <a:cubicBezTo>
                    <a:pt x="18410" y="11736"/>
                    <a:pt x="17639" y="11675"/>
                    <a:pt x="17091" y="11411"/>
                  </a:cubicBezTo>
                  <a:cubicBezTo>
                    <a:pt x="16949" y="11350"/>
                    <a:pt x="16807" y="11248"/>
                    <a:pt x="16685" y="11147"/>
                  </a:cubicBezTo>
                  <a:cubicBezTo>
                    <a:pt x="16137" y="10700"/>
                    <a:pt x="15731" y="9970"/>
                    <a:pt x="15061" y="9686"/>
                  </a:cubicBezTo>
                  <a:cubicBezTo>
                    <a:pt x="14750" y="9558"/>
                    <a:pt x="14419" y="9533"/>
                    <a:pt x="14080" y="9533"/>
                  </a:cubicBezTo>
                  <a:cubicBezTo>
                    <a:pt x="13862" y="9533"/>
                    <a:pt x="13641" y="9543"/>
                    <a:pt x="13420" y="9543"/>
                  </a:cubicBezTo>
                  <a:cubicBezTo>
                    <a:pt x="13222" y="9543"/>
                    <a:pt x="13024" y="9535"/>
                    <a:pt x="12829" y="9503"/>
                  </a:cubicBezTo>
                  <a:cubicBezTo>
                    <a:pt x="11976" y="9361"/>
                    <a:pt x="11266" y="8752"/>
                    <a:pt x="10596" y="8184"/>
                  </a:cubicBezTo>
                  <a:cubicBezTo>
                    <a:pt x="10352" y="7960"/>
                    <a:pt x="10088" y="7737"/>
                    <a:pt x="9967" y="7412"/>
                  </a:cubicBezTo>
                  <a:cubicBezTo>
                    <a:pt x="9845" y="7108"/>
                    <a:pt x="9906" y="6702"/>
                    <a:pt x="10190" y="6519"/>
                  </a:cubicBezTo>
                  <a:cubicBezTo>
                    <a:pt x="10286" y="6463"/>
                    <a:pt x="10387" y="6440"/>
                    <a:pt x="10490" y="6440"/>
                  </a:cubicBezTo>
                  <a:cubicBezTo>
                    <a:pt x="10927" y="6440"/>
                    <a:pt x="11418" y="6846"/>
                    <a:pt x="11862" y="6846"/>
                  </a:cubicBezTo>
                  <a:cubicBezTo>
                    <a:pt x="11956" y="6846"/>
                    <a:pt x="12049" y="6828"/>
                    <a:pt x="12138" y="6783"/>
                  </a:cubicBezTo>
                  <a:cubicBezTo>
                    <a:pt x="12443" y="6641"/>
                    <a:pt x="12544" y="6276"/>
                    <a:pt x="12687" y="5971"/>
                  </a:cubicBezTo>
                  <a:cubicBezTo>
                    <a:pt x="12930" y="5443"/>
                    <a:pt x="13417" y="5037"/>
                    <a:pt x="13986" y="4855"/>
                  </a:cubicBezTo>
                  <a:cubicBezTo>
                    <a:pt x="14209" y="4794"/>
                    <a:pt x="14452" y="4753"/>
                    <a:pt x="14635" y="4631"/>
                  </a:cubicBezTo>
                  <a:cubicBezTo>
                    <a:pt x="14818" y="4489"/>
                    <a:pt x="14940" y="4205"/>
                    <a:pt x="14777" y="4023"/>
                  </a:cubicBezTo>
                  <a:cubicBezTo>
                    <a:pt x="14696" y="3921"/>
                    <a:pt x="14513" y="3921"/>
                    <a:pt x="14432" y="3820"/>
                  </a:cubicBezTo>
                  <a:cubicBezTo>
                    <a:pt x="14148" y="3353"/>
                    <a:pt x="15000" y="3475"/>
                    <a:pt x="15082" y="3170"/>
                  </a:cubicBezTo>
                  <a:cubicBezTo>
                    <a:pt x="15163" y="2845"/>
                    <a:pt x="15000" y="2521"/>
                    <a:pt x="14757" y="2318"/>
                  </a:cubicBezTo>
                  <a:cubicBezTo>
                    <a:pt x="14513" y="2115"/>
                    <a:pt x="14209" y="1993"/>
                    <a:pt x="13904" y="1891"/>
                  </a:cubicBezTo>
                  <a:cubicBezTo>
                    <a:pt x="13685" y="1822"/>
                    <a:pt x="13446" y="1759"/>
                    <a:pt x="13220" y="1759"/>
                  </a:cubicBezTo>
                  <a:cubicBezTo>
                    <a:pt x="13050" y="1759"/>
                    <a:pt x="12887" y="1795"/>
                    <a:pt x="12747" y="1891"/>
                  </a:cubicBezTo>
                  <a:cubicBezTo>
                    <a:pt x="12463" y="2094"/>
                    <a:pt x="12382" y="2460"/>
                    <a:pt x="12118" y="2683"/>
                  </a:cubicBezTo>
                  <a:cubicBezTo>
                    <a:pt x="11973" y="2804"/>
                    <a:pt x="11778" y="2860"/>
                    <a:pt x="11580" y="2860"/>
                  </a:cubicBezTo>
                  <a:cubicBezTo>
                    <a:pt x="11444" y="2860"/>
                    <a:pt x="11308" y="2834"/>
                    <a:pt x="11184" y="2784"/>
                  </a:cubicBezTo>
                  <a:cubicBezTo>
                    <a:pt x="10880" y="2683"/>
                    <a:pt x="10454" y="2480"/>
                    <a:pt x="10393" y="2257"/>
                  </a:cubicBezTo>
                  <a:cubicBezTo>
                    <a:pt x="10352" y="2054"/>
                    <a:pt x="10616" y="1709"/>
                    <a:pt x="10880" y="1668"/>
                  </a:cubicBezTo>
                  <a:cubicBezTo>
                    <a:pt x="11428" y="1567"/>
                    <a:pt x="11712" y="816"/>
                    <a:pt x="12281" y="755"/>
                  </a:cubicBezTo>
                  <a:cubicBezTo>
                    <a:pt x="12299" y="753"/>
                    <a:pt x="12317" y="753"/>
                    <a:pt x="12335" y="753"/>
                  </a:cubicBezTo>
                  <a:cubicBezTo>
                    <a:pt x="12598" y="753"/>
                    <a:pt x="12843" y="887"/>
                    <a:pt x="13052" y="1039"/>
                  </a:cubicBezTo>
                  <a:cubicBezTo>
                    <a:pt x="13295" y="1201"/>
                    <a:pt x="13539" y="1364"/>
                    <a:pt x="13823" y="1364"/>
                  </a:cubicBezTo>
                  <a:cubicBezTo>
                    <a:pt x="14087" y="1364"/>
                    <a:pt x="14392" y="1100"/>
                    <a:pt x="14290" y="816"/>
                  </a:cubicBezTo>
                  <a:cubicBezTo>
                    <a:pt x="14229" y="613"/>
                    <a:pt x="13986" y="531"/>
                    <a:pt x="13762" y="470"/>
                  </a:cubicBezTo>
                  <a:cubicBezTo>
                    <a:pt x="13174" y="339"/>
                    <a:pt x="12570" y="273"/>
                    <a:pt x="11966" y="273"/>
                  </a:cubicBezTo>
                  <a:cubicBezTo>
                    <a:pt x="11362" y="273"/>
                    <a:pt x="10758" y="339"/>
                    <a:pt x="10170" y="470"/>
                  </a:cubicBezTo>
                  <a:cubicBezTo>
                    <a:pt x="9926" y="531"/>
                    <a:pt x="9682" y="633"/>
                    <a:pt x="9439" y="694"/>
                  </a:cubicBezTo>
                  <a:cubicBezTo>
                    <a:pt x="9396" y="703"/>
                    <a:pt x="9358" y="707"/>
                    <a:pt x="9323" y="707"/>
                  </a:cubicBezTo>
                  <a:cubicBezTo>
                    <a:pt x="9041" y="707"/>
                    <a:pt x="8981" y="443"/>
                    <a:pt x="8728" y="389"/>
                  </a:cubicBezTo>
                  <a:cubicBezTo>
                    <a:pt x="8708" y="385"/>
                    <a:pt x="8687" y="383"/>
                    <a:pt x="8665" y="383"/>
                  </a:cubicBezTo>
                  <a:cubicBezTo>
                    <a:pt x="8286" y="383"/>
                    <a:pt x="7709" y="971"/>
                    <a:pt x="7304" y="971"/>
                  </a:cubicBezTo>
                  <a:cubicBezTo>
                    <a:pt x="7270" y="971"/>
                    <a:pt x="7237" y="967"/>
                    <a:pt x="7206" y="958"/>
                  </a:cubicBezTo>
                  <a:cubicBezTo>
                    <a:pt x="6618" y="801"/>
                    <a:pt x="4573" y="1"/>
                    <a:pt x="35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a:off x="5434825" y="2746850"/>
              <a:ext cx="272500" cy="415700"/>
            </a:xfrm>
            <a:custGeom>
              <a:rect b="b" l="l" r="r" t="t"/>
              <a:pathLst>
                <a:path extrusionOk="0" h="16628" w="10900">
                  <a:moveTo>
                    <a:pt x="6719" y="1"/>
                  </a:moveTo>
                  <a:cubicBezTo>
                    <a:pt x="6373" y="1"/>
                    <a:pt x="5988" y="41"/>
                    <a:pt x="5704" y="285"/>
                  </a:cubicBezTo>
                  <a:cubicBezTo>
                    <a:pt x="5440" y="508"/>
                    <a:pt x="5298" y="995"/>
                    <a:pt x="5521" y="1300"/>
                  </a:cubicBezTo>
                  <a:cubicBezTo>
                    <a:pt x="5642" y="1476"/>
                    <a:pt x="5841" y="1545"/>
                    <a:pt x="6053" y="1545"/>
                  </a:cubicBezTo>
                  <a:cubicBezTo>
                    <a:pt x="6231" y="1545"/>
                    <a:pt x="6419" y="1496"/>
                    <a:pt x="6576" y="1421"/>
                  </a:cubicBezTo>
                  <a:cubicBezTo>
                    <a:pt x="6857" y="1290"/>
                    <a:pt x="7190" y="930"/>
                    <a:pt x="7469" y="930"/>
                  </a:cubicBezTo>
                  <a:cubicBezTo>
                    <a:pt x="7533" y="930"/>
                    <a:pt x="7595" y="949"/>
                    <a:pt x="7652" y="995"/>
                  </a:cubicBezTo>
                  <a:cubicBezTo>
                    <a:pt x="7936" y="1239"/>
                    <a:pt x="8261" y="1604"/>
                    <a:pt x="8160" y="1970"/>
                  </a:cubicBezTo>
                  <a:cubicBezTo>
                    <a:pt x="8053" y="2439"/>
                    <a:pt x="7704" y="2612"/>
                    <a:pt x="7247" y="2612"/>
                  </a:cubicBezTo>
                  <a:cubicBezTo>
                    <a:pt x="6401" y="2612"/>
                    <a:pt x="5183" y="2020"/>
                    <a:pt x="4445" y="1624"/>
                  </a:cubicBezTo>
                  <a:cubicBezTo>
                    <a:pt x="4242" y="1503"/>
                    <a:pt x="4019" y="1361"/>
                    <a:pt x="3796" y="1340"/>
                  </a:cubicBezTo>
                  <a:cubicBezTo>
                    <a:pt x="3780" y="1339"/>
                    <a:pt x="3765" y="1338"/>
                    <a:pt x="3749" y="1338"/>
                  </a:cubicBezTo>
                  <a:cubicBezTo>
                    <a:pt x="3520" y="1338"/>
                    <a:pt x="3284" y="1477"/>
                    <a:pt x="3227" y="1706"/>
                  </a:cubicBezTo>
                  <a:cubicBezTo>
                    <a:pt x="3187" y="1868"/>
                    <a:pt x="3248" y="2030"/>
                    <a:pt x="3248" y="2193"/>
                  </a:cubicBezTo>
                  <a:cubicBezTo>
                    <a:pt x="3207" y="2619"/>
                    <a:pt x="2781" y="2842"/>
                    <a:pt x="2456" y="3086"/>
                  </a:cubicBezTo>
                  <a:cubicBezTo>
                    <a:pt x="2131" y="3329"/>
                    <a:pt x="1888" y="3898"/>
                    <a:pt x="2212" y="4121"/>
                  </a:cubicBezTo>
                  <a:cubicBezTo>
                    <a:pt x="2283" y="4172"/>
                    <a:pt x="2365" y="4192"/>
                    <a:pt x="2448" y="4192"/>
                  </a:cubicBezTo>
                  <a:cubicBezTo>
                    <a:pt x="2532" y="4192"/>
                    <a:pt x="2618" y="4172"/>
                    <a:pt x="2700" y="4141"/>
                  </a:cubicBezTo>
                  <a:cubicBezTo>
                    <a:pt x="3231" y="3948"/>
                    <a:pt x="3763" y="3435"/>
                    <a:pt x="4265" y="3435"/>
                  </a:cubicBezTo>
                  <a:cubicBezTo>
                    <a:pt x="4395" y="3435"/>
                    <a:pt x="4523" y="3469"/>
                    <a:pt x="4648" y="3553"/>
                  </a:cubicBezTo>
                  <a:cubicBezTo>
                    <a:pt x="5176" y="3918"/>
                    <a:pt x="5135" y="5014"/>
                    <a:pt x="5765" y="5116"/>
                  </a:cubicBezTo>
                  <a:cubicBezTo>
                    <a:pt x="5793" y="5120"/>
                    <a:pt x="5820" y="5122"/>
                    <a:pt x="5848" y="5122"/>
                  </a:cubicBezTo>
                  <a:cubicBezTo>
                    <a:pt x="6080" y="5122"/>
                    <a:pt x="6296" y="4979"/>
                    <a:pt x="6495" y="4852"/>
                  </a:cubicBezTo>
                  <a:cubicBezTo>
                    <a:pt x="6975" y="4570"/>
                    <a:pt x="7533" y="4415"/>
                    <a:pt x="8088" y="4415"/>
                  </a:cubicBezTo>
                  <a:cubicBezTo>
                    <a:pt x="8331" y="4415"/>
                    <a:pt x="8574" y="4445"/>
                    <a:pt x="8809" y="4507"/>
                  </a:cubicBezTo>
                  <a:cubicBezTo>
                    <a:pt x="8951" y="4547"/>
                    <a:pt x="9154" y="4649"/>
                    <a:pt x="9134" y="4811"/>
                  </a:cubicBezTo>
                  <a:cubicBezTo>
                    <a:pt x="9134" y="4997"/>
                    <a:pt x="8982" y="5023"/>
                    <a:pt x="8798" y="5023"/>
                  </a:cubicBezTo>
                  <a:cubicBezTo>
                    <a:pt x="8724" y="5023"/>
                    <a:pt x="8646" y="5019"/>
                    <a:pt x="8570" y="5019"/>
                  </a:cubicBezTo>
                  <a:cubicBezTo>
                    <a:pt x="8504" y="5019"/>
                    <a:pt x="8440" y="5022"/>
                    <a:pt x="8383" y="5034"/>
                  </a:cubicBezTo>
                  <a:cubicBezTo>
                    <a:pt x="8160" y="5095"/>
                    <a:pt x="8018" y="5339"/>
                    <a:pt x="8058" y="5582"/>
                  </a:cubicBezTo>
                  <a:cubicBezTo>
                    <a:pt x="8099" y="5826"/>
                    <a:pt x="9479" y="5522"/>
                    <a:pt x="9479" y="6090"/>
                  </a:cubicBezTo>
                  <a:cubicBezTo>
                    <a:pt x="9479" y="6496"/>
                    <a:pt x="8160" y="6638"/>
                    <a:pt x="7794" y="6658"/>
                  </a:cubicBezTo>
                  <a:cubicBezTo>
                    <a:pt x="7757" y="6662"/>
                    <a:pt x="7721" y="6664"/>
                    <a:pt x="7685" y="6664"/>
                  </a:cubicBezTo>
                  <a:cubicBezTo>
                    <a:pt x="7343" y="6664"/>
                    <a:pt x="7031" y="6499"/>
                    <a:pt x="6719" y="6333"/>
                  </a:cubicBezTo>
                  <a:cubicBezTo>
                    <a:pt x="5886" y="5867"/>
                    <a:pt x="5074" y="5339"/>
                    <a:pt x="4181" y="5034"/>
                  </a:cubicBezTo>
                  <a:cubicBezTo>
                    <a:pt x="3737" y="4886"/>
                    <a:pt x="3268" y="4796"/>
                    <a:pt x="2808" y="4796"/>
                  </a:cubicBezTo>
                  <a:cubicBezTo>
                    <a:pt x="2323" y="4796"/>
                    <a:pt x="1848" y="4896"/>
                    <a:pt x="1421" y="5136"/>
                  </a:cubicBezTo>
                  <a:cubicBezTo>
                    <a:pt x="589" y="5603"/>
                    <a:pt x="0" y="6679"/>
                    <a:pt x="264" y="7673"/>
                  </a:cubicBezTo>
                  <a:cubicBezTo>
                    <a:pt x="507" y="8627"/>
                    <a:pt x="1380" y="9195"/>
                    <a:pt x="2233" y="9500"/>
                  </a:cubicBezTo>
                  <a:cubicBezTo>
                    <a:pt x="2537" y="9601"/>
                    <a:pt x="2862" y="9703"/>
                    <a:pt x="3085" y="9926"/>
                  </a:cubicBezTo>
                  <a:cubicBezTo>
                    <a:pt x="3552" y="10373"/>
                    <a:pt x="3532" y="11185"/>
                    <a:pt x="3491" y="11875"/>
                  </a:cubicBezTo>
                  <a:cubicBezTo>
                    <a:pt x="3430" y="12890"/>
                    <a:pt x="3430" y="13925"/>
                    <a:pt x="3512" y="14960"/>
                  </a:cubicBezTo>
                  <a:cubicBezTo>
                    <a:pt x="3532" y="15508"/>
                    <a:pt x="3633" y="16097"/>
                    <a:pt x="4019" y="16421"/>
                  </a:cubicBezTo>
                  <a:cubicBezTo>
                    <a:pt x="4196" y="16564"/>
                    <a:pt x="4404" y="16627"/>
                    <a:pt x="4615" y="16627"/>
                  </a:cubicBezTo>
                  <a:cubicBezTo>
                    <a:pt x="4915" y="16627"/>
                    <a:pt x="5222" y="16502"/>
                    <a:pt x="5460" y="16300"/>
                  </a:cubicBezTo>
                  <a:cubicBezTo>
                    <a:pt x="5886" y="15975"/>
                    <a:pt x="6150" y="15467"/>
                    <a:pt x="6455" y="15001"/>
                  </a:cubicBezTo>
                  <a:cubicBezTo>
                    <a:pt x="7226" y="13742"/>
                    <a:pt x="8200" y="12626"/>
                    <a:pt x="9296" y="11692"/>
                  </a:cubicBezTo>
                  <a:cubicBezTo>
                    <a:pt x="9418" y="11570"/>
                    <a:pt x="9560" y="11469"/>
                    <a:pt x="9641" y="11306"/>
                  </a:cubicBezTo>
                  <a:cubicBezTo>
                    <a:pt x="9905" y="10779"/>
                    <a:pt x="9398" y="10210"/>
                    <a:pt x="8951" y="9865"/>
                  </a:cubicBezTo>
                  <a:cubicBezTo>
                    <a:pt x="8505" y="9500"/>
                    <a:pt x="8018" y="8891"/>
                    <a:pt x="8322" y="8404"/>
                  </a:cubicBezTo>
                  <a:cubicBezTo>
                    <a:pt x="8344" y="8393"/>
                    <a:pt x="8366" y="8388"/>
                    <a:pt x="8388" y="8388"/>
                  </a:cubicBezTo>
                  <a:cubicBezTo>
                    <a:pt x="8527" y="8388"/>
                    <a:pt x="8658" y="8591"/>
                    <a:pt x="8728" y="8749"/>
                  </a:cubicBezTo>
                  <a:cubicBezTo>
                    <a:pt x="8992" y="9277"/>
                    <a:pt x="9479" y="9703"/>
                    <a:pt x="10047" y="9784"/>
                  </a:cubicBezTo>
                  <a:cubicBezTo>
                    <a:pt x="10076" y="9786"/>
                    <a:pt x="10105" y="9787"/>
                    <a:pt x="10134" y="9787"/>
                  </a:cubicBezTo>
                  <a:cubicBezTo>
                    <a:pt x="10396" y="9787"/>
                    <a:pt x="10681" y="9705"/>
                    <a:pt x="10900" y="9540"/>
                  </a:cubicBezTo>
                  <a:lnTo>
                    <a:pt x="10900" y="1198"/>
                  </a:lnTo>
                  <a:cubicBezTo>
                    <a:pt x="9499" y="731"/>
                    <a:pt x="8160" y="21"/>
                    <a:pt x="67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4968975" y="2806725"/>
              <a:ext cx="507475" cy="242575"/>
            </a:xfrm>
            <a:custGeom>
              <a:rect b="b" l="l" r="r" t="t"/>
              <a:pathLst>
                <a:path extrusionOk="0" h="9703" w="20299">
                  <a:moveTo>
                    <a:pt x="19284" y="1"/>
                  </a:moveTo>
                  <a:lnTo>
                    <a:pt x="19263" y="305"/>
                  </a:lnTo>
                  <a:cubicBezTo>
                    <a:pt x="19588" y="326"/>
                    <a:pt x="19913" y="346"/>
                    <a:pt x="20258" y="407"/>
                  </a:cubicBezTo>
                  <a:lnTo>
                    <a:pt x="20298" y="82"/>
                  </a:lnTo>
                  <a:cubicBezTo>
                    <a:pt x="19953" y="41"/>
                    <a:pt x="19608" y="1"/>
                    <a:pt x="19284" y="1"/>
                  </a:cubicBezTo>
                  <a:close/>
                  <a:moveTo>
                    <a:pt x="17233" y="204"/>
                  </a:moveTo>
                  <a:cubicBezTo>
                    <a:pt x="16888" y="285"/>
                    <a:pt x="16564" y="407"/>
                    <a:pt x="16239" y="549"/>
                  </a:cubicBezTo>
                  <a:lnTo>
                    <a:pt x="16381" y="833"/>
                  </a:lnTo>
                  <a:cubicBezTo>
                    <a:pt x="16665" y="691"/>
                    <a:pt x="16990" y="589"/>
                    <a:pt x="17294" y="508"/>
                  </a:cubicBezTo>
                  <a:lnTo>
                    <a:pt x="17233" y="204"/>
                  </a:lnTo>
                  <a:close/>
                  <a:moveTo>
                    <a:pt x="14534" y="1706"/>
                  </a:moveTo>
                  <a:cubicBezTo>
                    <a:pt x="14290" y="1929"/>
                    <a:pt x="14067" y="2173"/>
                    <a:pt x="13844" y="2457"/>
                  </a:cubicBezTo>
                  <a:lnTo>
                    <a:pt x="14087" y="2660"/>
                  </a:lnTo>
                  <a:cubicBezTo>
                    <a:pt x="14311" y="2396"/>
                    <a:pt x="14534" y="2152"/>
                    <a:pt x="14757" y="1929"/>
                  </a:cubicBezTo>
                  <a:lnTo>
                    <a:pt x="14534" y="1706"/>
                  </a:lnTo>
                  <a:close/>
                  <a:moveTo>
                    <a:pt x="12667" y="4141"/>
                  </a:moveTo>
                  <a:cubicBezTo>
                    <a:pt x="12504" y="4426"/>
                    <a:pt x="12321" y="4710"/>
                    <a:pt x="12159" y="4994"/>
                  </a:cubicBezTo>
                  <a:lnTo>
                    <a:pt x="12139" y="5014"/>
                  </a:lnTo>
                  <a:lnTo>
                    <a:pt x="12423" y="5177"/>
                  </a:lnTo>
                  <a:lnTo>
                    <a:pt x="12443" y="5136"/>
                  </a:lnTo>
                  <a:cubicBezTo>
                    <a:pt x="12606" y="4872"/>
                    <a:pt x="12768" y="4588"/>
                    <a:pt x="12951" y="4304"/>
                  </a:cubicBezTo>
                  <a:lnTo>
                    <a:pt x="12667" y="4141"/>
                  </a:lnTo>
                  <a:close/>
                  <a:moveTo>
                    <a:pt x="244" y="6029"/>
                  </a:moveTo>
                  <a:lnTo>
                    <a:pt x="1" y="6232"/>
                  </a:lnTo>
                  <a:cubicBezTo>
                    <a:pt x="224" y="6496"/>
                    <a:pt x="468" y="6740"/>
                    <a:pt x="711" y="6983"/>
                  </a:cubicBezTo>
                  <a:lnTo>
                    <a:pt x="934" y="6760"/>
                  </a:lnTo>
                  <a:cubicBezTo>
                    <a:pt x="691" y="6516"/>
                    <a:pt x="468" y="6273"/>
                    <a:pt x="244" y="6029"/>
                  </a:cubicBezTo>
                  <a:close/>
                  <a:moveTo>
                    <a:pt x="11083" y="6719"/>
                  </a:moveTo>
                  <a:cubicBezTo>
                    <a:pt x="10880" y="7024"/>
                    <a:pt x="10677" y="7288"/>
                    <a:pt x="10474" y="7531"/>
                  </a:cubicBezTo>
                  <a:lnTo>
                    <a:pt x="10718" y="7734"/>
                  </a:lnTo>
                  <a:cubicBezTo>
                    <a:pt x="10921" y="7491"/>
                    <a:pt x="11124" y="7227"/>
                    <a:pt x="11347" y="6902"/>
                  </a:cubicBezTo>
                  <a:lnTo>
                    <a:pt x="11083" y="6719"/>
                  </a:lnTo>
                  <a:close/>
                  <a:moveTo>
                    <a:pt x="2477" y="8039"/>
                  </a:moveTo>
                  <a:lnTo>
                    <a:pt x="2294" y="8302"/>
                  </a:lnTo>
                  <a:cubicBezTo>
                    <a:pt x="2579" y="8505"/>
                    <a:pt x="2883" y="8688"/>
                    <a:pt x="3167" y="8830"/>
                  </a:cubicBezTo>
                  <a:lnTo>
                    <a:pt x="3330" y="8566"/>
                  </a:lnTo>
                  <a:cubicBezTo>
                    <a:pt x="3045" y="8404"/>
                    <a:pt x="2741" y="8242"/>
                    <a:pt x="2477" y="8039"/>
                  </a:cubicBezTo>
                  <a:close/>
                  <a:moveTo>
                    <a:pt x="8993" y="8790"/>
                  </a:moveTo>
                  <a:cubicBezTo>
                    <a:pt x="8708" y="8952"/>
                    <a:pt x="8404" y="9074"/>
                    <a:pt x="8100" y="9175"/>
                  </a:cubicBezTo>
                  <a:lnTo>
                    <a:pt x="8181" y="9480"/>
                  </a:lnTo>
                  <a:cubicBezTo>
                    <a:pt x="8526" y="9378"/>
                    <a:pt x="8851" y="9236"/>
                    <a:pt x="9155" y="9074"/>
                  </a:cubicBezTo>
                  <a:lnTo>
                    <a:pt x="8993" y="8790"/>
                  </a:lnTo>
                  <a:close/>
                  <a:moveTo>
                    <a:pt x="5177" y="9256"/>
                  </a:moveTo>
                  <a:lnTo>
                    <a:pt x="5095" y="9561"/>
                  </a:lnTo>
                  <a:cubicBezTo>
                    <a:pt x="5441" y="9642"/>
                    <a:pt x="5786" y="9683"/>
                    <a:pt x="6131" y="9703"/>
                  </a:cubicBezTo>
                  <a:lnTo>
                    <a:pt x="6151" y="9378"/>
                  </a:lnTo>
                  <a:cubicBezTo>
                    <a:pt x="5826" y="9358"/>
                    <a:pt x="5501" y="9317"/>
                    <a:pt x="5177" y="925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4884725" y="2866850"/>
              <a:ext cx="49325" cy="97375"/>
            </a:xfrm>
            <a:custGeom>
              <a:rect b="b" l="l" r="r" t="t"/>
              <a:pathLst>
                <a:path extrusionOk="0" h="3895" w="1973">
                  <a:moveTo>
                    <a:pt x="408" y="0"/>
                  </a:moveTo>
                  <a:cubicBezTo>
                    <a:pt x="237" y="0"/>
                    <a:pt x="0" y="102"/>
                    <a:pt x="42" y="214"/>
                  </a:cubicBezTo>
                  <a:cubicBezTo>
                    <a:pt x="489" y="1412"/>
                    <a:pt x="935" y="2609"/>
                    <a:pt x="1402" y="3827"/>
                  </a:cubicBezTo>
                  <a:cubicBezTo>
                    <a:pt x="1420" y="3875"/>
                    <a:pt x="1479" y="3895"/>
                    <a:pt x="1552" y="3895"/>
                  </a:cubicBezTo>
                  <a:cubicBezTo>
                    <a:pt x="1724" y="3895"/>
                    <a:pt x="1972" y="3785"/>
                    <a:pt x="1930" y="3685"/>
                  </a:cubicBezTo>
                  <a:cubicBezTo>
                    <a:pt x="1483" y="2467"/>
                    <a:pt x="1016" y="1270"/>
                    <a:pt x="570" y="72"/>
                  </a:cubicBezTo>
                  <a:cubicBezTo>
                    <a:pt x="551" y="21"/>
                    <a:pt x="486" y="0"/>
                    <a:pt x="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4855825" y="2886625"/>
              <a:ext cx="106575" cy="57425"/>
            </a:xfrm>
            <a:custGeom>
              <a:rect b="b" l="l" r="r" t="t"/>
              <a:pathLst>
                <a:path extrusionOk="0" h="2297" w="4263">
                  <a:moveTo>
                    <a:pt x="4019" y="0"/>
                  </a:moveTo>
                  <a:cubicBezTo>
                    <a:pt x="3924" y="0"/>
                    <a:pt x="3812" y="20"/>
                    <a:pt x="3755" y="52"/>
                  </a:cubicBezTo>
                  <a:cubicBezTo>
                    <a:pt x="2578" y="742"/>
                    <a:pt x="1381" y="1453"/>
                    <a:pt x="183" y="2143"/>
                  </a:cubicBezTo>
                  <a:cubicBezTo>
                    <a:pt x="0" y="2253"/>
                    <a:pt x="103" y="2296"/>
                    <a:pt x="244" y="2296"/>
                  </a:cubicBezTo>
                  <a:cubicBezTo>
                    <a:pt x="339" y="2296"/>
                    <a:pt x="451" y="2277"/>
                    <a:pt x="508" y="2244"/>
                  </a:cubicBezTo>
                  <a:cubicBezTo>
                    <a:pt x="1705" y="1554"/>
                    <a:pt x="2883" y="864"/>
                    <a:pt x="4080" y="154"/>
                  </a:cubicBezTo>
                  <a:cubicBezTo>
                    <a:pt x="4263" y="44"/>
                    <a:pt x="4161" y="0"/>
                    <a:pt x="4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5487950" y="2765975"/>
              <a:ext cx="58675" cy="96225"/>
            </a:xfrm>
            <a:custGeom>
              <a:rect b="b" l="l" r="r" t="t"/>
              <a:pathLst>
                <a:path extrusionOk="0" h="3849" w="2347">
                  <a:moveTo>
                    <a:pt x="389" y="1"/>
                  </a:moveTo>
                  <a:cubicBezTo>
                    <a:pt x="206" y="1"/>
                    <a:pt x="0" y="117"/>
                    <a:pt x="67" y="251"/>
                  </a:cubicBezTo>
                  <a:lnTo>
                    <a:pt x="1752" y="3742"/>
                  </a:lnTo>
                  <a:cubicBezTo>
                    <a:pt x="1786" y="3817"/>
                    <a:pt x="1869" y="3848"/>
                    <a:pt x="1960" y="3848"/>
                  </a:cubicBezTo>
                  <a:cubicBezTo>
                    <a:pt x="2138" y="3848"/>
                    <a:pt x="2347" y="3727"/>
                    <a:pt x="2280" y="3579"/>
                  </a:cubicBezTo>
                  <a:lnTo>
                    <a:pt x="615" y="108"/>
                  </a:lnTo>
                  <a:cubicBezTo>
                    <a:pt x="574" y="32"/>
                    <a:pt x="485" y="1"/>
                    <a:pt x="3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p:nvPr/>
          </p:nvSpPr>
          <p:spPr>
            <a:xfrm>
              <a:off x="5467300" y="2781850"/>
              <a:ext cx="100000" cy="64225"/>
            </a:xfrm>
            <a:custGeom>
              <a:rect b="b" l="l" r="r" t="t"/>
              <a:pathLst>
                <a:path extrusionOk="0" h="2569" w="4000">
                  <a:moveTo>
                    <a:pt x="3843" y="1"/>
                  </a:moveTo>
                  <a:cubicBezTo>
                    <a:pt x="3725" y="1"/>
                    <a:pt x="3546" y="38"/>
                    <a:pt x="3491" y="82"/>
                  </a:cubicBezTo>
                  <a:cubicBezTo>
                    <a:pt x="2355" y="874"/>
                    <a:pt x="1238" y="1666"/>
                    <a:pt x="122" y="2457"/>
                  </a:cubicBezTo>
                  <a:cubicBezTo>
                    <a:pt x="0" y="2538"/>
                    <a:pt x="76" y="2569"/>
                    <a:pt x="195" y="2569"/>
                  </a:cubicBezTo>
                  <a:cubicBezTo>
                    <a:pt x="315" y="2569"/>
                    <a:pt x="477" y="2538"/>
                    <a:pt x="528" y="2498"/>
                  </a:cubicBezTo>
                  <a:cubicBezTo>
                    <a:pt x="1644" y="1706"/>
                    <a:pt x="2781" y="915"/>
                    <a:pt x="3897" y="103"/>
                  </a:cubicBezTo>
                  <a:cubicBezTo>
                    <a:pt x="4000" y="28"/>
                    <a:pt x="3944" y="1"/>
                    <a:pt x="3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6"/>
          <p:cNvGrpSpPr/>
          <p:nvPr/>
        </p:nvGrpSpPr>
        <p:grpSpPr>
          <a:xfrm>
            <a:off x="3052072" y="-303514"/>
            <a:ext cx="1450129" cy="1410111"/>
            <a:chOff x="2078825" y="3242350"/>
            <a:chExt cx="1899318" cy="1846904"/>
          </a:xfrm>
        </p:grpSpPr>
        <p:sp>
          <p:nvSpPr>
            <p:cNvPr id="183" name="Google Shape;183;p6"/>
            <p:cNvSpPr/>
            <p:nvPr/>
          </p:nvSpPr>
          <p:spPr>
            <a:xfrm>
              <a:off x="2078825" y="3242350"/>
              <a:ext cx="1899318" cy="1846904"/>
            </a:xfrm>
            <a:custGeom>
              <a:rect b="b" l="l" r="r" t="t"/>
              <a:pathLst>
                <a:path extrusionOk="0" h="7538" w="7752">
                  <a:moveTo>
                    <a:pt x="5573" y="6906"/>
                  </a:moveTo>
                  <a:cubicBezTo>
                    <a:pt x="5120" y="7382"/>
                    <a:pt x="4489" y="7430"/>
                    <a:pt x="3906" y="7454"/>
                  </a:cubicBezTo>
                  <a:cubicBezTo>
                    <a:pt x="1858" y="7537"/>
                    <a:pt x="108" y="5858"/>
                    <a:pt x="84" y="3858"/>
                  </a:cubicBezTo>
                  <a:cubicBezTo>
                    <a:pt x="60" y="1810"/>
                    <a:pt x="1751" y="120"/>
                    <a:pt x="3823" y="120"/>
                  </a:cubicBezTo>
                  <a:cubicBezTo>
                    <a:pt x="5311" y="120"/>
                    <a:pt x="6799" y="1215"/>
                    <a:pt x="7263" y="2668"/>
                  </a:cubicBezTo>
                  <a:cubicBezTo>
                    <a:pt x="7752" y="4180"/>
                    <a:pt x="7228" y="5847"/>
                    <a:pt x="5978" y="6728"/>
                  </a:cubicBezTo>
                  <a:cubicBezTo>
                    <a:pt x="5858" y="6811"/>
                    <a:pt x="5704" y="6859"/>
                    <a:pt x="5573" y="6918"/>
                  </a:cubicBezTo>
                  <a:cubicBezTo>
                    <a:pt x="5787" y="6728"/>
                    <a:pt x="6001" y="6537"/>
                    <a:pt x="6204" y="6335"/>
                  </a:cubicBezTo>
                  <a:cubicBezTo>
                    <a:pt x="6942" y="5608"/>
                    <a:pt x="7371" y="4704"/>
                    <a:pt x="7311" y="3680"/>
                  </a:cubicBezTo>
                  <a:cubicBezTo>
                    <a:pt x="7228" y="2167"/>
                    <a:pt x="6418" y="1072"/>
                    <a:pt x="5001" y="524"/>
                  </a:cubicBezTo>
                  <a:cubicBezTo>
                    <a:pt x="3632" y="1"/>
                    <a:pt x="2394" y="322"/>
                    <a:pt x="1322" y="1346"/>
                  </a:cubicBezTo>
                  <a:cubicBezTo>
                    <a:pt x="358" y="2263"/>
                    <a:pt x="1" y="3691"/>
                    <a:pt x="477" y="4942"/>
                  </a:cubicBezTo>
                  <a:cubicBezTo>
                    <a:pt x="977" y="6275"/>
                    <a:pt x="2203" y="7180"/>
                    <a:pt x="3513" y="7275"/>
                  </a:cubicBezTo>
                  <a:cubicBezTo>
                    <a:pt x="4239" y="7335"/>
                    <a:pt x="4894" y="7085"/>
                    <a:pt x="5573" y="69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a:off x="2493139" y="3475846"/>
              <a:ext cx="291807" cy="262653"/>
            </a:xfrm>
            <a:custGeom>
              <a:rect b="b" l="l" r="r" t="t"/>
              <a:pathLst>
                <a:path extrusionOk="0" h="1072" w="1191">
                  <a:moveTo>
                    <a:pt x="0" y="953"/>
                  </a:moveTo>
                  <a:cubicBezTo>
                    <a:pt x="36" y="726"/>
                    <a:pt x="72" y="512"/>
                    <a:pt x="119" y="179"/>
                  </a:cubicBezTo>
                  <a:cubicBezTo>
                    <a:pt x="322" y="405"/>
                    <a:pt x="441" y="536"/>
                    <a:pt x="560" y="667"/>
                  </a:cubicBezTo>
                  <a:cubicBezTo>
                    <a:pt x="584" y="655"/>
                    <a:pt x="619" y="643"/>
                    <a:pt x="655" y="631"/>
                  </a:cubicBezTo>
                  <a:cubicBezTo>
                    <a:pt x="596" y="452"/>
                    <a:pt x="536" y="274"/>
                    <a:pt x="477" y="95"/>
                  </a:cubicBezTo>
                  <a:lnTo>
                    <a:pt x="548" y="0"/>
                  </a:lnTo>
                  <a:cubicBezTo>
                    <a:pt x="762" y="131"/>
                    <a:pt x="977" y="274"/>
                    <a:pt x="1191" y="417"/>
                  </a:cubicBezTo>
                  <a:cubicBezTo>
                    <a:pt x="1143" y="464"/>
                    <a:pt x="1108" y="524"/>
                    <a:pt x="1072" y="572"/>
                  </a:cubicBezTo>
                  <a:cubicBezTo>
                    <a:pt x="1000" y="441"/>
                    <a:pt x="941" y="310"/>
                    <a:pt x="846" y="119"/>
                  </a:cubicBezTo>
                  <a:cubicBezTo>
                    <a:pt x="750" y="488"/>
                    <a:pt x="703" y="679"/>
                    <a:pt x="643" y="941"/>
                  </a:cubicBezTo>
                  <a:cubicBezTo>
                    <a:pt x="429" y="774"/>
                    <a:pt x="322" y="679"/>
                    <a:pt x="215" y="583"/>
                  </a:cubicBezTo>
                  <a:cubicBezTo>
                    <a:pt x="179" y="607"/>
                    <a:pt x="143" y="631"/>
                    <a:pt x="119" y="643"/>
                  </a:cubicBezTo>
                  <a:cubicBezTo>
                    <a:pt x="167" y="774"/>
                    <a:pt x="227" y="905"/>
                    <a:pt x="286" y="1072"/>
                  </a:cubicBezTo>
                  <a:cubicBezTo>
                    <a:pt x="215" y="1036"/>
                    <a:pt x="143" y="1012"/>
                    <a:pt x="72" y="988"/>
                  </a:cubicBezTo>
                  <a:cubicBezTo>
                    <a:pt x="36" y="976"/>
                    <a:pt x="12" y="964"/>
                    <a:pt x="0" y="9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
            <p:cNvSpPr/>
            <p:nvPr/>
          </p:nvSpPr>
          <p:spPr>
            <a:xfrm>
              <a:off x="2603883" y="4196181"/>
              <a:ext cx="157786" cy="207526"/>
            </a:xfrm>
            <a:custGeom>
              <a:rect b="b" l="l" r="r" t="t"/>
              <a:pathLst>
                <a:path extrusionOk="0" h="847" w="644">
                  <a:moveTo>
                    <a:pt x="1" y="72"/>
                  </a:moveTo>
                  <a:cubicBezTo>
                    <a:pt x="382" y="1"/>
                    <a:pt x="644" y="84"/>
                    <a:pt x="632" y="465"/>
                  </a:cubicBezTo>
                  <a:cubicBezTo>
                    <a:pt x="620" y="846"/>
                    <a:pt x="298" y="811"/>
                    <a:pt x="1" y="79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
            <p:cNvSpPr/>
            <p:nvPr/>
          </p:nvSpPr>
          <p:spPr>
            <a:xfrm>
              <a:off x="3169859" y="3437870"/>
              <a:ext cx="192823" cy="178124"/>
            </a:xfrm>
            <a:custGeom>
              <a:rect b="b" l="l" r="r" t="t"/>
              <a:pathLst>
                <a:path extrusionOk="0" h="727" w="787">
                  <a:moveTo>
                    <a:pt x="286" y="24"/>
                  </a:moveTo>
                  <a:cubicBezTo>
                    <a:pt x="274" y="119"/>
                    <a:pt x="262" y="215"/>
                    <a:pt x="262" y="274"/>
                  </a:cubicBezTo>
                  <a:cubicBezTo>
                    <a:pt x="441" y="310"/>
                    <a:pt x="608" y="334"/>
                    <a:pt x="763" y="405"/>
                  </a:cubicBezTo>
                  <a:cubicBezTo>
                    <a:pt x="786" y="417"/>
                    <a:pt x="751" y="703"/>
                    <a:pt x="727" y="703"/>
                  </a:cubicBezTo>
                  <a:cubicBezTo>
                    <a:pt x="501" y="727"/>
                    <a:pt x="286" y="727"/>
                    <a:pt x="1" y="727"/>
                  </a:cubicBezTo>
                  <a:cubicBezTo>
                    <a:pt x="72" y="417"/>
                    <a:pt x="132" y="203"/>
                    <a:pt x="179" y="0"/>
                  </a:cubicBezTo>
                  <a:cubicBezTo>
                    <a:pt x="215" y="12"/>
                    <a:pt x="251" y="12"/>
                    <a:pt x="286" y="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p:nvPr/>
          </p:nvSpPr>
          <p:spPr>
            <a:xfrm>
              <a:off x="2332656" y="4502691"/>
              <a:ext cx="207278" cy="178124"/>
            </a:xfrm>
            <a:custGeom>
              <a:rect b="b" l="l" r="r" t="t"/>
              <a:pathLst>
                <a:path extrusionOk="0" h="727" w="846">
                  <a:moveTo>
                    <a:pt x="691" y="452"/>
                  </a:moveTo>
                  <a:cubicBezTo>
                    <a:pt x="655" y="381"/>
                    <a:pt x="608" y="298"/>
                    <a:pt x="608" y="310"/>
                  </a:cubicBezTo>
                  <a:cubicBezTo>
                    <a:pt x="524" y="441"/>
                    <a:pt x="429" y="583"/>
                    <a:pt x="334" y="726"/>
                  </a:cubicBezTo>
                  <a:cubicBezTo>
                    <a:pt x="227" y="619"/>
                    <a:pt x="108" y="512"/>
                    <a:pt x="0" y="405"/>
                  </a:cubicBezTo>
                  <a:cubicBezTo>
                    <a:pt x="179" y="274"/>
                    <a:pt x="334" y="107"/>
                    <a:pt x="536" y="24"/>
                  </a:cubicBezTo>
                  <a:cubicBezTo>
                    <a:pt x="584" y="0"/>
                    <a:pt x="739" y="238"/>
                    <a:pt x="846" y="357"/>
                  </a:cubicBezTo>
                  <a:cubicBezTo>
                    <a:pt x="798" y="393"/>
                    <a:pt x="751" y="429"/>
                    <a:pt x="691" y="4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a:off x="2854775" y="3388132"/>
              <a:ext cx="175427" cy="216101"/>
            </a:xfrm>
            <a:custGeom>
              <a:rect b="b" l="l" r="r" t="t"/>
              <a:pathLst>
                <a:path extrusionOk="0" h="882" w="716">
                  <a:moveTo>
                    <a:pt x="1" y="1"/>
                  </a:moveTo>
                  <a:cubicBezTo>
                    <a:pt x="239" y="60"/>
                    <a:pt x="477" y="60"/>
                    <a:pt x="548" y="168"/>
                  </a:cubicBezTo>
                  <a:cubicBezTo>
                    <a:pt x="715" y="418"/>
                    <a:pt x="465" y="465"/>
                    <a:pt x="286" y="549"/>
                  </a:cubicBezTo>
                  <a:cubicBezTo>
                    <a:pt x="227" y="572"/>
                    <a:pt x="203" y="680"/>
                    <a:pt x="96" y="882"/>
                  </a:cubicBezTo>
                  <a:cubicBezTo>
                    <a:pt x="60" y="537"/>
                    <a:pt x="36" y="32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2379208" y="3709098"/>
              <a:ext cx="160727" cy="140392"/>
            </a:xfrm>
            <a:custGeom>
              <a:rect b="b" l="l" r="r" t="t"/>
              <a:pathLst>
                <a:path extrusionOk="0" h="573" w="656">
                  <a:moveTo>
                    <a:pt x="465" y="1"/>
                  </a:moveTo>
                  <a:cubicBezTo>
                    <a:pt x="477" y="12"/>
                    <a:pt x="501" y="24"/>
                    <a:pt x="537" y="36"/>
                  </a:cubicBezTo>
                  <a:cubicBezTo>
                    <a:pt x="620" y="310"/>
                    <a:pt x="656" y="572"/>
                    <a:pt x="251" y="536"/>
                  </a:cubicBezTo>
                  <a:cubicBezTo>
                    <a:pt x="156" y="536"/>
                    <a:pt x="84" y="346"/>
                    <a:pt x="1" y="227"/>
                  </a:cubicBezTo>
                  <a:cubicBezTo>
                    <a:pt x="156" y="155"/>
                    <a:pt x="311" y="72"/>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3499399" y="4499751"/>
              <a:ext cx="189883" cy="169304"/>
            </a:xfrm>
            <a:custGeom>
              <a:rect b="b" l="l" r="r" t="t"/>
              <a:pathLst>
                <a:path extrusionOk="0" h="691" w="775">
                  <a:moveTo>
                    <a:pt x="775" y="476"/>
                  </a:moveTo>
                  <a:cubicBezTo>
                    <a:pt x="561" y="572"/>
                    <a:pt x="346" y="691"/>
                    <a:pt x="322" y="667"/>
                  </a:cubicBezTo>
                  <a:cubicBezTo>
                    <a:pt x="191" y="488"/>
                    <a:pt x="96" y="286"/>
                    <a:pt x="1" y="95"/>
                  </a:cubicBezTo>
                  <a:cubicBezTo>
                    <a:pt x="37" y="60"/>
                    <a:pt x="72" y="36"/>
                    <a:pt x="120" y="0"/>
                  </a:cubicBezTo>
                  <a:cubicBezTo>
                    <a:pt x="299" y="143"/>
                    <a:pt x="489" y="274"/>
                    <a:pt x="775" y="4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2437766" y="4662929"/>
              <a:ext cx="207278" cy="154848"/>
            </a:xfrm>
            <a:custGeom>
              <a:rect b="b" l="l" r="r" t="t"/>
              <a:pathLst>
                <a:path extrusionOk="0" h="632" w="846">
                  <a:moveTo>
                    <a:pt x="405" y="1"/>
                  </a:moveTo>
                  <a:cubicBezTo>
                    <a:pt x="845" y="191"/>
                    <a:pt x="655" y="394"/>
                    <a:pt x="405" y="632"/>
                  </a:cubicBezTo>
                  <a:cubicBezTo>
                    <a:pt x="286" y="549"/>
                    <a:pt x="155" y="465"/>
                    <a:pt x="0" y="346"/>
                  </a:cubicBezTo>
                  <a:cubicBezTo>
                    <a:pt x="167" y="203"/>
                    <a:pt x="286" y="108"/>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2787642" y="4213822"/>
              <a:ext cx="125690" cy="178124"/>
            </a:xfrm>
            <a:custGeom>
              <a:rect b="b" l="l" r="r" t="t"/>
              <a:pathLst>
                <a:path extrusionOk="0" h="727" w="513">
                  <a:moveTo>
                    <a:pt x="489" y="0"/>
                  </a:moveTo>
                  <a:cubicBezTo>
                    <a:pt x="322" y="72"/>
                    <a:pt x="239" y="107"/>
                    <a:pt x="60" y="179"/>
                  </a:cubicBezTo>
                  <a:cubicBezTo>
                    <a:pt x="239" y="238"/>
                    <a:pt x="334" y="274"/>
                    <a:pt x="513" y="346"/>
                  </a:cubicBezTo>
                  <a:cubicBezTo>
                    <a:pt x="346" y="393"/>
                    <a:pt x="239" y="429"/>
                    <a:pt x="60" y="500"/>
                  </a:cubicBezTo>
                  <a:cubicBezTo>
                    <a:pt x="251" y="560"/>
                    <a:pt x="382" y="608"/>
                    <a:pt x="501" y="643"/>
                  </a:cubicBezTo>
                  <a:cubicBezTo>
                    <a:pt x="501" y="667"/>
                    <a:pt x="501" y="691"/>
                    <a:pt x="501" y="703"/>
                  </a:cubicBezTo>
                  <a:cubicBezTo>
                    <a:pt x="358" y="715"/>
                    <a:pt x="203" y="727"/>
                    <a:pt x="1" y="727"/>
                  </a:cubicBezTo>
                  <a:lnTo>
                    <a:pt x="1" y="0"/>
                  </a:lnTo>
                  <a:cubicBezTo>
                    <a:pt x="144" y="0"/>
                    <a:pt x="275" y="0"/>
                    <a:pt x="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a:off x="3528800" y="3851940"/>
              <a:ext cx="184003" cy="175429"/>
            </a:xfrm>
            <a:custGeom>
              <a:rect b="b" l="l" r="r" t="t"/>
              <a:pathLst>
                <a:path extrusionOk="0" h="716" w="751">
                  <a:moveTo>
                    <a:pt x="750" y="394"/>
                  </a:moveTo>
                  <a:cubicBezTo>
                    <a:pt x="572" y="489"/>
                    <a:pt x="381" y="596"/>
                    <a:pt x="155" y="715"/>
                  </a:cubicBezTo>
                  <a:cubicBezTo>
                    <a:pt x="214" y="572"/>
                    <a:pt x="262" y="465"/>
                    <a:pt x="321" y="322"/>
                  </a:cubicBezTo>
                  <a:cubicBezTo>
                    <a:pt x="250" y="287"/>
                    <a:pt x="167" y="263"/>
                    <a:pt x="0" y="191"/>
                  </a:cubicBezTo>
                  <a:cubicBezTo>
                    <a:pt x="274" y="108"/>
                    <a:pt x="452" y="49"/>
                    <a:pt x="595" y="1"/>
                  </a:cubicBezTo>
                  <a:cubicBezTo>
                    <a:pt x="667" y="168"/>
                    <a:pt x="714" y="311"/>
                    <a:pt x="750" y="3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6"/>
            <p:cNvSpPr/>
            <p:nvPr/>
          </p:nvSpPr>
          <p:spPr>
            <a:xfrm>
              <a:off x="3266148" y="4753339"/>
              <a:ext cx="140146" cy="160728"/>
            </a:xfrm>
            <a:custGeom>
              <a:rect b="b" l="l" r="r" t="t"/>
              <a:pathLst>
                <a:path extrusionOk="0" h="656" w="572">
                  <a:moveTo>
                    <a:pt x="572" y="453"/>
                  </a:moveTo>
                  <a:cubicBezTo>
                    <a:pt x="381" y="525"/>
                    <a:pt x="262" y="584"/>
                    <a:pt x="84" y="656"/>
                  </a:cubicBezTo>
                  <a:cubicBezTo>
                    <a:pt x="48" y="442"/>
                    <a:pt x="0" y="275"/>
                    <a:pt x="0" y="108"/>
                  </a:cubicBezTo>
                  <a:cubicBezTo>
                    <a:pt x="0" y="84"/>
                    <a:pt x="191" y="1"/>
                    <a:pt x="215" y="25"/>
                  </a:cubicBezTo>
                  <a:cubicBezTo>
                    <a:pt x="346" y="144"/>
                    <a:pt x="441" y="275"/>
                    <a:pt x="572" y="4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a:off x="3452846" y="3697337"/>
              <a:ext cx="204338" cy="169549"/>
            </a:xfrm>
            <a:custGeom>
              <a:rect b="b" l="l" r="r" t="t"/>
              <a:pathLst>
                <a:path extrusionOk="0" h="692" w="834">
                  <a:moveTo>
                    <a:pt x="393" y="691"/>
                  </a:moveTo>
                  <a:cubicBezTo>
                    <a:pt x="358" y="430"/>
                    <a:pt x="393" y="168"/>
                    <a:pt x="0" y="168"/>
                  </a:cubicBezTo>
                  <a:cubicBezTo>
                    <a:pt x="227" y="120"/>
                    <a:pt x="465" y="72"/>
                    <a:pt x="834" y="1"/>
                  </a:cubicBezTo>
                  <a:cubicBezTo>
                    <a:pt x="643" y="310"/>
                    <a:pt x="512" y="501"/>
                    <a:pt x="393" y="6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p:nvPr/>
          </p:nvSpPr>
          <p:spPr>
            <a:xfrm>
              <a:off x="2913087" y="4811896"/>
              <a:ext cx="137451" cy="143087"/>
            </a:xfrm>
            <a:custGeom>
              <a:rect b="b" l="l" r="r" t="t"/>
              <a:pathLst>
                <a:path extrusionOk="0" h="584" w="561">
                  <a:moveTo>
                    <a:pt x="560" y="584"/>
                  </a:moveTo>
                  <a:cubicBezTo>
                    <a:pt x="298" y="572"/>
                    <a:pt x="179" y="560"/>
                    <a:pt x="13" y="548"/>
                  </a:cubicBezTo>
                  <a:cubicBezTo>
                    <a:pt x="13" y="381"/>
                    <a:pt x="1" y="238"/>
                    <a:pt x="37" y="107"/>
                  </a:cubicBezTo>
                  <a:cubicBezTo>
                    <a:pt x="60" y="48"/>
                    <a:pt x="287" y="0"/>
                    <a:pt x="298" y="24"/>
                  </a:cubicBezTo>
                  <a:cubicBezTo>
                    <a:pt x="394" y="167"/>
                    <a:pt x="453" y="333"/>
                    <a:pt x="560" y="5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p:nvPr/>
          </p:nvSpPr>
          <p:spPr>
            <a:xfrm>
              <a:off x="2939304" y="4205002"/>
              <a:ext cx="131570" cy="184004"/>
            </a:xfrm>
            <a:custGeom>
              <a:rect b="b" l="l" r="r" t="t"/>
              <a:pathLst>
                <a:path extrusionOk="0" h="751" w="537">
                  <a:moveTo>
                    <a:pt x="501" y="96"/>
                  </a:moveTo>
                  <a:cubicBezTo>
                    <a:pt x="382" y="143"/>
                    <a:pt x="239" y="179"/>
                    <a:pt x="144" y="251"/>
                  </a:cubicBezTo>
                  <a:cubicBezTo>
                    <a:pt x="108" y="286"/>
                    <a:pt x="108" y="477"/>
                    <a:pt x="144" y="489"/>
                  </a:cubicBezTo>
                  <a:cubicBezTo>
                    <a:pt x="251" y="560"/>
                    <a:pt x="394" y="584"/>
                    <a:pt x="537" y="703"/>
                  </a:cubicBezTo>
                  <a:cubicBezTo>
                    <a:pt x="406" y="703"/>
                    <a:pt x="180" y="751"/>
                    <a:pt x="144" y="691"/>
                  </a:cubicBezTo>
                  <a:cubicBezTo>
                    <a:pt x="60" y="548"/>
                    <a:pt x="1" y="322"/>
                    <a:pt x="49" y="179"/>
                  </a:cubicBezTo>
                  <a:cubicBezTo>
                    <a:pt x="84" y="72"/>
                    <a:pt x="334" y="60"/>
                    <a:pt x="477" y="1"/>
                  </a:cubicBezTo>
                  <a:cubicBezTo>
                    <a:pt x="489" y="24"/>
                    <a:pt x="489" y="60"/>
                    <a:pt x="50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6"/>
          <p:cNvSpPr txBox="1"/>
          <p:nvPr>
            <p:ph type="title"/>
          </p:nvPr>
        </p:nvSpPr>
        <p:spPr>
          <a:xfrm>
            <a:off x="373300" y="2946125"/>
            <a:ext cx="2841900" cy="775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300"/>
              <a:buNone/>
              <a:defRPr sz="2300">
                <a:solidFill>
                  <a:schemeClr val="accent1"/>
                </a:solidFill>
              </a:defRPr>
            </a:lvl1pPr>
            <a:lvl2pPr lvl="1" rtl="0">
              <a:spcBef>
                <a:spcPts val="0"/>
              </a:spcBef>
              <a:spcAft>
                <a:spcPts val="0"/>
              </a:spcAft>
              <a:buClr>
                <a:schemeClr val="accent1"/>
              </a:buClr>
              <a:buSzPts val="3300"/>
              <a:buNone/>
              <a:defRPr>
                <a:solidFill>
                  <a:schemeClr val="accent1"/>
                </a:solidFill>
              </a:defRPr>
            </a:lvl2pPr>
            <a:lvl3pPr lvl="2" rtl="0">
              <a:spcBef>
                <a:spcPts val="0"/>
              </a:spcBef>
              <a:spcAft>
                <a:spcPts val="0"/>
              </a:spcAft>
              <a:buClr>
                <a:schemeClr val="accent1"/>
              </a:buClr>
              <a:buSzPts val="3300"/>
              <a:buNone/>
              <a:defRPr>
                <a:solidFill>
                  <a:schemeClr val="accent1"/>
                </a:solidFill>
              </a:defRPr>
            </a:lvl3pPr>
            <a:lvl4pPr lvl="3" rtl="0">
              <a:spcBef>
                <a:spcPts val="0"/>
              </a:spcBef>
              <a:spcAft>
                <a:spcPts val="0"/>
              </a:spcAft>
              <a:buClr>
                <a:schemeClr val="accent1"/>
              </a:buClr>
              <a:buSzPts val="3300"/>
              <a:buNone/>
              <a:defRPr>
                <a:solidFill>
                  <a:schemeClr val="accent1"/>
                </a:solidFill>
              </a:defRPr>
            </a:lvl4pPr>
            <a:lvl5pPr lvl="4" rtl="0">
              <a:spcBef>
                <a:spcPts val="0"/>
              </a:spcBef>
              <a:spcAft>
                <a:spcPts val="0"/>
              </a:spcAft>
              <a:buClr>
                <a:schemeClr val="accent1"/>
              </a:buClr>
              <a:buSzPts val="3300"/>
              <a:buNone/>
              <a:defRPr>
                <a:solidFill>
                  <a:schemeClr val="accent1"/>
                </a:solidFill>
              </a:defRPr>
            </a:lvl5pPr>
            <a:lvl6pPr lvl="5" rtl="0">
              <a:spcBef>
                <a:spcPts val="0"/>
              </a:spcBef>
              <a:spcAft>
                <a:spcPts val="0"/>
              </a:spcAft>
              <a:buClr>
                <a:schemeClr val="accent1"/>
              </a:buClr>
              <a:buSzPts val="3300"/>
              <a:buNone/>
              <a:defRPr>
                <a:solidFill>
                  <a:schemeClr val="accent1"/>
                </a:solidFill>
              </a:defRPr>
            </a:lvl6pPr>
            <a:lvl7pPr lvl="6" rtl="0">
              <a:spcBef>
                <a:spcPts val="0"/>
              </a:spcBef>
              <a:spcAft>
                <a:spcPts val="0"/>
              </a:spcAft>
              <a:buClr>
                <a:schemeClr val="accent1"/>
              </a:buClr>
              <a:buSzPts val="3300"/>
              <a:buNone/>
              <a:defRPr>
                <a:solidFill>
                  <a:schemeClr val="accent1"/>
                </a:solidFill>
              </a:defRPr>
            </a:lvl7pPr>
            <a:lvl8pPr lvl="7" rtl="0">
              <a:spcBef>
                <a:spcPts val="0"/>
              </a:spcBef>
              <a:spcAft>
                <a:spcPts val="0"/>
              </a:spcAft>
              <a:buClr>
                <a:schemeClr val="accent1"/>
              </a:buClr>
              <a:buSzPts val="3300"/>
              <a:buNone/>
              <a:defRPr>
                <a:solidFill>
                  <a:schemeClr val="accent1"/>
                </a:solidFill>
              </a:defRPr>
            </a:lvl8pPr>
            <a:lvl9pPr lvl="8" rtl="0">
              <a:spcBef>
                <a:spcPts val="0"/>
              </a:spcBef>
              <a:spcAft>
                <a:spcPts val="0"/>
              </a:spcAft>
              <a:buClr>
                <a:schemeClr val="accent1"/>
              </a:buClr>
              <a:buSzPts val="3300"/>
              <a:buNone/>
              <a:defRPr>
                <a:solidFill>
                  <a:schemeClr val="accent1"/>
                </a:solidFill>
              </a:defRPr>
            </a:lvl9pPr>
          </a:lstStyle>
          <a:p/>
        </p:txBody>
      </p:sp>
      <p:sp>
        <p:nvSpPr>
          <p:cNvPr id="199" name="Google Shape;199;p6"/>
          <p:cNvSpPr txBox="1"/>
          <p:nvPr>
            <p:ph idx="2" type="title"/>
          </p:nvPr>
        </p:nvSpPr>
        <p:spPr>
          <a:xfrm>
            <a:off x="3932550" y="1191575"/>
            <a:ext cx="2841900" cy="593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300"/>
              <a:buNone/>
              <a:defRPr>
                <a:solidFill>
                  <a:schemeClr val="accent1"/>
                </a:solidFill>
              </a:defRPr>
            </a:lvl1pPr>
            <a:lvl2pPr lvl="1" rtl="0">
              <a:spcBef>
                <a:spcPts val="0"/>
              </a:spcBef>
              <a:spcAft>
                <a:spcPts val="0"/>
              </a:spcAft>
              <a:buClr>
                <a:schemeClr val="accent1"/>
              </a:buClr>
              <a:buSzPts val="3300"/>
              <a:buNone/>
              <a:defRPr>
                <a:solidFill>
                  <a:schemeClr val="accent1"/>
                </a:solidFill>
              </a:defRPr>
            </a:lvl2pPr>
            <a:lvl3pPr lvl="2" rtl="0">
              <a:spcBef>
                <a:spcPts val="0"/>
              </a:spcBef>
              <a:spcAft>
                <a:spcPts val="0"/>
              </a:spcAft>
              <a:buClr>
                <a:schemeClr val="accent1"/>
              </a:buClr>
              <a:buSzPts val="3300"/>
              <a:buNone/>
              <a:defRPr>
                <a:solidFill>
                  <a:schemeClr val="accent1"/>
                </a:solidFill>
              </a:defRPr>
            </a:lvl3pPr>
            <a:lvl4pPr lvl="3" rtl="0">
              <a:spcBef>
                <a:spcPts val="0"/>
              </a:spcBef>
              <a:spcAft>
                <a:spcPts val="0"/>
              </a:spcAft>
              <a:buClr>
                <a:schemeClr val="accent1"/>
              </a:buClr>
              <a:buSzPts val="3300"/>
              <a:buNone/>
              <a:defRPr>
                <a:solidFill>
                  <a:schemeClr val="accent1"/>
                </a:solidFill>
              </a:defRPr>
            </a:lvl4pPr>
            <a:lvl5pPr lvl="4" rtl="0">
              <a:spcBef>
                <a:spcPts val="0"/>
              </a:spcBef>
              <a:spcAft>
                <a:spcPts val="0"/>
              </a:spcAft>
              <a:buClr>
                <a:schemeClr val="accent1"/>
              </a:buClr>
              <a:buSzPts val="3300"/>
              <a:buNone/>
              <a:defRPr>
                <a:solidFill>
                  <a:schemeClr val="accent1"/>
                </a:solidFill>
              </a:defRPr>
            </a:lvl5pPr>
            <a:lvl6pPr lvl="5" rtl="0">
              <a:spcBef>
                <a:spcPts val="0"/>
              </a:spcBef>
              <a:spcAft>
                <a:spcPts val="0"/>
              </a:spcAft>
              <a:buClr>
                <a:schemeClr val="accent1"/>
              </a:buClr>
              <a:buSzPts val="3300"/>
              <a:buNone/>
              <a:defRPr>
                <a:solidFill>
                  <a:schemeClr val="accent1"/>
                </a:solidFill>
              </a:defRPr>
            </a:lvl6pPr>
            <a:lvl7pPr lvl="6" rtl="0">
              <a:spcBef>
                <a:spcPts val="0"/>
              </a:spcBef>
              <a:spcAft>
                <a:spcPts val="0"/>
              </a:spcAft>
              <a:buClr>
                <a:schemeClr val="accent1"/>
              </a:buClr>
              <a:buSzPts val="3300"/>
              <a:buNone/>
              <a:defRPr>
                <a:solidFill>
                  <a:schemeClr val="accent1"/>
                </a:solidFill>
              </a:defRPr>
            </a:lvl7pPr>
            <a:lvl8pPr lvl="7" rtl="0">
              <a:spcBef>
                <a:spcPts val="0"/>
              </a:spcBef>
              <a:spcAft>
                <a:spcPts val="0"/>
              </a:spcAft>
              <a:buClr>
                <a:schemeClr val="accent1"/>
              </a:buClr>
              <a:buSzPts val="3300"/>
              <a:buNone/>
              <a:defRPr>
                <a:solidFill>
                  <a:schemeClr val="accent1"/>
                </a:solidFill>
              </a:defRPr>
            </a:lvl8pPr>
            <a:lvl9pPr lvl="8" rtl="0">
              <a:spcBef>
                <a:spcPts val="0"/>
              </a:spcBef>
              <a:spcAft>
                <a:spcPts val="0"/>
              </a:spcAft>
              <a:buClr>
                <a:schemeClr val="accent1"/>
              </a:buClr>
              <a:buSzPts val="3300"/>
              <a:buNone/>
              <a:defRPr>
                <a:solidFill>
                  <a:schemeClr val="accent1"/>
                </a:solidFill>
              </a:defRPr>
            </a:lvl9pPr>
          </a:lstStyle>
          <a:p/>
        </p:txBody>
      </p:sp>
      <p:sp>
        <p:nvSpPr>
          <p:cNvPr id="200" name="Google Shape;200;p6"/>
          <p:cNvSpPr txBox="1"/>
          <p:nvPr>
            <p:ph idx="3" type="title"/>
          </p:nvPr>
        </p:nvSpPr>
        <p:spPr>
          <a:xfrm>
            <a:off x="7571575" y="2413536"/>
            <a:ext cx="2841900" cy="2239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300"/>
              <a:buNone/>
              <a:defRPr sz="4500">
                <a:solidFill>
                  <a:schemeClr val="accent1"/>
                </a:solidFill>
              </a:defRPr>
            </a:lvl1pPr>
            <a:lvl2pPr lvl="1" rtl="0">
              <a:spcBef>
                <a:spcPts val="0"/>
              </a:spcBef>
              <a:spcAft>
                <a:spcPts val="0"/>
              </a:spcAft>
              <a:buClr>
                <a:schemeClr val="accent1"/>
              </a:buClr>
              <a:buSzPts val="3300"/>
              <a:buNone/>
              <a:defRPr>
                <a:solidFill>
                  <a:schemeClr val="accent1"/>
                </a:solidFill>
              </a:defRPr>
            </a:lvl2pPr>
            <a:lvl3pPr lvl="2" rtl="0">
              <a:spcBef>
                <a:spcPts val="0"/>
              </a:spcBef>
              <a:spcAft>
                <a:spcPts val="0"/>
              </a:spcAft>
              <a:buClr>
                <a:schemeClr val="accent1"/>
              </a:buClr>
              <a:buSzPts val="3300"/>
              <a:buNone/>
              <a:defRPr>
                <a:solidFill>
                  <a:schemeClr val="accent1"/>
                </a:solidFill>
              </a:defRPr>
            </a:lvl3pPr>
            <a:lvl4pPr lvl="3" rtl="0">
              <a:spcBef>
                <a:spcPts val="0"/>
              </a:spcBef>
              <a:spcAft>
                <a:spcPts val="0"/>
              </a:spcAft>
              <a:buClr>
                <a:schemeClr val="accent1"/>
              </a:buClr>
              <a:buSzPts val="3300"/>
              <a:buNone/>
              <a:defRPr>
                <a:solidFill>
                  <a:schemeClr val="accent1"/>
                </a:solidFill>
              </a:defRPr>
            </a:lvl4pPr>
            <a:lvl5pPr lvl="4" rtl="0">
              <a:spcBef>
                <a:spcPts val="0"/>
              </a:spcBef>
              <a:spcAft>
                <a:spcPts val="0"/>
              </a:spcAft>
              <a:buClr>
                <a:schemeClr val="accent1"/>
              </a:buClr>
              <a:buSzPts val="3300"/>
              <a:buNone/>
              <a:defRPr>
                <a:solidFill>
                  <a:schemeClr val="accent1"/>
                </a:solidFill>
              </a:defRPr>
            </a:lvl5pPr>
            <a:lvl6pPr lvl="5" rtl="0">
              <a:spcBef>
                <a:spcPts val="0"/>
              </a:spcBef>
              <a:spcAft>
                <a:spcPts val="0"/>
              </a:spcAft>
              <a:buClr>
                <a:schemeClr val="accent1"/>
              </a:buClr>
              <a:buSzPts val="3300"/>
              <a:buNone/>
              <a:defRPr>
                <a:solidFill>
                  <a:schemeClr val="accent1"/>
                </a:solidFill>
              </a:defRPr>
            </a:lvl6pPr>
            <a:lvl7pPr lvl="6" rtl="0">
              <a:spcBef>
                <a:spcPts val="0"/>
              </a:spcBef>
              <a:spcAft>
                <a:spcPts val="0"/>
              </a:spcAft>
              <a:buClr>
                <a:schemeClr val="accent1"/>
              </a:buClr>
              <a:buSzPts val="3300"/>
              <a:buNone/>
              <a:defRPr>
                <a:solidFill>
                  <a:schemeClr val="accent1"/>
                </a:solidFill>
              </a:defRPr>
            </a:lvl7pPr>
            <a:lvl8pPr lvl="7" rtl="0">
              <a:spcBef>
                <a:spcPts val="0"/>
              </a:spcBef>
              <a:spcAft>
                <a:spcPts val="0"/>
              </a:spcAft>
              <a:buClr>
                <a:schemeClr val="accent1"/>
              </a:buClr>
              <a:buSzPts val="3300"/>
              <a:buNone/>
              <a:defRPr>
                <a:solidFill>
                  <a:schemeClr val="accent1"/>
                </a:solidFill>
              </a:defRPr>
            </a:lvl8pPr>
            <a:lvl9pPr lvl="8" rtl="0">
              <a:spcBef>
                <a:spcPts val="0"/>
              </a:spcBef>
              <a:spcAft>
                <a:spcPts val="0"/>
              </a:spcAft>
              <a:buClr>
                <a:schemeClr val="accent1"/>
              </a:buClr>
              <a:buSzPts val="3300"/>
              <a:buNone/>
              <a:defRPr>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rgbClr val="FFFFFF"/>
        </a:solidFill>
      </p:bgPr>
    </p:bg>
    <p:spTree>
      <p:nvGrpSpPr>
        <p:cNvPr id="201" name="Shape 201"/>
        <p:cNvGrpSpPr/>
        <p:nvPr/>
      </p:nvGrpSpPr>
      <p:grpSpPr>
        <a:xfrm>
          <a:off x="0" y="0"/>
          <a:ext cx="0" cy="0"/>
          <a:chOff x="0" y="0"/>
          <a:chExt cx="0" cy="0"/>
        </a:xfrm>
      </p:grpSpPr>
      <p:grpSp>
        <p:nvGrpSpPr>
          <p:cNvPr id="202" name="Google Shape;202;p7"/>
          <p:cNvGrpSpPr/>
          <p:nvPr/>
        </p:nvGrpSpPr>
        <p:grpSpPr>
          <a:xfrm>
            <a:off x="-29" y="0"/>
            <a:ext cx="10692054" cy="7578965"/>
            <a:chOff x="-29" y="0"/>
            <a:chExt cx="10692054" cy="7578965"/>
          </a:xfrm>
        </p:grpSpPr>
        <p:sp>
          <p:nvSpPr>
            <p:cNvPr id="203" name="Google Shape;203;p7"/>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a:off x="-29"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205" name="Google Shape;205;p7"/>
          <p:cNvSpPr txBox="1"/>
          <p:nvPr>
            <p:ph idx="1" type="body"/>
          </p:nvPr>
        </p:nvSpPr>
        <p:spPr>
          <a:xfrm>
            <a:off x="819300" y="2471300"/>
            <a:ext cx="7457100" cy="32892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chemeClr val="accent2"/>
              </a:buClr>
              <a:buSzPts val="1400"/>
              <a:buChar char="●"/>
              <a:defRPr sz="1600"/>
            </a:lvl1pPr>
            <a:lvl2pPr indent="-264160" lvl="1" marL="914400" rtl="0">
              <a:spcBef>
                <a:spcPts val="0"/>
              </a:spcBef>
              <a:spcAft>
                <a:spcPts val="0"/>
              </a:spcAft>
              <a:buClr>
                <a:schemeClr val="dk2"/>
              </a:buClr>
              <a:buSzPts val="560"/>
              <a:buFont typeface="Roboto"/>
              <a:buChar char="○"/>
              <a:defRPr sz="1620"/>
            </a:lvl2pPr>
            <a:lvl3pPr indent="-264160" lvl="2" marL="1371600" rtl="0">
              <a:spcBef>
                <a:spcPts val="0"/>
              </a:spcBef>
              <a:spcAft>
                <a:spcPts val="0"/>
              </a:spcAft>
              <a:buClr>
                <a:schemeClr val="dk2"/>
              </a:buClr>
              <a:buSzPts val="560"/>
              <a:buFont typeface="Roboto"/>
              <a:buChar char="■"/>
              <a:defRPr/>
            </a:lvl3pPr>
            <a:lvl4pPr indent="-264160" lvl="3" marL="1828800" rtl="0">
              <a:spcBef>
                <a:spcPts val="0"/>
              </a:spcBef>
              <a:spcAft>
                <a:spcPts val="0"/>
              </a:spcAft>
              <a:buClr>
                <a:schemeClr val="dk2"/>
              </a:buClr>
              <a:buSzPts val="560"/>
              <a:buFont typeface="Roboto"/>
              <a:buChar char="●"/>
              <a:defRPr/>
            </a:lvl4pPr>
            <a:lvl5pPr indent="-264160" lvl="4" marL="2286000" rtl="0">
              <a:spcBef>
                <a:spcPts val="0"/>
              </a:spcBef>
              <a:spcAft>
                <a:spcPts val="0"/>
              </a:spcAft>
              <a:buClr>
                <a:schemeClr val="dk2"/>
              </a:buClr>
              <a:buSzPts val="560"/>
              <a:buFont typeface="Roboto"/>
              <a:buChar char="○"/>
              <a:defRPr/>
            </a:lvl5pPr>
            <a:lvl6pPr indent="-264160" lvl="5" marL="2743200" rtl="0">
              <a:spcBef>
                <a:spcPts val="0"/>
              </a:spcBef>
              <a:spcAft>
                <a:spcPts val="0"/>
              </a:spcAft>
              <a:buClr>
                <a:schemeClr val="dk2"/>
              </a:buClr>
              <a:buSzPts val="560"/>
              <a:buFont typeface="Roboto"/>
              <a:buChar char="■"/>
              <a:defRPr/>
            </a:lvl6pPr>
            <a:lvl7pPr indent="-264160" lvl="6" marL="3200400" rtl="0">
              <a:spcBef>
                <a:spcPts val="0"/>
              </a:spcBef>
              <a:spcAft>
                <a:spcPts val="0"/>
              </a:spcAft>
              <a:buClr>
                <a:schemeClr val="dk2"/>
              </a:buClr>
              <a:buSzPts val="560"/>
              <a:buFont typeface="Roboto"/>
              <a:buChar char="●"/>
              <a:defRPr/>
            </a:lvl7pPr>
            <a:lvl8pPr indent="-264159" lvl="7" marL="3657600" rtl="0">
              <a:spcBef>
                <a:spcPts val="0"/>
              </a:spcBef>
              <a:spcAft>
                <a:spcPts val="0"/>
              </a:spcAft>
              <a:buClr>
                <a:schemeClr val="dk2"/>
              </a:buClr>
              <a:buSzPts val="560"/>
              <a:buFont typeface="Roboto"/>
              <a:buChar char="○"/>
              <a:defRPr/>
            </a:lvl8pPr>
            <a:lvl9pPr indent="-264159" lvl="8" marL="4114800" rtl="0">
              <a:spcBef>
                <a:spcPts val="0"/>
              </a:spcBef>
              <a:spcAft>
                <a:spcPts val="0"/>
              </a:spcAft>
              <a:buClr>
                <a:schemeClr val="dk2"/>
              </a:buClr>
              <a:buSzPts val="560"/>
              <a:buFont typeface="Roboto"/>
              <a:buChar char="■"/>
              <a:defRPr/>
            </a:lvl9pPr>
          </a:lstStyle>
          <a:p/>
        </p:txBody>
      </p:sp>
      <p:sp>
        <p:nvSpPr>
          <p:cNvPr id="206" name="Google Shape;206;p7"/>
          <p:cNvSpPr txBox="1"/>
          <p:nvPr>
            <p:ph type="title"/>
          </p:nvPr>
        </p:nvSpPr>
        <p:spPr>
          <a:xfrm>
            <a:off x="819300" y="1570700"/>
            <a:ext cx="5755500" cy="9006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4300">
                <a:solidFill>
                  <a:schemeClr val="accent1"/>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207" name="Google Shape;207;p7"/>
          <p:cNvGrpSpPr/>
          <p:nvPr/>
        </p:nvGrpSpPr>
        <p:grpSpPr>
          <a:xfrm rot="-6228449">
            <a:off x="7331148" y="4396992"/>
            <a:ext cx="994929" cy="3626404"/>
            <a:chOff x="1327600" y="2400500"/>
            <a:chExt cx="274350" cy="999975"/>
          </a:xfrm>
        </p:grpSpPr>
        <p:sp>
          <p:nvSpPr>
            <p:cNvPr id="208" name="Google Shape;208;p7"/>
            <p:cNvSpPr/>
            <p:nvPr/>
          </p:nvSpPr>
          <p:spPr>
            <a:xfrm>
              <a:off x="1498100" y="3289800"/>
              <a:ext cx="13200" cy="14750"/>
            </a:xfrm>
            <a:custGeom>
              <a:rect b="b" l="l" r="r" t="t"/>
              <a:pathLst>
                <a:path extrusionOk="0" h="590" w="528">
                  <a:moveTo>
                    <a:pt x="284" y="1"/>
                  </a:moveTo>
                  <a:lnTo>
                    <a:pt x="0" y="123"/>
                  </a:lnTo>
                  <a:cubicBezTo>
                    <a:pt x="81" y="285"/>
                    <a:pt x="162" y="448"/>
                    <a:pt x="244" y="590"/>
                  </a:cubicBezTo>
                  <a:lnTo>
                    <a:pt x="528" y="427"/>
                  </a:lnTo>
                  <a:cubicBezTo>
                    <a:pt x="447" y="285"/>
                    <a:pt x="365" y="143"/>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p:nvPr/>
          </p:nvSpPr>
          <p:spPr>
            <a:xfrm>
              <a:off x="1327600" y="2570775"/>
              <a:ext cx="175075" cy="671875"/>
            </a:xfrm>
            <a:custGeom>
              <a:rect b="b" l="l" r="r" t="t"/>
              <a:pathLst>
                <a:path extrusionOk="0" h="26875" w="7003">
                  <a:moveTo>
                    <a:pt x="1644" y="0"/>
                  </a:moveTo>
                  <a:cubicBezTo>
                    <a:pt x="1522" y="325"/>
                    <a:pt x="1380" y="650"/>
                    <a:pt x="1279" y="975"/>
                  </a:cubicBezTo>
                  <a:lnTo>
                    <a:pt x="1563" y="1096"/>
                  </a:lnTo>
                  <a:cubicBezTo>
                    <a:pt x="1685" y="772"/>
                    <a:pt x="1806" y="447"/>
                    <a:pt x="1928" y="122"/>
                  </a:cubicBezTo>
                  <a:lnTo>
                    <a:pt x="1644" y="0"/>
                  </a:lnTo>
                  <a:close/>
                  <a:moveTo>
                    <a:pt x="629" y="2964"/>
                  </a:moveTo>
                  <a:cubicBezTo>
                    <a:pt x="528" y="3309"/>
                    <a:pt x="447" y="3634"/>
                    <a:pt x="365" y="3979"/>
                  </a:cubicBezTo>
                  <a:lnTo>
                    <a:pt x="670" y="4040"/>
                  </a:lnTo>
                  <a:cubicBezTo>
                    <a:pt x="751" y="3715"/>
                    <a:pt x="832" y="3390"/>
                    <a:pt x="934" y="3045"/>
                  </a:cubicBezTo>
                  <a:lnTo>
                    <a:pt x="629" y="2964"/>
                  </a:lnTo>
                  <a:close/>
                  <a:moveTo>
                    <a:pt x="20" y="6049"/>
                  </a:moveTo>
                  <a:lnTo>
                    <a:pt x="20" y="6090"/>
                  </a:lnTo>
                  <a:cubicBezTo>
                    <a:pt x="0" y="6252"/>
                    <a:pt x="0" y="6435"/>
                    <a:pt x="0" y="6597"/>
                  </a:cubicBezTo>
                  <a:cubicBezTo>
                    <a:pt x="0" y="6759"/>
                    <a:pt x="0" y="6922"/>
                    <a:pt x="20" y="7105"/>
                  </a:cubicBezTo>
                  <a:lnTo>
                    <a:pt x="345" y="7064"/>
                  </a:lnTo>
                  <a:cubicBezTo>
                    <a:pt x="325" y="6902"/>
                    <a:pt x="325" y="6739"/>
                    <a:pt x="325" y="6597"/>
                  </a:cubicBezTo>
                  <a:cubicBezTo>
                    <a:pt x="325" y="6435"/>
                    <a:pt x="325" y="6272"/>
                    <a:pt x="345" y="6110"/>
                  </a:cubicBezTo>
                  <a:lnTo>
                    <a:pt x="345" y="6069"/>
                  </a:lnTo>
                  <a:lnTo>
                    <a:pt x="20" y="6049"/>
                  </a:lnTo>
                  <a:close/>
                  <a:moveTo>
                    <a:pt x="873" y="8992"/>
                  </a:moveTo>
                  <a:lnTo>
                    <a:pt x="589" y="9134"/>
                  </a:lnTo>
                  <a:cubicBezTo>
                    <a:pt x="731" y="9439"/>
                    <a:pt x="893" y="9743"/>
                    <a:pt x="1076" y="10068"/>
                  </a:cubicBezTo>
                  <a:lnTo>
                    <a:pt x="1360" y="9885"/>
                  </a:lnTo>
                  <a:cubicBezTo>
                    <a:pt x="1157" y="9601"/>
                    <a:pt x="995" y="9297"/>
                    <a:pt x="873" y="8992"/>
                  </a:cubicBezTo>
                  <a:close/>
                  <a:moveTo>
                    <a:pt x="2578" y="11529"/>
                  </a:moveTo>
                  <a:lnTo>
                    <a:pt x="2334" y="11753"/>
                  </a:lnTo>
                  <a:cubicBezTo>
                    <a:pt x="2558" y="12017"/>
                    <a:pt x="2781" y="12280"/>
                    <a:pt x="3004" y="12544"/>
                  </a:cubicBezTo>
                  <a:lnTo>
                    <a:pt x="3248" y="12321"/>
                  </a:lnTo>
                  <a:cubicBezTo>
                    <a:pt x="3024" y="12057"/>
                    <a:pt x="2781" y="11793"/>
                    <a:pt x="2578" y="11529"/>
                  </a:cubicBezTo>
                  <a:close/>
                  <a:moveTo>
                    <a:pt x="4608" y="13904"/>
                  </a:moveTo>
                  <a:lnTo>
                    <a:pt x="4364" y="14107"/>
                  </a:lnTo>
                  <a:cubicBezTo>
                    <a:pt x="4587" y="14391"/>
                    <a:pt x="4790" y="14655"/>
                    <a:pt x="4973" y="14919"/>
                  </a:cubicBezTo>
                  <a:lnTo>
                    <a:pt x="5237" y="14736"/>
                  </a:lnTo>
                  <a:cubicBezTo>
                    <a:pt x="5054" y="14473"/>
                    <a:pt x="4851" y="14209"/>
                    <a:pt x="4608" y="13904"/>
                  </a:cubicBezTo>
                  <a:close/>
                  <a:moveTo>
                    <a:pt x="6292" y="16543"/>
                  </a:moveTo>
                  <a:lnTo>
                    <a:pt x="5988" y="16685"/>
                  </a:lnTo>
                  <a:cubicBezTo>
                    <a:pt x="6130" y="16989"/>
                    <a:pt x="6252" y="17314"/>
                    <a:pt x="6333" y="17639"/>
                  </a:cubicBezTo>
                  <a:lnTo>
                    <a:pt x="6637" y="17537"/>
                  </a:lnTo>
                  <a:cubicBezTo>
                    <a:pt x="6536" y="17213"/>
                    <a:pt x="6414" y="16868"/>
                    <a:pt x="6292" y="16543"/>
                  </a:cubicBezTo>
                  <a:close/>
                  <a:moveTo>
                    <a:pt x="6658" y="19628"/>
                  </a:moveTo>
                  <a:cubicBezTo>
                    <a:pt x="6678" y="19770"/>
                    <a:pt x="6678" y="19912"/>
                    <a:pt x="6678" y="20054"/>
                  </a:cubicBezTo>
                  <a:cubicBezTo>
                    <a:pt x="6678" y="20257"/>
                    <a:pt x="6678" y="20460"/>
                    <a:pt x="6658" y="20663"/>
                  </a:cubicBezTo>
                  <a:lnTo>
                    <a:pt x="6982" y="20684"/>
                  </a:lnTo>
                  <a:cubicBezTo>
                    <a:pt x="6982" y="20460"/>
                    <a:pt x="7003" y="20257"/>
                    <a:pt x="7003" y="20054"/>
                  </a:cubicBezTo>
                  <a:cubicBezTo>
                    <a:pt x="7003" y="19912"/>
                    <a:pt x="6982" y="19770"/>
                    <a:pt x="6982" y="19628"/>
                  </a:cubicBezTo>
                  <a:close/>
                  <a:moveTo>
                    <a:pt x="6414" y="22693"/>
                  </a:moveTo>
                  <a:cubicBezTo>
                    <a:pt x="6373" y="23038"/>
                    <a:pt x="6313" y="23383"/>
                    <a:pt x="6292" y="23728"/>
                  </a:cubicBezTo>
                  <a:lnTo>
                    <a:pt x="6597" y="23769"/>
                  </a:lnTo>
                  <a:cubicBezTo>
                    <a:pt x="6637" y="23424"/>
                    <a:pt x="6678" y="23079"/>
                    <a:pt x="6739" y="22754"/>
                  </a:cubicBezTo>
                  <a:lnTo>
                    <a:pt x="6414" y="22693"/>
                  </a:lnTo>
                  <a:close/>
                  <a:moveTo>
                    <a:pt x="6150" y="25819"/>
                  </a:moveTo>
                  <a:cubicBezTo>
                    <a:pt x="6170" y="26184"/>
                    <a:pt x="6191" y="26529"/>
                    <a:pt x="6231" y="26874"/>
                  </a:cubicBezTo>
                  <a:lnTo>
                    <a:pt x="6556" y="26834"/>
                  </a:lnTo>
                  <a:cubicBezTo>
                    <a:pt x="6516" y="26509"/>
                    <a:pt x="6475" y="26164"/>
                    <a:pt x="6475" y="258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a:off x="1387975" y="2510900"/>
              <a:ext cx="12200" cy="14725"/>
            </a:xfrm>
            <a:custGeom>
              <a:rect b="b" l="l" r="r" t="t"/>
              <a:pathLst>
                <a:path extrusionOk="0" h="589" w="488">
                  <a:moveTo>
                    <a:pt x="203" y="0"/>
                  </a:moveTo>
                  <a:lnTo>
                    <a:pt x="0" y="467"/>
                  </a:lnTo>
                  <a:lnTo>
                    <a:pt x="305" y="589"/>
                  </a:lnTo>
                  <a:lnTo>
                    <a:pt x="488" y="122"/>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a:off x="1489650" y="3332025"/>
              <a:ext cx="112300" cy="25175"/>
            </a:xfrm>
            <a:custGeom>
              <a:rect b="b" l="l" r="r" t="t"/>
              <a:pathLst>
                <a:path extrusionOk="0" h="1007" w="4492">
                  <a:moveTo>
                    <a:pt x="4315" y="1"/>
                  </a:moveTo>
                  <a:cubicBezTo>
                    <a:pt x="4286" y="1"/>
                    <a:pt x="4246" y="6"/>
                    <a:pt x="4195" y="17"/>
                  </a:cubicBezTo>
                  <a:cubicBezTo>
                    <a:pt x="2936" y="261"/>
                    <a:pt x="1678" y="524"/>
                    <a:pt x="399" y="768"/>
                  </a:cubicBezTo>
                  <a:cubicBezTo>
                    <a:pt x="223" y="803"/>
                    <a:pt x="1" y="1007"/>
                    <a:pt x="197" y="1007"/>
                  </a:cubicBezTo>
                  <a:cubicBezTo>
                    <a:pt x="227" y="1007"/>
                    <a:pt x="267" y="1002"/>
                    <a:pt x="318" y="991"/>
                  </a:cubicBezTo>
                  <a:cubicBezTo>
                    <a:pt x="1576" y="727"/>
                    <a:pt x="2835" y="484"/>
                    <a:pt x="4093" y="220"/>
                  </a:cubicBezTo>
                  <a:cubicBezTo>
                    <a:pt x="4285" y="185"/>
                    <a:pt x="4492" y="1"/>
                    <a:pt x="43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a:off x="1537675" y="3288275"/>
              <a:ext cx="16775" cy="112200"/>
            </a:xfrm>
            <a:custGeom>
              <a:rect b="b" l="l" r="r" t="t"/>
              <a:pathLst>
                <a:path extrusionOk="0" h="4488" w="671">
                  <a:moveTo>
                    <a:pt x="332" y="1"/>
                  </a:moveTo>
                  <a:cubicBezTo>
                    <a:pt x="182" y="1"/>
                    <a:pt x="0" y="85"/>
                    <a:pt x="0" y="204"/>
                  </a:cubicBezTo>
                  <a:cubicBezTo>
                    <a:pt x="41" y="1584"/>
                    <a:pt x="81" y="2965"/>
                    <a:pt x="122" y="4345"/>
                  </a:cubicBezTo>
                  <a:cubicBezTo>
                    <a:pt x="130" y="4445"/>
                    <a:pt x="225" y="4487"/>
                    <a:pt x="334" y="4487"/>
                  </a:cubicBezTo>
                  <a:cubicBezTo>
                    <a:pt x="488" y="4487"/>
                    <a:pt x="670" y="4403"/>
                    <a:pt x="670" y="4284"/>
                  </a:cubicBezTo>
                  <a:cubicBezTo>
                    <a:pt x="629" y="2904"/>
                    <a:pt x="589" y="1523"/>
                    <a:pt x="528" y="143"/>
                  </a:cubicBezTo>
                  <a:cubicBezTo>
                    <a:pt x="528" y="43"/>
                    <a:pt x="438" y="1"/>
                    <a:pt x="3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7"/>
          <p:cNvSpPr/>
          <p:nvPr/>
        </p:nvSpPr>
        <p:spPr>
          <a:xfrm>
            <a:off x="4171528" y="6224730"/>
            <a:ext cx="2065984" cy="2144889"/>
          </a:xfrm>
          <a:custGeom>
            <a:rect b="b" l="l" r="r" t="t"/>
            <a:pathLst>
              <a:path extrusionOk="0" h="19409" w="18695">
                <a:moveTo>
                  <a:pt x="3537" y="1"/>
                </a:moveTo>
                <a:cubicBezTo>
                  <a:pt x="3501" y="1"/>
                  <a:pt x="3465" y="2"/>
                  <a:pt x="3431" y="4"/>
                </a:cubicBezTo>
                <a:cubicBezTo>
                  <a:pt x="2729" y="38"/>
                  <a:pt x="2056" y="390"/>
                  <a:pt x="1376" y="390"/>
                </a:cubicBezTo>
                <a:cubicBezTo>
                  <a:pt x="1249" y="390"/>
                  <a:pt x="1122" y="377"/>
                  <a:pt x="995" y="349"/>
                </a:cubicBezTo>
                <a:cubicBezTo>
                  <a:pt x="842" y="310"/>
                  <a:pt x="681" y="256"/>
                  <a:pt x="533" y="256"/>
                </a:cubicBezTo>
                <a:cubicBezTo>
                  <a:pt x="444" y="256"/>
                  <a:pt x="360" y="275"/>
                  <a:pt x="285" y="328"/>
                </a:cubicBezTo>
                <a:cubicBezTo>
                  <a:pt x="0" y="531"/>
                  <a:pt x="183" y="998"/>
                  <a:pt x="427" y="1262"/>
                </a:cubicBezTo>
                <a:cubicBezTo>
                  <a:pt x="670" y="1526"/>
                  <a:pt x="934" y="1891"/>
                  <a:pt x="731" y="2196"/>
                </a:cubicBezTo>
                <a:cubicBezTo>
                  <a:pt x="1300" y="1952"/>
                  <a:pt x="1929" y="1830"/>
                  <a:pt x="2538" y="1810"/>
                </a:cubicBezTo>
                <a:cubicBezTo>
                  <a:pt x="2579" y="1806"/>
                  <a:pt x="2621" y="1803"/>
                  <a:pt x="2663" y="1803"/>
                </a:cubicBezTo>
                <a:cubicBezTo>
                  <a:pt x="2809" y="1803"/>
                  <a:pt x="2955" y="1833"/>
                  <a:pt x="3065" y="1912"/>
                </a:cubicBezTo>
                <a:cubicBezTo>
                  <a:pt x="3370" y="2115"/>
                  <a:pt x="3329" y="2561"/>
                  <a:pt x="3431" y="2926"/>
                </a:cubicBezTo>
                <a:cubicBezTo>
                  <a:pt x="3593" y="3414"/>
                  <a:pt x="4040" y="3718"/>
                  <a:pt x="4446" y="4023"/>
                </a:cubicBezTo>
                <a:cubicBezTo>
                  <a:pt x="5664" y="4936"/>
                  <a:pt x="7896" y="7148"/>
                  <a:pt x="8262" y="7636"/>
                </a:cubicBezTo>
                <a:cubicBezTo>
                  <a:pt x="8728" y="8265"/>
                  <a:pt x="9398" y="8752"/>
                  <a:pt x="10149" y="8975"/>
                </a:cubicBezTo>
                <a:cubicBezTo>
                  <a:pt x="10758" y="9158"/>
                  <a:pt x="11469" y="9239"/>
                  <a:pt x="11814" y="9767"/>
                </a:cubicBezTo>
                <a:cubicBezTo>
                  <a:pt x="12057" y="10193"/>
                  <a:pt x="11956" y="10721"/>
                  <a:pt x="12017" y="11208"/>
                </a:cubicBezTo>
                <a:cubicBezTo>
                  <a:pt x="12078" y="11959"/>
                  <a:pt x="12504" y="12608"/>
                  <a:pt x="12768" y="13319"/>
                </a:cubicBezTo>
                <a:cubicBezTo>
                  <a:pt x="13153" y="14273"/>
                  <a:pt x="13255" y="15349"/>
                  <a:pt x="13052" y="16363"/>
                </a:cubicBezTo>
                <a:cubicBezTo>
                  <a:pt x="12950" y="16932"/>
                  <a:pt x="12747" y="17500"/>
                  <a:pt x="12768" y="18089"/>
                </a:cubicBezTo>
                <a:cubicBezTo>
                  <a:pt x="12808" y="18677"/>
                  <a:pt x="13153" y="19286"/>
                  <a:pt x="13722" y="19408"/>
                </a:cubicBezTo>
                <a:cubicBezTo>
                  <a:pt x="13783" y="18109"/>
                  <a:pt x="14635" y="16972"/>
                  <a:pt x="15589" y="16079"/>
                </a:cubicBezTo>
                <a:cubicBezTo>
                  <a:pt x="16543" y="15186"/>
                  <a:pt x="17619" y="14395"/>
                  <a:pt x="18329" y="13299"/>
                </a:cubicBezTo>
                <a:cubicBezTo>
                  <a:pt x="18532" y="13014"/>
                  <a:pt x="18695" y="12649"/>
                  <a:pt x="18593" y="12324"/>
                </a:cubicBezTo>
                <a:cubicBezTo>
                  <a:pt x="18410" y="11736"/>
                  <a:pt x="17639" y="11675"/>
                  <a:pt x="17091" y="11411"/>
                </a:cubicBezTo>
                <a:cubicBezTo>
                  <a:pt x="16949" y="11350"/>
                  <a:pt x="16807" y="11248"/>
                  <a:pt x="16685" y="11147"/>
                </a:cubicBezTo>
                <a:cubicBezTo>
                  <a:pt x="16137" y="10700"/>
                  <a:pt x="15731" y="9970"/>
                  <a:pt x="15061" y="9686"/>
                </a:cubicBezTo>
                <a:cubicBezTo>
                  <a:pt x="14750" y="9558"/>
                  <a:pt x="14419" y="9533"/>
                  <a:pt x="14080" y="9533"/>
                </a:cubicBezTo>
                <a:cubicBezTo>
                  <a:pt x="13862" y="9533"/>
                  <a:pt x="13641" y="9543"/>
                  <a:pt x="13420" y="9543"/>
                </a:cubicBezTo>
                <a:cubicBezTo>
                  <a:pt x="13222" y="9543"/>
                  <a:pt x="13024" y="9535"/>
                  <a:pt x="12829" y="9503"/>
                </a:cubicBezTo>
                <a:cubicBezTo>
                  <a:pt x="11976" y="9361"/>
                  <a:pt x="11266" y="8752"/>
                  <a:pt x="10596" y="8184"/>
                </a:cubicBezTo>
                <a:cubicBezTo>
                  <a:pt x="10352" y="7960"/>
                  <a:pt x="10088" y="7737"/>
                  <a:pt x="9967" y="7412"/>
                </a:cubicBezTo>
                <a:cubicBezTo>
                  <a:pt x="9845" y="7108"/>
                  <a:pt x="9906" y="6702"/>
                  <a:pt x="10190" y="6519"/>
                </a:cubicBezTo>
                <a:cubicBezTo>
                  <a:pt x="10286" y="6463"/>
                  <a:pt x="10387" y="6440"/>
                  <a:pt x="10490" y="6440"/>
                </a:cubicBezTo>
                <a:cubicBezTo>
                  <a:pt x="10927" y="6440"/>
                  <a:pt x="11418" y="6846"/>
                  <a:pt x="11862" y="6846"/>
                </a:cubicBezTo>
                <a:cubicBezTo>
                  <a:pt x="11956" y="6846"/>
                  <a:pt x="12049" y="6828"/>
                  <a:pt x="12138" y="6783"/>
                </a:cubicBezTo>
                <a:cubicBezTo>
                  <a:pt x="12443" y="6641"/>
                  <a:pt x="12544" y="6276"/>
                  <a:pt x="12687" y="5971"/>
                </a:cubicBezTo>
                <a:cubicBezTo>
                  <a:pt x="12930" y="5443"/>
                  <a:pt x="13417" y="5037"/>
                  <a:pt x="13986" y="4855"/>
                </a:cubicBezTo>
                <a:cubicBezTo>
                  <a:pt x="14209" y="4794"/>
                  <a:pt x="14452" y="4753"/>
                  <a:pt x="14635" y="4631"/>
                </a:cubicBezTo>
                <a:cubicBezTo>
                  <a:pt x="14818" y="4489"/>
                  <a:pt x="14940" y="4205"/>
                  <a:pt x="14777" y="4023"/>
                </a:cubicBezTo>
                <a:cubicBezTo>
                  <a:pt x="14696" y="3921"/>
                  <a:pt x="14513" y="3921"/>
                  <a:pt x="14432" y="3820"/>
                </a:cubicBezTo>
                <a:cubicBezTo>
                  <a:pt x="14148" y="3353"/>
                  <a:pt x="15000" y="3475"/>
                  <a:pt x="15082" y="3170"/>
                </a:cubicBezTo>
                <a:cubicBezTo>
                  <a:pt x="15163" y="2845"/>
                  <a:pt x="15000" y="2521"/>
                  <a:pt x="14757" y="2318"/>
                </a:cubicBezTo>
                <a:cubicBezTo>
                  <a:pt x="14513" y="2115"/>
                  <a:pt x="14209" y="1993"/>
                  <a:pt x="13904" y="1891"/>
                </a:cubicBezTo>
                <a:cubicBezTo>
                  <a:pt x="13685" y="1822"/>
                  <a:pt x="13446" y="1759"/>
                  <a:pt x="13220" y="1759"/>
                </a:cubicBezTo>
                <a:cubicBezTo>
                  <a:pt x="13050" y="1759"/>
                  <a:pt x="12887" y="1795"/>
                  <a:pt x="12747" y="1891"/>
                </a:cubicBezTo>
                <a:cubicBezTo>
                  <a:pt x="12463" y="2094"/>
                  <a:pt x="12382" y="2460"/>
                  <a:pt x="12118" y="2683"/>
                </a:cubicBezTo>
                <a:cubicBezTo>
                  <a:pt x="11973" y="2804"/>
                  <a:pt x="11778" y="2860"/>
                  <a:pt x="11580" y="2860"/>
                </a:cubicBezTo>
                <a:cubicBezTo>
                  <a:pt x="11444" y="2860"/>
                  <a:pt x="11308" y="2834"/>
                  <a:pt x="11184" y="2784"/>
                </a:cubicBezTo>
                <a:cubicBezTo>
                  <a:pt x="10880" y="2683"/>
                  <a:pt x="10454" y="2480"/>
                  <a:pt x="10393" y="2257"/>
                </a:cubicBezTo>
                <a:cubicBezTo>
                  <a:pt x="10352" y="2054"/>
                  <a:pt x="10616" y="1709"/>
                  <a:pt x="10880" y="1668"/>
                </a:cubicBezTo>
                <a:cubicBezTo>
                  <a:pt x="11428" y="1567"/>
                  <a:pt x="11712" y="816"/>
                  <a:pt x="12281" y="755"/>
                </a:cubicBezTo>
                <a:cubicBezTo>
                  <a:pt x="12299" y="753"/>
                  <a:pt x="12317" y="753"/>
                  <a:pt x="12335" y="753"/>
                </a:cubicBezTo>
                <a:cubicBezTo>
                  <a:pt x="12598" y="753"/>
                  <a:pt x="12843" y="887"/>
                  <a:pt x="13052" y="1039"/>
                </a:cubicBezTo>
                <a:cubicBezTo>
                  <a:pt x="13295" y="1201"/>
                  <a:pt x="13539" y="1364"/>
                  <a:pt x="13823" y="1364"/>
                </a:cubicBezTo>
                <a:cubicBezTo>
                  <a:pt x="14087" y="1364"/>
                  <a:pt x="14392" y="1100"/>
                  <a:pt x="14290" y="816"/>
                </a:cubicBezTo>
                <a:cubicBezTo>
                  <a:pt x="14229" y="613"/>
                  <a:pt x="13986" y="531"/>
                  <a:pt x="13762" y="470"/>
                </a:cubicBezTo>
                <a:cubicBezTo>
                  <a:pt x="13174" y="339"/>
                  <a:pt x="12570" y="273"/>
                  <a:pt x="11966" y="273"/>
                </a:cubicBezTo>
                <a:cubicBezTo>
                  <a:pt x="11362" y="273"/>
                  <a:pt x="10758" y="339"/>
                  <a:pt x="10170" y="470"/>
                </a:cubicBezTo>
                <a:cubicBezTo>
                  <a:pt x="9926" y="531"/>
                  <a:pt x="9682" y="633"/>
                  <a:pt x="9439" y="694"/>
                </a:cubicBezTo>
                <a:cubicBezTo>
                  <a:pt x="9396" y="703"/>
                  <a:pt x="9358" y="707"/>
                  <a:pt x="9323" y="707"/>
                </a:cubicBezTo>
                <a:cubicBezTo>
                  <a:pt x="9041" y="707"/>
                  <a:pt x="8981" y="443"/>
                  <a:pt x="8728" y="389"/>
                </a:cubicBezTo>
                <a:cubicBezTo>
                  <a:pt x="8708" y="385"/>
                  <a:pt x="8687" y="383"/>
                  <a:pt x="8665" y="383"/>
                </a:cubicBezTo>
                <a:cubicBezTo>
                  <a:pt x="8286" y="383"/>
                  <a:pt x="7709" y="971"/>
                  <a:pt x="7304" y="971"/>
                </a:cubicBezTo>
                <a:cubicBezTo>
                  <a:pt x="7270" y="971"/>
                  <a:pt x="7237" y="967"/>
                  <a:pt x="7206" y="958"/>
                </a:cubicBezTo>
                <a:cubicBezTo>
                  <a:pt x="6618" y="801"/>
                  <a:pt x="4573" y="1"/>
                  <a:pt x="35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216" name="Shape 216"/>
        <p:cNvGrpSpPr/>
        <p:nvPr/>
      </p:nvGrpSpPr>
      <p:grpSpPr>
        <a:xfrm>
          <a:off x="0" y="0"/>
          <a:ext cx="0" cy="0"/>
          <a:chOff x="0" y="0"/>
          <a:chExt cx="0" cy="0"/>
        </a:xfrm>
      </p:grpSpPr>
      <p:grpSp>
        <p:nvGrpSpPr>
          <p:cNvPr id="217" name="Google Shape;217;p8"/>
          <p:cNvGrpSpPr/>
          <p:nvPr/>
        </p:nvGrpSpPr>
        <p:grpSpPr>
          <a:xfrm>
            <a:off x="-29" y="0"/>
            <a:ext cx="10692054" cy="7578965"/>
            <a:chOff x="-29" y="0"/>
            <a:chExt cx="10692054" cy="7578965"/>
          </a:xfrm>
        </p:grpSpPr>
        <p:sp>
          <p:nvSpPr>
            <p:cNvPr id="218" name="Google Shape;218;p8"/>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29"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220" name="Google Shape;220;p8"/>
          <p:cNvSpPr txBox="1"/>
          <p:nvPr>
            <p:ph type="title"/>
          </p:nvPr>
        </p:nvSpPr>
        <p:spPr>
          <a:xfrm>
            <a:off x="573245" y="661638"/>
            <a:ext cx="7445700" cy="60129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21" name="Google Shape;221;p8"/>
          <p:cNvSpPr txBox="1"/>
          <p:nvPr>
            <p:ph idx="12" type="sldNum"/>
          </p:nvPr>
        </p:nvSpPr>
        <p:spPr>
          <a:xfrm>
            <a:off x="9906772" y="6854072"/>
            <a:ext cx="641400" cy="578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22" name="Google Shape;222;p8"/>
          <p:cNvGrpSpPr/>
          <p:nvPr/>
        </p:nvGrpSpPr>
        <p:grpSpPr>
          <a:xfrm>
            <a:off x="8703555" y="533687"/>
            <a:ext cx="2143713" cy="2120512"/>
            <a:chOff x="4694525" y="1964050"/>
            <a:chExt cx="2005720" cy="1984012"/>
          </a:xfrm>
        </p:grpSpPr>
        <p:sp>
          <p:nvSpPr>
            <p:cNvPr id="223" name="Google Shape;223;p8"/>
            <p:cNvSpPr/>
            <p:nvPr/>
          </p:nvSpPr>
          <p:spPr>
            <a:xfrm>
              <a:off x="4694525" y="1964050"/>
              <a:ext cx="2005720" cy="1984012"/>
            </a:xfrm>
            <a:custGeom>
              <a:rect b="b" l="l" r="r" t="t"/>
              <a:pathLst>
                <a:path extrusionOk="0" h="14075" w="14229">
                  <a:moveTo>
                    <a:pt x="1930" y="2477"/>
                  </a:moveTo>
                  <a:cubicBezTo>
                    <a:pt x="1953" y="2442"/>
                    <a:pt x="1965" y="2406"/>
                    <a:pt x="1989" y="2382"/>
                  </a:cubicBezTo>
                  <a:cubicBezTo>
                    <a:pt x="2072" y="2287"/>
                    <a:pt x="2168" y="2204"/>
                    <a:pt x="2251" y="2120"/>
                  </a:cubicBezTo>
                  <a:cubicBezTo>
                    <a:pt x="2537" y="1882"/>
                    <a:pt x="2799" y="1620"/>
                    <a:pt x="3096" y="1394"/>
                  </a:cubicBezTo>
                  <a:cubicBezTo>
                    <a:pt x="3275" y="1239"/>
                    <a:pt x="3513" y="1144"/>
                    <a:pt x="3715" y="1025"/>
                  </a:cubicBezTo>
                  <a:cubicBezTo>
                    <a:pt x="3954" y="882"/>
                    <a:pt x="4204" y="775"/>
                    <a:pt x="4466" y="680"/>
                  </a:cubicBezTo>
                  <a:cubicBezTo>
                    <a:pt x="4692" y="584"/>
                    <a:pt x="4930" y="477"/>
                    <a:pt x="5156" y="394"/>
                  </a:cubicBezTo>
                  <a:cubicBezTo>
                    <a:pt x="5335" y="322"/>
                    <a:pt x="5501" y="263"/>
                    <a:pt x="5680" y="239"/>
                  </a:cubicBezTo>
                  <a:cubicBezTo>
                    <a:pt x="5942" y="191"/>
                    <a:pt x="6204" y="132"/>
                    <a:pt x="6454" y="61"/>
                  </a:cubicBezTo>
                  <a:cubicBezTo>
                    <a:pt x="6490" y="49"/>
                    <a:pt x="6525" y="61"/>
                    <a:pt x="6561" y="61"/>
                  </a:cubicBezTo>
                  <a:cubicBezTo>
                    <a:pt x="6680" y="49"/>
                    <a:pt x="6799" y="25"/>
                    <a:pt x="6918" y="13"/>
                  </a:cubicBezTo>
                  <a:cubicBezTo>
                    <a:pt x="6966" y="13"/>
                    <a:pt x="7014" y="13"/>
                    <a:pt x="7061" y="13"/>
                  </a:cubicBezTo>
                  <a:cubicBezTo>
                    <a:pt x="7216" y="13"/>
                    <a:pt x="7371" y="13"/>
                    <a:pt x="7514" y="13"/>
                  </a:cubicBezTo>
                  <a:cubicBezTo>
                    <a:pt x="7549" y="13"/>
                    <a:pt x="7573" y="1"/>
                    <a:pt x="7609" y="13"/>
                  </a:cubicBezTo>
                  <a:cubicBezTo>
                    <a:pt x="7883" y="61"/>
                    <a:pt x="8157" y="120"/>
                    <a:pt x="8442" y="168"/>
                  </a:cubicBezTo>
                  <a:cubicBezTo>
                    <a:pt x="8704" y="227"/>
                    <a:pt x="8954" y="287"/>
                    <a:pt x="9216" y="322"/>
                  </a:cubicBezTo>
                  <a:cubicBezTo>
                    <a:pt x="9490" y="370"/>
                    <a:pt x="9716" y="513"/>
                    <a:pt x="9954" y="596"/>
                  </a:cubicBezTo>
                  <a:cubicBezTo>
                    <a:pt x="10133" y="656"/>
                    <a:pt x="10288" y="715"/>
                    <a:pt x="10419" y="823"/>
                  </a:cubicBezTo>
                  <a:cubicBezTo>
                    <a:pt x="10526" y="906"/>
                    <a:pt x="10669" y="918"/>
                    <a:pt x="10776" y="989"/>
                  </a:cubicBezTo>
                  <a:cubicBezTo>
                    <a:pt x="10883" y="1073"/>
                    <a:pt x="11002" y="1156"/>
                    <a:pt x="11121" y="1227"/>
                  </a:cubicBezTo>
                  <a:cubicBezTo>
                    <a:pt x="11121" y="1239"/>
                    <a:pt x="11133" y="1239"/>
                    <a:pt x="11145" y="1239"/>
                  </a:cubicBezTo>
                  <a:cubicBezTo>
                    <a:pt x="11359" y="1418"/>
                    <a:pt x="11597" y="1584"/>
                    <a:pt x="11800" y="1775"/>
                  </a:cubicBezTo>
                  <a:cubicBezTo>
                    <a:pt x="12086" y="2061"/>
                    <a:pt x="12359" y="2370"/>
                    <a:pt x="12633" y="2680"/>
                  </a:cubicBezTo>
                  <a:cubicBezTo>
                    <a:pt x="12788" y="2847"/>
                    <a:pt x="12943" y="3025"/>
                    <a:pt x="13074" y="3216"/>
                  </a:cubicBezTo>
                  <a:cubicBezTo>
                    <a:pt x="13145" y="3335"/>
                    <a:pt x="13252" y="3442"/>
                    <a:pt x="13288" y="3573"/>
                  </a:cubicBezTo>
                  <a:cubicBezTo>
                    <a:pt x="13348" y="3751"/>
                    <a:pt x="13455" y="3894"/>
                    <a:pt x="13550" y="4061"/>
                  </a:cubicBezTo>
                  <a:cubicBezTo>
                    <a:pt x="13633" y="4216"/>
                    <a:pt x="13705" y="4382"/>
                    <a:pt x="13705" y="4573"/>
                  </a:cubicBezTo>
                  <a:cubicBezTo>
                    <a:pt x="13705" y="4597"/>
                    <a:pt x="13729" y="4621"/>
                    <a:pt x="13752" y="4644"/>
                  </a:cubicBezTo>
                  <a:cubicBezTo>
                    <a:pt x="13812" y="4704"/>
                    <a:pt x="13800" y="4763"/>
                    <a:pt x="13776" y="4799"/>
                  </a:cubicBezTo>
                  <a:cubicBezTo>
                    <a:pt x="13812" y="4835"/>
                    <a:pt x="13872" y="4859"/>
                    <a:pt x="13883" y="4906"/>
                  </a:cubicBezTo>
                  <a:cubicBezTo>
                    <a:pt x="13943" y="5061"/>
                    <a:pt x="13991" y="5228"/>
                    <a:pt x="14038" y="5383"/>
                  </a:cubicBezTo>
                  <a:cubicBezTo>
                    <a:pt x="14086" y="5549"/>
                    <a:pt x="14110" y="5704"/>
                    <a:pt x="14145" y="5871"/>
                  </a:cubicBezTo>
                  <a:cubicBezTo>
                    <a:pt x="14169" y="6061"/>
                    <a:pt x="14217" y="6252"/>
                    <a:pt x="14217" y="6442"/>
                  </a:cubicBezTo>
                  <a:cubicBezTo>
                    <a:pt x="14229" y="6811"/>
                    <a:pt x="14217" y="7180"/>
                    <a:pt x="14205" y="7550"/>
                  </a:cubicBezTo>
                  <a:cubicBezTo>
                    <a:pt x="14205" y="7728"/>
                    <a:pt x="14181" y="7907"/>
                    <a:pt x="14157" y="8085"/>
                  </a:cubicBezTo>
                  <a:cubicBezTo>
                    <a:pt x="14122" y="8264"/>
                    <a:pt x="14086" y="8442"/>
                    <a:pt x="14038" y="8621"/>
                  </a:cubicBezTo>
                  <a:cubicBezTo>
                    <a:pt x="14002" y="8764"/>
                    <a:pt x="13979" y="8919"/>
                    <a:pt x="13931" y="9062"/>
                  </a:cubicBezTo>
                  <a:cubicBezTo>
                    <a:pt x="13848" y="9276"/>
                    <a:pt x="13752" y="9502"/>
                    <a:pt x="13657" y="9716"/>
                  </a:cubicBezTo>
                  <a:cubicBezTo>
                    <a:pt x="13574" y="9883"/>
                    <a:pt x="13467" y="10038"/>
                    <a:pt x="13383" y="10205"/>
                  </a:cubicBezTo>
                  <a:cubicBezTo>
                    <a:pt x="13300" y="10419"/>
                    <a:pt x="13133" y="10586"/>
                    <a:pt x="13026" y="10788"/>
                  </a:cubicBezTo>
                  <a:cubicBezTo>
                    <a:pt x="12919" y="10979"/>
                    <a:pt x="12764" y="11133"/>
                    <a:pt x="12633" y="11300"/>
                  </a:cubicBezTo>
                  <a:cubicBezTo>
                    <a:pt x="12526" y="11431"/>
                    <a:pt x="12443" y="11586"/>
                    <a:pt x="12336" y="11729"/>
                  </a:cubicBezTo>
                  <a:cubicBezTo>
                    <a:pt x="12276" y="11812"/>
                    <a:pt x="12193" y="11883"/>
                    <a:pt x="12109" y="11967"/>
                  </a:cubicBezTo>
                  <a:cubicBezTo>
                    <a:pt x="11978" y="12098"/>
                    <a:pt x="11847" y="12229"/>
                    <a:pt x="11693" y="12348"/>
                  </a:cubicBezTo>
                  <a:cubicBezTo>
                    <a:pt x="11597" y="12431"/>
                    <a:pt x="11490" y="12491"/>
                    <a:pt x="11383" y="12562"/>
                  </a:cubicBezTo>
                  <a:cubicBezTo>
                    <a:pt x="11157" y="12741"/>
                    <a:pt x="10954" y="12955"/>
                    <a:pt x="10704" y="13110"/>
                  </a:cubicBezTo>
                  <a:cubicBezTo>
                    <a:pt x="10407" y="13300"/>
                    <a:pt x="10073" y="13443"/>
                    <a:pt x="9740" y="13598"/>
                  </a:cubicBezTo>
                  <a:cubicBezTo>
                    <a:pt x="9597" y="13669"/>
                    <a:pt x="9442" y="13717"/>
                    <a:pt x="9288" y="13753"/>
                  </a:cubicBezTo>
                  <a:cubicBezTo>
                    <a:pt x="9049" y="13824"/>
                    <a:pt x="8799" y="13884"/>
                    <a:pt x="8549" y="13943"/>
                  </a:cubicBezTo>
                  <a:cubicBezTo>
                    <a:pt x="8371" y="13979"/>
                    <a:pt x="8180" y="14027"/>
                    <a:pt x="8002" y="14050"/>
                  </a:cubicBezTo>
                  <a:cubicBezTo>
                    <a:pt x="7895" y="14062"/>
                    <a:pt x="7776" y="14038"/>
                    <a:pt x="7668" y="14038"/>
                  </a:cubicBezTo>
                  <a:cubicBezTo>
                    <a:pt x="7609" y="14038"/>
                    <a:pt x="7549" y="14050"/>
                    <a:pt x="7478" y="14062"/>
                  </a:cubicBezTo>
                  <a:cubicBezTo>
                    <a:pt x="7323" y="14062"/>
                    <a:pt x="7168" y="14074"/>
                    <a:pt x="7014" y="14074"/>
                  </a:cubicBezTo>
                  <a:cubicBezTo>
                    <a:pt x="6871" y="14074"/>
                    <a:pt x="6728" y="14062"/>
                    <a:pt x="6585" y="14050"/>
                  </a:cubicBezTo>
                  <a:cubicBezTo>
                    <a:pt x="6216" y="14003"/>
                    <a:pt x="5835" y="14015"/>
                    <a:pt x="5466" y="13896"/>
                  </a:cubicBezTo>
                  <a:cubicBezTo>
                    <a:pt x="5299" y="13848"/>
                    <a:pt x="5120" y="13812"/>
                    <a:pt x="4954" y="13741"/>
                  </a:cubicBezTo>
                  <a:cubicBezTo>
                    <a:pt x="4620" y="13610"/>
                    <a:pt x="4275" y="13491"/>
                    <a:pt x="3954" y="13324"/>
                  </a:cubicBezTo>
                  <a:cubicBezTo>
                    <a:pt x="3811" y="13253"/>
                    <a:pt x="3692" y="13134"/>
                    <a:pt x="3561" y="13038"/>
                  </a:cubicBezTo>
                  <a:cubicBezTo>
                    <a:pt x="3537" y="13026"/>
                    <a:pt x="3525" y="13003"/>
                    <a:pt x="3513" y="13003"/>
                  </a:cubicBezTo>
                  <a:cubicBezTo>
                    <a:pt x="3334" y="12955"/>
                    <a:pt x="3192" y="12884"/>
                    <a:pt x="3061" y="12741"/>
                  </a:cubicBezTo>
                  <a:cubicBezTo>
                    <a:pt x="2918" y="12598"/>
                    <a:pt x="2739" y="12491"/>
                    <a:pt x="2561" y="12372"/>
                  </a:cubicBezTo>
                  <a:cubicBezTo>
                    <a:pt x="2322" y="12229"/>
                    <a:pt x="2120" y="12038"/>
                    <a:pt x="1953" y="11824"/>
                  </a:cubicBezTo>
                  <a:cubicBezTo>
                    <a:pt x="1834" y="11657"/>
                    <a:pt x="1727" y="11490"/>
                    <a:pt x="1608" y="11348"/>
                  </a:cubicBezTo>
                  <a:cubicBezTo>
                    <a:pt x="1370" y="11062"/>
                    <a:pt x="1191" y="10764"/>
                    <a:pt x="1025" y="10455"/>
                  </a:cubicBezTo>
                  <a:cubicBezTo>
                    <a:pt x="906" y="10228"/>
                    <a:pt x="763" y="10014"/>
                    <a:pt x="679" y="9788"/>
                  </a:cubicBezTo>
                  <a:cubicBezTo>
                    <a:pt x="513" y="9371"/>
                    <a:pt x="286" y="8966"/>
                    <a:pt x="203" y="8514"/>
                  </a:cubicBezTo>
                  <a:cubicBezTo>
                    <a:pt x="144" y="8181"/>
                    <a:pt x="60" y="7859"/>
                    <a:pt x="25" y="7538"/>
                  </a:cubicBezTo>
                  <a:cubicBezTo>
                    <a:pt x="1" y="7299"/>
                    <a:pt x="25" y="7061"/>
                    <a:pt x="25" y="6823"/>
                  </a:cubicBezTo>
                  <a:cubicBezTo>
                    <a:pt x="25" y="6680"/>
                    <a:pt x="25" y="6526"/>
                    <a:pt x="48" y="6383"/>
                  </a:cubicBezTo>
                  <a:cubicBezTo>
                    <a:pt x="60" y="6216"/>
                    <a:pt x="96" y="6049"/>
                    <a:pt x="132" y="5883"/>
                  </a:cubicBezTo>
                  <a:cubicBezTo>
                    <a:pt x="144" y="5764"/>
                    <a:pt x="167" y="5645"/>
                    <a:pt x="191" y="5525"/>
                  </a:cubicBezTo>
                  <a:cubicBezTo>
                    <a:pt x="227" y="5371"/>
                    <a:pt x="263" y="5204"/>
                    <a:pt x="310" y="5061"/>
                  </a:cubicBezTo>
                  <a:cubicBezTo>
                    <a:pt x="417" y="4799"/>
                    <a:pt x="525" y="4549"/>
                    <a:pt x="644" y="4299"/>
                  </a:cubicBezTo>
                  <a:cubicBezTo>
                    <a:pt x="727" y="4121"/>
                    <a:pt x="822" y="3954"/>
                    <a:pt x="918" y="3787"/>
                  </a:cubicBezTo>
                  <a:cubicBezTo>
                    <a:pt x="1025" y="3609"/>
                    <a:pt x="1132" y="3406"/>
                    <a:pt x="1263" y="3228"/>
                  </a:cubicBezTo>
                  <a:cubicBezTo>
                    <a:pt x="1394" y="3037"/>
                    <a:pt x="1560" y="2870"/>
                    <a:pt x="1703" y="2680"/>
                  </a:cubicBezTo>
                  <a:cubicBezTo>
                    <a:pt x="1739" y="2644"/>
                    <a:pt x="1775" y="2597"/>
                    <a:pt x="1810" y="2561"/>
                  </a:cubicBezTo>
                  <a:cubicBezTo>
                    <a:pt x="1858" y="2525"/>
                    <a:pt x="1894" y="2501"/>
                    <a:pt x="1930" y="2477"/>
                  </a:cubicBezTo>
                  <a:close/>
                  <a:moveTo>
                    <a:pt x="8109" y="13800"/>
                  </a:moveTo>
                  <a:cubicBezTo>
                    <a:pt x="8157" y="13753"/>
                    <a:pt x="8192" y="13693"/>
                    <a:pt x="8252" y="13681"/>
                  </a:cubicBezTo>
                  <a:cubicBezTo>
                    <a:pt x="8430" y="13622"/>
                    <a:pt x="8621" y="13586"/>
                    <a:pt x="8811" y="13550"/>
                  </a:cubicBezTo>
                  <a:cubicBezTo>
                    <a:pt x="9180" y="13491"/>
                    <a:pt x="9538" y="13372"/>
                    <a:pt x="9871" y="13205"/>
                  </a:cubicBezTo>
                  <a:cubicBezTo>
                    <a:pt x="10228" y="13014"/>
                    <a:pt x="10597" y="12848"/>
                    <a:pt x="10919" y="12598"/>
                  </a:cubicBezTo>
                  <a:cubicBezTo>
                    <a:pt x="11169" y="12407"/>
                    <a:pt x="11419" y="12193"/>
                    <a:pt x="11657" y="11979"/>
                  </a:cubicBezTo>
                  <a:cubicBezTo>
                    <a:pt x="11824" y="11836"/>
                    <a:pt x="11955" y="11669"/>
                    <a:pt x="12086" y="11514"/>
                  </a:cubicBezTo>
                  <a:cubicBezTo>
                    <a:pt x="12276" y="11288"/>
                    <a:pt x="12455" y="11074"/>
                    <a:pt x="12621" y="10836"/>
                  </a:cubicBezTo>
                  <a:cubicBezTo>
                    <a:pt x="12800" y="10574"/>
                    <a:pt x="12967" y="10288"/>
                    <a:pt x="13110" y="10014"/>
                  </a:cubicBezTo>
                  <a:cubicBezTo>
                    <a:pt x="13240" y="9776"/>
                    <a:pt x="13371" y="9526"/>
                    <a:pt x="13455" y="9264"/>
                  </a:cubicBezTo>
                  <a:cubicBezTo>
                    <a:pt x="13562" y="8990"/>
                    <a:pt x="13621" y="8704"/>
                    <a:pt x="13693" y="8407"/>
                  </a:cubicBezTo>
                  <a:cubicBezTo>
                    <a:pt x="13764" y="8061"/>
                    <a:pt x="13848" y="7704"/>
                    <a:pt x="13824" y="7323"/>
                  </a:cubicBezTo>
                  <a:cubicBezTo>
                    <a:pt x="13800" y="7133"/>
                    <a:pt x="13848" y="6930"/>
                    <a:pt x="13824" y="6740"/>
                  </a:cubicBezTo>
                  <a:cubicBezTo>
                    <a:pt x="13764" y="6323"/>
                    <a:pt x="13717" y="5906"/>
                    <a:pt x="13610" y="5502"/>
                  </a:cubicBezTo>
                  <a:cubicBezTo>
                    <a:pt x="13502" y="5121"/>
                    <a:pt x="13336" y="4752"/>
                    <a:pt x="13205" y="4382"/>
                  </a:cubicBezTo>
                  <a:cubicBezTo>
                    <a:pt x="13169" y="4287"/>
                    <a:pt x="13110" y="4228"/>
                    <a:pt x="13050" y="4156"/>
                  </a:cubicBezTo>
                  <a:cubicBezTo>
                    <a:pt x="12895" y="3990"/>
                    <a:pt x="12740" y="3835"/>
                    <a:pt x="12681" y="3609"/>
                  </a:cubicBezTo>
                  <a:cubicBezTo>
                    <a:pt x="12669" y="3549"/>
                    <a:pt x="12669" y="3489"/>
                    <a:pt x="12633" y="3442"/>
                  </a:cubicBezTo>
                  <a:cubicBezTo>
                    <a:pt x="12478" y="3192"/>
                    <a:pt x="12324" y="2942"/>
                    <a:pt x="12133" y="2716"/>
                  </a:cubicBezTo>
                  <a:cubicBezTo>
                    <a:pt x="11967" y="2513"/>
                    <a:pt x="11776" y="2311"/>
                    <a:pt x="11574" y="2144"/>
                  </a:cubicBezTo>
                  <a:cubicBezTo>
                    <a:pt x="11276" y="1882"/>
                    <a:pt x="10978" y="1620"/>
                    <a:pt x="10657" y="1406"/>
                  </a:cubicBezTo>
                  <a:cubicBezTo>
                    <a:pt x="10347" y="1203"/>
                    <a:pt x="10014" y="1037"/>
                    <a:pt x="9669" y="882"/>
                  </a:cubicBezTo>
                  <a:cubicBezTo>
                    <a:pt x="9359" y="727"/>
                    <a:pt x="9026" y="620"/>
                    <a:pt x="8668" y="632"/>
                  </a:cubicBezTo>
                  <a:cubicBezTo>
                    <a:pt x="8561" y="632"/>
                    <a:pt x="8442" y="632"/>
                    <a:pt x="8347" y="608"/>
                  </a:cubicBezTo>
                  <a:cubicBezTo>
                    <a:pt x="8157" y="572"/>
                    <a:pt x="7978" y="513"/>
                    <a:pt x="7799" y="465"/>
                  </a:cubicBezTo>
                  <a:cubicBezTo>
                    <a:pt x="7776" y="465"/>
                    <a:pt x="7752" y="442"/>
                    <a:pt x="7728" y="442"/>
                  </a:cubicBezTo>
                  <a:cubicBezTo>
                    <a:pt x="7490" y="442"/>
                    <a:pt x="7264" y="442"/>
                    <a:pt x="7025" y="442"/>
                  </a:cubicBezTo>
                  <a:cubicBezTo>
                    <a:pt x="6871" y="453"/>
                    <a:pt x="6704" y="442"/>
                    <a:pt x="6549" y="465"/>
                  </a:cubicBezTo>
                  <a:cubicBezTo>
                    <a:pt x="6263" y="513"/>
                    <a:pt x="5978" y="596"/>
                    <a:pt x="5692" y="644"/>
                  </a:cubicBezTo>
                  <a:cubicBezTo>
                    <a:pt x="5263" y="715"/>
                    <a:pt x="4894" y="894"/>
                    <a:pt x="4501" y="1049"/>
                  </a:cubicBezTo>
                  <a:cubicBezTo>
                    <a:pt x="4180" y="1180"/>
                    <a:pt x="3870" y="1370"/>
                    <a:pt x="3561" y="1549"/>
                  </a:cubicBezTo>
                  <a:cubicBezTo>
                    <a:pt x="3406" y="1644"/>
                    <a:pt x="3275" y="1763"/>
                    <a:pt x="3144" y="1870"/>
                  </a:cubicBezTo>
                  <a:cubicBezTo>
                    <a:pt x="3025" y="1977"/>
                    <a:pt x="2942" y="2120"/>
                    <a:pt x="2811" y="2204"/>
                  </a:cubicBezTo>
                  <a:cubicBezTo>
                    <a:pt x="2644" y="2299"/>
                    <a:pt x="2513" y="2430"/>
                    <a:pt x="2394" y="2573"/>
                  </a:cubicBezTo>
                  <a:cubicBezTo>
                    <a:pt x="2263" y="2727"/>
                    <a:pt x="2251" y="2727"/>
                    <a:pt x="2072" y="2620"/>
                  </a:cubicBezTo>
                  <a:cubicBezTo>
                    <a:pt x="2072" y="2620"/>
                    <a:pt x="2061" y="2620"/>
                    <a:pt x="2037" y="2620"/>
                  </a:cubicBezTo>
                  <a:cubicBezTo>
                    <a:pt x="2061" y="2668"/>
                    <a:pt x="2072" y="2704"/>
                    <a:pt x="2108" y="2727"/>
                  </a:cubicBezTo>
                  <a:cubicBezTo>
                    <a:pt x="2156" y="2787"/>
                    <a:pt x="2156" y="2835"/>
                    <a:pt x="2120" y="2894"/>
                  </a:cubicBezTo>
                  <a:cubicBezTo>
                    <a:pt x="2072" y="2966"/>
                    <a:pt x="2025" y="3037"/>
                    <a:pt x="1977" y="3108"/>
                  </a:cubicBezTo>
                  <a:cubicBezTo>
                    <a:pt x="1870" y="3263"/>
                    <a:pt x="1751" y="3406"/>
                    <a:pt x="1644" y="3561"/>
                  </a:cubicBezTo>
                  <a:cubicBezTo>
                    <a:pt x="1549" y="3704"/>
                    <a:pt x="1537" y="3882"/>
                    <a:pt x="1394" y="4001"/>
                  </a:cubicBezTo>
                  <a:cubicBezTo>
                    <a:pt x="1358" y="4037"/>
                    <a:pt x="1358" y="4121"/>
                    <a:pt x="1334" y="4168"/>
                  </a:cubicBezTo>
                  <a:cubicBezTo>
                    <a:pt x="1299" y="4251"/>
                    <a:pt x="1263" y="4323"/>
                    <a:pt x="1227" y="4382"/>
                  </a:cubicBezTo>
                  <a:cubicBezTo>
                    <a:pt x="1179" y="4454"/>
                    <a:pt x="1096" y="4513"/>
                    <a:pt x="1072" y="4585"/>
                  </a:cubicBezTo>
                  <a:cubicBezTo>
                    <a:pt x="953" y="4823"/>
                    <a:pt x="882" y="5073"/>
                    <a:pt x="763" y="5311"/>
                  </a:cubicBezTo>
                  <a:cubicBezTo>
                    <a:pt x="656" y="5502"/>
                    <a:pt x="608" y="5704"/>
                    <a:pt x="560" y="5906"/>
                  </a:cubicBezTo>
                  <a:cubicBezTo>
                    <a:pt x="525" y="6085"/>
                    <a:pt x="489" y="6264"/>
                    <a:pt x="465" y="6442"/>
                  </a:cubicBezTo>
                  <a:cubicBezTo>
                    <a:pt x="441" y="6633"/>
                    <a:pt x="417" y="6835"/>
                    <a:pt x="394" y="7026"/>
                  </a:cubicBezTo>
                  <a:cubicBezTo>
                    <a:pt x="382" y="7109"/>
                    <a:pt x="370" y="7180"/>
                    <a:pt x="382" y="7264"/>
                  </a:cubicBezTo>
                  <a:cubicBezTo>
                    <a:pt x="406" y="7478"/>
                    <a:pt x="453" y="7704"/>
                    <a:pt x="489" y="7931"/>
                  </a:cubicBezTo>
                  <a:cubicBezTo>
                    <a:pt x="513" y="8097"/>
                    <a:pt x="596" y="8252"/>
                    <a:pt x="548" y="8431"/>
                  </a:cubicBezTo>
                  <a:cubicBezTo>
                    <a:pt x="537" y="8442"/>
                    <a:pt x="560" y="8466"/>
                    <a:pt x="560" y="8478"/>
                  </a:cubicBezTo>
                  <a:cubicBezTo>
                    <a:pt x="584" y="8573"/>
                    <a:pt x="620" y="8657"/>
                    <a:pt x="644" y="8752"/>
                  </a:cubicBezTo>
                  <a:cubicBezTo>
                    <a:pt x="656" y="8788"/>
                    <a:pt x="644" y="8835"/>
                    <a:pt x="667" y="8871"/>
                  </a:cubicBezTo>
                  <a:cubicBezTo>
                    <a:pt x="751" y="9062"/>
                    <a:pt x="834" y="9252"/>
                    <a:pt x="929" y="9443"/>
                  </a:cubicBezTo>
                  <a:cubicBezTo>
                    <a:pt x="1060" y="9681"/>
                    <a:pt x="1191" y="9919"/>
                    <a:pt x="1322" y="10157"/>
                  </a:cubicBezTo>
                  <a:cubicBezTo>
                    <a:pt x="1406" y="10300"/>
                    <a:pt x="1477" y="10455"/>
                    <a:pt x="1560" y="10598"/>
                  </a:cubicBezTo>
                  <a:cubicBezTo>
                    <a:pt x="1656" y="10740"/>
                    <a:pt x="1763" y="10871"/>
                    <a:pt x="1870" y="11014"/>
                  </a:cubicBezTo>
                  <a:cubicBezTo>
                    <a:pt x="2025" y="11217"/>
                    <a:pt x="2168" y="11419"/>
                    <a:pt x="2334" y="11610"/>
                  </a:cubicBezTo>
                  <a:cubicBezTo>
                    <a:pt x="2537" y="11812"/>
                    <a:pt x="2739" y="12014"/>
                    <a:pt x="2965" y="12193"/>
                  </a:cubicBezTo>
                  <a:cubicBezTo>
                    <a:pt x="3227" y="12407"/>
                    <a:pt x="3501" y="12610"/>
                    <a:pt x="3787" y="12788"/>
                  </a:cubicBezTo>
                  <a:cubicBezTo>
                    <a:pt x="3989" y="12895"/>
                    <a:pt x="4204" y="12955"/>
                    <a:pt x="4418" y="13038"/>
                  </a:cubicBezTo>
                  <a:cubicBezTo>
                    <a:pt x="4430" y="13050"/>
                    <a:pt x="4454" y="13062"/>
                    <a:pt x="4466" y="13074"/>
                  </a:cubicBezTo>
                  <a:cubicBezTo>
                    <a:pt x="4585" y="13145"/>
                    <a:pt x="4704" y="13241"/>
                    <a:pt x="4835" y="13288"/>
                  </a:cubicBezTo>
                  <a:cubicBezTo>
                    <a:pt x="5156" y="13407"/>
                    <a:pt x="5478" y="13550"/>
                    <a:pt x="5835" y="13550"/>
                  </a:cubicBezTo>
                  <a:cubicBezTo>
                    <a:pt x="5847" y="13550"/>
                    <a:pt x="5859" y="13538"/>
                    <a:pt x="5859" y="13550"/>
                  </a:cubicBezTo>
                  <a:cubicBezTo>
                    <a:pt x="5978" y="13646"/>
                    <a:pt x="6121" y="13634"/>
                    <a:pt x="6263" y="13634"/>
                  </a:cubicBezTo>
                  <a:cubicBezTo>
                    <a:pt x="6549" y="13646"/>
                    <a:pt x="6823" y="13753"/>
                    <a:pt x="7121" y="13717"/>
                  </a:cubicBezTo>
                  <a:cubicBezTo>
                    <a:pt x="7383" y="13693"/>
                    <a:pt x="7656" y="13717"/>
                    <a:pt x="7918" y="13705"/>
                  </a:cubicBezTo>
                  <a:cubicBezTo>
                    <a:pt x="7990" y="13705"/>
                    <a:pt x="8061" y="13693"/>
                    <a:pt x="8145" y="13681"/>
                  </a:cubicBezTo>
                  <a:cubicBezTo>
                    <a:pt x="8133" y="13729"/>
                    <a:pt x="8121" y="13765"/>
                    <a:pt x="8109" y="13800"/>
                  </a:cubicBezTo>
                  <a:close/>
                  <a:moveTo>
                    <a:pt x="8168" y="13824"/>
                  </a:moveTo>
                  <a:cubicBezTo>
                    <a:pt x="8168" y="13824"/>
                    <a:pt x="8168" y="13836"/>
                    <a:pt x="8168" y="13848"/>
                  </a:cubicBezTo>
                  <a:cubicBezTo>
                    <a:pt x="8085" y="13836"/>
                    <a:pt x="8002" y="13812"/>
                    <a:pt x="7918" y="13800"/>
                  </a:cubicBezTo>
                  <a:cubicBezTo>
                    <a:pt x="7906" y="13800"/>
                    <a:pt x="7883" y="13824"/>
                    <a:pt x="7871" y="13824"/>
                  </a:cubicBezTo>
                  <a:cubicBezTo>
                    <a:pt x="7835" y="13836"/>
                    <a:pt x="7799" y="13848"/>
                    <a:pt x="7764" y="13872"/>
                  </a:cubicBezTo>
                  <a:cubicBezTo>
                    <a:pt x="7740" y="13884"/>
                    <a:pt x="7704" y="13919"/>
                    <a:pt x="7680" y="13943"/>
                  </a:cubicBezTo>
                  <a:cubicBezTo>
                    <a:pt x="7716" y="13955"/>
                    <a:pt x="7752" y="13979"/>
                    <a:pt x="7776" y="13979"/>
                  </a:cubicBezTo>
                  <a:cubicBezTo>
                    <a:pt x="7906" y="13979"/>
                    <a:pt x="8037" y="13967"/>
                    <a:pt x="8168" y="13955"/>
                  </a:cubicBezTo>
                  <a:cubicBezTo>
                    <a:pt x="8264" y="13955"/>
                    <a:pt x="8323" y="13872"/>
                    <a:pt x="8299" y="13741"/>
                  </a:cubicBezTo>
                  <a:cubicBezTo>
                    <a:pt x="8252" y="13776"/>
                    <a:pt x="8216" y="13800"/>
                    <a:pt x="8168" y="138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5777101" y="3900853"/>
              <a:ext cx="90778" cy="33689"/>
            </a:xfrm>
            <a:custGeom>
              <a:rect b="b" l="l" r="r" t="t"/>
              <a:pathLst>
                <a:path extrusionOk="0" h="239" w="644">
                  <a:moveTo>
                    <a:pt x="488" y="84"/>
                  </a:moveTo>
                  <a:cubicBezTo>
                    <a:pt x="536" y="60"/>
                    <a:pt x="572" y="36"/>
                    <a:pt x="619" y="1"/>
                  </a:cubicBezTo>
                  <a:cubicBezTo>
                    <a:pt x="643" y="120"/>
                    <a:pt x="584" y="215"/>
                    <a:pt x="500" y="215"/>
                  </a:cubicBezTo>
                  <a:cubicBezTo>
                    <a:pt x="357" y="227"/>
                    <a:pt x="226" y="239"/>
                    <a:pt x="96" y="239"/>
                  </a:cubicBezTo>
                  <a:cubicBezTo>
                    <a:pt x="72" y="239"/>
                    <a:pt x="36" y="215"/>
                    <a:pt x="0" y="203"/>
                  </a:cubicBezTo>
                  <a:cubicBezTo>
                    <a:pt x="24" y="179"/>
                    <a:pt x="60" y="144"/>
                    <a:pt x="84" y="132"/>
                  </a:cubicBezTo>
                  <a:cubicBezTo>
                    <a:pt x="119" y="108"/>
                    <a:pt x="155" y="96"/>
                    <a:pt x="191" y="84"/>
                  </a:cubicBezTo>
                  <a:cubicBezTo>
                    <a:pt x="203" y="72"/>
                    <a:pt x="226" y="60"/>
                    <a:pt x="238" y="60"/>
                  </a:cubicBezTo>
                  <a:cubicBezTo>
                    <a:pt x="322" y="72"/>
                    <a:pt x="405" y="96"/>
                    <a:pt x="488" y="1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5119239" y="2393699"/>
              <a:ext cx="1159819" cy="1144877"/>
            </a:xfrm>
            <a:custGeom>
              <a:rect b="b" l="l" r="r" t="t"/>
              <a:pathLst>
                <a:path extrusionOk="0" h="8122" w="8228">
                  <a:moveTo>
                    <a:pt x="619" y="6168"/>
                  </a:moveTo>
                  <a:cubicBezTo>
                    <a:pt x="512" y="5954"/>
                    <a:pt x="429" y="5740"/>
                    <a:pt x="321" y="5525"/>
                  </a:cubicBezTo>
                  <a:cubicBezTo>
                    <a:pt x="191" y="5287"/>
                    <a:pt x="167" y="5025"/>
                    <a:pt x="107" y="4763"/>
                  </a:cubicBezTo>
                  <a:cubicBezTo>
                    <a:pt x="0" y="4299"/>
                    <a:pt x="60" y="3835"/>
                    <a:pt x="143" y="3370"/>
                  </a:cubicBezTo>
                  <a:cubicBezTo>
                    <a:pt x="214" y="3073"/>
                    <a:pt x="286" y="2775"/>
                    <a:pt x="429" y="2501"/>
                  </a:cubicBezTo>
                  <a:cubicBezTo>
                    <a:pt x="536" y="2275"/>
                    <a:pt x="631" y="2037"/>
                    <a:pt x="786" y="1835"/>
                  </a:cubicBezTo>
                  <a:cubicBezTo>
                    <a:pt x="941" y="1620"/>
                    <a:pt x="1143" y="1442"/>
                    <a:pt x="1334" y="1239"/>
                  </a:cubicBezTo>
                  <a:cubicBezTo>
                    <a:pt x="1441" y="1144"/>
                    <a:pt x="1536" y="1049"/>
                    <a:pt x="1643" y="965"/>
                  </a:cubicBezTo>
                  <a:cubicBezTo>
                    <a:pt x="2155" y="608"/>
                    <a:pt x="2679" y="287"/>
                    <a:pt x="3310" y="168"/>
                  </a:cubicBezTo>
                  <a:cubicBezTo>
                    <a:pt x="3881" y="60"/>
                    <a:pt x="4453" y="1"/>
                    <a:pt x="5024" y="108"/>
                  </a:cubicBezTo>
                  <a:cubicBezTo>
                    <a:pt x="5322" y="168"/>
                    <a:pt x="5596" y="263"/>
                    <a:pt x="5870" y="394"/>
                  </a:cubicBezTo>
                  <a:cubicBezTo>
                    <a:pt x="6072" y="489"/>
                    <a:pt x="6287" y="584"/>
                    <a:pt x="6465" y="703"/>
                  </a:cubicBezTo>
                  <a:cubicBezTo>
                    <a:pt x="6668" y="834"/>
                    <a:pt x="6846" y="989"/>
                    <a:pt x="7025" y="1156"/>
                  </a:cubicBezTo>
                  <a:cubicBezTo>
                    <a:pt x="7239" y="1334"/>
                    <a:pt x="7418" y="1549"/>
                    <a:pt x="7560" y="1799"/>
                  </a:cubicBezTo>
                  <a:cubicBezTo>
                    <a:pt x="7620" y="1906"/>
                    <a:pt x="7680" y="2001"/>
                    <a:pt x="7739" y="2108"/>
                  </a:cubicBezTo>
                  <a:cubicBezTo>
                    <a:pt x="7811" y="2239"/>
                    <a:pt x="7882" y="2370"/>
                    <a:pt x="7930" y="2513"/>
                  </a:cubicBezTo>
                  <a:cubicBezTo>
                    <a:pt x="7989" y="2668"/>
                    <a:pt x="8037" y="2847"/>
                    <a:pt x="8072" y="3013"/>
                  </a:cubicBezTo>
                  <a:cubicBezTo>
                    <a:pt x="8096" y="3085"/>
                    <a:pt x="8108" y="3168"/>
                    <a:pt x="8120" y="3239"/>
                  </a:cubicBezTo>
                  <a:cubicBezTo>
                    <a:pt x="8227" y="3728"/>
                    <a:pt x="8227" y="4216"/>
                    <a:pt x="8144" y="4692"/>
                  </a:cubicBezTo>
                  <a:cubicBezTo>
                    <a:pt x="8061" y="5156"/>
                    <a:pt x="7941" y="5621"/>
                    <a:pt x="7656" y="6026"/>
                  </a:cubicBezTo>
                  <a:cubicBezTo>
                    <a:pt x="7537" y="6192"/>
                    <a:pt x="7441" y="6371"/>
                    <a:pt x="7310" y="6526"/>
                  </a:cubicBezTo>
                  <a:cubicBezTo>
                    <a:pt x="7144" y="6728"/>
                    <a:pt x="6953" y="6907"/>
                    <a:pt x="6763" y="7085"/>
                  </a:cubicBezTo>
                  <a:cubicBezTo>
                    <a:pt x="6489" y="7359"/>
                    <a:pt x="6167" y="7550"/>
                    <a:pt x="5834" y="7728"/>
                  </a:cubicBezTo>
                  <a:cubicBezTo>
                    <a:pt x="5560" y="7871"/>
                    <a:pt x="5274" y="7990"/>
                    <a:pt x="4965" y="8038"/>
                  </a:cubicBezTo>
                  <a:cubicBezTo>
                    <a:pt x="4679" y="8073"/>
                    <a:pt x="4370" y="8121"/>
                    <a:pt x="4072" y="8121"/>
                  </a:cubicBezTo>
                  <a:cubicBezTo>
                    <a:pt x="3715" y="8121"/>
                    <a:pt x="3358" y="8097"/>
                    <a:pt x="3012" y="7966"/>
                  </a:cubicBezTo>
                  <a:cubicBezTo>
                    <a:pt x="2893" y="7919"/>
                    <a:pt x="2762" y="7907"/>
                    <a:pt x="2643" y="7847"/>
                  </a:cubicBezTo>
                  <a:cubicBezTo>
                    <a:pt x="2238" y="7657"/>
                    <a:pt x="1834" y="7466"/>
                    <a:pt x="1512" y="7145"/>
                  </a:cubicBezTo>
                  <a:cubicBezTo>
                    <a:pt x="1238" y="6859"/>
                    <a:pt x="976" y="6573"/>
                    <a:pt x="702" y="6287"/>
                  </a:cubicBezTo>
                  <a:cubicBezTo>
                    <a:pt x="667" y="6252"/>
                    <a:pt x="643" y="6204"/>
                    <a:pt x="619" y="6156"/>
                  </a:cubicBezTo>
                  <a:cubicBezTo>
                    <a:pt x="619" y="6168"/>
                    <a:pt x="619" y="6168"/>
                    <a:pt x="619" y="6168"/>
                  </a:cubicBezTo>
                  <a:close/>
                  <a:moveTo>
                    <a:pt x="2203" y="953"/>
                  </a:moveTo>
                  <a:cubicBezTo>
                    <a:pt x="2107" y="1025"/>
                    <a:pt x="2024" y="1096"/>
                    <a:pt x="1929" y="1156"/>
                  </a:cubicBezTo>
                  <a:cubicBezTo>
                    <a:pt x="1905" y="1168"/>
                    <a:pt x="1881" y="1192"/>
                    <a:pt x="1845" y="1180"/>
                  </a:cubicBezTo>
                  <a:cubicBezTo>
                    <a:pt x="1703" y="1168"/>
                    <a:pt x="1619" y="1263"/>
                    <a:pt x="1536" y="1358"/>
                  </a:cubicBezTo>
                  <a:cubicBezTo>
                    <a:pt x="1405" y="1489"/>
                    <a:pt x="1262" y="1632"/>
                    <a:pt x="1143" y="1775"/>
                  </a:cubicBezTo>
                  <a:cubicBezTo>
                    <a:pt x="1012" y="1930"/>
                    <a:pt x="869" y="2085"/>
                    <a:pt x="786" y="2263"/>
                  </a:cubicBezTo>
                  <a:cubicBezTo>
                    <a:pt x="643" y="2561"/>
                    <a:pt x="536" y="2882"/>
                    <a:pt x="429" y="3204"/>
                  </a:cubicBezTo>
                  <a:cubicBezTo>
                    <a:pt x="333" y="3478"/>
                    <a:pt x="262" y="3751"/>
                    <a:pt x="286" y="4037"/>
                  </a:cubicBezTo>
                  <a:cubicBezTo>
                    <a:pt x="298" y="4263"/>
                    <a:pt x="310" y="4490"/>
                    <a:pt x="345" y="4704"/>
                  </a:cubicBezTo>
                  <a:cubicBezTo>
                    <a:pt x="381" y="4894"/>
                    <a:pt x="452" y="5073"/>
                    <a:pt x="500" y="5252"/>
                  </a:cubicBezTo>
                  <a:cubicBezTo>
                    <a:pt x="524" y="5311"/>
                    <a:pt x="560" y="5371"/>
                    <a:pt x="583" y="5430"/>
                  </a:cubicBezTo>
                  <a:cubicBezTo>
                    <a:pt x="655" y="5597"/>
                    <a:pt x="702" y="5775"/>
                    <a:pt x="798" y="5930"/>
                  </a:cubicBezTo>
                  <a:cubicBezTo>
                    <a:pt x="929" y="6145"/>
                    <a:pt x="1083" y="6335"/>
                    <a:pt x="1226" y="6537"/>
                  </a:cubicBezTo>
                  <a:cubicBezTo>
                    <a:pt x="1262" y="6585"/>
                    <a:pt x="1286" y="6633"/>
                    <a:pt x="1334" y="6668"/>
                  </a:cubicBezTo>
                  <a:cubicBezTo>
                    <a:pt x="1441" y="6776"/>
                    <a:pt x="1548" y="6871"/>
                    <a:pt x="1667" y="6966"/>
                  </a:cubicBezTo>
                  <a:cubicBezTo>
                    <a:pt x="1857" y="7121"/>
                    <a:pt x="2036" y="7299"/>
                    <a:pt x="2250" y="7419"/>
                  </a:cubicBezTo>
                  <a:cubicBezTo>
                    <a:pt x="2465" y="7550"/>
                    <a:pt x="2715" y="7633"/>
                    <a:pt x="2965" y="7728"/>
                  </a:cubicBezTo>
                  <a:cubicBezTo>
                    <a:pt x="3119" y="7776"/>
                    <a:pt x="3298" y="7847"/>
                    <a:pt x="3465" y="7835"/>
                  </a:cubicBezTo>
                  <a:cubicBezTo>
                    <a:pt x="3739" y="7835"/>
                    <a:pt x="4001" y="7895"/>
                    <a:pt x="4274" y="7883"/>
                  </a:cubicBezTo>
                  <a:cubicBezTo>
                    <a:pt x="4560" y="7883"/>
                    <a:pt x="4822" y="7835"/>
                    <a:pt x="5072" y="7764"/>
                  </a:cubicBezTo>
                  <a:cubicBezTo>
                    <a:pt x="5358" y="7680"/>
                    <a:pt x="5632" y="7550"/>
                    <a:pt x="5882" y="7407"/>
                  </a:cubicBezTo>
                  <a:cubicBezTo>
                    <a:pt x="6156" y="7252"/>
                    <a:pt x="6441" y="7109"/>
                    <a:pt x="6620" y="6835"/>
                  </a:cubicBezTo>
                  <a:cubicBezTo>
                    <a:pt x="6644" y="6811"/>
                    <a:pt x="6668" y="6799"/>
                    <a:pt x="6691" y="6788"/>
                  </a:cubicBezTo>
                  <a:cubicBezTo>
                    <a:pt x="6751" y="6752"/>
                    <a:pt x="6822" y="6728"/>
                    <a:pt x="6870" y="6680"/>
                  </a:cubicBezTo>
                  <a:cubicBezTo>
                    <a:pt x="6977" y="6549"/>
                    <a:pt x="7084" y="6430"/>
                    <a:pt x="7179" y="6287"/>
                  </a:cubicBezTo>
                  <a:cubicBezTo>
                    <a:pt x="7334" y="6026"/>
                    <a:pt x="7549" y="5799"/>
                    <a:pt x="7656" y="5514"/>
                  </a:cubicBezTo>
                  <a:cubicBezTo>
                    <a:pt x="7811" y="5073"/>
                    <a:pt x="7965" y="4644"/>
                    <a:pt x="7977" y="4180"/>
                  </a:cubicBezTo>
                  <a:cubicBezTo>
                    <a:pt x="8001" y="3704"/>
                    <a:pt x="7918" y="3263"/>
                    <a:pt x="7775" y="2823"/>
                  </a:cubicBezTo>
                  <a:cubicBezTo>
                    <a:pt x="7691" y="2597"/>
                    <a:pt x="7584" y="2382"/>
                    <a:pt x="7465" y="2156"/>
                  </a:cubicBezTo>
                  <a:cubicBezTo>
                    <a:pt x="7203" y="1656"/>
                    <a:pt x="6846" y="1227"/>
                    <a:pt x="6358" y="906"/>
                  </a:cubicBezTo>
                  <a:cubicBezTo>
                    <a:pt x="6036" y="680"/>
                    <a:pt x="5703" y="501"/>
                    <a:pt x="5322" y="394"/>
                  </a:cubicBezTo>
                  <a:cubicBezTo>
                    <a:pt x="5239" y="370"/>
                    <a:pt x="5155" y="334"/>
                    <a:pt x="5072" y="322"/>
                  </a:cubicBezTo>
                  <a:cubicBezTo>
                    <a:pt x="4953" y="299"/>
                    <a:pt x="4822" y="287"/>
                    <a:pt x="4703" y="287"/>
                  </a:cubicBezTo>
                  <a:cubicBezTo>
                    <a:pt x="4524" y="263"/>
                    <a:pt x="4346" y="227"/>
                    <a:pt x="4179" y="239"/>
                  </a:cubicBezTo>
                  <a:cubicBezTo>
                    <a:pt x="3810" y="287"/>
                    <a:pt x="3441" y="299"/>
                    <a:pt x="3096" y="441"/>
                  </a:cubicBezTo>
                  <a:cubicBezTo>
                    <a:pt x="2965" y="501"/>
                    <a:pt x="2822" y="513"/>
                    <a:pt x="2691" y="572"/>
                  </a:cubicBezTo>
                  <a:cubicBezTo>
                    <a:pt x="2560" y="632"/>
                    <a:pt x="2405" y="692"/>
                    <a:pt x="2357" y="799"/>
                  </a:cubicBezTo>
                  <a:cubicBezTo>
                    <a:pt x="2286" y="918"/>
                    <a:pt x="2274" y="930"/>
                    <a:pt x="2179" y="846"/>
                  </a:cubicBezTo>
                  <a:cubicBezTo>
                    <a:pt x="2179" y="846"/>
                    <a:pt x="2167" y="858"/>
                    <a:pt x="2155" y="870"/>
                  </a:cubicBezTo>
                  <a:cubicBezTo>
                    <a:pt x="2179" y="894"/>
                    <a:pt x="2191" y="930"/>
                    <a:pt x="2203" y="9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a:off x="4859026" y="2103460"/>
              <a:ext cx="723548" cy="681542"/>
            </a:xfrm>
            <a:custGeom>
              <a:rect b="b" l="l" r="r" t="t"/>
              <a:pathLst>
                <a:path extrusionOk="0" h="4835" w="5133">
                  <a:moveTo>
                    <a:pt x="4061" y="679"/>
                  </a:moveTo>
                  <a:cubicBezTo>
                    <a:pt x="4025" y="584"/>
                    <a:pt x="3977" y="476"/>
                    <a:pt x="3834" y="476"/>
                  </a:cubicBezTo>
                  <a:cubicBezTo>
                    <a:pt x="3811" y="476"/>
                    <a:pt x="3763" y="465"/>
                    <a:pt x="3751" y="441"/>
                  </a:cubicBezTo>
                  <a:cubicBezTo>
                    <a:pt x="3715" y="417"/>
                    <a:pt x="3703" y="369"/>
                    <a:pt x="3691" y="322"/>
                  </a:cubicBezTo>
                  <a:cubicBezTo>
                    <a:pt x="3691" y="310"/>
                    <a:pt x="3739" y="286"/>
                    <a:pt x="3763" y="274"/>
                  </a:cubicBezTo>
                  <a:cubicBezTo>
                    <a:pt x="4013" y="179"/>
                    <a:pt x="4275" y="95"/>
                    <a:pt x="4537" y="12"/>
                  </a:cubicBezTo>
                  <a:cubicBezTo>
                    <a:pt x="4573" y="0"/>
                    <a:pt x="4620" y="0"/>
                    <a:pt x="4656" y="12"/>
                  </a:cubicBezTo>
                  <a:cubicBezTo>
                    <a:pt x="4727" y="36"/>
                    <a:pt x="4739" y="84"/>
                    <a:pt x="4692" y="131"/>
                  </a:cubicBezTo>
                  <a:cubicBezTo>
                    <a:pt x="4465" y="310"/>
                    <a:pt x="4537" y="548"/>
                    <a:pt x="4573" y="750"/>
                  </a:cubicBezTo>
                  <a:cubicBezTo>
                    <a:pt x="4620" y="1024"/>
                    <a:pt x="4704" y="1286"/>
                    <a:pt x="4775" y="1548"/>
                  </a:cubicBezTo>
                  <a:cubicBezTo>
                    <a:pt x="4799" y="1608"/>
                    <a:pt x="4811" y="1667"/>
                    <a:pt x="4846" y="1727"/>
                  </a:cubicBezTo>
                  <a:cubicBezTo>
                    <a:pt x="4870" y="1762"/>
                    <a:pt x="4930" y="1798"/>
                    <a:pt x="4977" y="1822"/>
                  </a:cubicBezTo>
                  <a:cubicBezTo>
                    <a:pt x="5025" y="1858"/>
                    <a:pt x="5073" y="1881"/>
                    <a:pt x="5132" y="1917"/>
                  </a:cubicBezTo>
                  <a:cubicBezTo>
                    <a:pt x="5132" y="1929"/>
                    <a:pt x="5120" y="1941"/>
                    <a:pt x="5120" y="1953"/>
                  </a:cubicBezTo>
                  <a:cubicBezTo>
                    <a:pt x="5061" y="1977"/>
                    <a:pt x="4989" y="2000"/>
                    <a:pt x="4918" y="2024"/>
                  </a:cubicBezTo>
                  <a:cubicBezTo>
                    <a:pt x="4799" y="2072"/>
                    <a:pt x="4680" y="2108"/>
                    <a:pt x="4561" y="2155"/>
                  </a:cubicBezTo>
                  <a:cubicBezTo>
                    <a:pt x="4370" y="2239"/>
                    <a:pt x="4168" y="2322"/>
                    <a:pt x="3977" y="2417"/>
                  </a:cubicBezTo>
                  <a:cubicBezTo>
                    <a:pt x="3882" y="2477"/>
                    <a:pt x="3787" y="2536"/>
                    <a:pt x="3680" y="2596"/>
                  </a:cubicBezTo>
                  <a:cubicBezTo>
                    <a:pt x="3644" y="2608"/>
                    <a:pt x="3608" y="2608"/>
                    <a:pt x="3572" y="2620"/>
                  </a:cubicBezTo>
                  <a:cubicBezTo>
                    <a:pt x="3561" y="2584"/>
                    <a:pt x="3537" y="2536"/>
                    <a:pt x="3549" y="2500"/>
                  </a:cubicBezTo>
                  <a:cubicBezTo>
                    <a:pt x="3572" y="2405"/>
                    <a:pt x="3549" y="2334"/>
                    <a:pt x="3465" y="2274"/>
                  </a:cubicBezTo>
                  <a:cubicBezTo>
                    <a:pt x="3370" y="2215"/>
                    <a:pt x="3263" y="2143"/>
                    <a:pt x="3168" y="2060"/>
                  </a:cubicBezTo>
                  <a:cubicBezTo>
                    <a:pt x="3025" y="1953"/>
                    <a:pt x="2882" y="1834"/>
                    <a:pt x="2739" y="1715"/>
                  </a:cubicBezTo>
                  <a:cubicBezTo>
                    <a:pt x="2691" y="1679"/>
                    <a:pt x="2632" y="1667"/>
                    <a:pt x="2584" y="1643"/>
                  </a:cubicBezTo>
                  <a:cubicBezTo>
                    <a:pt x="2572" y="1655"/>
                    <a:pt x="2572" y="1655"/>
                    <a:pt x="2560" y="1667"/>
                  </a:cubicBezTo>
                  <a:cubicBezTo>
                    <a:pt x="2656" y="1881"/>
                    <a:pt x="2751" y="2084"/>
                    <a:pt x="2834" y="2286"/>
                  </a:cubicBezTo>
                  <a:cubicBezTo>
                    <a:pt x="2918" y="2215"/>
                    <a:pt x="2989" y="2143"/>
                    <a:pt x="3060" y="2096"/>
                  </a:cubicBezTo>
                  <a:cubicBezTo>
                    <a:pt x="3084" y="2084"/>
                    <a:pt x="3144" y="2119"/>
                    <a:pt x="3191" y="2131"/>
                  </a:cubicBezTo>
                  <a:cubicBezTo>
                    <a:pt x="3180" y="2167"/>
                    <a:pt x="3168" y="2203"/>
                    <a:pt x="3144" y="2227"/>
                  </a:cubicBezTo>
                  <a:cubicBezTo>
                    <a:pt x="3120" y="2262"/>
                    <a:pt x="3096" y="2286"/>
                    <a:pt x="3060" y="2298"/>
                  </a:cubicBezTo>
                  <a:cubicBezTo>
                    <a:pt x="3013" y="2334"/>
                    <a:pt x="2965" y="2358"/>
                    <a:pt x="2882" y="2393"/>
                  </a:cubicBezTo>
                  <a:cubicBezTo>
                    <a:pt x="2918" y="2477"/>
                    <a:pt x="2941" y="2596"/>
                    <a:pt x="3001" y="2691"/>
                  </a:cubicBezTo>
                  <a:cubicBezTo>
                    <a:pt x="3037" y="2739"/>
                    <a:pt x="3144" y="2727"/>
                    <a:pt x="3215" y="2739"/>
                  </a:cubicBezTo>
                  <a:cubicBezTo>
                    <a:pt x="3275" y="2739"/>
                    <a:pt x="3334" y="2727"/>
                    <a:pt x="3394" y="2727"/>
                  </a:cubicBezTo>
                  <a:cubicBezTo>
                    <a:pt x="3406" y="2739"/>
                    <a:pt x="3418" y="2751"/>
                    <a:pt x="3418" y="2762"/>
                  </a:cubicBezTo>
                  <a:cubicBezTo>
                    <a:pt x="3215" y="2929"/>
                    <a:pt x="3001" y="3084"/>
                    <a:pt x="2834" y="3274"/>
                  </a:cubicBezTo>
                  <a:cubicBezTo>
                    <a:pt x="2656" y="3453"/>
                    <a:pt x="2513" y="3679"/>
                    <a:pt x="2334" y="3905"/>
                  </a:cubicBezTo>
                  <a:cubicBezTo>
                    <a:pt x="2310" y="3858"/>
                    <a:pt x="2287" y="3822"/>
                    <a:pt x="2287" y="3798"/>
                  </a:cubicBezTo>
                  <a:cubicBezTo>
                    <a:pt x="2287" y="3584"/>
                    <a:pt x="2156" y="3453"/>
                    <a:pt x="2001" y="3358"/>
                  </a:cubicBezTo>
                  <a:cubicBezTo>
                    <a:pt x="1894" y="3286"/>
                    <a:pt x="1775" y="3239"/>
                    <a:pt x="1656" y="3191"/>
                  </a:cubicBezTo>
                  <a:cubicBezTo>
                    <a:pt x="1620" y="3167"/>
                    <a:pt x="1584" y="3179"/>
                    <a:pt x="1548" y="3179"/>
                  </a:cubicBezTo>
                  <a:cubicBezTo>
                    <a:pt x="1560" y="3215"/>
                    <a:pt x="1560" y="3251"/>
                    <a:pt x="1584" y="3274"/>
                  </a:cubicBezTo>
                  <a:cubicBezTo>
                    <a:pt x="1715" y="3465"/>
                    <a:pt x="1846" y="3643"/>
                    <a:pt x="1989" y="3822"/>
                  </a:cubicBezTo>
                  <a:cubicBezTo>
                    <a:pt x="2048" y="3905"/>
                    <a:pt x="2132" y="3965"/>
                    <a:pt x="2203" y="4048"/>
                  </a:cubicBezTo>
                  <a:cubicBezTo>
                    <a:pt x="2215" y="4048"/>
                    <a:pt x="2215" y="4072"/>
                    <a:pt x="2203" y="4120"/>
                  </a:cubicBezTo>
                  <a:cubicBezTo>
                    <a:pt x="2096" y="4084"/>
                    <a:pt x="1989" y="4036"/>
                    <a:pt x="1882" y="4013"/>
                  </a:cubicBezTo>
                  <a:cubicBezTo>
                    <a:pt x="1644" y="3965"/>
                    <a:pt x="1405" y="3917"/>
                    <a:pt x="1179" y="3870"/>
                  </a:cubicBezTo>
                  <a:cubicBezTo>
                    <a:pt x="1144" y="3858"/>
                    <a:pt x="1108" y="3905"/>
                    <a:pt x="1072" y="3917"/>
                  </a:cubicBezTo>
                  <a:cubicBezTo>
                    <a:pt x="1096" y="3953"/>
                    <a:pt x="1108" y="3989"/>
                    <a:pt x="1144" y="4001"/>
                  </a:cubicBezTo>
                  <a:cubicBezTo>
                    <a:pt x="1322" y="4108"/>
                    <a:pt x="1513" y="4215"/>
                    <a:pt x="1715" y="4310"/>
                  </a:cubicBezTo>
                  <a:cubicBezTo>
                    <a:pt x="1751" y="4334"/>
                    <a:pt x="1810" y="4298"/>
                    <a:pt x="1858" y="4298"/>
                  </a:cubicBezTo>
                  <a:cubicBezTo>
                    <a:pt x="1858" y="4286"/>
                    <a:pt x="1870" y="4286"/>
                    <a:pt x="1870" y="4286"/>
                  </a:cubicBezTo>
                  <a:cubicBezTo>
                    <a:pt x="1941" y="4263"/>
                    <a:pt x="2048" y="4203"/>
                    <a:pt x="2084" y="4239"/>
                  </a:cubicBezTo>
                  <a:cubicBezTo>
                    <a:pt x="2179" y="4298"/>
                    <a:pt x="2072" y="4370"/>
                    <a:pt x="2048" y="4441"/>
                  </a:cubicBezTo>
                  <a:cubicBezTo>
                    <a:pt x="2013" y="4536"/>
                    <a:pt x="1965" y="4620"/>
                    <a:pt x="1929" y="4715"/>
                  </a:cubicBezTo>
                  <a:cubicBezTo>
                    <a:pt x="1906" y="4775"/>
                    <a:pt x="1882" y="4834"/>
                    <a:pt x="1810" y="4810"/>
                  </a:cubicBezTo>
                  <a:cubicBezTo>
                    <a:pt x="1739" y="4798"/>
                    <a:pt x="1691" y="4763"/>
                    <a:pt x="1703" y="4667"/>
                  </a:cubicBezTo>
                  <a:cubicBezTo>
                    <a:pt x="1727" y="4560"/>
                    <a:pt x="1679" y="4453"/>
                    <a:pt x="1572" y="4394"/>
                  </a:cubicBezTo>
                  <a:cubicBezTo>
                    <a:pt x="1322" y="4263"/>
                    <a:pt x="1084" y="4120"/>
                    <a:pt x="834" y="3989"/>
                  </a:cubicBezTo>
                  <a:cubicBezTo>
                    <a:pt x="763" y="3953"/>
                    <a:pt x="691" y="3929"/>
                    <a:pt x="620" y="3894"/>
                  </a:cubicBezTo>
                  <a:cubicBezTo>
                    <a:pt x="489" y="3834"/>
                    <a:pt x="298" y="3882"/>
                    <a:pt x="227" y="4013"/>
                  </a:cubicBezTo>
                  <a:cubicBezTo>
                    <a:pt x="215" y="4036"/>
                    <a:pt x="132" y="4084"/>
                    <a:pt x="132" y="4072"/>
                  </a:cubicBezTo>
                  <a:cubicBezTo>
                    <a:pt x="72" y="4036"/>
                    <a:pt x="1" y="3977"/>
                    <a:pt x="12" y="3929"/>
                  </a:cubicBezTo>
                  <a:cubicBezTo>
                    <a:pt x="48" y="3786"/>
                    <a:pt x="108" y="3643"/>
                    <a:pt x="167" y="3501"/>
                  </a:cubicBezTo>
                  <a:cubicBezTo>
                    <a:pt x="179" y="3465"/>
                    <a:pt x="203" y="3441"/>
                    <a:pt x="215" y="3405"/>
                  </a:cubicBezTo>
                  <a:cubicBezTo>
                    <a:pt x="322" y="3143"/>
                    <a:pt x="346" y="3203"/>
                    <a:pt x="572" y="3251"/>
                  </a:cubicBezTo>
                  <a:cubicBezTo>
                    <a:pt x="786" y="3298"/>
                    <a:pt x="1001" y="3370"/>
                    <a:pt x="1203" y="3417"/>
                  </a:cubicBezTo>
                  <a:cubicBezTo>
                    <a:pt x="1263" y="3429"/>
                    <a:pt x="1286" y="3417"/>
                    <a:pt x="1286" y="3346"/>
                  </a:cubicBezTo>
                  <a:cubicBezTo>
                    <a:pt x="1298" y="3167"/>
                    <a:pt x="1179" y="3024"/>
                    <a:pt x="1084" y="2881"/>
                  </a:cubicBezTo>
                  <a:cubicBezTo>
                    <a:pt x="1024" y="2762"/>
                    <a:pt x="941" y="2655"/>
                    <a:pt x="858" y="2548"/>
                  </a:cubicBezTo>
                  <a:cubicBezTo>
                    <a:pt x="822" y="2477"/>
                    <a:pt x="822" y="2429"/>
                    <a:pt x="894" y="2370"/>
                  </a:cubicBezTo>
                  <a:cubicBezTo>
                    <a:pt x="977" y="2286"/>
                    <a:pt x="1048" y="2179"/>
                    <a:pt x="1132" y="2084"/>
                  </a:cubicBezTo>
                  <a:cubicBezTo>
                    <a:pt x="1155" y="2060"/>
                    <a:pt x="1179" y="2036"/>
                    <a:pt x="1215" y="2024"/>
                  </a:cubicBezTo>
                  <a:cubicBezTo>
                    <a:pt x="1251" y="2024"/>
                    <a:pt x="1298" y="2024"/>
                    <a:pt x="1322" y="2048"/>
                  </a:cubicBezTo>
                  <a:cubicBezTo>
                    <a:pt x="1334" y="2060"/>
                    <a:pt x="1334" y="2119"/>
                    <a:pt x="1322" y="2143"/>
                  </a:cubicBezTo>
                  <a:cubicBezTo>
                    <a:pt x="1275" y="2262"/>
                    <a:pt x="1298" y="2405"/>
                    <a:pt x="1382" y="2477"/>
                  </a:cubicBezTo>
                  <a:cubicBezTo>
                    <a:pt x="1477" y="2560"/>
                    <a:pt x="1572" y="2643"/>
                    <a:pt x="1679" y="2703"/>
                  </a:cubicBezTo>
                  <a:cubicBezTo>
                    <a:pt x="1917" y="2870"/>
                    <a:pt x="2167" y="3024"/>
                    <a:pt x="2418" y="3179"/>
                  </a:cubicBezTo>
                  <a:cubicBezTo>
                    <a:pt x="2477" y="3227"/>
                    <a:pt x="2548" y="3262"/>
                    <a:pt x="2632" y="3215"/>
                  </a:cubicBezTo>
                  <a:cubicBezTo>
                    <a:pt x="2644" y="3215"/>
                    <a:pt x="2668" y="3203"/>
                    <a:pt x="2679" y="3203"/>
                  </a:cubicBezTo>
                  <a:cubicBezTo>
                    <a:pt x="2822" y="3262"/>
                    <a:pt x="2822" y="3143"/>
                    <a:pt x="2834" y="3072"/>
                  </a:cubicBezTo>
                  <a:cubicBezTo>
                    <a:pt x="2870" y="2846"/>
                    <a:pt x="2775" y="2631"/>
                    <a:pt x="2691" y="2429"/>
                  </a:cubicBezTo>
                  <a:cubicBezTo>
                    <a:pt x="2560" y="2084"/>
                    <a:pt x="2429" y="1750"/>
                    <a:pt x="2287" y="1405"/>
                  </a:cubicBezTo>
                  <a:cubicBezTo>
                    <a:pt x="2263" y="1334"/>
                    <a:pt x="2215" y="1274"/>
                    <a:pt x="2179" y="1215"/>
                  </a:cubicBezTo>
                  <a:cubicBezTo>
                    <a:pt x="2156" y="1155"/>
                    <a:pt x="2144" y="1107"/>
                    <a:pt x="2215" y="1072"/>
                  </a:cubicBezTo>
                  <a:cubicBezTo>
                    <a:pt x="2263" y="1036"/>
                    <a:pt x="2298" y="1000"/>
                    <a:pt x="2346" y="976"/>
                  </a:cubicBezTo>
                  <a:cubicBezTo>
                    <a:pt x="2382" y="965"/>
                    <a:pt x="2441" y="976"/>
                    <a:pt x="2477" y="988"/>
                  </a:cubicBezTo>
                  <a:cubicBezTo>
                    <a:pt x="2513" y="988"/>
                    <a:pt x="2537" y="1024"/>
                    <a:pt x="2560" y="1048"/>
                  </a:cubicBezTo>
                  <a:cubicBezTo>
                    <a:pt x="2810" y="1250"/>
                    <a:pt x="3060" y="1453"/>
                    <a:pt x="3322" y="1643"/>
                  </a:cubicBezTo>
                  <a:cubicBezTo>
                    <a:pt x="3537" y="1810"/>
                    <a:pt x="3751" y="1953"/>
                    <a:pt x="3977" y="2096"/>
                  </a:cubicBezTo>
                  <a:cubicBezTo>
                    <a:pt x="4049" y="2131"/>
                    <a:pt x="4144" y="2131"/>
                    <a:pt x="4215" y="2131"/>
                  </a:cubicBezTo>
                  <a:cubicBezTo>
                    <a:pt x="4239" y="2143"/>
                    <a:pt x="4263" y="2108"/>
                    <a:pt x="4275" y="2084"/>
                  </a:cubicBezTo>
                  <a:cubicBezTo>
                    <a:pt x="4370" y="1917"/>
                    <a:pt x="4394" y="1738"/>
                    <a:pt x="4323" y="154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8"/>
            <p:cNvSpPr/>
            <p:nvPr/>
          </p:nvSpPr>
          <p:spPr>
            <a:xfrm>
              <a:off x="6104270" y="3301769"/>
              <a:ext cx="329142" cy="325759"/>
            </a:xfrm>
            <a:custGeom>
              <a:rect b="b" l="l" r="r" t="t"/>
              <a:pathLst>
                <a:path extrusionOk="0" h="2311" w="2335">
                  <a:moveTo>
                    <a:pt x="1" y="953"/>
                  </a:moveTo>
                  <a:cubicBezTo>
                    <a:pt x="13" y="917"/>
                    <a:pt x="25" y="869"/>
                    <a:pt x="61" y="846"/>
                  </a:cubicBezTo>
                  <a:cubicBezTo>
                    <a:pt x="275" y="619"/>
                    <a:pt x="501" y="405"/>
                    <a:pt x="727" y="203"/>
                  </a:cubicBezTo>
                  <a:cubicBezTo>
                    <a:pt x="834" y="119"/>
                    <a:pt x="930" y="0"/>
                    <a:pt x="1084" y="12"/>
                  </a:cubicBezTo>
                  <a:cubicBezTo>
                    <a:pt x="1227" y="24"/>
                    <a:pt x="1370" y="60"/>
                    <a:pt x="1513" y="119"/>
                  </a:cubicBezTo>
                  <a:cubicBezTo>
                    <a:pt x="1858" y="250"/>
                    <a:pt x="2073" y="524"/>
                    <a:pt x="2227" y="834"/>
                  </a:cubicBezTo>
                  <a:cubicBezTo>
                    <a:pt x="2335" y="1072"/>
                    <a:pt x="2239" y="1298"/>
                    <a:pt x="2096" y="1500"/>
                  </a:cubicBezTo>
                  <a:cubicBezTo>
                    <a:pt x="1977" y="1643"/>
                    <a:pt x="1846" y="1774"/>
                    <a:pt x="1704" y="1905"/>
                  </a:cubicBezTo>
                  <a:cubicBezTo>
                    <a:pt x="1585" y="2036"/>
                    <a:pt x="1454" y="2155"/>
                    <a:pt x="1334" y="2274"/>
                  </a:cubicBezTo>
                  <a:cubicBezTo>
                    <a:pt x="1311" y="2286"/>
                    <a:pt x="1251" y="2310"/>
                    <a:pt x="1239" y="2298"/>
                  </a:cubicBezTo>
                  <a:cubicBezTo>
                    <a:pt x="1227" y="2262"/>
                    <a:pt x="1215" y="2227"/>
                    <a:pt x="1215" y="2191"/>
                  </a:cubicBezTo>
                  <a:cubicBezTo>
                    <a:pt x="1215" y="2179"/>
                    <a:pt x="1227" y="2155"/>
                    <a:pt x="1239" y="2143"/>
                  </a:cubicBezTo>
                  <a:cubicBezTo>
                    <a:pt x="1370" y="1965"/>
                    <a:pt x="1358" y="1822"/>
                    <a:pt x="1204" y="1667"/>
                  </a:cubicBezTo>
                  <a:cubicBezTo>
                    <a:pt x="1001" y="1477"/>
                    <a:pt x="811" y="1286"/>
                    <a:pt x="608" y="1096"/>
                  </a:cubicBezTo>
                  <a:cubicBezTo>
                    <a:pt x="572" y="1060"/>
                    <a:pt x="537" y="1012"/>
                    <a:pt x="501" y="977"/>
                  </a:cubicBezTo>
                  <a:cubicBezTo>
                    <a:pt x="465" y="917"/>
                    <a:pt x="311" y="893"/>
                    <a:pt x="227" y="929"/>
                  </a:cubicBezTo>
                  <a:cubicBezTo>
                    <a:pt x="156" y="953"/>
                    <a:pt x="96" y="965"/>
                    <a:pt x="37" y="988"/>
                  </a:cubicBezTo>
                  <a:cubicBezTo>
                    <a:pt x="25" y="977"/>
                    <a:pt x="13" y="965"/>
                    <a:pt x="1" y="953"/>
                  </a:cubicBezTo>
                  <a:close/>
                  <a:moveTo>
                    <a:pt x="1858" y="1572"/>
                  </a:moveTo>
                  <a:cubicBezTo>
                    <a:pt x="1858" y="1572"/>
                    <a:pt x="1858" y="1584"/>
                    <a:pt x="1870" y="1596"/>
                  </a:cubicBezTo>
                  <a:cubicBezTo>
                    <a:pt x="1906" y="1572"/>
                    <a:pt x="1989" y="1548"/>
                    <a:pt x="1989" y="1536"/>
                  </a:cubicBezTo>
                  <a:cubicBezTo>
                    <a:pt x="1966" y="1465"/>
                    <a:pt x="2085" y="1393"/>
                    <a:pt x="1977" y="1322"/>
                  </a:cubicBezTo>
                  <a:cubicBezTo>
                    <a:pt x="1966" y="1322"/>
                    <a:pt x="1942" y="1310"/>
                    <a:pt x="1942" y="1298"/>
                  </a:cubicBezTo>
                  <a:cubicBezTo>
                    <a:pt x="1918" y="1108"/>
                    <a:pt x="1787" y="965"/>
                    <a:pt x="1644" y="846"/>
                  </a:cubicBezTo>
                  <a:cubicBezTo>
                    <a:pt x="1454" y="667"/>
                    <a:pt x="1239" y="536"/>
                    <a:pt x="1025" y="381"/>
                  </a:cubicBezTo>
                  <a:cubicBezTo>
                    <a:pt x="906" y="298"/>
                    <a:pt x="787" y="322"/>
                    <a:pt x="692" y="441"/>
                  </a:cubicBezTo>
                  <a:cubicBezTo>
                    <a:pt x="644" y="500"/>
                    <a:pt x="632" y="560"/>
                    <a:pt x="703" y="619"/>
                  </a:cubicBezTo>
                  <a:cubicBezTo>
                    <a:pt x="882" y="774"/>
                    <a:pt x="1049" y="941"/>
                    <a:pt x="1227" y="1108"/>
                  </a:cubicBezTo>
                  <a:cubicBezTo>
                    <a:pt x="1311" y="1191"/>
                    <a:pt x="1406" y="1274"/>
                    <a:pt x="1477" y="1369"/>
                  </a:cubicBezTo>
                  <a:cubicBezTo>
                    <a:pt x="1620" y="1536"/>
                    <a:pt x="1739" y="1548"/>
                    <a:pt x="1906" y="1429"/>
                  </a:cubicBezTo>
                  <a:cubicBezTo>
                    <a:pt x="1918" y="1417"/>
                    <a:pt x="1918" y="1429"/>
                    <a:pt x="1942" y="1429"/>
                  </a:cubicBezTo>
                  <a:cubicBezTo>
                    <a:pt x="1906" y="1477"/>
                    <a:pt x="1882" y="1524"/>
                    <a:pt x="1858" y="15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5592443" y="2088378"/>
              <a:ext cx="246821" cy="282061"/>
            </a:xfrm>
            <a:custGeom>
              <a:rect b="b" l="l" r="r" t="t"/>
              <a:pathLst>
                <a:path extrusionOk="0" h="2001" w="1751">
                  <a:moveTo>
                    <a:pt x="798" y="1310"/>
                  </a:moveTo>
                  <a:cubicBezTo>
                    <a:pt x="798" y="1429"/>
                    <a:pt x="798" y="1548"/>
                    <a:pt x="786" y="1655"/>
                  </a:cubicBezTo>
                  <a:cubicBezTo>
                    <a:pt x="786" y="1774"/>
                    <a:pt x="882" y="1834"/>
                    <a:pt x="989" y="1798"/>
                  </a:cubicBezTo>
                  <a:cubicBezTo>
                    <a:pt x="1179" y="1715"/>
                    <a:pt x="1310" y="1584"/>
                    <a:pt x="1406" y="1393"/>
                  </a:cubicBezTo>
                  <a:cubicBezTo>
                    <a:pt x="1477" y="1262"/>
                    <a:pt x="1560" y="1119"/>
                    <a:pt x="1739" y="1060"/>
                  </a:cubicBezTo>
                  <a:cubicBezTo>
                    <a:pt x="1739" y="1107"/>
                    <a:pt x="1751" y="1143"/>
                    <a:pt x="1751" y="1179"/>
                  </a:cubicBezTo>
                  <a:cubicBezTo>
                    <a:pt x="1703" y="1345"/>
                    <a:pt x="1656" y="1512"/>
                    <a:pt x="1608" y="1691"/>
                  </a:cubicBezTo>
                  <a:cubicBezTo>
                    <a:pt x="1596" y="1762"/>
                    <a:pt x="1596" y="1834"/>
                    <a:pt x="1584" y="1905"/>
                  </a:cubicBezTo>
                  <a:cubicBezTo>
                    <a:pt x="1560" y="1976"/>
                    <a:pt x="1525" y="2000"/>
                    <a:pt x="1453" y="1988"/>
                  </a:cubicBezTo>
                  <a:cubicBezTo>
                    <a:pt x="1310" y="1976"/>
                    <a:pt x="1155" y="1965"/>
                    <a:pt x="1013" y="1953"/>
                  </a:cubicBezTo>
                  <a:cubicBezTo>
                    <a:pt x="786" y="1917"/>
                    <a:pt x="560" y="1929"/>
                    <a:pt x="334" y="2000"/>
                  </a:cubicBezTo>
                  <a:cubicBezTo>
                    <a:pt x="322" y="2000"/>
                    <a:pt x="298" y="2000"/>
                    <a:pt x="286" y="2000"/>
                  </a:cubicBezTo>
                  <a:cubicBezTo>
                    <a:pt x="239" y="1988"/>
                    <a:pt x="203" y="1988"/>
                    <a:pt x="167" y="1976"/>
                  </a:cubicBezTo>
                  <a:cubicBezTo>
                    <a:pt x="179" y="1941"/>
                    <a:pt x="167" y="1881"/>
                    <a:pt x="203" y="1857"/>
                  </a:cubicBezTo>
                  <a:cubicBezTo>
                    <a:pt x="370" y="1703"/>
                    <a:pt x="358" y="1512"/>
                    <a:pt x="346" y="1322"/>
                  </a:cubicBezTo>
                  <a:cubicBezTo>
                    <a:pt x="334" y="1024"/>
                    <a:pt x="298" y="726"/>
                    <a:pt x="274" y="441"/>
                  </a:cubicBezTo>
                  <a:cubicBezTo>
                    <a:pt x="274" y="310"/>
                    <a:pt x="191" y="226"/>
                    <a:pt x="84" y="167"/>
                  </a:cubicBezTo>
                  <a:cubicBezTo>
                    <a:pt x="48" y="155"/>
                    <a:pt x="24" y="95"/>
                    <a:pt x="1" y="60"/>
                  </a:cubicBezTo>
                  <a:cubicBezTo>
                    <a:pt x="36" y="36"/>
                    <a:pt x="72" y="12"/>
                    <a:pt x="108" y="12"/>
                  </a:cubicBezTo>
                  <a:cubicBezTo>
                    <a:pt x="405" y="0"/>
                    <a:pt x="715" y="0"/>
                    <a:pt x="1013" y="0"/>
                  </a:cubicBezTo>
                  <a:cubicBezTo>
                    <a:pt x="1036" y="0"/>
                    <a:pt x="1096" y="36"/>
                    <a:pt x="1096" y="48"/>
                  </a:cubicBezTo>
                  <a:cubicBezTo>
                    <a:pt x="1096" y="83"/>
                    <a:pt x="1060" y="143"/>
                    <a:pt x="1036" y="143"/>
                  </a:cubicBezTo>
                  <a:cubicBezTo>
                    <a:pt x="786" y="179"/>
                    <a:pt x="810" y="405"/>
                    <a:pt x="798" y="560"/>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5639382" y="3575233"/>
              <a:ext cx="210030" cy="282202"/>
            </a:xfrm>
            <a:custGeom>
              <a:rect b="b" l="l" r="r" t="t"/>
              <a:pathLst>
                <a:path extrusionOk="0" h="2002" w="1490">
                  <a:moveTo>
                    <a:pt x="906" y="1025"/>
                  </a:moveTo>
                  <a:cubicBezTo>
                    <a:pt x="906" y="1037"/>
                    <a:pt x="906" y="1061"/>
                    <a:pt x="894" y="1073"/>
                  </a:cubicBezTo>
                  <a:cubicBezTo>
                    <a:pt x="870" y="1084"/>
                    <a:pt x="846" y="1096"/>
                    <a:pt x="822" y="1108"/>
                  </a:cubicBezTo>
                  <a:cubicBezTo>
                    <a:pt x="822" y="1108"/>
                    <a:pt x="799" y="1084"/>
                    <a:pt x="799" y="1084"/>
                  </a:cubicBezTo>
                  <a:cubicBezTo>
                    <a:pt x="799" y="1061"/>
                    <a:pt x="811" y="1037"/>
                    <a:pt x="834" y="1025"/>
                  </a:cubicBezTo>
                  <a:cubicBezTo>
                    <a:pt x="882" y="965"/>
                    <a:pt x="953" y="906"/>
                    <a:pt x="965" y="846"/>
                  </a:cubicBezTo>
                  <a:cubicBezTo>
                    <a:pt x="1025" y="644"/>
                    <a:pt x="1013" y="453"/>
                    <a:pt x="882" y="299"/>
                  </a:cubicBezTo>
                  <a:cubicBezTo>
                    <a:pt x="846" y="251"/>
                    <a:pt x="763" y="227"/>
                    <a:pt x="703" y="227"/>
                  </a:cubicBezTo>
                  <a:cubicBezTo>
                    <a:pt x="632" y="227"/>
                    <a:pt x="620" y="299"/>
                    <a:pt x="632" y="358"/>
                  </a:cubicBezTo>
                  <a:cubicBezTo>
                    <a:pt x="632" y="477"/>
                    <a:pt x="656" y="596"/>
                    <a:pt x="656" y="715"/>
                  </a:cubicBezTo>
                  <a:cubicBezTo>
                    <a:pt x="668" y="906"/>
                    <a:pt x="680" y="1096"/>
                    <a:pt x="692" y="1275"/>
                  </a:cubicBezTo>
                  <a:cubicBezTo>
                    <a:pt x="692" y="1370"/>
                    <a:pt x="680" y="1454"/>
                    <a:pt x="703" y="1549"/>
                  </a:cubicBezTo>
                  <a:cubicBezTo>
                    <a:pt x="715" y="1656"/>
                    <a:pt x="799" y="1727"/>
                    <a:pt x="918" y="1775"/>
                  </a:cubicBezTo>
                  <a:cubicBezTo>
                    <a:pt x="953" y="1799"/>
                    <a:pt x="965" y="1846"/>
                    <a:pt x="989" y="1894"/>
                  </a:cubicBezTo>
                  <a:cubicBezTo>
                    <a:pt x="953" y="1906"/>
                    <a:pt x="918" y="1930"/>
                    <a:pt x="882" y="1930"/>
                  </a:cubicBezTo>
                  <a:cubicBezTo>
                    <a:pt x="668" y="1954"/>
                    <a:pt x="441" y="1954"/>
                    <a:pt x="227" y="1965"/>
                  </a:cubicBezTo>
                  <a:cubicBezTo>
                    <a:pt x="168" y="1965"/>
                    <a:pt x="72" y="2001"/>
                    <a:pt x="72" y="1906"/>
                  </a:cubicBezTo>
                  <a:cubicBezTo>
                    <a:pt x="60" y="1870"/>
                    <a:pt x="120" y="1787"/>
                    <a:pt x="168" y="1763"/>
                  </a:cubicBezTo>
                  <a:cubicBezTo>
                    <a:pt x="299" y="1715"/>
                    <a:pt x="299" y="1596"/>
                    <a:pt x="299" y="1489"/>
                  </a:cubicBezTo>
                  <a:cubicBezTo>
                    <a:pt x="287" y="1180"/>
                    <a:pt x="263" y="870"/>
                    <a:pt x="239" y="561"/>
                  </a:cubicBezTo>
                  <a:cubicBezTo>
                    <a:pt x="227" y="418"/>
                    <a:pt x="180" y="311"/>
                    <a:pt x="72" y="227"/>
                  </a:cubicBezTo>
                  <a:cubicBezTo>
                    <a:pt x="37" y="203"/>
                    <a:pt x="25" y="144"/>
                    <a:pt x="1" y="108"/>
                  </a:cubicBezTo>
                  <a:cubicBezTo>
                    <a:pt x="49" y="96"/>
                    <a:pt x="84" y="84"/>
                    <a:pt x="132" y="84"/>
                  </a:cubicBezTo>
                  <a:cubicBezTo>
                    <a:pt x="311" y="60"/>
                    <a:pt x="501" y="37"/>
                    <a:pt x="692" y="25"/>
                  </a:cubicBezTo>
                  <a:cubicBezTo>
                    <a:pt x="870" y="1"/>
                    <a:pt x="1049" y="13"/>
                    <a:pt x="1203" y="132"/>
                  </a:cubicBezTo>
                  <a:cubicBezTo>
                    <a:pt x="1370" y="263"/>
                    <a:pt x="1489" y="668"/>
                    <a:pt x="1358" y="858"/>
                  </a:cubicBezTo>
                  <a:cubicBezTo>
                    <a:pt x="1287" y="977"/>
                    <a:pt x="1180" y="1084"/>
                    <a:pt x="1025" y="1108"/>
                  </a:cubicBezTo>
                  <a:cubicBezTo>
                    <a:pt x="953" y="1120"/>
                    <a:pt x="918" y="1108"/>
                    <a:pt x="906" y="1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5844198" y="3548451"/>
              <a:ext cx="275436" cy="288827"/>
            </a:xfrm>
            <a:custGeom>
              <a:rect b="b" l="l" r="r" t="t"/>
              <a:pathLst>
                <a:path extrusionOk="0" h="2049" w="1954">
                  <a:moveTo>
                    <a:pt x="870" y="1012"/>
                  </a:moveTo>
                  <a:cubicBezTo>
                    <a:pt x="786" y="905"/>
                    <a:pt x="691" y="798"/>
                    <a:pt x="560" y="715"/>
                  </a:cubicBezTo>
                  <a:cubicBezTo>
                    <a:pt x="548" y="715"/>
                    <a:pt x="489" y="751"/>
                    <a:pt x="477" y="762"/>
                  </a:cubicBezTo>
                  <a:cubicBezTo>
                    <a:pt x="453" y="1024"/>
                    <a:pt x="417" y="1274"/>
                    <a:pt x="405" y="1536"/>
                  </a:cubicBezTo>
                  <a:cubicBezTo>
                    <a:pt x="393" y="1644"/>
                    <a:pt x="489" y="1727"/>
                    <a:pt x="596" y="1727"/>
                  </a:cubicBezTo>
                  <a:cubicBezTo>
                    <a:pt x="632" y="1739"/>
                    <a:pt x="679" y="1727"/>
                    <a:pt x="715" y="1739"/>
                  </a:cubicBezTo>
                  <a:cubicBezTo>
                    <a:pt x="751" y="1739"/>
                    <a:pt x="786" y="1774"/>
                    <a:pt x="786" y="1786"/>
                  </a:cubicBezTo>
                  <a:cubicBezTo>
                    <a:pt x="786" y="1822"/>
                    <a:pt x="763" y="1858"/>
                    <a:pt x="739" y="1882"/>
                  </a:cubicBezTo>
                  <a:cubicBezTo>
                    <a:pt x="727" y="1894"/>
                    <a:pt x="703" y="1894"/>
                    <a:pt x="691" y="1905"/>
                  </a:cubicBezTo>
                  <a:cubicBezTo>
                    <a:pt x="536" y="1941"/>
                    <a:pt x="370" y="1989"/>
                    <a:pt x="215" y="2025"/>
                  </a:cubicBezTo>
                  <a:cubicBezTo>
                    <a:pt x="191" y="2036"/>
                    <a:pt x="155" y="2048"/>
                    <a:pt x="131" y="2048"/>
                  </a:cubicBezTo>
                  <a:cubicBezTo>
                    <a:pt x="84" y="2048"/>
                    <a:pt x="48" y="2025"/>
                    <a:pt x="1" y="2025"/>
                  </a:cubicBezTo>
                  <a:cubicBezTo>
                    <a:pt x="24" y="1977"/>
                    <a:pt x="36" y="1917"/>
                    <a:pt x="72" y="1882"/>
                  </a:cubicBezTo>
                  <a:cubicBezTo>
                    <a:pt x="143" y="1810"/>
                    <a:pt x="191" y="1739"/>
                    <a:pt x="215" y="1632"/>
                  </a:cubicBezTo>
                  <a:cubicBezTo>
                    <a:pt x="251" y="1322"/>
                    <a:pt x="310" y="1024"/>
                    <a:pt x="346" y="727"/>
                  </a:cubicBezTo>
                  <a:cubicBezTo>
                    <a:pt x="370" y="524"/>
                    <a:pt x="358" y="310"/>
                    <a:pt x="370" y="108"/>
                  </a:cubicBezTo>
                  <a:cubicBezTo>
                    <a:pt x="370" y="72"/>
                    <a:pt x="393" y="36"/>
                    <a:pt x="405" y="0"/>
                  </a:cubicBezTo>
                  <a:cubicBezTo>
                    <a:pt x="441" y="12"/>
                    <a:pt x="489" y="24"/>
                    <a:pt x="512" y="48"/>
                  </a:cubicBezTo>
                  <a:cubicBezTo>
                    <a:pt x="763" y="322"/>
                    <a:pt x="1013" y="596"/>
                    <a:pt x="1274" y="858"/>
                  </a:cubicBezTo>
                  <a:cubicBezTo>
                    <a:pt x="1394" y="977"/>
                    <a:pt x="1513" y="1096"/>
                    <a:pt x="1655" y="1203"/>
                  </a:cubicBezTo>
                  <a:cubicBezTo>
                    <a:pt x="1715" y="1251"/>
                    <a:pt x="1810" y="1251"/>
                    <a:pt x="1882" y="1286"/>
                  </a:cubicBezTo>
                  <a:cubicBezTo>
                    <a:pt x="1906" y="1286"/>
                    <a:pt x="1941" y="1298"/>
                    <a:pt x="1953" y="1322"/>
                  </a:cubicBezTo>
                  <a:cubicBezTo>
                    <a:pt x="1953" y="1334"/>
                    <a:pt x="1941" y="1382"/>
                    <a:pt x="1929" y="1393"/>
                  </a:cubicBezTo>
                  <a:cubicBezTo>
                    <a:pt x="1822" y="1441"/>
                    <a:pt x="1715" y="1501"/>
                    <a:pt x="1620" y="1548"/>
                  </a:cubicBezTo>
                  <a:cubicBezTo>
                    <a:pt x="1525" y="1584"/>
                    <a:pt x="1417" y="1620"/>
                    <a:pt x="1322" y="1667"/>
                  </a:cubicBezTo>
                  <a:cubicBezTo>
                    <a:pt x="1251" y="1691"/>
                    <a:pt x="1179" y="1727"/>
                    <a:pt x="1096" y="1751"/>
                  </a:cubicBezTo>
                  <a:cubicBezTo>
                    <a:pt x="1084" y="1763"/>
                    <a:pt x="1048" y="1751"/>
                    <a:pt x="1024" y="1751"/>
                  </a:cubicBezTo>
                  <a:cubicBezTo>
                    <a:pt x="1036" y="1727"/>
                    <a:pt x="1024" y="1691"/>
                    <a:pt x="1036" y="1679"/>
                  </a:cubicBezTo>
                  <a:cubicBezTo>
                    <a:pt x="1072" y="1620"/>
                    <a:pt x="1108" y="1572"/>
                    <a:pt x="1144" y="1536"/>
                  </a:cubicBezTo>
                  <a:cubicBezTo>
                    <a:pt x="1215" y="1465"/>
                    <a:pt x="1191" y="1405"/>
                    <a:pt x="1144" y="1346"/>
                  </a:cubicBezTo>
                  <a:cubicBezTo>
                    <a:pt x="1096" y="1274"/>
                    <a:pt x="1024" y="1203"/>
                    <a:pt x="1001" y="1167"/>
                  </a:cubicBezTo>
                  <a:cubicBezTo>
                    <a:pt x="834" y="1227"/>
                    <a:pt x="703" y="1274"/>
                    <a:pt x="572" y="1310"/>
                  </a:cubicBezTo>
                  <a:cubicBezTo>
                    <a:pt x="560" y="1310"/>
                    <a:pt x="512" y="1251"/>
                    <a:pt x="501" y="1215"/>
                  </a:cubicBezTo>
                  <a:cubicBezTo>
                    <a:pt x="477" y="1155"/>
                    <a:pt x="477" y="1072"/>
                    <a:pt x="560" y="1060"/>
                  </a:cubicBezTo>
                  <a:cubicBezTo>
                    <a:pt x="655" y="1036"/>
                    <a:pt x="751" y="1024"/>
                    <a:pt x="870" y="10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5973458" y="3447805"/>
              <a:ext cx="280369" cy="280369"/>
            </a:xfrm>
            <a:custGeom>
              <a:rect b="b" l="l" r="r" t="t"/>
              <a:pathLst>
                <a:path extrusionOk="0" h="1989" w="1989">
                  <a:moveTo>
                    <a:pt x="1191" y="1988"/>
                  </a:moveTo>
                  <a:cubicBezTo>
                    <a:pt x="1203" y="1929"/>
                    <a:pt x="1203" y="1869"/>
                    <a:pt x="1227" y="1822"/>
                  </a:cubicBezTo>
                  <a:cubicBezTo>
                    <a:pt x="1262" y="1726"/>
                    <a:pt x="1262" y="1631"/>
                    <a:pt x="1191" y="1548"/>
                  </a:cubicBezTo>
                  <a:cubicBezTo>
                    <a:pt x="941" y="1262"/>
                    <a:pt x="715" y="976"/>
                    <a:pt x="453" y="703"/>
                  </a:cubicBezTo>
                  <a:cubicBezTo>
                    <a:pt x="369" y="619"/>
                    <a:pt x="262" y="536"/>
                    <a:pt x="119" y="572"/>
                  </a:cubicBezTo>
                  <a:cubicBezTo>
                    <a:pt x="84" y="583"/>
                    <a:pt x="36" y="524"/>
                    <a:pt x="0" y="500"/>
                  </a:cubicBezTo>
                  <a:cubicBezTo>
                    <a:pt x="36" y="464"/>
                    <a:pt x="60" y="417"/>
                    <a:pt x="96" y="393"/>
                  </a:cubicBezTo>
                  <a:cubicBezTo>
                    <a:pt x="262" y="298"/>
                    <a:pt x="429" y="202"/>
                    <a:pt x="596" y="107"/>
                  </a:cubicBezTo>
                  <a:cubicBezTo>
                    <a:pt x="655" y="72"/>
                    <a:pt x="703" y="36"/>
                    <a:pt x="750" y="0"/>
                  </a:cubicBezTo>
                  <a:lnTo>
                    <a:pt x="786" y="24"/>
                  </a:lnTo>
                  <a:cubicBezTo>
                    <a:pt x="774" y="48"/>
                    <a:pt x="774" y="83"/>
                    <a:pt x="762" y="107"/>
                  </a:cubicBezTo>
                  <a:cubicBezTo>
                    <a:pt x="691" y="262"/>
                    <a:pt x="762" y="393"/>
                    <a:pt x="858" y="500"/>
                  </a:cubicBezTo>
                  <a:cubicBezTo>
                    <a:pt x="1072" y="750"/>
                    <a:pt x="1298" y="1000"/>
                    <a:pt x="1524" y="1226"/>
                  </a:cubicBezTo>
                  <a:cubicBezTo>
                    <a:pt x="1608" y="1322"/>
                    <a:pt x="1727" y="1393"/>
                    <a:pt x="1881" y="1381"/>
                  </a:cubicBezTo>
                  <a:cubicBezTo>
                    <a:pt x="1917" y="1381"/>
                    <a:pt x="1953" y="1417"/>
                    <a:pt x="1989" y="1429"/>
                  </a:cubicBezTo>
                  <a:cubicBezTo>
                    <a:pt x="1965" y="1465"/>
                    <a:pt x="1953" y="1500"/>
                    <a:pt x="1929" y="1512"/>
                  </a:cubicBezTo>
                  <a:cubicBezTo>
                    <a:pt x="1715" y="1667"/>
                    <a:pt x="1489" y="1822"/>
                    <a:pt x="1274" y="1965"/>
                  </a:cubicBezTo>
                  <a:cubicBezTo>
                    <a:pt x="1250" y="1977"/>
                    <a:pt x="1227" y="1977"/>
                    <a:pt x="1191" y="19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8"/>
          <p:cNvGrpSpPr/>
          <p:nvPr/>
        </p:nvGrpSpPr>
        <p:grpSpPr>
          <a:xfrm>
            <a:off x="-538405" y="5046889"/>
            <a:ext cx="4246240" cy="1959587"/>
            <a:chOff x="4499600" y="2605200"/>
            <a:chExt cx="1207725" cy="557350"/>
          </a:xfrm>
        </p:grpSpPr>
        <p:sp>
          <p:nvSpPr>
            <p:cNvPr id="233" name="Google Shape;233;p8"/>
            <p:cNvSpPr/>
            <p:nvPr/>
          </p:nvSpPr>
          <p:spPr>
            <a:xfrm>
              <a:off x="4499600" y="2605200"/>
              <a:ext cx="467375" cy="485225"/>
            </a:xfrm>
            <a:custGeom>
              <a:rect b="b" l="l" r="r" t="t"/>
              <a:pathLst>
                <a:path extrusionOk="0" h="19409" w="18695">
                  <a:moveTo>
                    <a:pt x="3537" y="1"/>
                  </a:moveTo>
                  <a:cubicBezTo>
                    <a:pt x="3501" y="1"/>
                    <a:pt x="3465" y="2"/>
                    <a:pt x="3431" y="4"/>
                  </a:cubicBezTo>
                  <a:cubicBezTo>
                    <a:pt x="2729" y="38"/>
                    <a:pt x="2056" y="390"/>
                    <a:pt x="1376" y="390"/>
                  </a:cubicBezTo>
                  <a:cubicBezTo>
                    <a:pt x="1249" y="390"/>
                    <a:pt x="1122" y="377"/>
                    <a:pt x="995" y="349"/>
                  </a:cubicBezTo>
                  <a:cubicBezTo>
                    <a:pt x="842" y="310"/>
                    <a:pt x="681" y="256"/>
                    <a:pt x="533" y="256"/>
                  </a:cubicBezTo>
                  <a:cubicBezTo>
                    <a:pt x="444" y="256"/>
                    <a:pt x="360" y="275"/>
                    <a:pt x="285" y="328"/>
                  </a:cubicBezTo>
                  <a:cubicBezTo>
                    <a:pt x="0" y="531"/>
                    <a:pt x="183" y="998"/>
                    <a:pt x="427" y="1262"/>
                  </a:cubicBezTo>
                  <a:cubicBezTo>
                    <a:pt x="670" y="1526"/>
                    <a:pt x="934" y="1891"/>
                    <a:pt x="731" y="2196"/>
                  </a:cubicBezTo>
                  <a:cubicBezTo>
                    <a:pt x="1300" y="1952"/>
                    <a:pt x="1929" y="1830"/>
                    <a:pt x="2538" y="1810"/>
                  </a:cubicBezTo>
                  <a:cubicBezTo>
                    <a:pt x="2579" y="1806"/>
                    <a:pt x="2621" y="1803"/>
                    <a:pt x="2663" y="1803"/>
                  </a:cubicBezTo>
                  <a:cubicBezTo>
                    <a:pt x="2809" y="1803"/>
                    <a:pt x="2955" y="1833"/>
                    <a:pt x="3065" y="1912"/>
                  </a:cubicBezTo>
                  <a:cubicBezTo>
                    <a:pt x="3370" y="2115"/>
                    <a:pt x="3329" y="2561"/>
                    <a:pt x="3431" y="2926"/>
                  </a:cubicBezTo>
                  <a:cubicBezTo>
                    <a:pt x="3593" y="3414"/>
                    <a:pt x="4040" y="3718"/>
                    <a:pt x="4446" y="4023"/>
                  </a:cubicBezTo>
                  <a:cubicBezTo>
                    <a:pt x="5664" y="4936"/>
                    <a:pt x="7896" y="7148"/>
                    <a:pt x="8262" y="7636"/>
                  </a:cubicBezTo>
                  <a:cubicBezTo>
                    <a:pt x="8728" y="8265"/>
                    <a:pt x="9398" y="8752"/>
                    <a:pt x="10149" y="8975"/>
                  </a:cubicBezTo>
                  <a:cubicBezTo>
                    <a:pt x="10758" y="9158"/>
                    <a:pt x="11469" y="9239"/>
                    <a:pt x="11814" y="9767"/>
                  </a:cubicBezTo>
                  <a:cubicBezTo>
                    <a:pt x="12057" y="10193"/>
                    <a:pt x="11956" y="10721"/>
                    <a:pt x="12017" y="11208"/>
                  </a:cubicBezTo>
                  <a:cubicBezTo>
                    <a:pt x="12078" y="11959"/>
                    <a:pt x="12504" y="12608"/>
                    <a:pt x="12768" y="13319"/>
                  </a:cubicBezTo>
                  <a:cubicBezTo>
                    <a:pt x="13153" y="14273"/>
                    <a:pt x="13255" y="15349"/>
                    <a:pt x="13052" y="16363"/>
                  </a:cubicBezTo>
                  <a:cubicBezTo>
                    <a:pt x="12950" y="16932"/>
                    <a:pt x="12747" y="17500"/>
                    <a:pt x="12768" y="18089"/>
                  </a:cubicBezTo>
                  <a:cubicBezTo>
                    <a:pt x="12808" y="18677"/>
                    <a:pt x="13153" y="19286"/>
                    <a:pt x="13722" y="19408"/>
                  </a:cubicBezTo>
                  <a:cubicBezTo>
                    <a:pt x="13783" y="18109"/>
                    <a:pt x="14635" y="16972"/>
                    <a:pt x="15589" y="16079"/>
                  </a:cubicBezTo>
                  <a:cubicBezTo>
                    <a:pt x="16543" y="15186"/>
                    <a:pt x="17619" y="14395"/>
                    <a:pt x="18329" y="13299"/>
                  </a:cubicBezTo>
                  <a:cubicBezTo>
                    <a:pt x="18532" y="13014"/>
                    <a:pt x="18695" y="12649"/>
                    <a:pt x="18593" y="12324"/>
                  </a:cubicBezTo>
                  <a:cubicBezTo>
                    <a:pt x="18410" y="11736"/>
                    <a:pt x="17639" y="11675"/>
                    <a:pt x="17091" y="11411"/>
                  </a:cubicBezTo>
                  <a:cubicBezTo>
                    <a:pt x="16949" y="11350"/>
                    <a:pt x="16807" y="11248"/>
                    <a:pt x="16685" y="11147"/>
                  </a:cubicBezTo>
                  <a:cubicBezTo>
                    <a:pt x="16137" y="10700"/>
                    <a:pt x="15731" y="9970"/>
                    <a:pt x="15061" y="9686"/>
                  </a:cubicBezTo>
                  <a:cubicBezTo>
                    <a:pt x="14750" y="9558"/>
                    <a:pt x="14419" y="9533"/>
                    <a:pt x="14080" y="9533"/>
                  </a:cubicBezTo>
                  <a:cubicBezTo>
                    <a:pt x="13862" y="9533"/>
                    <a:pt x="13641" y="9543"/>
                    <a:pt x="13420" y="9543"/>
                  </a:cubicBezTo>
                  <a:cubicBezTo>
                    <a:pt x="13222" y="9543"/>
                    <a:pt x="13024" y="9535"/>
                    <a:pt x="12829" y="9503"/>
                  </a:cubicBezTo>
                  <a:cubicBezTo>
                    <a:pt x="11976" y="9361"/>
                    <a:pt x="11266" y="8752"/>
                    <a:pt x="10596" y="8184"/>
                  </a:cubicBezTo>
                  <a:cubicBezTo>
                    <a:pt x="10352" y="7960"/>
                    <a:pt x="10088" y="7737"/>
                    <a:pt x="9967" y="7412"/>
                  </a:cubicBezTo>
                  <a:cubicBezTo>
                    <a:pt x="9845" y="7108"/>
                    <a:pt x="9906" y="6702"/>
                    <a:pt x="10190" y="6519"/>
                  </a:cubicBezTo>
                  <a:cubicBezTo>
                    <a:pt x="10286" y="6463"/>
                    <a:pt x="10387" y="6440"/>
                    <a:pt x="10490" y="6440"/>
                  </a:cubicBezTo>
                  <a:cubicBezTo>
                    <a:pt x="10927" y="6440"/>
                    <a:pt x="11418" y="6846"/>
                    <a:pt x="11862" y="6846"/>
                  </a:cubicBezTo>
                  <a:cubicBezTo>
                    <a:pt x="11956" y="6846"/>
                    <a:pt x="12049" y="6828"/>
                    <a:pt x="12138" y="6783"/>
                  </a:cubicBezTo>
                  <a:cubicBezTo>
                    <a:pt x="12443" y="6641"/>
                    <a:pt x="12544" y="6276"/>
                    <a:pt x="12687" y="5971"/>
                  </a:cubicBezTo>
                  <a:cubicBezTo>
                    <a:pt x="12930" y="5443"/>
                    <a:pt x="13417" y="5037"/>
                    <a:pt x="13986" y="4855"/>
                  </a:cubicBezTo>
                  <a:cubicBezTo>
                    <a:pt x="14209" y="4794"/>
                    <a:pt x="14452" y="4753"/>
                    <a:pt x="14635" y="4631"/>
                  </a:cubicBezTo>
                  <a:cubicBezTo>
                    <a:pt x="14818" y="4489"/>
                    <a:pt x="14940" y="4205"/>
                    <a:pt x="14777" y="4023"/>
                  </a:cubicBezTo>
                  <a:cubicBezTo>
                    <a:pt x="14696" y="3921"/>
                    <a:pt x="14513" y="3921"/>
                    <a:pt x="14432" y="3820"/>
                  </a:cubicBezTo>
                  <a:cubicBezTo>
                    <a:pt x="14148" y="3353"/>
                    <a:pt x="15000" y="3475"/>
                    <a:pt x="15082" y="3170"/>
                  </a:cubicBezTo>
                  <a:cubicBezTo>
                    <a:pt x="15163" y="2845"/>
                    <a:pt x="15000" y="2521"/>
                    <a:pt x="14757" y="2318"/>
                  </a:cubicBezTo>
                  <a:cubicBezTo>
                    <a:pt x="14513" y="2115"/>
                    <a:pt x="14209" y="1993"/>
                    <a:pt x="13904" y="1891"/>
                  </a:cubicBezTo>
                  <a:cubicBezTo>
                    <a:pt x="13685" y="1822"/>
                    <a:pt x="13446" y="1759"/>
                    <a:pt x="13220" y="1759"/>
                  </a:cubicBezTo>
                  <a:cubicBezTo>
                    <a:pt x="13050" y="1759"/>
                    <a:pt x="12887" y="1795"/>
                    <a:pt x="12747" y="1891"/>
                  </a:cubicBezTo>
                  <a:cubicBezTo>
                    <a:pt x="12463" y="2094"/>
                    <a:pt x="12382" y="2460"/>
                    <a:pt x="12118" y="2683"/>
                  </a:cubicBezTo>
                  <a:cubicBezTo>
                    <a:pt x="11973" y="2804"/>
                    <a:pt x="11778" y="2860"/>
                    <a:pt x="11580" y="2860"/>
                  </a:cubicBezTo>
                  <a:cubicBezTo>
                    <a:pt x="11444" y="2860"/>
                    <a:pt x="11308" y="2834"/>
                    <a:pt x="11184" y="2784"/>
                  </a:cubicBezTo>
                  <a:cubicBezTo>
                    <a:pt x="10880" y="2683"/>
                    <a:pt x="10454" y="2480"/>
                    <a:pt x="10393" y="2257"/>
                  </a:cubicBezTo>
                  <a:cubicBezTo>
                    <a:pt x="10352" y="2054"/>
                    <a:pt x="10616" y="1709"/>
                    <a:pt x="10880" y="1668"/>
                  </a:cubicBezTo>
                  <a:cubicBezTo>
                    <a:pt x="11428" y="1567"/>
                    <a:pt x="11712" y="816"/>
                    <a:pt x="12281" y="755"/>
                  </a:cubicBezTo>
                  <a:cubicBezTo>
                    <a:pt x="12299" y="753"/>
                    <a:pt x="12317" y="753"/>
                    <a:pt x="12335" y="753"/>
                  </a:cubicBezTo>
                  <a:cubicBezTo>
                    <a:pt x="12598" y="753"/>
                    <a:pt x="12843" y="887"/>
                    <a:pt x="13052" y="1039"/>
                  </a:cubicBezTo>
                  <a:cubicBezTo>
                    <a:pt x="13295" y="1201"/>
                    <a:pt x="13539" y="1364"/>
                    <a:pt x="13823" y="1364"/>
                  </a:cubicBezTo>
                  <a:cubicBezTo>
                    <a:pt x="14087" y="1364"/>
                    <a:pt x="14392" y="1100"/>
                    <a:pt x="14290" y="816"/>
                  </a:cubicBezTo>
                  <a:cubicBezTo>
                    <a:pt x="14229" y="613"/>
                    <a:pt x="13986" y="531"/>
                    <a:pt x="13762" y="470"/>
                  </a:cubicBezTo>
                  <a:cubicBezTo>
                    <a:pt x="13174" y="339"/>
                    <a:pt x="12570" y="273"/>
                    <a:pt x="11966" y="273"/>
                  </a:cubicBezTo>
                  <a:cubicBezTo>
                    <a:pt x="11362" y="273"/>
                    <a:pt x="10758" y="339"/>
                    <a:pt x="10170" y="470"/>
                  </a:cubicBezTo>
                  <a:cubicBezTo>
                    <a:pt x="9926" y="531"/>
                    <a:pt x="9682" y="633"/>
                    <a:pt x="9439" y="694"/>
                  </a:cubicBezTo>
                  <a:cubicBezTo>
                    <a:pt x="9396" y="703"/>
                    <a:pt x="9358" y="707"/>
                    <a:pt x="9323" y="707"/>
                  </a:cubicBezTo>
                  <a:cubicBezTo>
                    <a:pt x="9041" y="707"/>
                    <a:pt x="8981" y="443"/>
                    <a:pt x="8728" y="389"/>
                  </a:cubicBezTo>
                  <a:cubicBezTo>
                    <a:pt x="8708" y="385"/>
                    <a:pt x="8687" y="383"/>
                    <a:pt x="8665" y="383"/>
                  </a:cubicBezTo>
                  <a:cubicBezTo>
                    <a:pt x="8286" y="383"/>
                    <a:pt x="7709" y="971"/>
                    <a:pt x="7304" y="971"/>
                  </a:cubicBezTo>
                  <a:cubicBezTo>
                    <a:pt x="7270" y="971"/>
                    <a:pt x="7237" y="967"/>
                    <a:pt x="7206" y="958"/>
                  </a:cubicBezTo>
                  <a:cubicBezTo>
                    <a:pt x="6618" y="801"/>
                    <a:pt x="4573" y="1"/>
                    <a:pt x="35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p:nvPr/>
          </p:nvSpPr>
          <p:spPr>
            <a:xfrm>
              <a:off x="5434825" y="2746850"/>
              <a:ext cx="272500" cy="415700"/>
            </a:xfrm>
            <a:custGeom>
              <a:rect b="b" l="l" r="r" t="t"/>
              <a:pathLst>
                <a:path extrusionOk="0" h="16628" w="10900">
                  <a:moveTo>
                    <a:pt x="6719" y="1"/>
                  </a:moveTo>
                  <a:cubicBezTo>
                    <a:pt x="6373" y="1"/>
                    <a:pt x="5988" y="41"/>
                    <a:pt x="5704" y="285"/>
                  </a:cubicBezTo>
                  <a:cubicBezTo>
                    <a:pt x="5440" y="508"/>
                    <a:pt x="5298" y="995"/>
                    <a:pt x="5521" y="1300"/>
                  </a:cubicBezTo>
                  <a:cubicBezTo>
                    <a:pt x="5642" y="1476"/>
                    <a:pt x="5841" y="1545"/>
                    <a:pt x="6053" y="1545"/>
                  </a:cubicBezTo>
                  <a:cubicBezTo>
                    <a:pt x="6231" y="1545"/>
                    <a:pt x="6419" y="1496"/>
                    <a:pt x="6576" y="1421"/>
                  </a:cubicBezTo>
                  <a:cubicBezTo>
                    <a:pt x="6857" y="1290"/>
                    <a:pt x="7190" y="930"/>
                    <a:pt x="7469" y="930"/>
                  </a:cubicBezTo>
                  <a:cubicBezTo>
                    <a:pt x="7533" y="930"/>
                    <a:pt x="7595" y="949"/>
                    <a:pt x="7652" y="995"/>
                  </a:cubicBezTo>
                  <a:cubicBezTo>
                    <a:pt x="7936" y="1239"/>
                    <a:pt x="8261" y="1604"/>
                    <a:pt x="8160" y="1970"/>
                  </a:cubicBezTo>
                  <a:cubicBezTo>
                    <a:pt x="8053" y="2439"/>
                    <a:pt x="7704" y="2612"/>
                    <a:pt x="7247" y="2612"/>
                  </a:cubicBezTo>
                  <a:cubicBezTo>
                    <a:pt x="6401" y="2612"/>
                    <a:pt x="5183" y="2020"/>
                    <a:pt x="4445" y="1624"/>
                  </a:cubicBezTo>
                  <a:cubicBezTo>
                    <a:pt x="4242" y="1503"/>
                    <a:pt x="4019" y="1361"/>
                    <a:pt x="3796" y="1340"/>
                  </a:cubicBezTo>
                  <a:cubicBezTo>
                    <a:pt x="3780" y="1339"/>
                    <a:pt x="3765" y="1338"/>
                    <a:pt x="3749" y="1338"/>
                  </a:cubicBezTo>
                  <a:cubicBezTo>
                    <a:pt x="3520" y="1338"/>
                    <a:pt x="3284" y="1477"/>
                    <a:pt x="3227" y="1706"/>
                  </a:cubicBezTo>
                  <a:cubicBezTo>
                    <a:pt x="3187" y="1868"/>
                    <a:pt x="3248" y="2030"/>
                    <a:pt x="3248" y="2193"/>
                  </a:cubicBezTo>
                  <a:cubicBezTo>
                    <a:pt x="3207" y="2619"/>
                    <a:pt x="2781" y="2842"/>
                    <a:pt x="2456" y="3086"/>
                  </a:cubicBezTo>
                  <a:cubicBezTo>
                    <a:pt x="2131" y="3329"/>
                    <a:pt x="1888" y="3898"/>
                    <a:pt x="2212" y="4121"/>
                  </a:cubicBezTo>
                  <a:cubicBezTo>
                    <a:pt x="2283" y="4172"/>
                    <a:pt x="2365" y="4192"/>
                    <a:pt x="2448" y="4192"/>
                  </a:cubicBezTo>
                  <a:cubicBezTo>
                    <a:pt x="2532" y="4192"/>
                    <a:pt x="2618" y="4172"/>
                    <a:pt x="2700" y="4141"/>
                  </a:cubicBezTo>
                  <a:cubicBezTo>
                    <a:pt x="3231" y="3948"/>
                    <a:pt x="3763" y="3435"/>
                    <a:pt x="4265" y="3435"/>
                  </a:cubicBezTo>
                  <a:cubicBezTo>
                    <a:pt x="4395" y="3435"/>
                    <a:pt x="4523" y="3469"/>
                    <a:pt x="4648" y="3553"/>
                  </a:cubicBezTo>
                  <a:cubicBezTo>
                    <a:pt x="5176" y="3918"/>
                    <a:pt x="5135" y="5014"/>
                    <a:pt x="5765" y="5116"/>
                  </a:cubicBezTo>
                  <a:cubicBezTo>
                    <a:pt x="5793" y="5120"/>
                    <a:pt x="5820" y="5122"/>
                    <a:pt x="5848" y="5122"/>
                  </a:cubicBezTo>
                  <a:cubicBezTo>
                    <a:pt x="6080" y="5122"/>
                    <a:pt x="6296" y="4979"/>
                    <a:pt x="6495" y="4852"/>
                  </a:cubicBezTo>
                  <a:cubicBezTo>
                    <a:pt x="6975" y="4570"/>
                    <a:pt x="7533" y="4415"/>
                    <a:pt x="8088" y="4415"/>
                  </a:cubicBezTo>
                  <a:cubicBezTo>
                    <a:pt x="8331" y="4415"/>
                    <a:pt x="8574" y="4445"/>
                    <a:pt x="8809" y="4507"/>
                  </a:cubicBezTo>
                  <a:cubicBezTo>
                    <a:pt x="8951" y="4547"/>
                    <a:pt x="9154" y="4649"/>
                    <a:pt x="9134" y="4811"/>
                  </a:cubicBezTo>
                  <a:cubicBezTo>
                    <a:pt x="9134" y="4997"/>
                    <a:pt x="8982" y="5023"/>
                    <a:pt x="8798" y="5023"/>
                  </a:cubicBezTo>
                  <a:cubicBezTo>
                    <a:pt x="8724" y="5023"/>
                    <a:pt x="8646" y="5019"/>
                    <a:pt x="8570" y="5019"/>
                  </a:cubicBezTo>
                  <a:cubicBezTo>
                    <a:pt x="8504" y="5019"/>
                    <a:pt x="8440" y="5022"/>
                    <a:pt x="8383" y="5034"/>
                  </a:cubicBezTo>
                  <a:cubicBezTo>
                    <a:pt x="8160" y="5095"/>
                    <a:pt x="8018" y="5339"/>
                    <a:pt x="8058" y="5582"/>
                  </a:cubicBezTo>
                  <a:cubicBezTo>
                    <a:pt x="8099" y="5826"/>
                    <a:pt x="9479" y="5522"/>
                    <a:pt x="9479" y="6090"/>
                  </a:cubicBezTo>
                  <a:cubicBezTo>
                    <a:pt x="9479" y="6496"/>
                    <a:pt x="8160" y="6638"/>
                    <a:pt x="7794" y="6658"/>
                  </a:cubicBezTo>
                  <a:cubicBezTo>
                    <a:pt x="7757" y="6662"/>
                    <a:pt x="7721" y="6664"/>
                    <a:pt x="7685" y="6664"/>
                  </a:cubicBezTo>
                  <a:cubicBezTo>
                    <a:pt x="7343" y="6664"/>
                    <a:pt x="7031" y="6499"/>
                    <a:pt x="6719" y="6333"/>
                  </a:cubicBezTo>
                  <a:cubicBezTo>
                    <a:pt x="5886" y="5867"/>
                    <a:pt x="5074" y="5339"/>
                    <a:pt x="4181" y="5034"/>
                  </a:cubicBezTo>
                  <a:cubicBezTo>
                    <a:pt x="3737" y="4886"/>
                    <a:pt x="3268" y="4796"/>
                    <a:pt x="2808" y="4796"/>
                  </a:cubicBezTo>
                  <a:cubicBezTo>
                    <a:pt x="2323" y="4796"/>
                    <a:pt x="1848" y="4896"/>
                    <a:pt x="1421" y="5136"/>
                  </a:cubicBezTo>
                  <a:cubicBezTo>
                    <a:pt x="589" y="5603"/>
                    <a:pt x="0" y="6679"/>
                    <a:pt x="264" y="7673"/>
                  </a:cubicBezTo>
                  <a:cubicBezTo>
                    <a:pt x="507" y="8627"/>
                    <a:pt x="1380" y="9195"/>
                    <a:pt x="2233" y="9500"/>
                  </a:cubicBezTo>
                  <a:cubicBezTo>
                    <a:pt x="2537" y="9601"/>
                    <a:pt x="2862" y="9703"/>
                    <a:pt x="3085" y="9926"/>
                  </a:cubicBezTo>
                  <a:cubicBezTo>
                    <a:pt x="3552" y="10373"/>
                    <a:pt x="3532" y="11185"/>
                    <a:pt x="3491" y="11875"/>
                  </a:cubicBezTo>
                  <a:cubicBezTo>
                    <a:pt x="3430" y="12890"/>
                    <a:pt x="3430" y="13925"/>
                    <a:pt x="3512" y="14960"/>
                  </a:cubicBezTo>
                  <a:cubicBezTo>
                    <a:pt x="3532" y="15508"/>
                    <a:pt x="3633" y="16097"/>
                    <a:pt x="4019" y="16421"/>
                  </a:cubicBezTo>
                  <a:cubicBezTo>
                    <a:pt x="4196" y="16564"/>
                    <a:pt x="4404" y="16627"/>
                    <a:pt x="4615" y="16627"/>
                  </a:cubicBezTo>
                  <a:cubicBezTo>
                    <a:pt x="4915" y="16627"/>
                    <a:pt x="5222" y="16502"/>
                    <a:pt x="5460" y="16300"/>
                  </a:cubicBezTo>
                  <a:cubicBezTo>
                    <a:pt x="5886" y="15975"/>
                    <a:pt x="6150" y="15467"/>
                    <a:pt x="6455" y="15001"/>
                  </a:cubicBezTo>
                  <a:cubicBezTo>
                    <a:pt x="7226" y="13742"/>
                    <a:pt x="8200" y="12626"/>
                    <a:pt x="9296" y="11692"/>
                  </a:cubicBezTo>
                  <a:cubicBezTo>
                    <a:pt x="9418" y="11570"/>
                    <a:pt x="9560" y="11469"/>
                    <a:pt x="9641" y="11306"/>
                  </a:cubicBezTo>
                  <a:cubicBezTo>
                    <a:pt x="9905" y="10779"/>
                    <a:pt x="9398" y="10210"/>
                    <a:pt x="8951" y="9865"/>
                  </a:cubicBezTo>
                  <a:cubicBezTo>
                    <a:pt x="8505" y="9500"/>
                    <a:pt x="8018" y="8891"/>
                    <a:pt x="8322" y="8404"/>
                  </a:cubicBezTo>
                  <a:cubicBezTo>
                    <a:pt x="8344" y="8393"/>
                    <a:pt x="8366" y="8388"/>
                    <a:pt x="8388" y="8388"/>
                  </a:cubicBezTo>
                  <a:cubicBezTo>
                    <a:pt x="8527" y="8388"/>
                    <a:pt x="8658" y="8591"/>
                    <a:pt x="8728" y="8749"/>
                  </a:cubicBezTo>
                  <a:cubicBezTo>
                    <a:pt x="8992" y="9277"/>
                    <a:pt x="9479" y="9703"/>
                    <a:pt x="10047" y="9784"/>
                  </a:cubicBezTo>
                  <a:cubicBezTo>
                    <a:pt x="10076" y="9786"/>
                    <a:pt x="10105" y="9787"/>
                    <a:pt x="10134" y="9787"/>
                  </a:cubicBezTo>
                  <a:cubicBezTo>
                    <a:pt x="10396" y="9787"/>
                    <a:pt x="10681" y="9705"/>
                    <a:pt x="10900" y="9540"/>
                  </a:cubicBezTo>
                  <a:lnTo>
                    <a:pt x="10900" y="1198"/>
                  </a:lnTo>
                  <a:cubicBezTo>
                    <a:pt x="9499" y="731"/>
                    <a:pt x="8160" y="21"/>
                    <a:pt x="67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4968975" y="2806725"/>
              <a:ext cx="507475" cy="242575"/>
            </a:xfrm>
            <a:custGeom>
              <a:rect b="b" l="l" r="r" t="t"/>
              <a:pathLst>
                <a:path extrusionOk="0" h="9703" w="20299">
                  <a:moveTo>
                    <a:pt x="19284" y="1"/>
                  </a:moveTo>
                  <a:lnTo>
                    <a:pt x="19263" y="305"/>
                  </a:lnTo>
                  <a:cubicBezTo>
                    <a:pt x="19588" y="326"/>
                    <a:pt x="19913" y="346"/>
                    <a:pt x="20258" y="407"/>
                  </a:cubicBezTo>
                  <a:lnTo>
                    <a:pt x="20298" y="82"/>
                  </a:lnTo>
                  <a:cubicBezTo>
                    <a:pt x="19953" y="41"/>
                    <a:pt x="19608" y="1"/>
                    <a:pt x="19284" y="1"/>
                  </a:cubicBezTo>
                  <a:close/>
                  <a:moveTo>
                    <a:pt x="17233" y="204"/>
                  </a:moveTo>
                  <a:cubicBezTo>
                    <a:pt x="16888" y="285"/>
                    <a:pt x="16564" y="407"/>
                    <a:pt x="16239" y="549"/>
                  </a:cubicBezTo>
                  <a:lnTo>
                    <a:pt x="16381" y="833"/>
                  </a:lnTo>
                  <a:cubicBezTo>
                    <a:pt x="16665" y="691"/>
                    <a:pt x="16990" y="589"/>
                    <a:pt x="17294" y="508"/>
                  </a:cubicBezTo>
                  <a:lnTo>
                    <a:pt x="17233" y="204"/>
                  </a:lnTo>
                  <a:close/>
                  <a:moveTo>
                    <a:pt x="14534" y="1706"/>
                  </a:moveTo>
                  <a:cubicBezTo>
                    <a:pt x="14290" y="1929"/>
                    <a:pt x="14067" y="2173"/>
                    <a:pt x="13844" y="2457"/>
                  </a:cubicBezTo>
                  <a:lnTo>
                    <a:pt x="14087" y="2660"/>
                  </a:lnTo>
                  <a:cubicBezTo>
                    <a:pt x="14311" y="2396"/>
                    <a:pt x="14534" y="2152"/>
                    <a:pt x="14757" y="1929"/>
                  </a:cubicBezTo>
                  <a:lnTo>
                    <a:pt x="14534" y="1706"/>
                  </a:lnTo>
                  <a:close/>
                  <a:moveTo>
                    <a:pt x="12667" y="4141"/>
                  </a:moveTo>
                  <a:cubicBezTo>
                    <a:pt x="12504" y="4426"/>
                    <a:pt x="12321" y="4710"/>
                    <a:pt x="12159" y="4994"/>
                  </a:cubicBezTo>
                  <a:lnTo>
                    <a:pt x="12139" y="5014"/>
                  </a:lnTo>
                  <a:lnTo>
                    <a:pt x="12423" y="5177"/>
                  </a:lnTo>
                  <a:lnTo>
                    <a:pt x="12443" y="5136"/>
                  </a:lnTo>
                  <a:cubicBezTo>
                    <a:pt x="12606" y="4872"/>
                    <a:pt x="12768" y="4588"/>
                    <a:pt x="12951" y="4304"/>
                  </a:cubicBezTo>
                  <a:lnTo>
                    <a:pt x="12667" y="4141"/>
                  </a:lnTo>
                  <a:close/>
                  <a:moveTo>
                    <a:pt x="244" y="6029"/>
                  </a:moveTo>
                  <a:lnTo>
                    <a:pt x="1" y="6232"/>
                  </a:lnTo>
                  <a:cubicBezTo>
                    <a:pt x="224" y="6496"/>
                    <a:pt x="468" y="6740"/>
                    <a:pt x="711" y="6983"/>
                  </a:cubicBezTo>
                  <a:lnTo>
                    <a:pt x="934" y="6760"/>
                  </a:lnTo>
                  <a:cubicBezTo>
                    <a:pt x="691" y="6516"/>
                    <a:pt x="468" y="6273"/>
                    <a:pt x="244" y="6029"/>
                  </a:cubicBezTo>
                  <a:close/>
                  <a:moveTo>
                    <a:pt x="11083" y="6719"/>
                  </a:moveTo>
                  <a:cubicBezTo>
                    <a:pt x="10880" y="7024"/>
                    <a:pt x="10677" y="7288"/>
                    <a:pt x="10474" y="7531"/>
                  </a:cubicBezTo>
                  <a:lnTo>
                    <a:pt x="10718" y="7734"/>
                  </a:lnTo>
                  <a:cubicBezTo>
                    <a:pt x="10921" y="7491"/>
                    <a:pt x="11124" y="7227"/>
                    <a:pt x="11347" y="6902"/>
                  </a:cubicBezTo>
                  <a:lnTo>
                    <a:pt x="11083" y="6719"/>
                  </a:lnTo>
                  <a:close/>
                  <a:moveTo>
                    <a:pt x="2477" y="8039"/>
                  </a:moveTo>
                  <a:lnTo>
                    <a:pt x="2294" y="8302"/>
                  </a:lnTo>
                  <a:cubicBezTo>
                    <a:pt x="2579" y="8505"/>
                    <a:pt x="2883" y="8688"/>
                    <a:pt x="3167" y="8830"/>
                  </a:cubicBezTo>
                  <a:lnTo>
                    <a:pt x="3330" y="8566"/>
                  </a:lnTo>
                  <a:cubicBezTo>
                    <a:pt x="3045" y="8404"/>
                    <a:pt x="2741" y="8242"/>
                    <a:pt x="2477" y="8039"/>
                  </a:cubicBezTo>
                  <a:close/>
                  <a:moveTo>
                    <a:pt x="8993" y="8790"/>
                  </a:moveTo>
                  <a:cubicBezTo>
                    <a:pt x="8708" y="8952"/>
                    <a:pt x="8404" y="9074"/>
                    <a:pt x="8100" y="9175"/>
                  </a:cubicBezTo>
                  <a:lnTo>
                    <a:pt x="8181" y="9480"/>
                  </a:lnTo>
                  <a:cubicBezTo>
                    <a:pt x="8526" y="9378"/>
                    <a:pt x="8851" y="9236"/>
                    <a:pt x="9155" y="9074"/>
                  </a:cubicBezTo>
                  <a:lnTo>
                    <a:pt x="8993" y="8790"/>
                  </a:lnTo>
                  <a:close/>
                  <a:moveTo>
                    <a:pt x="5177" y="9256"/>
                  </a:moveTo>
                  <a:lnTo>
                    <a:pt x="5095" y="9561"/>
                  </a:lnTo>
                  <a:cubicBezTo>
                    <a:pt x="5441" y="9642"/>
                    <a:pt x="5786" y="9683"/>
                    <a:pt x="6131" y="9703"/>
                  </a:cubicBezTo>
                  <a:lnTo>
                    <a:pt x="6151" y="9378"/>
                  </a:lnTo>
                  <a:cubicBezTo>
                    <a:pt x="5826" y="9358"/>
                    <a:pt x="5501" y="9317"/>
                    <a:pt x="5177" y="925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4884725" y="2866850"/>
              <a:ext cx="49325" cy="97375"/>
            </a:xfrm>
            <a:custGeom>
              <a:rect b="b" l="l" r="r" t="t"/>
              <a:pathLst>
                <a:path extrusionOk="0" h="3895" w="1973">
                  <a:moveTo>
                    <a:pt x="408" y="0"/>
                  </a:moveTo>
                  <a:cubicBezTo>
                    <a:pt x="237" y="0"/>
                    <a:pt x="0" y="102"/>
                    <a:pt x="42" y="214"/>
                  </a:cubicBezTo>
                  <a:cubicBezTo>
                    <a:pt x="489" y="1412"/>
                    <a:pt x="935" y="2609"/>
                    <a:pt x="1402" y="3827"/>
                  </a:cubicBezTo>
                  <a:cubicBezTo>
                    <a:pt x="1420" y="3875"/>
                    <a:pt x="1479" y="3895"/>
                    <a:pt x="1552" y="3895"/>
                  </a:cubicBezTo>
                  <a:cubicBezTo>
                    <a:pt x="1724" y="3895"/>
                    <a:pt x="1972" y="3785"/>
                    <a:pt x="1930" y="3685"/>
                  </a:cubicBezTo>
                  <a:cubicBezTo>
                    <a:pt x="1483" y="2467"/>
                    <a:pt x="1016" y="1270"/>
                    <a:pt x="570" y="72"/>
                  </a:cubicBezTo>
                  <a:cubicBezTo>
                    <a:pt x="551" y="21"/>
                    <a:pt x="486" y="0"/>
                    <a:pt x="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4855825" y="2886625"/>
              <a:ext cx="106575" cy="57425"/>
            </a:xfrm>
            <a:custGeom>
              <a:rect b="b" l="l" r="r" t="t"/>
              <a:pathLst>
                <a:path extrusionOk="0" h="2297" w="4263">
                  <a:moveTo>
                    <a:pt x="4019" y="0"/>
                  </a:moveTo>
                  <a:cubicBezTo>
                    <a:pt x="3924" y="0"/>
                    <a:pt x="3812" y="20"/>
                    <a:pt x="3755" y="52"/>
                  </a:cubicBezTo>
                  <a:cubicBezTo>
                    <a:pt x="2578" y="742"/>
                    <a:pt x="1381" y="1453"/>
                    <a:pt x="183" y="2143"/>
                  </a:cubicBezTo>
                  <a:cubicBezTo>
                    <a:pt x="0" y="2253"/>
                    <a:pt x="103" y="2296"/>
                    <a:pt x="244" y="2296"/>
                  </a:cubicBezTo>
                  <a:cubicBezTo>
                    <a:pt x="339" y="2296"/>
                    <a:pt x="451" y="2277"/>
                    <a:pt x="508" y="2244"/>
                  </a:cubicBezTo>
                  <a:cubicBezTo>
                    <a:pt x="1705" y="1554"/>
                    <a:pt x="2883" y="864"/>
                    <a:pt x="4080" y="154"/>
                  </a:cubicBezTo>
                  <a:cubicBezTo>
                    <a:pt x="4263" y="44"/>
                    <a:pt x="4161" y="0"/>
                    <a:pt x="4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5487950" y="2765975"/>
              <a:ext cx="58675" cy="96225"/>
            </a:xfrm>
            <a:custGeom>
              <a:rect b="b" l="l" r="r" t="t"/>
              <a:pathLst>
                <a:path extrusionOk="0" h="3849" w="2347">
                  <a:moveTo>
                    <a:pt x="389" y="1"/>
                  </a:moveTo>
                  <a:cubicBezTo>
                    <a:pt x="206" y="1"/>
                    <a:pt x="0" y="117"/>
                    <a:pt x="67" y="251"/>
                  </a:cubicBezTo>
                  <a:lnTo>
                    <a:pt x="1752" y="3742"/>
                  </a:lnTo>
                  <a:cubicBezTo>
                    <a:pt x="1786" y="3817"/>
                    <a:pt x="1869" y="3848"/>
                    <a:pt x="1960" y="3848"/>
                  </a:cubicBezTo>
                  <a:cubicBezTo>
                    <a:pt x="2138" y="3848"/>
                    <a:pt x="2347" y="3727"/>
                    <a:pt x="2280" y="3579"/>
                  </a:cubicBezTo>
                  <a:lnTo>
                    <a:pt x="615" y="108"/>
                  </a:lnTo>
                  <a:cubicBezTo>
                    <a:pt x="574" y="32"/>
                    <a:pt x="485" y="1"/>
                    <a:pt x="3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5467300" y="2781850"/>
              <a:ext cx="100000" cy="64225"/>
            </a:xfrm>
            <a:custGeom>
              <a:rect b="b" l="l" r="r" t="t"/>
              <a:pathLst>
                <a:path extrusionOk="0" h="2569" w="4000">
                  <a:moveTo>
                    <a:pt x="3843" y="1"/>
                  </a:moveTo>
                  <a:cubicBezTo>
                    <a:pt x="3725" y="1"/>
                    <a:pt x="3546" y="38"/>
                    <a:pt x="3491" y="82"/>
                  </a:cubicBezTo>
                  <a:cubicBezTo>
                    <a:pt x="2355" y="874"/>
                    <a:pt x="1238" y="1666"/>
                    <a:pt x="122" y="2457"/>
                  </a:cubicBezTo>
                  <a:cubicBezTo>
                    <a:pt x="0" y="2538"/>
                    <a:pt x="76" y="2569"/>
                    <a:pt x="195" y="2569"/>
                  </a:cubicBezTo>
                  <a:cubicBezTo>
                    <a:pt x="315" y="2569"/>
                    <a:pt x="477" y="2538"/>
                    <a:pt x="528" y="2498"/>
                  </a:cubicBezTo>
                  <a:cubicBezTo>
                    <a:pt x="1644" y="1706"/>
                    <a:pt x="2781" y="915"/>
                    <a:pt x="3897" y="103"/>
                  </a:cubicBezTo>
                  <a:cubicBezTo>
                    <a:pt x="4000" y="28"/>
                    <a:pt x="3944" y="1"/>
                    <a:pt x="38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FFFFFF"/>
        </a:solidFill>
      </p:bgPr>
    </p:bg>
    <p:spTree>
      <p:nvGrpSpPr>
        <p:cNvPr id="240" name="Shape 240"/>
        <p:cNvGrpSpPr/>
        <p:nvPr/>
      </p:nvGrpSpPr>
      <p:grpSpPr>
        <a:xfrm>
          <a:off x="0" y="0"/>
          <a:ext cx="0" cy="0"/>
          <a:chOff x="0" y="0"/>
          <a:chExt cx="0" cy="0"/>
        </a:xfrm>
      </p:grpSpPr>
      <p:grpSp>
        <p:nvGrpSpPr>
          <p:cNvPr id="241" name="Google Shape;241;p9"/>
          <p:cNvGrpSpPr/>
          <p:nvPr/>
        </p:nvGrpSpPr>
        <p:grpSpPr>
          <a:xfrm>
            <a:off x="-29" y="0"/>
            <a:ext cx="10692054" cy="7578965"/>
            <a:chOff x="-29" y="0"/>
            <a:chExt cx="10692054" cy="7578965"/>
          </a:xfrm>
        </p:grpSpPr>
        <p:sp>
          <p:nvSpPr>
            <p:cNvPr id="242" name="Google Shape;242;p9"/>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a:off x="-29"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244" name="Google Shape;244;p9"/>
          <p:cNvSpPr txBox="1"/>
          <p:nvPr>
            <p:ph type="title"/>
          </p:nvPr>
        </p:nvSpPr>
        <p:spPr>
          <a:xfrm>
            <a:off x="310447" y="1812541"/>
            <a:ext cx="4729800" cy="2178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45" name="Google Shape;245;p9"/>
          <p:cNvSpPr txBox="1"/>
          <p:nvPr>
            <p:ph idx="1" type="subTitle"/>
          </p:nvPr>
        </p:nvSpPr>
        <p:spPr>
          <a:xfrm>
            <a:off x="310447" y="4120005"/>
            <a:ext cx="4729800" cy="1815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246" name="Google Shape;246;p9"/>
          <p:cNvGrpSpPr/>
          <p:nvPr/>
        </p:nvGrpSpPr>
        <p:grpSpPr>
          <a:xfrm rot="-7022986">
            <a:off x="8023823" y="-1123641"/>
            <a:ext cx="994929" cy="3626405"/>
            <a:chOff x="1327600" y="2400500"/>
            <a:chExt cx="274350" cy="999975"/>
          </a:xfrm>
        </p:grpSpPr>
        <p:sp>
          <p:nvSpPr>
            <p:cNvPr id="247" name="Google Shape;247;p9"/>
            <p:cNvSpPr/>
            <p:nvPr/>
          </p:nvSpPr>
          <p:spPr>
            <a:xfrm>
              <a:off x="1498100" y="3289800"/>
              <a:ext cx="13200" cy="14750"/>
            </a:xfrm>
            <a:custGeom>
              <a:rect b="b" l="l" r="r" t="t"/>
              <a:pathLst>
                <a:path extrusionOk="0" h="590" w="528">
                  <a:moveTo>
                    <a:pt x="284" y="1"/>
                  </a:moveTo>
                  <a:lnTo>
                    <a:pt x="0" y="123"/>
                  </a:lnTo>
                  <a:cubicBezTo>
                    <a:pt x="81" y="285"/>
                    <a:pt x="162" y="448"/>
                    <a:pt x="244" y="590"/>
                  </a:cubicBezTo>
                  <a:lnTo>
                    <a:pt x="528" y="427"/>
                  </a:lnTo>
                  <a:cubicBezTo>
                    <a:pt x="447" y="285"/>
                    <a:pt x="365" y="143"/>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p:nvPr/>
          </p:nvSpPr>
          <p:spPr>
            <a:xfrm>
              <a:off x="1327600" y="2570775"/>
              <a:ext cx="175075" cy="671875"/>
            </a:xfrm>
            <a:custGeom>
              <a:rect b="b" l="l" r="r" t="t"/>
              <a:pathLst>
                <a:path extrusionOk="0" h="26875" w="7003">
                  <a:moveTo>
                    <a:pt x="1644" y="0"/>
                  </a:moveTo>
                  <a:cubicBezTo>
                    <a:pt x="1522" y="325"/>
                    <a:pt x="1380" y="650"/>
                    <a:pt x="1279" y="975"/>
                  </a:cubicBezTo>
                  <a:lnTo>
                    <a:pt x="1563" y="1096"/>
                  </a:lnTo>
                  <a:cubicBezTo>
                    <a:pt x="1685" y="772"/>
                    <a:pt x="1806" y="447"/>
                    <a:pt x="1928" y="122"/>
                  </a:cubicBezTo>
                  <a:lnTo>
                    <a:pt x="1644" y="0"/>
                  </a:lnTo>
                  <a:close/>
                  <a:moveTo>
                    <a:pt x="629" y="2964"/>
                  </a:moveTo>
                  <a:cubicBezTo>
                    <a:pt x="528" y="3309"/>
                    <a:pt x="447" y="3634"/>
                    <a:pt x="365" y="3979"/>
                  </a:cubicBezTo>
                  <a:lnTo>
                    <a:pt x="670" y="4040"/>
                  </a:lnTo>
                  <a:cubicBezTo>
                    <a:pt x="751" y="3715"/>
                    <a:pt x="832" y="3390"/>
                    <a:pt x="934" y="3045"/>
                  </a:cubicBezTo>
                  <a:lnTo>
                    <a:pt x="629" y="2964"/>
                  </a:lnTo>
                  <a:close/>
                  <a:moveTo>
                    <a:pt x="20" y="6049"/>
                  </a:moveTo>
                  <a:lnTo>
                    <a:pt x="20" y="6090"/>
                  </a:lnTo>
                  <a:cubicBezTo>
                    <a:pt x="0" y="6252"/>
                    <a:pt x="0" y="6435"/>
                    <a:pt x="0" y="6597"/>
                  </a:cubicBezTo>
                  <a:cubicBezTo>
                    <a:pt x="0" y="6759"/>
                    <a:pt x="0" y="6922"/>
                    <a:pt x="20" y="7105"/>
                  </a:cubicBezTo>
                  <a:lnTo>
                    <a:pt x="345" y="7064"/>
                  </a:lnTo>
                  <a:cubicBezTo>
                    <a:pt x="325" y="6902"/>
                    <a:pt x="325" y="6739"/>
                    <a:pt x="325" y="6597"/>
                  </a:cubicBezTo>
                  <a:cubicBezTo>
                    <a:pt x="325" y="6435"/>
                    <a:pt x="325" y="6272"/>
                    <a:pt x="345" y="6110"/>
                  </a:cubicBezTo>
                  <a:lnTo>
                    <a:pt x="345" y="6069"/>
                  </a:lnTo>
                  <a:lnTo>
                    <a:pt x="20" y="6049"/>
                  </a:lnTo>
                  <a:close/>
                  <a:moveTo>
                    <a:pt x="873" y="8992"/>
                  </a:moveTo>
                  <a:lnTo>
                    <a:pt x="589" y="9134"/>
                  </a:lnTo>
                  <a:cubicBezTo>
                    <a:pt x="731" y="9439"/>
                    <a:pt x="893" y="9743"/>
                    <a:pt x="1076" y="10068"/>
                  </a:cubicBezTo>
                  <a:lnTo>
                    <a:pt x="1360" y="9885"/>
                  </a:lnTo>
                  <a:cubicBezTo>
                    <a:pt x="1157" y="9601"/>
                    <a:pt x="995" y="9297"/>
                    <a:pt x="873" y="8992"/>
                  </a:cubicBezTo>
                  <a:close/>
                  <a:moveTo>
                    <a:pt x="2578" y="11529"/>
                  </a:moveTo>
                  <a:lnTo>
                    <a:pt x="2334" y="11753"/>
                  </a:lnTo>
                  <a:cubicBezTo>
                    <a:pt x="2558" y="12017"/>
                    <a:pt x="2781" y="12280"/>
                    <a:pt x="3004" y="12544"/>
                  </a:cubicBezTo>
                  <a:lnTo>
                    <a:pt x="3248" y="12321"/>
                  </a:lnTo>
                  <a:cubicBezTo>
                    <a:pt x="3024" y="12057"/>
                    <a:pt x="2781" y="11793"/>
                    <a:pt x="2578" y="11529"/>
                  </a:cubicBezTo>
                  <a:close/>
                  <a:moveTo>
                    <a:pt x="4608" y="13904"/>
                  </a:moveTo>
                  <a:lnTo>
                    <a:pt x="4364" y="14107"/>
                  </a:lnTo>
                  <a:cubicBezTo>
                    <a:pt x="4587" y="14391"/>
                    <a:pt x="4790" y="14655"/>
                    <a:pt x="4973" y="14919"/>
                  </a:cubicBezTo>
                  <a:lnTo>
                    <a:pt x="5237" y="14736"/>
                  </a:lnTo>
                  <a:cubicBezTo>
                    <a:pt x="5054" y="14473"/>
                    <a:pt x="4851" y="14209"/>
                    <a:pt x="4608" y="13904"/>
                  </a:cubicBezTo>
                  <a:close/>
                  <a:moveTo>
                    <a:pt x="6292" y="16543"/>
                  </a:moveTo>
                  <a:lnTo>
                    <a:pt x="5988" y="16685"/>
                  </a:lnTo>
                  <a:cubicBezTo>
                    <a:pt x="6130" y="16989"/>
                    <a:pt x="6252" y="17314"/>
                    <a:pt x="6333" y="17639"/>
                  </a:cubicBezTo>
                  <a:lnTo>
                    <a:pt x="6637" y="17537"/>
                  </a:lnTo>
                  <a:cubicBezTo>
                    <a:pt x="6536" y="17213"/>
                    <a:pt x="6414" y="16868"/>
                    <a:pt x="6292" y="16543"/>
                  </a:cubicBezTo>
                  <a:close/>
                  <a:moveTo>
                    <a:pt x="6658" y="19628"/>
                  </a:moveTo>
                  <a:cubicBezTo>
                    <a:pt x="6678" y="19770"/>
                    <a:pt x="6678" y="19912"/>
                    <a:pt x="6678" y="20054"/>
                  </a:cubicBezTo>
                  <a:cubicBezTo>
                    <a:pt x="6678" y="20257"/>
                    <a:pt x="6678" y="20460"/>
                    <a:pt x="6658" y="20663"/>
                  </a:cubicBezTo>
                  <a:lnTo>
                    <a:pt x="6982" y="20684"/>
                  </a:lnTo>
                  <a:cubicBezTo>
                    <a:pt x="6982" y="20460"/>
                    <a:pt x="7003" y="20257"/>
                    <a:pt x="7003" y="20054"/>
                  </a:cubicBezTo>
                  <a:cubicBezTo>
                    <a:pt x="7003" y="19912"/>
                    <a:pt x="6982" y="19770"/>
                    <a:pt x="6982" y="19628"/>
                  </a:cubicBezTo>
                  <a:close/>
                  <a:moveTo>
                    <a:pt x="6414" y="22693"/>
                  </a:moveTo>
                  <a:cubicBezTo>
                    <a:pt x="6373" y="23038"/>
                    <a:pt x="6313" y="23383"/>
                    <a:pt x="6292" y="23728"/>
                  </a:cubicBezTo>
                  <a:lnTo>
                    <a:pt x="6597" y="23769"/>
                  </a:lnTo>
                  <a:cubicBezTo>
                    <a:pt x="6637" y="23424"/>
                    <a:pt x="6678" y="23079"/>
                    <a:pt x="6739" y="22754"/>
                  </a:cubicBezTo>
                  <a:lnTo>
                    <a:pt x="6414" y="22693"/>
                  </a:lnTo>
                  <a:close/>
                  <a:moveTo>
                    <a:pt x="6150" y="25819"/>
                  </a:moveTo>
                  <a:cubicBezTo>
                    <a:pt x="6170" y="26184"/>
                    <a:pt x="6191" y="26529"/>
                    <a:pt x="6231" y="26874"/>
                  </a:cubicBezTo>
                  <a:lnTo>
                    <a:pt x="6556" y="26834"/>
                  </a:lnTo>
                  <a:cubicBezTo>
                    <a:pt x="6516" y="26509"/>
                    <a:pt x="6475" y="26164"/>
                    <a:pt x="6475" y="258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p:nvPr/>
          </p:nvSpPr>
          <p:spPr>
            <a:xfrm>
              <a:off x="1387975" y="2510900"/>
              <a:ext cx="12200" cy="14725"/>
            </a:xfrm>
            <a:custGeom>
              <a:rect b="b" l="l" r="r" t="t"/>
              <a:pathLst>
                <a:path extrusionOk="0" h="589" w="488">
                  <a:moveTo>
                    <a:pt x="203" y="0"/>
                  </a:moveTo>
                  <a:lnTo>
                    <a:pt x="0" y="467"/>
                  </a:lnTo>
                  <a:lnTo>
                    <a:pt x="305" y="589"/>
                  </a:lnTo>
                  <a:lnTo>
                    <a:pt x="488" y="122"/>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a:off x="1489650" y="3332025"/>
              <a:ext cx="112300" cy="25175"/>
            </a:xfrm>
            <a:custGeom>
              <a:rect b="b" l="l" r="r" t="t"/>
              <a:pathLst>
                <a:path extrusionOk="0" h="1007" w="4492">
                  <a:moveTo>
                    <a:pt x="4315" y="1"/>
                  </a:moveTo>
                  <a:cubicBezTo>
                    <a:pt x="4286" y="1"/>
                    <a:pt x="4246" y="6"/>
                    <a:pt x="4195" y="17"/>
                  </a:cubicBezTo>
                  <a:cubicBezTo>
                    <a:pt x="2936" y="261"/>
                    <a:pt x="1678" y="524"/>
                    <a:pt x="399" y="768"/>
                  </a:cubicBezTo>
                  <a:cubicBezTo>
                    <a:pt x="223" y="803"/>
                    <a:pt x="1" y="1007"/>
                    <a:pt x="197" y="1007"/>
                  </a:cubicBezTo>
                  <a:cubicBezTo>
                    <a:pt x="227" y="1007"/>
                    <a:pt x="267" y="1002"/>
                    <a:pt x="318" y="991"/>
                  </a:cubicBezTo>
                  <a:cubicBezTo>
                    <a:pt x="1576" y="727"/>
                    <a:pt x="2835" y="484"/>
                    <a:pt x="4093" y="220"/>
                  </a:cubicBezTo>
                  <a:cubicBezTo>
                    <a:pt x="4285" y="185"/>
                    <a:pt x="4492" y="1"/>
                    <a:pt x="43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9"/>
            <p:cNvSpPr/>
            <p:nvPr/>
          </p:nvSpPr>
          <p:spPr>
            <a:xfrm>
              <a:off x="1537675" y="3288275"/>
              <a:ext cx="16775" cy="112200"/>
            </a:xfrm>
            <a:custGeom>
              <a:rect b="b" l="l" r="r" t="t"/>
              <a:pathLst>
                <a:path extrusionOk="0" h="4488" w="671">
                  <a:moveTo>
                    <a:pt x="332" y="1"/>
                  </a:moveTo>
                  <a:cubicBezTo>
                    <a:pt x="182" y="1"/>
                    <a:pt x="0" y="85"/>
                    <a:pt x="0" y="204"/>
                  </a:cubicBezTo>
                  <a:cubicBezTo>
                    <a:pt x="41" y="1584"/>
                    <a:pt x="81" y="2965"/>
                    <a:pt x="122" y="4345"/>
                  </a:cubicBezTo>
                  <a:cubicBezTo>
                    <a:pt x="130" y="4445"/>
                    <a:pt x="225" y="4487"/>
                    <a:pt x="334" y="4487"/>
                  </a:cubicBezTo>
                  <a:cubicBezTo>
                    <a:pt x="488" y="4487"/>
                    <a:pt x="670" y="4403"/>
                    <a:pt x="670" y="4284"/>
                  </a:cubicBezTo>
                  <a:cubicBezTo>
                    <a:pt x="629" y="2904"/>
                    <a:pt x="589" y="1523"/>
                    <a:pt x="528" y="143"/>
                  </a:cubicBezTo>
                  <a:cubicBezTo>
                    <a:pt x="528" y="43"/>
                    <a:pt x="438" y="1"/>
                    <a:pt x="3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9"/>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9"/>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9"/>
          <p:cNvGrpSpPr/>
          <p:nvPr/>
        </p:nvGrpSpPr>
        <p:grpSpPr>
          <a:xfrm>
            <a:off x="870518" y="5782619"/>
            <a:ext cx="2505547" cy="1238958"/>
            <a:chOff x="7130625" y="528900"/>
            <a:chExt cx="2873993" cy="1421150"/>
          </a:xfrm>
        </p:grpSpPr>
        <p:sp>
          <p:nvSpPr>
            <p:cNvPr id="255" name="Google Shape;255;p9"/>
            <p:cNvSpPr/>
            <p:nvPr/>
          </p:nvSpPr>
          <p:spPr>
            <a:xfrm>
              <a:off x="8075099" y="1366006"/>
              <a:ext cx="1929519" cy="427921"/>
            </a:xfrm>
            <a:custGeom>
              <a:rect b="b" l="l" r="r" t="t"/>
              <a:pathLst>
                <a:path extrusionOk="0" h="3037" w="13694">
                  <a:moveTo>
                    <a:pt x="13693" y="406"/>
                  </a:moveTo>
                  <a:cubicBezTo>
                    <a:pt x="12264" y="906"/>
                    <a:pt x="10824" y="810"/>
                    <a:pt x="9371" y="501"/>
                  </a:cubicBezTo>
                  <a:cubicBezTo>
                    <a:pt x="8204" y="251"/>
                    <a:pt x="7026" y="239"/>
                    <a:pt x="5847" y="525"/>
                  </a:cubicBezTo>
                  <a:cubicBezTo>
                    <a:pt x="5085" y="703"/>
                    <a:pt x="4287" y="787"/>
                    <a:pt x="3501" y="870"/>
                  </a:cubicBezTo>
                  <a:cubicBezTo>
                    <a:pt x="3132" y="918"/>
                    <a:pt x="2906" y="1061"/>
                    <a:pt x="2763" y="1501"/>
                  </a:cubicBezTo>
                  <a:cubicBezTo>
                    <a:pt x="3144" y="1525"/>
                    <a:pt x="3513" y="1596"/>
                    <a:pt x="3859" y="1549"/>
                  </a:cubicBezTo>
                  <a:cubicBezTo>
                    <a:pt x="4680" y="1453"/>
                    <a:pt x="5490" y="1203"/>
                    <a:pt x="6311" y="1180"/>
                  </a:cubicBezTo>
                  <a:cubicBezTo>
                    <a:pt x="7442" y="1132"/>
                    <a:pt x="8585" y="1239"/>
                    <a:pt x="9716" y="1299"/>
                  </a:cubicBezTo>
                  <a:cubicBezTo>
                    <a:pt x="10157" y="1322"/>
                    <a:pt x="10597" y="1382"/>
                    <a:pt x="11038" y="1442"/>
                  </a:cubicBezTo>
                  <a:cubicBezTo>
                    <a:pt x="11169" y="1453"/>
                    <a:pt x="11300" y="1477"/>
                    <a:pt x="11431" y="1489"/>
                  </a:cubicBezTo>
                  <a:cubicBezTo>
                    <a:pt x="11443" y="1537"/>
                    <a:pt x="11455" y="1584"/>
                    <a:pt x="11455" y="1632"/>
                  </a:cubicBezTo>
                  <a:cubicBezTo>
                    <a:pt x="11288" y="1668"/>
                    <a:pt x="11121" y="1763"/>
                    <a:pt x="10967" y="1751"/>
                  </a:cubicBezTo>
                  <a:cubicBezTo>
                    <a:pt x="10324" y="1680"/>
                    <a:pt x="9693" y="1572"/>
                    <a:pt x="9062" y="1501"/>
                  </a:cubicBezTo>
                  <a:cubicBezTo>
                    <a:pt x="8716" y="1465"/>
                    <a:pt x="8359" y="1501"/>
                    <a:pt x="8026" y="1418"/>
                  </a:cubicBezTo>
                  <a:cubicBezTo>
                    <a:pt x="7014" y="1191"/>
                    <a:pt x="6085" y="1572"/>
                    <a:pt x="5121" y="1703"/>
                  </a:cubicBezTo>
                  <a:cubicBezTo>
                    <a:pt x="4406" y="1811"/>
                    <a:pt x="3692" y="1858"/>
                    <a:pt x="2977" y="1942"/>
                  </a:cubicBezTo>
                  <a:cubicBezTo>
                    <a:pt x="2513" y="1989"/>
                    <a:pt x="2442" y="2049"/>
                    <a:pt x="2132" y="2501"/>
                  </a:cubicBezTo>
                  <a:cubicBezTo>
                    <a:pt x="2835" y="2727"/>
                    <a:pt x="3549" y="2680"/>
                    <a:pt x="4263" y="2596"/>
                  </a:cubicBezTo>
                  <a:cubicBezTo>
                    <a:pt x="4811" y="2537"/>
                    <a:pt x="5359" y="2394"/>
                    <a:pt x="5906" y="2299"/>
                  </a:cubicBezTo>
                  <a:cubicBezTo>
                    <a:pt x="6097" y="2263"/>
                    <a:pt x="6299" y="2275"/>
                    <a:pt x="6490" y="2263"/>
                  </a:cubicBezTo>
                  <a:cubicBezTo>
                    <a:pt x="6502" y="2311"/>
                    <a:pt x="6514" y="2346"/>
                    <a:pt x="6526" y="2394"/>
                  </a:cubicBezTo>
                  <a:cubicBezTo>
                    <a:pt x="6442" y="2442"/>
                    <a:pt x="6359" y="2513"/>
                    <a:pt x="6275" y="2537"/>
                  </a:cubicBezTo>
                  <a:cubicBezTo>
                    <a:pt x="5490" y="2692"/>
                    <a:pt x="4704" y="2882"/>
                    <a:pt x="3906" y="2977"/>
                  </a:cubicBezTo>
                  <a:cubicBezTo>
                    <a:pt x="3382" y="3037"/>
                    <a:pt x="2846" y="2942"/>
                    <a:pt x="2323" y="2930"/>
                  </a:cubicBezTo>
                  <a:cubicBezTo>
                    <a:pt x="2013" y="2930"/>
                    <a:pt x="1703" y="2954"/>
                    <a:pt x="1382" y="2966"/>
                  </a:cubicBezTo>
                  <a:cubicBezTo>
                    <a:pt x="1453" y="2692"/>
                    <a:pt x="1192" y="2656"/>
                    <a:pt x="918" y="2632"/>
                  </a:cubicBezTo>
                  <a:cubicBezTo>
                    <a:pt x="620" y="2608"/>
                    <a:pt x="334" y="2561"/>
                    <a:pt x="37" y="2525"/>
                  </a:cubicBezTo>
                  <a:cubicBezTo>
                    <a:pt x="25" y="2465"/>
                    <a:pt x="13" y="2406"/>
                    <a:pt x="13" y="2346"/>
                  </a:cubicBezTo>
                  <a:cubicBezTo>
                    <a:pt x="132" y="2299"/>
                    <a:pt x="251" y="2192"/>
                    <a:pt x="370" y="2204"/>
                  </a:cubicBezTo>
                  <a:cubicBezTo>
                    <a:pt x="715" y="2239"/>
                    <a:pt x="1049" y="2334"/>
                    <a:pt x="1382" y="2382"/>
                  </a:cubicBezTo>
                  <a:cubicBezTo>
                    <a:pt x="1537" y="2406"/>
                    <a:pt x="1727" y="2430"/>
                    <a:pt x="1858" y="2370"/>
                  </a:cubicBezTo>
                  <a:cubicBezTo>
                    <a:pt x="1977" y="2323"/>
                    <a:pt x="2084" y="2168"/>
                    <a:pt x="2132" y="2025"/>
                  </a:cubicBezTo>
                  <a:cubicBezTo>
                    <a:pt x="2156" y="1989"/>
                    <a:pt x="1965" y="1811"/>
                    <a:pt x="1858" y="1787"/>
                  </a:cubicBezTo>
                  <a:cubicBezTo>
                    <a:pt x="1442" y="1703"/>
                    <a:pt x="1013" y="1632"/>
                    <a:pt x="584" y="1572"/>
                  </a:cubicBezTo>
                  <a:cubicBezTo>
                    <a:pt x="239" y="1513"/>
                    <a:pt x="179" y="1477"/>
                    <a:pt x="1" y="1084"/>
                  </a:cubicBezTo>
                  <a:cubicBezTo>
                    <a:pt x="430" y="1144"/>
                    <a:pt x="822" y="1191"/>
                    <a:pt x="1203" y="1263"/>
                  </a:cubicBezTo>
                  <a:cubicBezTo>
                    <a:pt x="1465" y="1299"/>
                    <a:pt x="1727" y="1382"/>
                    <a:pt x="2001" y="1430"/>
                  </a:cubicBezTo>
                  <a:cubicBezTo>
                    <a:pt x="2442" y="1525"/>
                    <a:pt x="2585" y="1418"/>
                    <a:pt x="2680" y="882"/>
                  </a:cubicBezTo>
                  <a:cubicBezTo>
                    <a:pt x="2049" y="775"/>
                    <a:pt x="1430" y="668"/>
                    <a:pt x="799" y="560"/>
                  </a:cubicBezTo>
                  <a:cubicBezTo>
                    <a:pt x="608" y="525"/>
                    <a:pt x="418" y="525"/>
                    <a:pt x="251" y="465"/>
                  </a:cubicBezTo>
                  <a:cubicBezTo>
                    <a:pt x="156" y="429"/>
                    <a:pt x="84" y="322"/>
                    <a:pt x="13" y="239"/>
                  </a:cubicBezTo>
                  <a:cubicBezTo>
                    <a:pt x="120" y="179"/>
                    <a:pt x="251" y="48"/>
                    <a:pt x="358" y="60"/>
                  </a:cubicBezTo>
                  <a:cubicBezTo>
                    <a:pt x="941" y="144"/>
                    <a:pt x="1525" y="275"/>
                    <a:pt x="2096" y="382"/>
                  </a:cubicBezTo>
                  <a:cubicBezTo>
                    <a:pt x="2168" y="394"/>
                    <a:pt x="2227" y="418"/>
                    <a:pt x="2287" y="418"/>
                  </a:cubicBezTo>
                  <a:cubicBezTo>
                    <a:pt x="3478" y="465"/>
                    <a:pt x="4656" y="429"/>
                    <a:pt x="5847" y="191"/>
                  </a:cubicBezTo>
                  <a:cubicBezTo>
                    <a:pt x="6787" y="1"/>
                    <a:pt x="7799" y="25"/>
                    <a:pt x="8764" y="72"/>
                  </a:cubicBezTo>
                  <a:cubicBezTo>
                    <a:pt x="9752" y="120"/>
                    <a:pt x="10728" y="346"/>
                    <a:pt x="11717" y="418"/>
                  </a:cubicBezTo>
                  <a:cubicBezTo>
                    <a:pt x="12169" y="453"/>
                    <a:pt x="12645" y="299"/>
                    <a:pt x="13110" y="251"/>
                  </a:cubicBezTo>
                  <a:cubicBezTo>
                    <a:pt x="13300" y="227"/>
                    <a:pt x="13503" y="251"/>
                    <a:pt x="13693" y="251"/>
                  </a:cubicBezTo>
                  <a:cubicBezTo>
                    <a:pt x="13693" y="310"/>
                    <a:pt x="13693" y="358"/>
                    <a:pt x="13693" y="4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9"/>
            <p:cNvSpPr/>
            <p:nvPr/>
          </p:nvSpPr>
          <p:spPr>
            <a:xfrm>
              <a:off x="7130625" y="528900"/>
              <a:ext cx="2862152" cy="1395921"/>
            </a:xfrm>
            <a:custGeom>
              <a:rect b="b" l="l" r="r" t="t"/>
              <a:pathLst>
                <a:path extrusionOk="0" h="9907" w="20313">
                  <a:moveTo>
                    <a:pt x="3846" y="9907"/>
                  </a:moveTo>
                  <a:cubicBezTo>
                    <a:pt x="3704" y="9895"/>
                    <a:pt x="3561" y="9895"/>
                    <a:pt x="3418" y="9859"/>
                  </a:cubicBezTo>
                  <a:cubicBezTo>
                    <a:pt x="2525" y="9633"/>
                    <a:pt x="1787" y="9157"/>
                    <a:pt x="1263" y="8395"/>
                  </a:cubicBezTo>
                  <a:cubicBezTo>
                    <a:pt x="501" y="7263"/>
                    <a:pt x="1" y="6049"/>
                    <a:pt x="191" y="4656"/>
                  </a:cubicBezTo>
                  <a:cubicBezTo>
                    <a:pt x="465" y="2763"/>
                    <a:pt x="1406" y="1346"/>
                    <a:pt x="3215" y="536"/>
                  </a:cubicBezTo>
                  <a:cubicBezTo>
                    <a:pt x="4204" y="96"/>
                    <a:pt x="5216" y="1"/>
                    <a:pt x="6263" y="179"/>
                  </a:cubicBezTo>
                  <a:cubicBezTo>
                    <a:pt x="6585" y="239"/>
                    <a:pt x="6894" y="370"/>
                    <a:pt x="7204" y="501"/>
                  </a:cubicBezTo>
                  <a:cubicBezTo>
                    <a:pt x="8121" y="894"/>
                    <a:pt x="8883" y="1513"/>
                    <a:pt x="9466" y="2310"/>
                  </a:cubicBezTo>
                  <a:cubicBezTo>
                    <a:pt x="9704" y="2644"/>
                    <a:pt x="9740" y="3144"/>
                    <a:pt x="9871" y="3561"/>
                  </a:cubicBezTo>
                  <a:cubicBezTo>
                    <a:pt x="9930" y="3739"/>
                    <a:pt x="10002" y="3906"/>
                    <a:pt x="10050" y="4084"/>
                  </a:cubicBezTo>
                  <a:cubicBezTo>
                    <a:pt x="10133" y="4370"/>
                    <a:pt x="10323" y="4418"/>
                    <a:pt x="10597" y="4370"/>
                  </a:cubicBezTo>
                  <a:cubicBezTo>
                    <a:pt x="11454" y="4204"/>
                    <a:pt x="12324" y="4025"/>
                    <a:pt x="13193" y="3894"/>
                  </a:cubicBezTo>
                  <a:cubicBezTo>
                    <a:pt x="14312" y="3715"/>
                    <a:pt x="15443" y="3846"/>
                    <a:pt x="16550" y="4049"/>
                  </a:cubicBezTo>
                  <a:cubicBezTo>
                    <a:pt x="17598" y="4251"/>
                    <a:pt x="18646" y="4251"/>
                    <a:pt x="19694" y="4096"/>
                  </a:cubicBezTo>
                  <a:cubicBezTo>
                    <a:pt x="19872" y="4061"/>
                    <a:pt x="20063" y="4073"/>
                    <a:pt x="20253" y="4061"/>
                  </a:cubicBezTo>
                  <a:cubicBezTo>
                    <a:pt x="20265" y="4108"/>
                    <a:pt x="20265" y="4144"/>
                    <a:pt x="20277" y="4180"/>
                  </a:cubicBezTo>
                  <a:cubicBezTo>
                    <a:pt x="20182" y="4239"/>
                    <a:pt x="20087" y="4323"/>
                    <a:pt x="19979" y="4346"/>
                  </a:cubicBezTo>
                  <a:cubicBezTo>
                    <a:pt x="19015" y="4596"/>
                    <a:pt x="18027" y="4656"/>
                    <a:pt x="17039" y="4537"/>
                  </a:cubicBezTo>
                  <a:cubicBezTo>
                    <a:pt x="16265" y="4442"/>
                    <a:pt x="15503" y="4287"/>
                    <a:pt x="14729" y="4204"/>
                  </a:cubicBezTo>
                  <a:cubicBezTo>
                    <a:pt x="13586" y="4061"/>
                    <a:pt x="12490" y="4346"/>
                    <a:pt x="11383" y="4573"/>
                  </a:cubicBezTo>
                  <a:cubicBezTo>
                    <a:pt x="11121" y="4632"/>
                    <a:pt x="10847" y="4668"/>
                    <a:pt x="10573" y="4692"/>
                  </a:cubicBezTo>
                  <a:cubicBezTo>
                    <a:pt x="10061" y="4751"/>
                    <a:pt x="10038" y="4775"/>
                    <a:pt x="10109" y="5418"/>
                  </a:cubicBezTo>
                  <a:cubicBezTo>
                    <a:pt x="10740" y="5323"/>
                    <a:pt x="11359" y="5204"/>
                    <a:pt x="11990" y="5132"/>
                  </a:cubicBezTo>
                  <a:cubicBezTo>
                    <a:pt x="13002" y="5025"/>
                    <a:pt x="14002" y="4906"/>
                    <a:pt x="15014" y="4870"/>
                  </a:cubicBezTo>
                  <a:cubicBezTo>
                    <a:pt x="15491" y="4846"/>
                    <a:pt x="15979" y="4966"/>
                    <a:pt x="16443" y="5073"/>
                  </a:cubicBezTo>
                  <a:cubicBezTo>
                    <a:pt x="17574" y="5323"/>
                    <a:pt x="18705" y="5335"/>
                    <a:pt x="19825" y="5085"/>
                  </a:cubicBezTo>
                  <a:cubicBezTo>
                    <a:pt x="19884" y="5073"/>
                    <a:pt x="19956" y="5049"/>
                    <a:pt x="20015" y="5061"/>
                  </a:cubicBezTo>
                  <a:cubicBezTo>
                    <a:pt x="20110" y="5097"/>
                    <a:pt x="20206" y="5156"/>
                    <a:pt x="20313" y="5204"/>
                  </a:cubicBezTo>
                  <a:cubicBezTo>
                    <a:pt x="20241" y="5287"/>
                    <a:pt x="20182" y="5394"/>
                    <a:pt x="20098" y="5418"/>
                  </a:cubicBezTo>
                  <a:cubicBezTo>
                    <a:pt x="19884" y="5478"/>
                    <a:pt x="19658" y="5501"/>
                    <a:pt x="19432" y="5537"/>
                  </a:cubicBezTo>
                  <a:cubicBezTo>
                    <a:pt x="18384" y="5704"/>
                    <a:pt x="17360" y="5644"/>
                    <a:pt x="16312" y="5418"/>
                  </a:cubicBezTo>
                  <a:cubicBezTo>
                    <a:pt x="14824" y="5108"/>
                    <a:pt x="13324" y="5168"/>
                    <a:pt x="11824" y="5561"/>
                  </a:cubicBezTo>
                  <a:cubicBezTo>
                    <a:pt x="10823" y="5823"/>
                    <a:pt x="9800" y="5823"/>
                    <a:pt x="8764" y="5644"/>
                  </a:cubicBezTo>
                  <a:cubicBezTo>
                    <a:pt x="8204" y="5549"/>
                    <a:pt x="7644" y="5478"/>
                    <a:pt x="7085" y="5382"/>
                  </a:cubicBezTo>
                  <a:cubicBezTo>
                    <a:pt x="6930" y="5358"/>
                    <a:pt x="6787" y="5299"/>
                    <a:pt x="6644" y="5263"/>
                  </a:cubicBezTo>
                  <a:cubicBezTo>
                    <a:pt x="6632" y="5216"/>
                    <a:pt x="6632" y="5168"/>
                    <a:pt x="6621" y="5120"/>
                  </a:cubicBezTo>
                  <a:cubicBezTo>
                    <a:pt x="6752" y="5073"/>
                    <a:pt x="6882" y="4966"/>
                    <a:pt x="7002" y="4977"/>
                  </a:cubicBezTo>
                  <a:cubicBezTo>
                    <a:pt x="7478" y="5025"/>
                    <a:pt x="7954" y="5108"/>
                    <a:pt x="8418" y="5180"/>
                  </a:cubicBezTo>
                  <a:cubicBezTo>
                    <a:pt x="8883" y="5263"/>
                    <a:pt x="9347" y="5335"/>
                    <a:pt x="9800" y="5418"/>
                  </a:cubicBezTo>
                  <a:cubicBezTo>
                    <a:pt x="9907" y="4763"/>
                    <a:pt x="9847" y="4751"/>
                    <a:pt x="9264" y="4680"/>
                  </a:cubicBezTo>
                  <a:cubicBezTo>
                    <a:pt x="8454" y="4596"/>
                    <a:pt x="7656" y="4418"/>
                    <a:pt x="6859" y="4263"/>
                  </a:cubicBezTo>
                  <a:cubicBezTo>
                    <a:pt x="6775" y="4251"/>
                    <a:pt x="6716" y="4120"/>
                    <a:pt x="6656" y="4049"/>
                  </a:cubicBezTo>
                  <a:cubicBezTo>
                    <a:pt x="6763" y="4001"/>
                    <a:pt x="6882" y="3894"/>
                    <a:pt x="6990" y="3906"/>
                  </a:cubicBezTo>
                  <a:cubicBezTo>
                    <a:pt x="7728" y="4025"/>
                    <a:pt x="8478" y="4168"/>
                    <a:pt x="9216" y="4287"/>
                  </a:cubicBezTo>
                  <a:cubicBezTo>
                    <a:pt x="9430" y="4323"/>
                    <a:pt x="9645" y="4299"/>
                    <a:pt x="9871" y="4299"/>
                  </a:cubicBezTo>
                  <a:cubicBezTo>
                    <a:pt x="9800" y="3775"/>
                    <a:pt x="9502" y="3656"/>
                    <a:pt x="9097" y="3596"/>
                  </a:cubicBezTo>
                  <a:cubicBezTo>
                    <a:pt x="8383" y="3489"/>
                    <a:pt x="7656" y="3334"/>
                    <a:pt x="6942" y="3192"/>
                  </a:cubicBezTo>
                  <a:cubicBezTo>
                    <a:pt x="6823" y="3168"/>
                    <a:pt x="6716" y="3049"/>
                    <a:pt x="6621" y="2918"/>
                  </a:cubicBezTo>
                  <a:cubicBezTo>
                    <a:pt x="7561" y="2751"/>
                    <a:pt x="8430" y="3120"/>
                    <a:pt x="9359" y="3168"/>
                  </a:cubicBezTo>
                  <a:cubicBezTo>
                    <a:pt x="9383" y="2822"/>
                    <a:pt x="9311" y="2596"/>
                    <a:pt x="8954" y="2501"/>
                  </a:cubicBezTo>
                  <a:cubicBezTo>
                    <a:pt x="8228" y="2299"/>
                    <a:pt x="7490" y="2156"/>
                    <a:pt x="6716" y="2239"/>
                  </a:cubicBezTo>
                  <a:cubicBezTo>
                    <a:pt x="6621" y="2251"/>
                    <a:pt x="6525" y="2156"/>
                    <a:pt x="6323" y="2060"/>
                  </a:cubicBezTo>
                  <a:cubicBezTo>
                    <a:pt x="7263" y="1632"/>
                    <a:pt x="8061" y="2060"/>
                    <a:pt x="9002" y="2132"/>
                  </a:cubicBezTo>
                  <a:cubicBezTo>
                    <a:pt x="8764" y="1882"/>
                    <a:pt x="8609" y="1703"/>
                    <a:pt x="8418" y="1548"/>
                  </a:cubicBezTo>
                  <a:cubicBezTo>
                    <a:pt x="7002" y="405"/>
                    <a:pt x="5382" y="263"/>
                    <a:pt x="3692" y="691"/>
                  </a:cubicBezTo>
                  <a:cubicBezTo>
                    <a:pt x="2358" y="1036"/>
                    <a:pt x="1346" y="1870"/>
                    <a:pt x="846" y="3108"/>
                  </a:cubicBezTo>
                  <a:cubicBezTo>
                    <a:pt x="263" y="4525"/>
                    <a:pt x="239" y="6013"/>
                    <a:pt x="1060" y="7430"/>
                  </a:cubicBezTo>
                  <a:cubicBezTo>
                    <a:pt x="1668" y="8478"/>
                    <a:pt x="2465" y="9240"/>
                    <a:pt x="3620" y="9597"/>
                  </a:cubicBezTo>
                  <a:cubicBezTo>
                    <a:pt x="3727" y="9633"/>
                    <a:pt x="3811" y="9716"/>
                    <a:pt x="3894" y="9776"/>
                  </a:cubicBezTo>
                  <a:cubicBezTo>
                    <a:pt x="3882" y="9823"/>
                    <a:pt x="3870" y="9859"/>
                    <a:pt x="3846" y="99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p:nvPr/>
          </p:nvSpPr>
          <p:spPr>
            <a:xfrm>
              <a:off x="8558257" y="906380"/>
              <a:ext cx="1298698" cy="146116"/>
            </a:xfrm>
            <a:custGeom>
              <a:rect b="b" l="l" r="r" t="t"/>
              <a:pathLst>
                <a:path extrusionOk="0" h="1037" w="9217">
                  <a:moveTo>
                    <a:pt x="1" y="965"/>
                  </a:moveTo>
                  <a:cubicBezTo>
                    <a:pt x="96" y="620"/>
                    <a:pt x="370" y="620"/>
                    <a:pt x="620" y="560"/>
                  </a:cubicBezTo>
                  <a:cubicBezTo>
                    <a:pt x="1144" y="453"/>
                    <a:pt x="1668" y="322"/>
                    <a:pt x="2192" y="215"/>
                  </a:cubicBezTo>
                  <a:cubicBezTo>
                    <a:pt x="2323" y="191"/>
                    <a:pt x="2442" y="155"/>
                    <a:pt x="2561" y="155"/>
                  </a:cubicBezTo>
                  <a:cubicBezTo>
                    <a:pt x="3954" y="60"/>
                    <a:pt x="5347" y="1"/>
                    <a:pt x="6728" y="334"/>
                  </a:cubicBezTo>
                  <a:cubicBezTo>
                    <a:pt x="7335" y="489"/>
                    <a:pt x="7990" y="429"/>
                    <a:pt x="8621" y="465"/>
                  </a:cubicBezTo>
                  <a:cubicBezTo>
                    <a:pt x="8812" y="477"/>
                    <a:pt x="9002" y="501"/>
                    <a:pt x="9193" y="524"/>
                  </a:cubicBezTo>
                  <a:lnTo>
                    <a:pt x="9216" y="643"/>
                  </a:lnTo>
                  <a:cubicBezTo>
                    <a:pt x="9085" y="691"/>
                    <a:pt x="8954" y="774"/>
                    <a:pt x="8823" y="786"/>
                  </a:cubicBezTo>
                  <a:cubicBezTo>
                    <a:pt x="7811" y="917"/>
                    <a:pt x="6799" y="846"/>
                    <a:pt x="5799" y="608"/>
                  </a:cubicBezTo>
                  <a:cubicBezTo>
                    <a:pt x="4549" y="298"/>
                    <a:pt x="3311" y="358"/>
                    <a:pt x="2061" y="679"/>
                  </a:cubicBezTo>
                  <a:cubicBezTo>
                    <a:pt x="1465" y="834"/>
                    <a:pt x="858" y="917"/>
                    <a:pt x="251" y="1024"/>
                  </a:cubicBezTo>
                  <a:cubicBezTo>
                    <a:pt x="179" y="1036"/>
                    <a:pt x="96" y="989"/>
                    <a:pt x="1" y="9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a:off x="9538098" y="819161"/>
              <a:ext cx="372546" cy="52134"/>
            </a:xfrm>
            <a:custGeom>
              <a:rect b="b" l="l" r="r" t="t"/>
              <a:pathLst>
                <a:path extrusionOk="0" h="370" w="2644">
                  <a:moveTo>
                    <a:pt x="0" y="215"/>
                  </a:moveTo>
                  <a:cubicBezTo>
                    <a:pt x="119" y="179"/>
                    <a:pt x="226" y="119"/>
                    <a:pt x="345" y="108"/>
                  </a:cubicBezTo>
                  <a:cubicBezTo>
                    <a:pt x="810" y="96"/>
                    <a:pt x="1262" y="96"/>
                    <a:pt x="1715" y="72"/>
                  </a:cubicBezTo>
                  <a:cubicBezTo>
                    <a:pt x="1917" y="60"/>
                    <a:pt x="2108" y="12"/>
                    <a:pt x="2298" y="0"/>
                  </a:cubicBezTo>
                  <a:cubicBezTo>
                    <a:pt x="2417" y="0"/>
                    <a:pt x="2524" y="48"/>
                    <a:pt x="2643" y="84"/>
                  </a:cubicBezTo>
                  <a:cubicBezTo>
                    <a:pt x="2560" y="155"/>
                    <a:pt x="2477" y="262"/>
                    <a:pt x="2381" y="286"/>
                  </a:cubicBezTo>
                  <a:cubicBezTo>
                    <a:pt x="2167" y="334"/>
                    <a:pt x="1941" y="346"/>
                    <a:pt x="1727" y="346"/>
                  </a:cubicBezTo>
                  <a:cubicBezTo>
                    <a:pt x="1274" y="370"/>
                    <a:pt x="834" y="370"/>
                    <a:pt x="393" y="370"/>
                  </a:cubicBezTo>
                  <a:cubicBezTo>
                    <a:pt x="262" y="370"/>
                    <a:pt x="143" y="334"/>
                    <a:pt x="12" y="322"/>
                  </a:cubicBezTo>
                  <a:cubicBezTo>
                    <a:pt x="12" y="286"/>
                    <a:pt x="12" y="250"/>
                    <a:pt x="0"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9271368" y="778862"/>
              <a:ext cx="250102" cy="94123"/>
            </a:xfrm>
            <a:custGeom>
              <a:rect b="b" l="l" r="r" t="t"/>
              <a:pathLst>
                <a:path extrusionOk="0" h="668" w="1775">
                  <a:moveTo>
                    <a:pt x="1774" y="370"/>
                  </a:moveTo>
                  <a:cubicBezTo>
                    <a:pt x="1143" y="667"/>
                    <a:pt x="607" y="275"/>
                    <a:pt x="0" y="417"/>
                  </a:cubicBezTo>
                  <a:cubicBezTo>
                    <a:pt x="250" y="1"/>
                    <a:pt x="1310" y="1"/>
                    <a:pt x="1774" y="3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9155545" y="1669653"/>
              <a:ext cx="243339" cy="60588"/>
            </a:xfrm>
            <a:custGeom>
              <a:rect b="b" l="l" r="r" t="t"/>
              <a:pathLst>
                <a:path extrusionOk="0" h="430" w="1727">
                  <a:moveTo>
                    <a:pt x="1" y="96"/>
                  </a:moveTo>
                  <a:cubicBezTo>
                    <a:pt x="131" y="72"/>
                    <a:pt x="262" y="1"/>
                    <a:pt x="393" y="13"/>
                  </a:cubicBezTo>
                  <a:cubicBezTo>
                    <a:pt x="786" y="25"/>
                    <a:pt x="1179" y="72"/>
                    <a:pt x="1560" y="108"/>
                  </a:cubicBezTo>
                  <a:cubicBezTo>
                    <a:pt x="1620" y="120"/>
                    <a:pt x="1667" y="191"/>
                    <a:pt x="1727" y="239"/>
                  </a:cubicBezTo>
                  <a:cubicBezTo>
                    <a:pt x="1667" y="299"/>
                    <a:pt x="1632" y="382"/>
                    <a:pt x="1572" y="406"/>
                  </a:cubicBezTo>
                  <a:cubicBezTo>
                    <a:pt x="1465" y="430"/>
                    <a:pt x="1358" y="430"/>
                    <a:pt x="1239" y="418"/>
                  </a:cubicBezTo>
                  <a:cubicBezTo>
                    <a:pt x="905" y="394"/>
                    <a:pt x="572" y="358"/>
                    <a:pt x="239" y="322"/>
                  </a:cubicBezTo>
                  <a:cubicBezTo>
                    <a:pt x="155" y="310"/>
                    <a:pt x="72" y="239"/>
                    <a:pt x="1" y="191"/>
                  </a:cubicBezTo>
                  <a:cubicBezTo>
                    <a:pt x="1" y="168"/>
                    <a:pt x="1" y="132"/>
                    <a:pt x="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8709305" y="777171"/>
              <a:ext cx="248411" cy="90741"/>
            </a:xfrm>
            <a:custGeom>
              <a:rect b="b" l="l" r="r" t="t"/>
              <a:pathLst>
                <a:path extrusionOk="0" h="644" w="1763">
                  <a:moveTo>
                    <a:pt x="1763" y="298"/>
                  </a:moveTo>
                  <a:cubicBezTo>
                    <a:pt x="1203" y="406"/>
                    <a:pt x="643" y="513"/>
                    <a:pt x="0" y="644"/>
                  </a:cubicBezTo>
                  <a:cubicBezTo>
                    <a:pt x="262" y="239"/>
                    <a:pt x="1453" y="1"/>
                    <a:pt x="1763" y="2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8974344" y="747018"/>
              <a:ext cx="198109" cy="65520"/>
            </a:xfrm>
            <a:custGeom>
              <a:rect b="b" l="l" r="r" t="t"/>
              <a:pathLst>
                <a:path extrusionOk="0" h="465" w="1406">
                  <a:moveTo>
                    <a:pt x="1406" y="405"/>
                  </a:moveTo>
                  <a:cubicBezTo>
                    <a:pt x="929" y="429"/>
                    <a:pt x="501" y="441"/>
                    <a:pt x="1" y="465"/>
                  </a:cubicBezTo>
                  <a:cubicBezTo>
                    <a:pt x="322" y="36"/>
                    <a:pt x="1120" y="0"/>
                    <a:pt x="1406" y="4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8034942" y="1829014"/>
              <a:ext cx="169506" cy="100886"/>
            </a:xfrm>
            <a:custGeom>
              <a:rect b="b" l="l" r="r" t="t"/>
              <a:pathLst>
                <a:path extrusionOk="0" h="716" w="1203">
                  <a:moveTo>
                    <a:pt x="1203" y="72"/>
                  </a:moveTo>
                  <a:cubicBezTo>
                    <a:pt x="905" y="275"/>
                    <a:pt x="619" y="489"/>
                    <a:pt x="298" y="680"/>
                  </a:cubicBezTo>
                  <a:cubicBezTo>
                    <a:pt x="238" y="715"/>
                    <a:pt x="107" y="632"/>
                    <a:pt x="0" y="596"/>
                  </a:cubicBezTo>
                  <a:cubicBezTo>
                    <a:pt x="48" y="513"/>
                    <a:pt x="83" y="370"/>
                    <a:pt x="167" y="334"/>
                  </a:cubicBezTo>
                  <a:cubicBezTo>
                    <a:pt x="488" y="203"/>
                    <a:pt x="810" y="108"/>
                    <a:pt x="1131" y="1"/>
                  </a:cubicBezTo>
                  <a:cubicBezTo>
                    <a:pt x="1155" y="25"/>
                    <a:pt x="1179" y="49"/>
                    <a:pt x="1203" y="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9846676" y="1547208"/>
              <a:ext cx="146116" cy="60588"/>
            </a:xfrm>
            <a:custGeom>
              <a:rect b="b" l="l" r="r" t="t"/>
              <a:pathLst>
                <a:path extrusionOk="0" h="430" w="1037">
                  <a:moveTo>
                    <a:pt x="1037" y="96"/>
                  </a:moveTo>
                  <a:cubicBezTo>
                    <a:pt x="691" y="394"/>
                    <a:pt x="287" y="429"/>
                    <a:pt x="1" y="108"/>
                  </a:cubicBezTo>
                  <a:cubicBezTo>
                    <a:pt x="382" y="72"/>
                    <a:pt x="691" y="36"/>
                    <a:pt x="1013" y="1"/>
                  </a:cubicBezTo>
                  <a:cubicBezTo>
                    <a:pt x="1025" y="36"/>
                    <a:pt x="1037" y="60"/>
                    <a:pt x="1037"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9"/>
            <p:cNvSpPr/>
            <p:nvPr/>
          </p:nvSpPr>
          <p:spPr>
            <a:xfrm>
              <a:off x="9581637" y="1720096"/>
              <a:ext cx="102436" cy="62138"/>
            </a:xfrm>
            <a:custGeom>
              <a:rect b="b" l="l" r="r" t="t"/>
              <a:pathLst>
                <a:path extrusionOk="0" h="441" w="727">
                  <a:moveTo>
                    <a:pt x="394" y="441"/>
                  </a:moveTo>
                  <a:cubicBezTo>
                    <a:pt x="251" y="345"/>
                    <a:pt x="132" y="262"/>
                    <a:pt x="1" y="167"/>
                  </a:cubicBezTo>
                  <a:cubicBezTo>
                    <a:pt x="84" y="119"/>
                    <a:pt x="167" y="0"/>
                    <a:pt x="227" y="24"/>
                  </a:cubicBezTo>
                  <a:cubicBezTo>
                    <a:pt x="394" y="72"/>
                    <a:pt x="560" y="167"/>
                    <a:pt x="727" y="250"/>
                  </a:cubicBezTo>
                  <a:cubicBezTo>
                    <a:pt x="632" y="310"/>
                    <a:pt x="536" y="357"/>
                    <a:pt x="394"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9"/>
            <p:cNvSpPr/>
            <p:nvPr/>
          </p:nvSpPr>
          <p:spPr>
            <a:xfrm>
              <a:off x="9888665" y="926529"/>
              <a:ext cx="99054" cy="70592"/>
            </a:xfrm>
            <a:custGeom>
              <a:rect b="b" l="l" r="r" t="t"/>
              <a:pathLst>
                <a:path extrusionOk="0" h="501" w="703">
                  <a:moveTo>
                    <a:pt x="1" y="346"/>
                  </a:moveTo>
                  <a:cubicBezTo>
                    <a:pt x="191" y="167"/>
                    <a:pt x="393" y="0"/>
                    <a:pt x="667" y="155"/>
                  </a:cubicBezTo>
                  <a:cubicBezTo>
                    <a:pt x="679" y="203"/>
                    <a:pt x="691" y="250"/>
                    <a:pt x="703" y="310"/>
                  </a:cubicBezTo>
                  <a:cubicBezTo>
                    <a:pt x="489" y="370"/>
                    <a:pt x="274" y="441"/>
                    <a:pt x="48" y="500"/>
                  </a:cubicBezTo>
                  <a:cubicBezTo>
                    <a:pt x="36" y="453"/>
                    <a:pt x="24" y="393"/>
                    <a:pt x="1" y="3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p:nvPr/>
          </p:nvSpPr>
          <p:spPr>
            <a:xfrm>
              <a:off x="8501332" y="857768"/>
              <a:ext cx="90600" cy="43680"/>
            </a:xfrm>
            <a:custGeom>
              <a:rect b="b" l="l" r="r" t="t"/>
              <a:pathLst>
                <a:path extrusionOk="0" h="310" w="643">
                  <a:moveTo>
                    <a:pt x="0" y="96"/>
                  </a:moveTo>
                  <a:cubicBezTo>
                    <a:pt x="191" y="60"/>
                    <a:pt x="381" y="24"/>
                    <a:pt x="572" y="0"/>
                  </a:cubicBezTo>
                  <a:cubicBezTo>
                    <a:pt x="583" y="0"/>
                    <a:pt x="619" y="119"/>
                    <a:pt x="643" y="191"/>
                  </a:cubicBezTo>
                  <a:lnTo>
                    <a:pt x="48" y="310"/>
                  </a:lnTo>
                  <a:cubicBezTo>
                    <a:pt x="36" y="238"/>
                    <a:pt x="12" y="167"/>
                    <a:pt x="0"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a:off x="7737918" y="1928069"/>
              <a:ext cx="125967" cy="21981"/>
            </a:xfrm>
            <a:custGeom>
              <a:rect b="b" l="l" r="r" t="t"/>
              <a:pathLst>
                <a:path extrusionOk="0" h="156" w="894">
                  <a:moveTo>
                    <a:pt x="1" y="0"/>
                  </a:moveTo>
                  <a:cubicBezTo>
                    <a:pt x="298" y="12"/>
                    <a:pt x="596" y="24"/>
                    <a:pt x="894" y="48"/>
                  </a:cubicBezTo>
                  <a:cubicBezTo>
                    <a:pt x="894" y="84"/>
                    <a:pt x="894" y="120"/>
                    <a:pt x="894" y="155"/>
                  </a:cubicBezTo>
                  <a:lnTo>
                    <a:pt x="1" y="15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9"/>
            <p:cNvSpPr/>
            <p:nvPr/>
          </p:nvSpPr>
          <p:spPr>
            <a:xfrm>
              <a:off x="9725922" y="1569048"/>
              <a:ext cx="92432" cy="52134"/>
            </a:xfrm>
            <a:custGeom>
              <a:rect b="b" l="l" r="r" t="t"/>
              <a:pathLst>
                <a:path extrusionOk="0" h="370" w="656">
                  <a:moveTo>
                    <a:pt x="1" y="48"/>
                  </a:moveTo>
                  <a:cubicBezTo>
                    <a:pt x="227" y="24"/>
                    <a:pt x="417" y="12"/>
                    <a:pt x="655" y="1"/>
                  </a:cubicBezTo>
                  <a:cubicBezTo>
                    <a:pt x="370" y="346"/>
                    <a:pt x="191" y="370"/>
                    <a:pt x="1"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rgbClr val="FFFFFF"/>
        </a:solidFill>
      </p:bgPr>
    </p:bg>
    <p:spTree>
      <p:nvGrpSpPr>
        <p:cNvPr id="270" name="Shape 270"/>
        <p:cNvGrpSpPr/>
        <p:nvPr/>
      </p:nvGrpSpPr>
      <p:grpSpPr>
        <a:xfrm>
          <a:off x="0" y="0"/>
          <a:ext cx="0" cy="0"/>
          <a:chOff x="0" y="0"/>
          <a:chExt cx="0" cy="0"/>
        </a:xfrm>
      </p:grpSpPr>
      <p:grpSp>
        <p:nvGrpSpPr>
          <p:cNvPr id="271" name="Google Shape;271;p10"/>
          <p:cNvGrpSpPr/>
          <p:nvPr/>
        </p:nvGrpSpPr>
        <p:grpSpPr>
          <a:xfrm>
            <a:off x="-29" y="0"/>
            <a:ext cx="10692054" cy="7578965"/>
            <a:chOff x="-29" y="0"/>
            <a:chExt cx="10692054" cy="7578965"/>
          </a:xfrm>
        </p:grpSpPr>
        <p:sp>
          <p:nvSpPr>
            <p:cNvPr id="272" name="Google Shape;272;p10"/>
            <p:cNvSpPr/>
            <p:nvPr/>
          </p:nvSpPr>
          <p:spPr>
            <a:xfrm>
              <a:off x="0" y="0"/>
              <a:ext cx="10692004" cy="7578965"/>
            </a:xfrm>
            <a:custGeom>
              <a:rect b="b" l="l" r="r" t="t"/>
              <a:pathLst>
                <a:path extrusionOk="0" h="132222" w="74562">
                  <a:moveTo>
                    <a:pt x="1" y="1"/>
                  </a:moveTo>
                  <a:lnTo>
                    <a:pt x="1" y="132221"/>
                  </a:lnTo>
                  <a:lnTo>
                    <a:pt x="74562" y="132221"/>
                  </a:lnTo>
                  <a:lnTo>
                    <a:pt x="74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29" y="101175"/>
              <a:ext cx="10692054" cy="7376740"/>
            </a:xfrm>
            <a:custGeom>
              <a:rect b="b" l="l" r="r" t="t"/>
              <a:pathLst>
                <a:path extrusionOk="0" h="128694" w="72123">
                  <a:moveTo>
                    <a:pt x="59880" y="576"/>
                  </a:moveTo>
                  <a:cubicBezTo>
                    <a:pt x="59150" y="667"/>
                    <a:pt x="58421" y="728"/>
                    <a:pt x="57661" y="758"/>
                  </a:cubicBezTo>
                  <a:cubicBezTo>
                    <a:pt x="57691" y="728"/>
                    <a:pt x="57722" y="728"/>
                    <a:pt x="57722" y="698"/>
                  </a:cubicBezTo>
                  <a:cubicBezTo>
                    <a:pt x="57752" y="698"/>
                    <a:pt x="57752" y="667"/>
                    <a:pt x="57752" y="667"/>
                  </a:cubicBezTo>
                  <a:cubicBezTo>
                    <a:pt x="58451" y="637"/>
                    <a:pt x="59181" y="606"/>
                    <a:pt x="59880" y="576"/>
                  </a:cubicBezTo>
                  <a:close/>
                  <a:moveTo>
                    <a:pt x="69591" y="796"/>
                  </a:moveTo>
                  <a:cubicBezTo>
                    <a:pt x="69660" y="796"/>
                    <a:pt x="69728" y="804"/>
                    <a:pt x="69789" y="819"/>
                  </a:cubicBezTo>
                  <a:cubicBezTo>
                    <a:pt x="69728" y="819"/>
                    <a:pt x="69698" y="880"/>
                    <a:pt x="69698" y="910"/>
                  </a:cubicBezTo>
                  <a:cubicBezTo>
                    <a:pt x="69606" y="880"/>
                    <a:pt x="69515" y="850"/>
                    <a:pt x="69394" y="819"/>
                  </a:cubicBezTo>
                  <a:cubicBezTo>
                    <a:pt x="69454" y="804"/>
                    <a:pt x="69523" y="796"/>
                    <a:pt x="69591" y="796"/>
                  </a:cubicBezTo>
                  <a:close/>
                  <a:moveTo>
                    <a:pt x="60579" y="789"/>
                  </a:moveTo>
                  <a:cubicBezTo>
                    <a:pt x="60670" y="850"/>
                    <a:pt x="60761" y="910"/>
                    <a:pt x="60883" y="941"/>
                  </a:cubicBezTo>
                  <a:cubicBezTo>
                    <a:pt x="60336" y="941"/>
                    <a:pt x="59758" y="910"/>
                    <a:pt x="59211" y="910"/>
                  </a:cubicBezTo>
                  <a:cubicBezTo>
                    <a:pt x="59667" y="880"/>
                    <a:pt x="60123" y="850"/>
                    <a:pt x="60579" y="789"/>
                  </a:cubicBezTo>
                  <a:close/>
                  <a:moveTo>
                    <a:pt x="69477" y="2177"/>
                  </a:moveTo>
                  <a:cubicBezTo>
                    <a:pt x="69489" y="2177"/>
                    <a:pt x="69502" y="2180"/>
                    <a:pt x="69515" y="2187"/>
                  </a:cubicBezTo>
                  <a:cubicBezTo>
                    <a:pt x="69546" y="2187"/>
                    <a:pt x="69576" y="2217"/>
                    <a:pt x="69606" y="2248"/>
                  </a:cubicBezTo>
                  <a:cubicBezTo>
                    <a:pt x="69667" y="2278"/>
                    <a:pt x="69698" y="2278"/>
                    <a:pt x="69728" y="2309"/>
                  </a:cubicBezTo>
                  <a:cubicBezTo>
                    <a:pt x="69789" y="2309"/>
                    <a:pt x="69819" y="2369"/>
                    <a:pt x="69819" y="2461"/>
                  </a:cubicBezTo>
                  <a:cubicBezTo>
                    <a:pt x="69794" y="2510"/>
                    <a:pt x="69749" y="2560"/>
                    <a:pt x="69700" y="2560"/>
                  </a:cubicBezTo>
                  <a:cubicBezTo>
                    <a:pt x="69689" y="2560"/>
                    <a:pt x="69678" y="2557"/>
                    <a:pt x="69667" y="2552"/>
                  </a:cubicBezTo>
                  <a:cubicBezTo>
                    <a:pt x="69637" y="2552"/>
                    <a:pt x="69576" y="2521"/>
                    <a:pt x="69546" y="2521"/>
                  </a:cubicBezTo>
                  <a:cubicBezTo>
                    <a:pt x="69485" y="2491"/>
                    <a:pt x="69454" y="2491"/>
                    <a:pt x="69424" y="2461"/>
                  </a:cubicBezTo>
                  <a:cubicBezTo>
                    <a:pt x="69316" y="2379"/>
                    <a:pt x="69376" y="2177"/>
                    <a:pt x="69477" y="2177"/>
                  </a:cubicBezTo>
                  <a:close/>
                  <a:moveTo>
                    <a:pt x="65243" y="923"/>
                  </a:moveTo>
                  <a:cubicBezTo>
                    <a:pt x="65288" y="923"/>
                    <a:pt x="65332" y="944"/>
                    <a:pt x="65351" y="1002"/>
                  </a:cubicBezTo>
                  <a:cubicBezTo>
                    <a:pt x="65533" y="1336"/>
                    <a:pt x="65625" y="1731"/>
                    <a:pt x="65625" y="2126"/>
                  </a:cubicBezTo>
                  <a:cubicBezTo>
                    <a:pt x="65655" y="2400"/>
                    <a:pt x="65685" y="2825"/>
                    <a:pt x="65442" y="2947"/>
                  </a:cubicBezTo>
                  <a:cubicBezTo>
                    <a:pt x="65433" y="2956"/>
                    <a:pt x="65422" y="2960"/>
                    <a:pt x="65409" y="2960"/>
                  </a:cubicBezTo>
                  <a:cubicBezTo>
                    <a:pt x="65379" y="2960"/>
                    <a:pt x="65342" y="2938"/>
                    <a:pt x="65321" y="2917"/>
                  </a:cubicBezTo>
                  <a:cubicBezTo>
                    <a:pt x="65169" y="2765"/>
                    <a:pt x="65199" y="2461"/>
                    <a:pt x="65169" y="2278"/>
                  </a:cubicBezTo>
                  <a:cubicBezTo>
                    <a:pt x="65169" y="2248"/>
                    <a:pt x="65169" y="2217"/>
                    <a:pt x="65169" y="2187"/>
                  </a:cubicBezTo>
                  <a:cubicBezTo>
                    <a:pt x="65138" y="1974"/>
                    <a:pt x="65108" y="1792"/>
                    <a:pt x="65077" y="1579"/>
                  </a:cubicBezTo>
                  <a:cubicBezTo>
                    <a:pt x="65077" y="1579"/>
                    <a:pt x="65077" y="1549"/>
                    <a:pt x="65077" y="1549"/>
                  </a:cubicBezTo>
                  <a:cubicBezTo>
                    <a:pt x="65077" y="1549"/>
                    <a:pt x="65077" y="1549"/>
                    <a:pt x="65077" y="1518"/>
                  </a:cubicBezTo>
                  <a:cubicBezTo>
                    <a:pt x="65077" y="1397"/>
                    <a:pt x="65047" y="1245"/>
                    <a:pt x="65017" y="1093"/>
                  </a:cubicBezTo>
                  <a:cubicBezTo>
                    <a:pt x="65017" y="971"/>
                    <a:pt x="65108" y="941"/>
                    <a:pt x="65169" y="941"/>
                  </a:cubicBezTo>
                  <a:cubicBezTo>
                    <a:pt x="65191" y="930"/>
                    <a:pt x="65217" y="923"/>
                    <a:pt x="65243" y="923"/>
                  </a:cubicBezTo>
                  <a:close/>
                  <a:moveTo>
                    <a:pt x="69824" y="3148"/>
                  </a:moveTo>
                  <a:cubicBezTo>
                    <a:pt x="69864" y="3148"/>
                    <a:pt x="69918" y="3176"/>
                    <a:pt x="69941" y="3220"/>
                  </a:cubicBezTo>
                  <a:cubicBezTo>
                    <a:pt x="69941" y="3251"/>
                    <a:pt x="69941" y="3281"/>
                    <a:pt x="69941" y="3281"/>
                  </a:cubicBezTo>
                  <a:cubicBezTo>
                    <a:pt x="69971" y="3312"/>
                    <a:pt x="69971" y="3342"/>
                    <a:pt x="70002" y="3372"/>
                  </a:cubicBezTo>
                  <a:cubicBezTo>
                    <a:pt x="70002" y="3403"/>
                    <a:pt x="70002" y="3464"/>
                    <a:pt x="70002" y="3494"/>
                  </a:cubicBezTo>
                  <a:cubicBezTo>
                    <a:pt x="70002" y="3524"/>
                    <a:pt x="69971" y="3555"/>
                    <a:pt x="69941" y="3585"/>
                  </a:cubicBezTo>
                  <a:cubicBezTo>
                    <a:pt x="69919" y="3607"/>
                    <a:pt x="69898" y="3628"/>
                    <a:pt x="69865" y="3628"/>
                  </a:cubicBezTo>
                  <a:cubicBezTo>
                    <a:pt x="69852" y="3628"/>
                    <a:pt x="69837" y="3625"/>
                    <a:pt x="69819" y="3616"/>
                  </a:cubicBezTo>
                  <a:cubicBezTo>
                    <a:pt x="69758" y="3616"/>
                    <a:pt x="69728" y="3555"/>
                    <a:pt x="69728" y="3464"/>
                  </a:cubicBezTo>
                  <a:cubicBezTo>
                    <a:pt x="69637" y="3433"/>
                    <a:pt x="69606" y="3312"/>
                    <a:pt x="69667" y="3251"/>
                  </a:cubicBezTo>
                  <a:lnTo>
                    <a:pt x="69698" y="3220"/>
                  </a:lnTo>
                  <a:cubicBezTo>
                    <a:pt x="69728" y="3190"/>
                    <a:pt x="69758" y="3190"/>
                    <a:pt x="69789" y="3160"/>
                  </a:cubicBezTo>
                  <a:cubicBezTo>
                    <a:pt x="69797" y="3152"/>
                    <a:pt x="69809" y="3148"/>
                    <a:pt x="69824" y="3148"/>
                  </a:cubicBezTo>
                  <a:close/>
                  <a:moveTo>
                    <a:pt x="2317" y="2408"/>
                  </a:moveTo>
                  <a:cubicBezTo>
                    <a:pt x="2466" y="2408"/>
                    <a:pt x="2651" y="2558"/>
                    <a:pt x="2766" y="2673"/>
                  </a:cubicBezTo>
                  <a:cubicBezTo>
                    <a:pt x="2783" y="2665"/>
                    <a:pt x="2797" y="2661"/>
                    <a:pt x="2809" y="2661"/>
                  </a:cubicBezTo>
                  <a:cubicBezTo>
                    <a:pt x="2843" y="2661"/>
                    <a:pt x="2866" y="2690"/>
                    <a:pt x="2888" y="2734"/>
                  </a:cubicBezTo>
                  <a:cubicBezTo>
                    <a:pt x="2918" y="2765"/>
                    <a:pt x="2918" y="2825"/>
                    <a:pt x="2888" y="2886"/>
                  </a:cubicBezTo>
                  <a:cubicBezTo>
                    <a:pt x="2888" y="2886"/>
                    <a:pt x="2857" y="2917"/>
                    <a:pt x="2827" y="2917"/>
                  </a:cubicBezTo>
                  <a:cubicBezTo>
                    <a:pt x="2827" y="2947"/>
                    <a:pt x="2827" y="2977"/>
                    <a:pt x="2827" y="3008"/>
                  </a:cubicBezTo>
                  <a:cubicBezTo>
                    <a:pt x="2888" y="3129"/>
                    <a:pt x="2888" y="3220"/>
                    <a:pt x="2766" y="3342"/>
                  </a:cubicBezTo>
                  <a:cubicBezTo>
                    <a:pt x="2705" y="3403"/>
                    <a:pt x="2584" y="3433"/>
                    <a:pt x="2462" y="3433"/>
                  </a:cubicBezTo>
                  <a:cubicBezTo>
                    <a:pt x="2462" y="3464"/>
                    <a:pt x="2432" y="3464"/>
                    <a:pt x="2432" y="3494"/>
                  </a:cubicBezTo>
                  <a:cubicBezTo>
                    <a:pt x="2432" y="3494"/>
                    <a:pt x="2432" y="3524"/>
                    <a:pt x="2432" y="3524"/>
                  </a:cubicBezTo>
                  <a:cubicBezTo>
                    <a:pt x="2457" y="3599"/>
                    <a:pt x="2401" y="3693"/>
                    <a:pt x="2330" y="3693"/>
                  </a:cubicBezTo>
                  <a:cubicBezTo>
                    <a:pt x="2314" y="3693"/>
                    <a:pt x="2297" y="3688"/>
                    <a:pt x="2280" y="3676"/>
                  </a:cubicBezTo>
                  <a:cubicBezTo>
                    <a:pt x="2128" y="3555"/>
                    <a:pt x="1672" y="3220"/>
                    <a:pt x="1824" y="2977"/>
                  </a:cubicBezTo>
                  <a:cubicBezTo>
                    <a:pt x="1854" y="2917"/>
                    <a:pt x="1915" y="2886"/>
                    <a:pt x="1976" y="2856"/>
                  </a:cubicBezTo>
                  <a:cubicBezTo>
                    <a:pt x="1976" y="2795"/>
                    <a:pt x="2006" y="2734"/>
                    <a:pt x="2067" y="2673"/>
                  </a:cubicBezTo>
                  <a:cubicBezTo>
                    <a:pt x="2067" y="2582"/>
                    <a:pt x="2098" y="2521"/>
                    <a:pt x="2158" y="2521"/>
                  </a:cubicBezTo>
                  <a:cubicBezTo>
                    <a:pt x="2158" y="2491"/>
                    <a:pt x="2189" y="2491"/>
                    <a:pt x="2189" y="2461"/>
                  </a:cubicBezTo>
                  <a:cubicBezTo>
                    <a:pt x="2226" y="2424"/>
                    <a:pt x="2270" y="2408"/>
                    <a:pt x="2317" y="2408"/>
                  </a:cubicBezTo>
                  <a:close/>
                  <a:moveTo>
                    <a:pt x="2073" y="5304"/>
                  </a:moveTo>
                  <a:cubicBezTo>
                    <a:pt x="2117" y="5304"/>
                    <a:pt x="2163" y="5328"/>
                    <a:pt x="2189" y="5379"/>
                  </a:cubicBezTo>
                  <a:cubicBezTo>
                    <a:pt x="2219" y="5409"/>
                    <a:pt x="2219" y="5439"/>
                    <a:pt x="2249" y="5470"/>
                  </a:cubicBezTo>
                  <a:cubicBezTo>
                    <a:pt x="2249" y="5531"/>
                    <a:pt x="2249" y="5591"/>
                    <a:pt x="2219" y="5622"/>
                  </a:cubicBezTo>
                  <a:cubicBezTo>
                    <a:pt x="2219" y="5683"/>
                    <a:pt x="2249" y="5743"/>
                    <a:pt x="2249" y="5804"/>
                  </a:cubicBezTo>
                  <a:cubicBezTo>
                    <a:pt x="2280" y="5835"/>
                    <a:pt x="2310" y="5865"/>
                    <a:pt x="2310" y="5895"/>
                  </a:cubicBezTo>
                  <a:cubicBezTo>
                    <a:pt x="2341" y="5956"/>
                    <a:pt x="2341" y="5986"/>
                    <a:pt x="2341" y="6047"/>
                  </a:cubicBezTo>
                  <a:cubicBezTo>
                    <a:pt x="2432" y="6047"/>
                    <a:pt x="2493" y="6017"/>
                    <a:pt x="2584" y="5986"/>
                  </a:cubicBezTo>
                  <a:cubicBezTo>
                    <a:pt x="2599" y="5980"/>
                    <a:pt x="2613" y="5978"/>
                    <a:pt x="2626" y="5978"/>
                  </a:cubicBezTo>
                  <a:cubicBezTo>
                    <a:pt x="2746" y="5978"/>
                    <a:pt x="2782" y="6205"/>
                    <a:pt x="2645" y="6260"/>
                  </a:cubicBezTo>
                  <a:lnTo>
                    <a:pt x="2584" y="6260"/>
                  </a:lnTo>
                  <a:cubicBezTo>
                    <a:pt x="2584" y="6321"/>
                    <a:pt x="2553" y="6351"/>
                    <a:pt x="2523" y="6382"/>
                  </a:cubicBezTo>
                  <a:cubicBezTo>
                    <a:pt x="2553" y="6473"/>
                    <a:pt x="2553" y="6564"/>
                    <a:pt x="2462" y="6655"/>
                  </a:cubicBezTo>
                  <a:cubicBezTo>
                    <a:pt x="2432" y="6716"/>
                    <a:pt x="2341" y="6716"/>
                    <a:pt x="2249" y="6716"/>
                  </a:cubicBezTo>
                  <a:cubicBezTo>
                    <a:pt x="2230" y="6812"/>
                    <a:pt x="2162" y="6872"/>
                    <a:pt x="2107" y="6872"/>
                  </a:cubicBezTo>
                  <a:cubicBezTo>
                    <a:pt x="2075" y="6872"/>
                    <a:pt x="2048" y="6852"/>
                    <a:pt x="2037" y="6807"/>
                  </a:cubicBezTo>
                  <a:cubicBezTo>
                    <a:pt x="2006" y="6746"/>
                    <a:pt x="1976" y="6716"/>
                    <a:pt x="1976" y="6686"/>
                  </a:cubicBezTo>
                  <a:cubicBezTo>
                    <a:pt x="1946" y="6655"/>
                    <a:pt x="1885" y="6625"/>
                    <a:pt x="1854" y="6594"/>
                  </a:cubicBezTo>
                  <a:cubicBezTo>
                    <a:pt x="1672" y="6382"/>
                    <a:pt x="1824" y="6169"/>
                    <a:pt x="2006" y="6078"/>
                  </a:cubicBezTo>
                  <a:cubicBezTo>
                    <a:pt x="2006" y="6047"/>
                    <a:pt x="2006" y="6047"/>
                    <a:pt x="2006" y="6047"/>
                  </a:cubicBezTo>
                  <a:cubicBezTo>
                    <a:pt x="2006" y="5835"/>
                    <a:pt x="2006" y="5622"/>
                    <a:pt x="1976" y="5439"/>
                  </a:cubicBezTo>
                  <a:cubicBezTo>
                    <a:pt x="1958" y="5351"/>
                    <a:pt x="2013" y="5304"/>
                    <a:pt x="2073" y="5304"/>
                  </a:cubicBezTo>
                  <a:close/>
                  <a:moveTo>
                    <a:pt x="71096" y="19695"/>
                  </a:moveTo>
                  <a:lnTo>
                    <a:pt x="71096" y="19695"/>
                  </a:lnTo>
                  <a:cubicBezTo>
                    <a:pt x="71157" y="20637"/>
                    <a:pt x="71126" y="21579"/>
                    <a:pt x="70974" y="22522"/>
                  </a:cubicBezTo>
                  <a:cubicBezTo>
                    <a:pt x="70944" y="22309"/>
                    <a:pt x="70944" y="22127"/>
                    <a:pt x="70944" y="21914"/>
                  </a:cubicBezTo>
                  <a:cubicBezTo>
                    <a:pt x="71005" y="21184"/>
                    <a:pt x="71035" y="20424"/>
                    <a:pt x="71096" y="19695"/>
                  </a:cubicBezTo>
                  <a:close/>
                  <a:moveTo>
                    <a:pt x="1817" y="27365"/>
                  </a:moveTo>
                  <a:cubicBezTo>
                    <a:pt x="1859" y="27365"/>
                    <a:pt x="1897" y="27380"/>
                    <a:pt x="1915" y="27415"/>
                  </a:cubicBezTo>
                  <a:cubicBezTo>
                    <a:pt x="2006" y="27689"/>
                    <a:pt x="2098" y="27962"/>
                    <a:pt x="2128" y="28236"/>
                  </a:cubicBezTo>
                  <a:cubicBezTo>
                    <a:pt x="2128" y="28449"/>
                    <a:pt x="2189" y="28722"/>
                    <a:pt x="2037" y="28844"/>
                  </a:cubicBezTo>
                  <a:cubicBezTo>
                    <a:pt x="2018" y="28863"/>
                    <a:pt x="1999" y="28870"/>
                    <a:pt x="1981" y="28870"/>
                  </a:cubicBezTo>
                  <a:cubicBezTo>
                    <a:pt x="1941" y="28870"/>
                    <a:pt x="1906" y="28835"/>
                    <a:pt x="1885" y="28814"/>
                  </a:cubicBezTo>
                  <a:cubicBezTo>
                    <a:pt x="1824" y="28753"/>
                    <a:pt x="1824" y="28692"/>
                    <a:pt x="1794" y="28631"/>
                  </a:cubicBezTo>
                  <a:cubicBezTo>
                    <a:pt x="1778" y="28677"/>
                    <a:pt x="1725" y="28707"/>
                    <a:pt x="1676" y="28707"/>
                  </a:cubicBezTo>
                  <a:cubicBezTo>
                    <a:pt x="1626" y="28707"/>
                    <a:pt x="1581" y="28677"/>
                    <a:pt x="1581" y="28601"/>
                  </a:cubicBezTo>
                  <a:cubicBezTo>
                    <a:pt x="1581" y="28570"/>
                    <a:pt x="1550" y="28510"/>
                    <a:pt x="1550" y="28449"/>
                  </a:cubicBezTo>
                  <a:cubicBezTo>
                    <a:pt x="1550" y="28418"/>
                    <a:pt x="1520" y="28418"/>
                    <a:pt x="1520" y="28388"/>
                  </a:cubicBezTo>
                  <a:cubicBezTo>
                    <a:pt x="1490" y="28358"/>
                    <a:pt x="1490" y="28297"/>
                    <a:pt x="1520" y="28236"/>
                  </a:cubicBezTo>
                  <a:cubicBezTo>
                    <a:pt x="1490" y="27962"/>
                    <a:pt x="1459" y="27659"/>
                    <a:pt x="1642" y="27628"/>
                  </a:cubicBezTo>
                  <a:cubicBezTo>
                    <a:pt x="1672" y="27537"/>
                    <a:pt x="1702" y="27446"/>
                    <a:pt x="1733" y="27385"/>
                  </a:cubicBezTo>
                  <a:cubicBezTo>
                    <a:pt x="1758" y="27372"/>
                    <a:pt x="1788" y="27365"/>
                    <a:pt x="1817" y="27365"/>
                  </a:cubicBezTo>
                  <a:close/>
                  <a:moveTo>
                    <a:pt x="70253" y="44529"/>
                  </a:moveTo>
                  <a:cubicBezTo>
                    <a:pt x="70305" y="44529"/>
                    <a:pt x="70366" y="44579"/>
                    <a:pt x="70366" y="44650"/>
                  </a:cubicBezTo>
                  <a:cubicBezTo>
                    <a:pt x="70397" y="44954"/>
                    <a:pt x="70397" y="45227"/>
                    <a:pt x="70427" y="45501"/>
                  </a:cubicBezTo>
                  <a:cubicBezTo>
                    <a:pt x="70427" y="45531"/>
                    <a:pt x="70427" y="45562"/>
                    <a:pt x="70427" y="45592"/>
                  </a:cubicBezTo>
                  <a:cubicBezTo>
                    <a:pt x="70427" y="45835"/>
                    <a:pt x="70427" y="46078"/>
                    <a:pt x="70427" y="46321"/>
                  </a:cubicBezTo>
                  <a:cubicBezTo>
                    <a:pt x="70427" y="46382"/>
                    <a:pt x="70397" y="46413"/>
                    <a:pt x="70366" y="46443"/>
                  </a:cubicBezTo>
                  <a:cubicBezTo>
                    <a:pt x="70366" y="46518"/>
                    <a:pt x="70308" y="46570"/>
                    <a:pt x="70257" y="46570"/>
                  </a:cubicBezTo>
                  <a:cubicBezTo>
                    <a:pt x="70225" y="46570"/>
                    <a:pt x="70196" y="46550"/>
                    <a:pt x="70184" y="46504"/>
                  </a:cubicBezTo>
                  <a:cubicBezTo>
                    <a:pt x="70123" y="46382"/>
                    <a:pt x="70093" y="46230"/>
                    <a:pt x="70062" y="46109"/>
                  </a:cubicBezTo>
                  <a:cubicBezTo>
                    <a:pt x="70002" y="45957"/>
                    <a:pt x="69971" y="45774"/>
                    <a:pt x="69941" y="45622"/>
                  </a:cubicBezTo>
                  <a:lnTo>
                    <a:pt x="69941" y="45592"/>
                  </a:lnTo>
                  <a:cubicBezTo>
                    <a:pt x="69941" y="45562"/>
                    <a:pt x="69941" y="45562"/>
                    <a:pt x="69941" y="45531"/>
                  </a:cubicBezTo>
                  <a:cubicBezTo>
                    <a:pt x="69941" y="45440"/>
                    <a:pt x="69910" y="45349"/>
                    <a:pt x="69910" y="45258"/>
                  </a:cubicBezTo>
                  <a:cubicBezTo>
                    <a:pt x="69910" y="45075"/>
                    <a:pt x="69910" y="44650"/>
                    <a:pt x="70123" y="44619"/>
                  </a:cubicBezTo>
                  <a:lnTo>
                    <a:pt x="70184" y="44619"/>
                  </a:lnTo>
                  <a:cubicBezTo>
                    <a:pt x="70184" y="44555"/>
                    <a:pt x="70216" y="44529"/>
                    <a:pt x="70253" y="44529"/>
                  </a:cubicBezTo>
                  <a:close/>
                  <a:moveTo>
                    <a:pt x="70021" y="46958"/>
                  </a:moveTo>
                  <a:cubicBezTo>
                    <a:pt x="70072" y="46958"/>
                    <a:pt x="70123" y="47043"/>
                    <a:pt x="70123" y="47112"/>
                  </a:cubicBezTo>
                  <a:cubicBezTo>
                    <a:pt x="70184" y="47142"/>
                    <a:pt x="70184" y="47203"/>
                    <a:pt x="70184" y="47264"/>
                  </a:cubicBezTo>
                  <a:cubicBezTo>
                    <a:pt x="70214" y="47324"/>
                    <a:pt x="70214" y="47355"/>
                    <a:pt x="70214" y="47416"/>
                  </a:cubicBezTo>
                  <a:cubicBezTo>
                    <a:pt x="70214" y="47509"/>
                    <a:pt x="70179" y="47548"/>
                    <a:pt x="70135" y="47548"/>
                  </a:cubicBezTo>
                  <a:cubicBezTo>
                    <a:pt x="70121" y="47548"/>
                    <a:pt x="70107" y="47544"/>
                    <a:pt x="70093" y="47537"/>
                  </a:cubicBezTo>
                  <a:lnTo>
                    <a:pt x="70093" y="47568"/>
                  </a:lnTo>
                  <a:cubicBezTo>
                    <a:pt x="70060" y="47616"/>
                    <a:pt x="70022" y="47637"/>
                    <a:pt x="69983" y="47637"/>
                  </a:cubicBezTo>
                  <a:cubicBezTo>
                    <a:pt x="69875" y="47637"/>
                    <a:pt x="69766" y="47481"/>
                    <a:pt x="69789" y="47324"/>
                  </a:cubicBezTo>
                  <a:cubicBezTo>
                    <a:pt x="69733" y="47241"/>
                    <a:pt x="69779" y="47108"/>
                    <a:pt x="69856" y="47108"/>
                  </a:cubicBezTo>
                  <a:cubicBezTo>
                    <a:pt x="69864" y="47108"/>
                    <a:pt x="69872" y="47109"/>
                    <a:pt x="69880" y="47112"/>
                  </a:cubicBezTo>
                  <a:cubicBezTo>
                    <a:pt x="69910" y="47051"/>
                    <a:pt x="69910" y="47021"/>
                    <a:pt x="69971" y="46990"/>
                  </a:cubicBezTo>
                  <a:cubicBezTo>
                    <a:pt x="69986" y="46967"/>
                    <a:pt x="70003" y="46958"/>
                    <a:pt x="70021" y="46958"/>
                  </a:cubicBezTo>
                  <a:close/>
                  <a:moveTo>
                    <a:pt x="69515" y="60638"/>
                  </a:moveTo>
                  <a:lnTo>
                    <a:pt x="69515" y="60638"/>
                  </a:lnTo>
                  <a:cubicBezTo>
                    <a:pt x="69576" y="60668"/>
                    <a:pt x="69637" y="60729"/>
                    <a:pt x="69698" y="60790"/>
                  </a:cubicBezTo>
                  <a:cubicBezTo>
                    <a:pt x="69637" y="60729"/>
                    <a:pt x="69576" y="60699"/>
                    <a:pt x="69515" y="60638"/>
                  </a:cubicBezTo>
                  <a:close/>
                  <a:moveTo>
                    <a:pt x="68048" y="113293"/>
                  </a:moveTo>
                  <a:cubicBezTo>
                    <a:pt x="68141" y="113293"/>
                    <a:pt x="68194" y="113484"/>
                    <a:pt x="68117" y="113587"/>
                  </a:cubicBezTo>
                  <a:cubicBezTo>
                    <a:pt x="68087" y="113617"/>
                    <a:pt x="68056" y="113617"/>
                    <a:pt x="68026" y="113648"/>
                  </a:cubicBezTo>
                  <a:cubicBezTo>
                    <a:pt x="67965" y="113800"/>
                    <a:pt x="67874" y="113952"/>
                    <a:pt x="67752" y="114043"/>
                  </a:cubicBezTo>
                  <a:cubicBezTo>
                    <a:pt x="67737" y="114050"/>
                    <a:pt x="67722" y="114054"/>
                    <a:pt x="67707" y="114054"/>
                  </a:cubicBezTo>
                  <a:cubicBezTo>
                    <a:pt x="67663" y="114054"/>
                    <a:pt x="67623" y="114020"/>
                    <a:pt x="67600" y="113952"/>
                  </a:cubicBezTo>
                  <a:cubicBezTo>
                    <a:pt x="67600" y="113952"/>
                    <a:pt x="67570" y="113982"/>
                    <a:pt x="67570" y="113982"/>
                  </a:cubicBezTo>
                  <a:cubicBezTo>
                    <a:pt x="67448" y="113982"/>
                    <a:pt x="67418" y="113739"/>
                    <a:pt x="67509" y="113678"/>
                  </a:cubicBezTo>
                  <a:cubicBezTo>
                    <a:pt x="67661" y="113587"/>
                    <a:pt x="67783" y="113496"/>
                    <a:pt x="67904" y="113404"/>
                  </a:cubicBezTo>
                  <a:cubicBezTo>
                    <a:pt x="67935" y="113374"/>
                    <a:pt x="67935" y="113344"/>
                    <a:pt x="67965" y="113344"/>
                  </a:cubicBezTo>
                  <a:lnTo>
                    <a:pt x="67995" y="113313"/>
                  </a:lnTo>
                  <a:cubicBezTo>
                    <a:pt x="68014" y="113299"/>
                    <a:pt x="68032" y="113293"/>
                    <a:pt x="68048" y="113293"/>
                  </a:cubicBezTo>
                  <a:close/>
                  <a:moveTo>
                    <a:pt x="70123" y="119848"/>
                  </a:moveTo>
                  <a:cubicBezTo>
                    <a:pt x="70184" y="119848"/>
                    <a:pt x="70245" y="119879"/>
                    <a:pt x="70245" y="119970"/>
                  </a:cubicBezTo>
                  <a:cubicBezTo>
                    <a:pt x="70245" y="120091"/>
                    <a:pt x="70275" y="120243"/>
                    <a:pt x="70305" y="120365"/>
                  </a:cubicBezTo>
                  <a:cubicBezTo>
                    <a:pt x="70336" y="120426"/>
                    <a:pt x="70305" y="120487"/>
                    <a:pt x="70275" y="120517"/>
                  </a:cubicBezTo>
                  <a:cubicBezTo>
                    <a:pt x="70275" y="120517"/>
                    <a:pt x="70275" y="120517"/>
                    <a:pt x="70275" y="120547"/>
                  </a:cubicBezTo>
                  <a:cubicBezTo>
                    <a:pt x="70302" y="120629"/>
                    <a:pt x="70232" y="120735"/>
                    <a:pt x="70174" y="120735"/>
                  </a:cubicBezTo>
                  <a:cubicBezTo>
                    <a:pt x="70167" y="120735"/>
                    <a:pt x="70160" y="120733"/>
                    <a:pt x="70153" y="120730"/>
                  </a:cubicBezTo>
                  <a:cubicBezTo>
                    <a:pt x="69971" y="120669"/>
                    <a:pt x="69971" y="120395"/>
                    <a:pt x="70002" y="120183"/>
                  </a:cubicBezTo>
                  <a:cubicBezTo>
                    <a:pt x="70002" y="120152"/>
                    <a:pt x="70002" y="120152"/>
                    <a:pt x="70002" y="120152"/>
                  </a:cubicBezTo>
                  <a:cubicBezTo>
                    <a:pt x="70002" y="120091"/>
                    <a:pt x="70002" y="120061"/>
                    <a:pt x="70032" y="120031"/>
                  </a:cubicBezTo>
                  <a:lnTo>
                    <a:pt x="70032" y="120000"/>
                  </a:lnTo>
                  <a:cubicBezTo>
                    <a:pt x="70032" y="119940"/>
                    <a:pt x="70062" y="119879"/>
                    <a:pt x="70123" y="119848"/>
                  </a:cubicBezTo>
                  <a:close/>
                  <a:moveTo>
                    <a:pt x="2090" y="121851"/>
                  </a:moveTo>
                  <a:cubicBezTo>
                    <a:pt x="2174" y="121851"/>
                    <a:pt x="2255" y="121871"/>
                    <a:pt x="2310" y="121915"/>
                  </a:cubicBezTo>
                  <a:cubicBezTo>
                    <a:pt x="2401" y="121915"/>
                    <a:pt x="2493" y="121915"/>
                    <a:pt x="2614" y="121885"/>
                  </a:cubicBezTo>
                  <a:cubicBezTo>
                    <a:pt x="2675" y="121885"/>
                    <a:pt x="2797" y="122037"/>
                    <a:pt x="2736" y="122098"/>
                  </a:cubicBezTo>
                  <a:cubicBezTo>
                    <a:pt x="2736" y="122158"/>
                    <a:pt x="2736" y="122219"/>
                    <a:pt x="2675" y="122250"/>
                  </a:cubicBezTo>
                  <a:cubicBezTo>
                    <a:pt x="2614" y="122280"/>
                    <a:pt x="2584" y="122310"/>
                    <a:pt x="2523" y="122310"/>
                  </a:cubicBezTo>
                  <a:cubicBezTo>
                    <a:pt x="2523" y="122371"/>
                    <a:pt x="2523" y="122402"/>
                    <a:pt x="2462" y="122432"/>
                  </a:cubicBezTo>
                  <a:cubicBezTo>
                    <a:pt x="2361" y="122513"/>
                    <a:pt x="2246" y="122540"/>
                    <a:pt x="2118" y="122540"/>
                  </a:cubicBezTo>
                  <a:cubicBezTo>
                    <a:pt x="2054" y="122540"/>
                    <a:pt x="1986" y="122533"/>
                    <a:pt x="1915" y="122523"/>
                  </a:cubicBezTo>
                  <a:cubicBezTo>
                    <a:pt x="1885" y="122493"/>
                    <a:pt x="1854" y="122462"/>
                    <a:pt x="1854" y="122402"/>
                  </a:cubicBezTo>
                  <a:cubicBezTo>
                    <a:pt x="1854" y="122402"/>
                    <a:pt x="1824" y="122402"/>
                    <a:pt x="1824" y="122371"/>
                  </a:cubicBezTo>
                  <a:cubicBezTo>
                    <a:pt x="1794" y="122371"/>
                    <a:pt x="1763" y="122371"/>
                    <a:pt x="1702" y="122341"/>
                  </a:cubicBezTo>
                  <a:cubicBezTo>
                    <a:pt x="1693" y="122343"/>
                    <a:pt x="1685" y="122343"/>
                    <a:pt x="1677" y="122343"/>
                  </a:cubicBezTo>
                  <a:cubicBezTo>
                    <a:pt x="1544" y="122343"/>
                    <a:pt x="1497" y="122126"/>
                    <a:pt x="1611" y="122098"/>
                  </a:cubicBezTo>
                  <a:cubicBezTo>
                    <a:pt x="1642" y="122067"/>
                    <a:pt x="1642" y="122067"/>
                    <a:pt x="1642" y="122067"/>
                  </a:cubicBezTo>
                  <a:cubicBezTo>
                    <a:pt x="1672" y="122037"/>
                    <a:pt x="1702" y="122037"/>
                    <a:pt x="1733" y="122006"/>
                  </a:cubicBezTo>
                  <a:cubicBezTo>
                    <a:pt x="1790" y="121910"/>
                    <a:pt x="1946" y="121851"/>
                    <a:pt x="2090" y="121851"/>
                  </a:cubicBezTo>
                  <a:close/>
                  <a:moveTo>
                    <a:pt x="69739" y="125965"/>
                  </a:moveTo>
                  <a:cubicBezTo>
                    <a:pt x="69819" y="125965"/>
                    <a:pt x="69895" y="126003"/>
                    <a:pt x="69941" y="126079"/>
                  </a:cubicBezTo>
                  <a:lnTo>
                    <a:pt x="70002" y="126079"/>
                  </a:lnTo>
                  <a:cubicBezTo>
                    <a:pt x="70025" y="126020"/>
                    <a:pt x="70067" y="125993"/>
                    <a:pt x="70108" y="125993"/>
                  </a:cubicBezTo>
                  <a:cubicBezTo>
                    <a:pt x="70172" y="125993"/>
                    <a:pt x="70233" y="126059"/>
                    <a:pt x="70214" y="126171"/>
                  </a:cubicBezTo>
                  <a:cubicBezTo>
                    <a:pt x="70214" y="126171"/>
                    <a:pt x="70214" y="126201"/>
                    <a:pt x="70214" y="126201"/>
                  </a:cubicBezTo>
                  <a:cubicBezTo>
                    <a:pt x="70214" y="126231"/>
                    <a:pt x="70214" y="126231"/>
                    <a:pt x="70214" y="126262"/>
                  </a:cubicBezTo>
                  <a:cubicBezTo>
                    <a:pt x="70275" y="126292"/>
                    <a:pt x="70305" y="126323"/>
                    <a:pt x="70366" y="126353"/>
                  </a:cubicBezTo>
                  <a:cubicBezTo>
                    <a:pt x="70457" y="126414"/>
                    <a:pt x="70397" y="126596"/>
                    <a:pt x="70305" y="126596"/>
                  </a:cubicBezTo>
                  <a:cubicBezTo>
                    <a:pt x="70260" y="126611"/>
                    <a:pt x="70222" y="126619"/>
                    <a:pt x="70188" y="126619"/>
                  </a:cubicBezTo>
                  <a:cubicBezTo>
                    <a:pt x="70153" y="126619"/>
                    <a:pt x="70123" y="126611"/>
                    <a:pt x="70093" y="126596"/>
                  </a:cubicBezTo>
                  <a:cubicBezTo>
                    <a:pt x="70078" y="126611"/>
                    <a:pt x="70062" y="126619"/>
                    <a:pt x="70047" y="126619"/>
                  </a:cubicBezTo>
                  <a:cubicBezTo>
                    <a:pt x="70032" y="126619"/>
                    <a:pt x="70017" y="126611"/>
                    <a:pt x="70002" y="126596"/>
                  </a:cubicBezTo>
                  <a:cubicBezTo>
                    <a:pt x="69971" y="126596"/>
                    <a:pt x="69910" y="126596"/>
                    <a:pt x="69880" y="126566"/>
                  </a:cubicBezTo>
                  <a:cubicBezTo>
                    <a:pt x="69850" y="126627"/>
                    <a:pt x="69789" y="126627"/>
                    <a:pt x="69728" y="126627"/>
                  </a:cubicBezTo>
                  <a:cubicBezTo>
                    <a:pt x="69637" y="126627"/>
                    <a:pt x="69546" y="126566"/>
                    <a:pt x="69546" y="126414"/>
                  </a:cubicBezTo>
                  <a:cubicBezTo>
                    <a:pt x="69546" y="126383"/>
                    <a:pt x="69576" y="126383"/>
                    <a:pt x="69576" y="126353"/>
                  </a:cubicBezTo>
                  <a:cubicBezTo>
                    <a:pt x="69546" y="126323"/>
                    <a:pt x="69515" y="126323"/>
                    <a:pt x="69515" y="126292"/>
                  </a:cubicBezTo>
                  <a:cubicBezTo>
                    <a:pt x="69485" y="126231"/>
                    <a:pt x="69454" y="126140"/>
                    <a:pt x="69515" y="126079"/>
                  </a:cubicBezTo>
                  <a:cubicBezTo>
                    <a:pt x="69576" y="126003"/>
                    <a:pt x="69660" y="125965"/>
                    <a:pt x="69739" y="125965"/>
                  </a:cubicBezTo>
                  <a:close/>
                  <a:moveTo>
                    <a:pt x="65059" y="126264"/>
                  </a:moveTo>
                  <a:cubicBezTo>
                    <a:pt x="65126" y="126264"/>
                    <a:pt x="65194" y="126272"/>
                    <a:pt x="65260" y="126292"/>
                  </a:cubicBezTo>
                  <a:cubicBezTo>
                    <a:pt x="65351" y="126323"/>
                    <a:pt x="65351" y="126475"/>
                    <a:pt x="65290" y="126535"/>
                  </a:cubicBezTo>
                  <a:cubicBezTo>
                    <a:pt x="65138" y="126748"/>
                    <a:pt x="64865" y="126839"/>
                    <a:pt x="64652" y="126900"/>
                  </a:cubicBezTo>
                  <a:cubicBezTo>
                    <a:pt x="64652" y="126961"/>
                    <a:pt x="64652" y="126991"/>
                    <a:pt x="64652" y="127022"/>
                  </a:cubicBezTo>
                  <a:cubicBezTo>
                    <a:pt x="64621" y="127082"/>
                    <a:pt x="64591" y="127113"/>
                    <a:pt x="64530" y="127113"/>
                  </a:cubicBezTo>
                  <a:cubicBezTo>
                    <a:pt x="64409" y="127113"/>
                    <a:pt x="64318" y="127113"/>
                    <a:pt x="64196" y="127052"/>
                  </a:cubicBezTo>
                  <a:cubicBezTo>
                    <a:pt x="64196" y="127052"/>
                    <a:pt x="64196" y="127052"/>
                    <a:pt x="64166" y="127082"/>
                  </a:cubicBezTo>
                  <a:cubicBezTo>
                    <a:pt x="64135" y="127082"/>
                    <a:pt x="64105" y="127113"/>
                    <a:pt x="64044" y="127113"/>
                  </a:cubicBezTo>
                  <a:cubicBezTo>
                    <a:pt x="63922" y="127113"/>
                    <a:pt x="63831" y="127113"/>
                    <a:pt x="63710" y="127082"/>
                  </a:cubicBezTo>
                  <a:cubicBezTo>
                    <a:pt x="63588" y="127052"/>
                    <a:pt x="63618" y="126839"/>
                    <a:pt x="63710" y="126809"/>
                  </a:cubicBezTo>
                  <a:cubicBezTo>
                    <a:pt x="63710" y="126809"/>
                    <a:pt x="63710" y="126779"/>
                    <a:pt x="63740" y="126779"/>
                  </a:cubicBezTo>
                  <a:cubicBezTo>
                    <a:pt x="63740" y="126748"/>
                    <a:pt x="63740" y="126748"/>
                    <a:pt x="63770" y="126718"/>
                  </a:cubicBezTo>
                  <a:cubicBezTo>
                    <a:pt x="63801" y="126657"/>
                    <a:pt x="63831" y="126657"/>
                    <a:pt x="63892" y="126657"/>
                  </a:cubicBezTo>
                  <a:cubicBezTo>
                    <a:pt x="64014" y="126566"/>
                    <a:pt x="64166" y="126505"/>
                    <a:pt x="64348" y="126444"/>
                  </a:cubicBezTo>
                  <a:cubicBezTo>
                    <a:pt x="64562" y="126373"/>
                    <a:pt x="64814" y="126264"/>
                    <a:pt x="65059" y="126264"/>
                  </a:cubicBezTo>
                  <a:close/>
                  <a:moveTo>
                    <a:pt x="43862" y="1"/>
                  </a:moveTo>
                  <a:cubicBezTo>
                    <a:pt x="43792" y="1"/>
                    <a:pt x="43740" y="60"/>
                    <a:pt x="43740" y="120"/>
                  </a:cubicBezTo>
                  <a:cubicBezTo>
                    <a:pt x="43527" y="211"/>
                    <a:pt x="43314" y="303"/>
                    <a:pt x="43101" y="394"/>
                  </a:cubicBezTo>
                  <a:cubicBezTo>
                    <a:pt x="43101" y="325"/>
                    <a:pt x="43067" y="291"/>
                    <a:pt x="43024" y="291"/>
                  </a:cubicBezTo>
                  <a:cubicBezTo>
                    <a:pt x="43010" y="291"/>
                    <a:pt x="42995" y="295"/>
                    <a:pt x="42980" y="303"/>
                  </a:cubicBezTo>
                  <a:cubicBezTo>
                    <a:pt x="42189" y="667"/>
                    <a:pt x="41338" y="910"/>
                    <a:pt x="40487" y="1002"/>
                  </a:cubicBezTo>
                  <a:cubicBezTo>
                    <a:pt x="40639" y="941"/>
                    <a:pt x="40700" y="910"/>
                    <a:pt x="40852" y="819"/>
                  </a:cubicBezTo>
                  <a:cubicBezTo>
                    <a:pt x="40974" y="758"/>
                    <a:pt x="40943" y="576"/>
                    <a:pt x="40822" y="576"/>
                  </a:cubicBezTo>
                  <a:cubicBezTo>
                    <a:pt x="40540" y="534"/>
                    <a:pt x="40258" y="514"/>
                    <a:pt x="39977" y="514"/>
                  </a:cubicBezTo>
                  <a:cubicBezTo>
                    <a:pt x="39438" y="514"/>
                    <a:pt x="38899" y="588"/>
                    <a:pt x="38360" y="728"/>
                  </a:cubicBezTo>
                  <a:cubicBezTo>
                    <a:pt x="37478" y="789"/>
                    <a:pt x="36597" y="850"/>
                    <a:pt x="35715" y="880"/>
                  </a:cubicBezTo>
                  <a:cubicBezTo>
                    <a:pt x="35654" y="880"/>
                    <a:pt x="35624" y="941"/>
                    <a:pt x="35624" y="1002"/>
                  </a:cubicBezTo>
                  <a:lnTo>
                    <a:pt x="35229" y="1002"/>
                  </a:lnTo>
                  <a:cubicBezTo>
                    <a:pt x="34135" y="1002"/>
                    <a:pt x="33071" y="850"/>
                    <a:pt x="32007" y="546"/>
                  </a:cubicBezTo>
                  <a:cubicBezTo>
                    <a:pt x="31976" y="546"/>
                    <a:pt x="31916" y="546"/>
                    <a:pt x="31916" y="576"/>
                  </a:cubicBezTo>
                  <a:cubicBezTo>
                    <a:pt x="30852" y="1974"/>
                    <a:pt x="29818" y="3403"/>
                    <a:pt x="28785" y="4801"/>
                  </a:cubicBezTo>
                  <a:cubicBezTo>
                    <a:pt x="28603" y="3889"/>
                    <a:pt x="28329" y="3038"/>
                    <a:pt x="27934" y="2248"/>
                  </a:cubicBezTo>
                  <a:cubicBezTo>
                    <a:pt x="27782" y="1974"/>
                    <a:pt x="27600" y="1488"/>
                    <a:pt x="27356" y="1336"/>
                  </a:cubicBezTo>
                  <a:cubicBezTo>
                    <a:pt x="27296" y="1306"/>
                    <a:pt x="27022" y="1306"/>
                    <a:pt x="27022" y="1275"/>
                  </a:cubicBezTo>
                  <a:cubicBezTo>
                    <a:pt x="26900" y="1245"/>
                    <a:pt x="26779" y="1214"/>
                    <a:pt x="26688" y="1123"/>
                  </a:cubicBezTo>
                  <a:cubicBezTo>
                    <a:pt x="26475" y="1002"/>
                    <a:pt x="26292" y="819"/>
                    <a:pt x="26141" y="576"/>
                  </a:cubicBezTo>
                  <a:cubicBezTo>
                    <a:pt x="26110" y="546"/>
                    <a:pt x="26049" y="546"/>
                    <a:pt x="26019" y="546"/>
                  </a:cubicBezTo>
                  <a:cubicBezTo>
                    <a:pt x="25593" y="850"/>
                    <a:pt x="25137" y="1154"/>
                    <a:pt x="24712" y="1458"/>
                  </a:cubicBezTo>
                  <a:cubicBezTo>
                    <a:pt x="24560" y="1245"/>
                    <a:pt x="24469" y="1123"/>
                    <a:pt x="24317" y="910"/>
                  </a:cubicBezTo>
                  <a:cubicBezTo>
                    <a:pt x="24317" y="850"/>
                    <a:pt x="24317" y="819"/>
                    <a:pt x="24286" y="789"/>
                  </a:cubicBezTo>
                  <a:lnTo>
                    <a:pt x="23922" y="394"/>
                  </a:lnTo>
                  <a:cubicBezTo>
                    <a:pt x="23900" y="365"/>
                    <a:pt x="23876" y="354"/>
                    <a:pt x="23852" y="354"/>
                  </a:cubicBezTo>
                  <a:cubicBezTo>
                    <a:pt x="23773" y="354"/>
                    <a:pt x="23700" y="483"/>
                    <a:pt x="23770" y="576"/>
                  </a:cubicBezTo>
                  <a:cubicBezTo>
                    <a:pt x="23830" y="667"/>
                    <a:pt x="23891" y="758"/>
                    <a:pt x="23952" y="819"/>
                  </a:cubicBezTo>
                  <a:cubicBezTo>
                    <a:pt x="22706" y="1306"/>
                    <a:pt x="21338" y="1579"/>
                    <a:pt x="19970" y="1762"/>
                  </a:cubicBezTo>
                  <a:lnTo>
                    <a:pt x="19879" y="1762"/>
                  </a:lnTo>
                  <a:lnTo>
                    <a:pt x="19788" y="1792"/>
                  </a:lnTo>
                  <a:cubicBezTo>
                    <a:pt x="19751" y="1592"/>
                    <a:pt x="19585" y="1479"/>
                    <a:pt x="19424" y="1479"/>
                  </a:cubicBezTo>
                  <a:cubicBezTo>
                    <a:pt x="19316" y="1479"/>
                    <a:pt x="19211" y="1530"/>
                    <a:pt x="19150" y="1640"/>
                  </a:cubicBezTo>
                  <a:cubicBezTo>
                    <a:pt x="19150" y="1670"/>
                    <a:pt x="19150" y="1670"/>
                    <a:pt x="19150" y="1670"/>
                  </a:cubicBezTo>
                  <a:cubicBezTo>
                    <a:pt x="19119" y="1640"/>
                    <a:pt x="19089" y="1640"/>
                    <a:pt x="19058" y="1640"/>
                  </a:cubicBezTo>
                  <a:cubicBezTo>
                    <a:pt x="19028" y="1610"/>
                    <a:pt x="18998" y="1610"/>
                    <a:pt x="18967" y="1579"/>
                  </a:cubicBezTo>
                  <a:cubicBezTo>
                    <a:pt x="18967" y="1518"/>
                    <a:pt x="18906" y="1458"/>
                    <a:pt x="18846" y="1458"/>
                  </a:cubicBezTo>
                  <a:cubicBezTo>
                    <a:pt x="18785" y="1458"/>
                    <a:pt x="18694" y="1458"/>
                    <a:pt x="18633" y="1488"/>
                  </a:cubicBezTo>
                  <a:cubicBezTo>
                    <a:pt x="18572" y="1458"/>
                    <a:pt x="18481" y="1427"/>
                    <a:pt x="18420" y="1427"/>
                  </a:cubicBezTo>
                  <a:cubicBezTo>
                    <a:pt x="18411" y="1418"/>
                    <a:pt x="18400" y="1415"/>
                    <a:pt x="18387" y="1415"/>
                  </a:cubicBezTo>
                  <a:cubicBezTo>
                    <a:pt x="18357" y="1415"/>
                    <a:pt x="18320" y="1436"/>
                    <a:pt x="18298" y="1458"/>
                  </a:cubicBezTo>
                  <a:cubicBezTo>
                    <a:pt x="18298" y="1458"/>
                    <a:pt x="18298" y="1488"/>
                    <a:pt x="18298" y="1488"/>
                  </a:cubicBezTo>
                  <a:lnTo>
                    <a:pt x="18238" y="1488"/>
                  </a:lnTo>
                  <a:cubicBezTo>
                    <a:pt x="17204" y="1488"/>
                    <a:pt x="16110" y="1366"/>
                    <a:pt x="15076" y="1123"/>
                  </a:cubicBezTo>
                  <a:cubicBezTo>
                    <a:pt x="15064" y="1119"/>
                    <a:pt x="15052" y="1117"/>
                    <a:pt x="15040" y="1117"/>
                  </a:cubicBezTo>
                  <a:cubicBezTo>
                    <a:pt x="14963" y="1117"/>
                    <a:pt x="14898" y="1196"/>
                    <a:pt x="14925" y="1275"/>
                  </a:cubicBezTo>
                  <a:cubicBezTo>
                    <a:pt x="14773" y="1245"/>
                    <a:pt x="14651" y="1214"/>
                    <a:pt x="14499" y="1214"/>
                  </a:cubicBezTo>
                  <a:cubicBezTo>
                    <a:pt x="14425" y="1196"/>
                    <a:pt x="14318" y="1166"/>
                    <a:pt x="14217" y="1166"/>
                  </a:cubicBezTo>
                  <a:cubicBezTo>
                    <a:pt x="14152" y="1166"/>
                    <a:pt x="14091" y="1179"/>
                    <a:pt x="14043" y="1214"/>
                  </a:cubicBezTo>
                  <a:cubicBezTo>
                    <a:pt x="14043" y="1214"/>
                    <a:pt x="14013" y="1214"/>
                    <a:pt x="14013" y="1245"/>
                  </a:cubicBezTo>
                  <a:cubicBezTo>
                    <a:pt x="13648" y="1032"/>
                    <a:pt x="13222" y="880"/>
                    <a:pt x="12827" y="789"/>
                  </a:cubicBezTo>
                  <a:cubicBezTo>
                    <a:pt x="12432" y="667"/>
                    <a:pt x="12037" y="546"/>
                    <a:pt x="11642" y="394"/>
                  </a:cubicBezTo>
                  <a:cubicBezTo>
                    <a:pt x="11631" y="391"/>
                    <a:pt x="11621" y="390"/>
                    <a:pt x="11611" y="390"/>
                  </a:cubicBezTo>
                  <a:cubicBezTo>
                    <a:pt x="11510" y="390"/>
                    <a:pt x="11465" y="523"/>
                    <a:pt x="11520" y="606"/>
                  </a:cubicBezTo>
                  <a:cubicBezTo>
                    <a:pt x="11368" y="546"/>
                    <a:pt x="11277" y="515"/>
                    <a:pt x="11125" y="485"/>
                  </a:cubicBezTo>
                  <a:cubicBezTo>
                    <a:pt x="11125" y="454"/>
                    <a:pt x="11095" y="454"/>
                    <a:pt x="11064" y="454"/>
                  </a:cubicBezTo>
                  <a:cubicBezTo>
                    <a:pt x="10973" y="394"/>
                    <a:pt x="10882" y="394"/>
                    <a:pt x="10791" y="363"/>
                  </a:cubicBezTo>
                  <a:cubicBezTo>
                    <a:pt x="10639" y="363"/>
                    <a:pt x="10639" y="606"/>
                    <a:pt x="10760" y="637"/>
                  </a:cubicBezTo>
                  <a:cubicBezTo>
                    <a:pt x="10882" y="667"/>
                    <a:pt x="10912" y="698"/>
                    <a:pt x="11034" y="728"/>
                  </a:cubicBezTo>
                  <a:cubicBezTo>
                    <a:pt x="11003" y="819"/>
                    <a:pt x="11034" y="910"/>
                    <a:pt x="11125" y="941"/>
                  </a:cubicBezTo>
                  <a:lnTo>
                    <a:pt x="11186" y="941"/>
                  </a:lnTo>
                  <a:cubicBezTo>
                    <a:pt x="11186" y="941"/>
                    <a:pt x="11186" y="941"/>
                    <a:pt x="11155" y="971"/>
                  </a:cubicBezTo>
                  <a:cubicBezTo>
                    <a:pt x="11143" y="967"/>
                    <a:pt x="11132" y="965"/>
                    <a:pt x="11122" y="965"/>
                  </a:cubicBezTo>
                  <a:cubicBezTo>
                    <a:pt x="11057" y="965"/>
                    <a:pt x="11034" y="1044"/>
                    <a:pt x="11034" y="1123"/>
                  </a:cubicBezTo>
                  <a:cubicBezTo>
                    <a:pt x="10973" y="1184"/>
                    <a:pt x="10943" y="1245"/>
                    <a:pt x="10912" y="1336"/>
                  </a:cubicBezTo>
                  <a:cubicBezTo>
                    <a:pt x="10791" y="1488"/>
                    <a:pt x="10669" y="1640"/>
                    <a:pt x="10548" y="1762"/>
                  </a:cubicBezTo>
                  <a:cubicBezTo>
                    <a:pt x="10517" y="1762"/>
                    <a:pt x="10487" y="1762"/>
                    <a:pt x="10426" y="1822"/>
                  </a:cubicBezTo>
                  <a:cubicBezTo>
                    <a:pt x="10183" y="2126"/>
                    <a:pt x="9940" y="2461"/>
                    <a:pt x="9696" y="2765"/>
                  </a:cubicBezTo>
                  <a:cubicBezTo>
                    <a:pt x="9636" y="2856"/>
                    <a:pt x="9575" y="2947"/>
                    <a:pt x="9484" y="2977"/>
                  </a:cubicBezTo>
                  <a:cubicBezTo>
                    <a:pt x="9362" y="2947"/>
                    <a:pt x="9241" y="2886"/>
                    <a:pt x="9119" y="2825"/>
                  </a:cubicBezTo>
                  <a:cubicBezTo>
                    <a:pt x="9119" y="2795"/>
                    <a:pt x="9089" y="2795"/>
                    <a:pt x="9089" y="2765"/>
                  </a:cubicBezTo>
                  <a:cubicBezTo>
                    <a:pt x="8997" y="2704"/>
                    <a:pt x="8906" y="2643"/>
                    <a:pt x="8815" y="2613"/>
                  </a:cubicBezTo>
                  <a:cubicBezTo>
                    <a:pt x="8359" y="2217"/>
                    <a:pt x="7933" y="1762"/>
                    <a:pt x="7569" y="1306"/>
                  </a:cubicBezTo>
                  <a:cubicBezTo>
                    <a:pt x="7630" y="1275"/>
                    <a:pt x="7690" y="1245"/>
                    <a:pt x="7751" y="1214"/>
                  </a:cubicBezTo>
                  <a:cubicBezTo>
                    <a:pt x="7812" y="1154"/>
                    <a:pt x="7842" y="1062"/>
                    <a:pt x="7782" y="1002"/>
                  </a:cubicBezTo>
                  <a:cubicBezTo>
                    <a:pt x="7599" y="819"/>
                    <a:pt x="7447" y="576"/>
                    <a:pt x="7234" y="546"/>
                  </a:cubicBezTo>
                  <a:cubicBezTo>
                    <a:pt x="7206" y="540"/>
                    <a:pt x="7176" y="538"/>
                    <a:pt x="7142" y="538"/>
                  </a:cubicBezTo>
                  <a:cubicBezTo>
                    <a:pt x="6995" y="538"/>
                    <a:pt x="6806" y="587"/>
                    <a:pt x="6657" y="637"/>
                  </a:cubicBezTo>
                  <a:cubicBezTo>
                    <a:pt x="6635" y="592"/>
                    <a:pt x="6612" y="564"/>
                    <a:pt x="6578" y="564"/>
                  </a:cubicBezTo>
                  <a:cubicBezTo>
                    <a:pt x="6566" y="564"/>
                    <a:pt x="6552" y="568"/>
                    <a:pt x="6535" y="576"/>
                  </a:cubicBezTo>
                  <a:cubicBezTo>
                    <a:pt x="6414" y="576"/>
                    <a:pt x="6292" y="606"/>
                    <a:pt x="6171" y="606"/>
                  </a:cubicBezTo>
                  <a:cubicBezTo>
                    <a:pt x="6006" y="619"/>
                    <a:pt x="5842" y="625"/>
                    <a:pt x="5678" y="625"/>
                  </a:cubicBezTo>
                  <a:cubicBezTo>
                    <a:pt x="5023" y="625"/>
                    <a:pt x="4371" y="527"/>
                    <a:pt x="3739" y="333"/>
                  </a:cubicBezTo>
                  <a:cubicBezTo>
                    <a:pt x="3708" y="333"/>
                    <a:pt x="3708" y="303"/>
                    <a:pt x="3678" y="303"/>
                  </a:cubicBezTo>
                  <a:cubicBezTo>
                    <a:pt x="3557" y="303"/>
                    <a:pt x="3526" y="546"/>
                    <a:pt x="3648" y="576"/>
                  </a:cubicBezTo>
                  <a:cubicBezTo>
                    <a:pt x="3435" y="546"/>
                    <a:pt x="3222" y="546"/>
                    <a:pt x="2979" y="546"/>
                  </a:cubicBezTo>
                  <a:lnTo>
                    <a:pt x="2371" y="546"/>
                  </a:lnTo>
                  <a:cubicBezTo>
                    <a:pt x="2474" y="443"/>
                    <a:pt x="2382" y="319"/>
                    <a:pt x="2277" y="319"/>
                  </a:cubicBezTo>
                  <a:cubicBezTo>
                    <a:pt x="2258" y="319"/>
                    <a:pt x="2238" y="323"/>
                    <a:pt x="2219" y="333"/>
                  </a:cubicBezTo>
                  <a:cubicBezTo>
                    <a:pt x="1976" y="454"/>
                    <a:pt x="1702" y="606"/>
                    <a:pt x="1459" y="758"/>
                  </a:cubicBezTo>
                  <a:lnTo>
                    <a:pt x="1429" y="758"/>
                  </a:lnTo>
                  <a:cubicBezTo>
                    <a:pt x="1338" y="789"/>
                    <a:pt x="1216" y="789"/>
                    <a:pt x="1125" y="789"/>
                  </a:cubicBezTo>
                  <a:lnTo>
                    <a:pt x="882" y="789"/>
                  </a:lnTo>
                  <a:cubicBezTo>
                    <a:pt x="730" y="789"/>
                    <a:pt x="730" y="1032"/>
                    <a:pt x="851" y="1062"/>
                  </a:cubicBezTo>
                  <a:lnTo>
                    <a:pt x="821" y="1062"/>
                  </a:lnTo>
                  <a:cubicBezTo>
                    <a:pt x="821" y="1093"/>
                    <a:pt x="821" y="1093"/>
                    <a:pt x="790" y="1093"/>
                  </a:cubicBezTo>
                  <a:cubicBezTo>
                    <a:pt x="790" y="1123"/>
                    <a:pt x="760" y="1154"/>
                    <a:pt x="760" y="1184"/>
                  </a:cubicBezTo>
                  <a:cubicBezTo>
                    <a:pt x="749" y="1179"/>
                    <a:pt x="738" y="1176"/>
                    <a:pt x="726" y="1176"/>
                  </a:cubicBezTo>
                  <a:cubicBezTo>
                    <a:pt x="670" y="1176"/>
                    <a:pt x="608" y="1231"/>
                    <a:pt x="608" y="1306"/>
                  </a:cubicBezTo>
                  <a:cubicBezTo>
                    <a:pt x="487" y="3859"/>
                    <a:pt x="395" y="6412"/>
                    <a:pt x="395" y="8965"/>
                  </a:cubicBezTo>
                  <a:lnTo>
                    <a:pt x="395" y="9056"/>
                  </a:lnTo>
                  <a:cubicBezTo>
                    <a:pt x="395" y="9725"/>
                    <a:pt x="395" y="10394"/>
                    <a:pt x="426" y="11032"/>
                  </a:cubicBezTo>
                  <a:cubicBezTo>
                    <a:pt x="487" y="11032"/>
                    <a:pt x="578" y="11063"/>
                    <a:pt x="669" y="11063"/>
                  </a:cubicBezTo>
                  <a:lnTo>
                    <a:pt x="973" y="11063"/>
                  </a:lnTo>
                  <a:cubicBezTo>
                    <a:pt x="1034" y="11063"/>
                    <a:pt x="1064" y="11093"/>
                    <a:pt x="1094" y="11154"/>
                  </a:cubicBezTo>
                  <a:cubicBezTo>
                    <a:pt x="1125" y="11154"/>
                    <a:pt x="1186" y="11184"/>
                    <a:pt x="1216" y="11184"/>
                  </a:cubicBezTo>
                  <a:cubicBezTo>
                    <a:pt x="1246" y="11215"/>
                    <a:pt x="1246" y="11215"/>
                    <a:pt x="1246" y="11215"/>
                  </a:cubicBezTo>
                  <a:cubicBezTo>
                    <a:pt x="1307" y="11215"/>
                    <a:pt x="1338" y="11275"/>
                    <a:pt x="1338" y="11306"/>
                  </a:cubicBezTo>
                  <a:lnTo>
                    <a:pt x="1429" y="11367"/>
                  </a:lnTo>
                  <a:lnTo>
                    <a:pt x="2675" y="11367"/>
                  </a:lnTo>
                  <a:cubicBezTo>
                    <a:pt x="2736" y="11367"/>
                    <a:pt x="2766" y="11397"/>
                    <a:pt x="2766" y="11458"/>
                  </a:cubicBezTo>
                  <a:lnTo>
                    <a:pt x="2979" y="11458"/>
                  </a:lnTo>
                  <a:cubicBezTo>
                    <a:pt x="3283" y="11488"/>
                    <a:pt x="3557" y="11518"/>
                    <a:pt x="3860" y="11579"/>
                  </a:cubicBezTo>
                  <a:lnTo>
                    <a:pt x="3891" y="11579"/>
                  </a:lnTo>
                  <a:cubicBezTo>
                    <a:pt x="4043" y="11579"/>
                    <a:pt x="3982" y="11822"/>
                    <a:pt x="3860" y="11822"/>
                  </a:cubicBezTo>
                  <a:cubicBezTo>
                    <a:pt x="3557" y="11853"/>
                    <a:pt x="3283" y="11853"/>
                    <a:pt x="2979" y="11853"/>
                  </a:cubicBezTo>
                  <a:lnTo>
                    <a:pt x="2918" y="11853"/>
                  </a:lnTo>
                  <a:cubicBezTo>
                    <a:pt x="2523" y="11853"/>
                    <a:pt x="2128" y="11822"/>
                    <a:pt x="1733" y="11762"/>
                  </a:cubicBezTo>
                  <a:cubicBezTo>
                    <a:pt x="1490" y="11792"/>
                    <a:pt x="1246" y="11822"/>
                    <a:pt x="1003" y="11853"/>
                  </a:cubicBezTo>
                  <a:cubicBezTo>
                    <a:pt x="1003" y="11883"/>
                    <a:pt x="973" y="11914"/>
                    <a:pt x="942" y="11944"/>
                  </a:cubicBezTo>
                  <a:cubicBezTo>
                    <a:pt x="760" y="11974"/>
                    <a:pt x="578" y="12035"/>
                    <a:pt x="426" y="12035"/>
                  </a:cubicBezTo>
                  <a:cubicBezTo>
                    <a:pt x="426" y="12187"/>
                    <a:pt x="426" y="12309"/>
                    <a:pt x="426" y="12430"/>
                  </a:cubicBezTo>
                  <a:cubicBezTo>
                    <a:pt x="426" y="12491"/>
                    <a:pt x="456" y="12522"/>
                    <a:pt x="487" y="12552"/>
                  </a:cubicBezTo>
                  <a:cubicBezTo>
                    <a:pt x="517" y="13069"/>
                    <a:pt x="517" y="13342"/>
                    <a:pt x="517" y="13859"/>
                  </a:cubicBezTo>
                  <a:cubicBezTo>
                    <a:pt x="517" y="14163"/>
                    <a:pt x="547" y="14467"/>
                    <a:pt x="547" y="14740"/>
                  </a:cubicBezTo>
                  <a:cubicBezTo>
                    <a:pt x="547" y="14892"/>
                    <a:pt x="517" y="15166"/>
                    <a:pt x="578" y="15288"/>
                  </a:cubicBezTo>
                  <a:cubicBezTo>
                    <a:pt x="730" y="15500"/>
                    <a:pt x="1094" y="15591"/>
                    <a:pt x="1368" y="15622"/>
                  </a:cubicBezTo>
                  <a:cubicBezTo>
                    <a:pt x="942" y="16230"/>
                    <a:pt x="639" y="16898"/>
                    <a:pt x="426" y="17658"/>
                  </a:cubicBezTo>
                  <a:cubicBezTo>
                    <a:pt x="426" y="17689"/>
                    <a:pt x="456" y="17780"/>
                    <a:pt x="487" y="17810"/>
                  </a:cubicBezTo>
                  <a:cubicBezTo>
                    <a:pt x="608" y="17841"/>
                    <a:pt x="639" y="17932"/>
                    <a:pt x="608" y="18084"/>
                  </a:cubicBezTo>
                  <a:lnTo>
                    <a:pt x="578" y="18084"/>
                  </a:lnTo>
                  <a:cubicBezTo>
                    <a:pt x="554" y="18052"/>
                    <a:pt x="528" y="18039"/>
                    <a:pt x="504" y="18039"/>
                  </a:cubicBezTo>
                  <a:cubicBezTo>
                    <a:pt x="436" y="18039"/>
                    <a:pt x="381" y="18146"/>
                    <a:pt x="426" y="18236"/>
                  </a:cubicBezTo>
                  <a:cubicBezTo>
                    <a:pt x="426" y="18297"/>
                    <a:pt x="487" y="18327"/>
                    <a:pt x="517" y="18357"/>
                  </a:cubicBezTo>
                  <a:cubicBezTo>
                    <a:pt x="760" y="18661"/>
                    <a:pt x="1003" y="18935"/>
                    <a:pt x="1246" y="19239"/>
                  </a:cubicBezTo>
                  <a:cubicBezTo>
                    <a:pt x="669" y="20516"/>
                    <a:pt x="912" y="22005"/>
                    <a:pt x="1277" y="23342"/>
                  </a:cubicBezTo>
                  <a:cubicBezTo>
                    <a:pt x="1307" y="24133"/>
                    <a:pt x="1338" y="24893"/>
                    <a:pt x="1368" y="25652"/>
                  </a:cubicBezTo>
                  <a:cubicBezTo>
                    <a:pt x="1338" y="26169"/>
                    <a:pt x="1307" y="26686"/>
                    <a:pt x="1277" y="27203"/>
                  </a:cubicBezTo>
                  <a:cubicBezTo>
                    <a:pt x="1277" y="27233"/>
                    <a:pt x="1277" y="27263"/>
                    <a:pt x="1277" y="27294"/>
                  </a:cubicBezTo>
                  <a:cubicBezTo>
                    <a:pt x="1216" y="28145"/>
                    <a:pt x="1186" y="29026"/>
                    <a:pt x="1125" y="29877"/>
                  </a:cubicBezTo>
                  <a:cubicBezTo>
                    <a:pt x="1094" y="29877"/>
                    <a:pt x="1064" y="29938"/>
                    <a:pt x="1064" y="29999"/>
                  </a:cubicBezTo>
                  <a:cubicBezTo>
                    <a:pt x="912" y="31610"/>
                    <a:pt x="882" y="33282"/>
                    <a:pt x="912" y="34923"/>
                  </a:cubicBezTo>
                  <a:cubicBezTo>
                    <a:pt x="851" y="35105"/>
                    <a:pt x="851" y="35318"/>
                    <a:pt x="851" y="35531"/>
                  </a:cubicBezTo>
                  <a:cubicBezTo>
                    <a:pt x="790" y="35531"/>
                    <a:pt x="730" y="35592"/>
                    <a:pt x="730" y="35683"/>
                  </a:cubicBezTo>
                  <a:cubicBezTo>
                    <a:pt x="730" y="36078"/>
                    <a:pt x="730" y="36473"/>
                    <a:pt x="730" y="36899"/>
                  </a:cubicBezTo>
                  <a:cubicBezTo>
                    <a:pt x="669" y="36899"/>
                    <a:pt x="639" y="36929"/>
                    <a:pt x="639" y="37020"/>
                  </a:cubicBezTo>
                  <a:cubicBezTo>
                    <a:pt x="639" y="37264"/>
                    <a:pt x="639" y="37507"/>
                    <a:pt x="639" y="37750"/>
                  </a:cubicBezTo>
                  <a:cubicBezTo>
                    <a:pt x="639" y="37780"/>
                    <a:pt x="639" y="37780"/>
                    <a:pt x="608" y="37780"/>
                  </a:cubicBezTo>
                  <a:cubicBezTo>
                    <a:pt x="608" y="37811"/>
                    <a:pt x="608" y="37841"/>
                    <a:pt x="578" y="37871"/>
                  </a:cubicBezTo>
                  <a:cubicBezTo>
                    <a:pt x="561" y="37854"/>
                    <a:pt x="544" y="37847"/>
                    <a:pt x="528" y="37847"/>
                  </a:cubicBezTo>
                  <a:cubicBezTo>
                    <a:pt x="488" y="37847"/>
                    <a:pt x="456" y="37897"/>
                    <a:pt x="456" y="37963"/>
                  </a:cubicBezTo>
                  <a:cubicBezTo>
                    <a:pt x="456" y="38084"/>
                    <a:pt x="456" y="38206"/>
                    <a:pt x="456" y="38327"/>
                  </a:cubicBezTo>
                  <a:cubicBezTo>
                    <a:pt x="426" y="38601"/>
                    <a:pt x="395" y="38874"/>
                    <a:pt x="426" y="39118"/>
                  </a:cubicBezTo>
                  <a:cubicBezTo>
                    <a:pt x="395" y="39148"/>
                    <a:pt x="365" y="39178"/>
                    <a:pt x="335" y="39239"/>
                  </a:cubicBezTo>
                  <a:cubicBezTo>
                    <a:pt x="335" y="39330"/>
                    <a:pt x="335" y="39391"/>
                    <a:pt x="335" y="39482"/>
                  </a:cubicBezTo>
                  <a:cubicBezTo>
                    <a:pt x="335" y="40030"/>
                    <a:pt x="365" y="40577"/>
                    <a:pt x="517" y="41124"/>
                  </a:cubicBezTo>
                  <a:cubicBezTo>
                    <a:pt x="517" y="41154"/>
                    <a:pt x="517" y="41185"/>
                    <a:pt x="547" y="41185"/>
                  </a:cubicBezTo>
                  <a:cubicBezTo>
                    <a:pt x="456" y="41823"/>
                    <a:pt x="547" y="42431"/>
                    <a:pt x="790" y="42978"/>
                  </a:cubicBezTo>
                  <a:cubicBezTo>
                    <a:pt x="810" y="43036"/>
                    <a:pt x="829" y="43057"/>
                    <a:pt x="856" y="43057"/>
                  </a:cubicBezTo>
                  <a:cubicBezTo>
                    <a:pt x="872" y="43057"/>
                    <a:pt x="890" y="43050"/>
                    <a:pt x="912" y="43039"/>
                  </a:cubicBezTo>
                  <a:cubicBezTo>
                    <a:pt x="942" y="43069"/>
                    <a:pt x="973" y="43099"/>
                    <a:pt x="1034" y="43130"/>
                  </a:cubicBezTo>
                  <a:cubicBezTo>
                    <a:pt x="1186" y="43282"/>
                    <a:pt x="1338" y="43403"/>
                    <a:pt x="1520" y="43495"/>
                  </a:cubicBezTo>
                  <a:lnTo>
                    <a:pt x="1550" y="43495"/>
                  </a:lnTo>
                  <a:cubicBezTo>
                    <a:pt x="1581" y="43555"/>
                    <a:pt x="1642" y="43616"/>
                    <a:pt x="1672" y="43677"/>
                  </a:cubicBezTo>
                  <a:cubicBezTo>
                    <a:pt x="1459" y="43768"/>
                    <a:pt x="1277" y="43920"/>
                    <a:pt x="1125" y="44133"/>
                  </a:cubicBezTo>
                  <a:cubicBezTo>
                    <a:pt x="1064" y="44224"/>
                    <a:pt x="1094" y="44346"/>
                    <a:pt x="1155" y="44376"/>
                  </a:cubicBezTo>
                  <a:cubicBezTo>
                    <a:pt x="1064" y="44437"/>
                    <a:pt x="973" y="44498"/>
                    <a:pt x="851" y="44558"/>
                  </a:cubicBezTo>
                  <a:cubicBezTo>
                    <a:pt x="821" y="44558"/>
                    <a:pt x="790" y="44619"/>
                    <a:pt x="790" y="44650"/>
                  </a:cubicBezTo>
                  <a:cubicBezTo>
                    <a:pt x="790" y="44741"/>
                    <a:pt x="821" y="44832"/>
                    <a:pt x="882" y="44832"/>
                  </a:cubicBezTo>
                  <a:cubicBezTo>
                    <a:pt x="882" y="44832"/>
                    <a:pt x="882" y="44862"/>
                    <a:pt x="851" y="44862"/>
                  </a:cubicBezTo>
                  <a:cubicBezTo>
                    <a:pt x="851" y="44984"/>
                    <a:pt x="851" y="45106"/>
                    <a:pt x="851" y="45227"/>
                  </a:cubicBezTo>
                  <a:cubicBezTo>
                    <a:pt x="851" y="45288"/>
                    <a:pt x="851" y="45379"/>
                    <a:pt x="821" y="45440"/>
                  </a:cubicBezTo>
                  <a:lnTo>
                    <a:pt x="821" y="45470"/>
                  </a:lnTo>
                  <a:cubicBezTo>
                    <a:pt x="821" y="45470"/>
                    <a:pt x="821" y="45501"/>
                    <a:pt x="821" y="45531"/>
                  </a:cubicBezTo>
                  <a:cubicBezTo>
                    <a:pt x="790" y="45592"/>
                    <a:pt x="790" y="45653"/>
                    <a:pt x="821" y="45714"/>
                  </a:cubicBezTo>
                  <a:cubicBezTo>
                    <a:pt x="760" y="45714"/>
                    <a:pt x="699" y="45774"/>
                    <a:pt x="730" y="45865"/>
                  </a:cubicBezTo>
                  <a:cubicBezTo>
                    <a:pt x="1064" y="47446"/>
                    <a:pt x="1246" y="49057"/>
                    <a:pt x="1277" y="50698"/>
                  </a:cubicBezTo>
                  <a:cubicBezTo>
                    <a:pt x="1277" y="50759"/>
                    <a:pt x="1307" y="50790"/>
                    <a:pt x="1338" y="50820"/>
                  </a:cubicBezTo>
                  <a:cubicBezTo>
                    <a:pt x="1368" y="51549"/>
                    <a:pt x="1398" y="52309"/>
                    <a:pt x="1398" y="53069"/>
                  </a:cubicBezTo>
                  <a:cubicBezTo>
                    <a:pt x="1423" y="53144"/>
                    <a:pt x="1469" y="53199"/>
                    <a:pt x="1518" y="53199"/>
                  </a:cubicBezTo>
                  <a:cubicBezTo>
                    <a:pt x="1529" y="53199"/>
                    <a:pt x="1540" y="53196"/>
                    <a:pt x="1550" y="53191"/>
                  </a:cubicBezTo>
                  <a:cubicBezTo>
                    <a:pt x="1611" y="53160"/>
                    <a:pt x="1672" y="53160"/>
                    <a:pt x="1733" y="53160"/>
                  </a:cubicBezTo>
                  <a:cubicBezTo>
                    <a:pt x="1672" y="53221"/>
                    <a:pt x="1611" y="53282"/>
                    <a:pt x="1550" y="53343"/>
                  </a:cubicBezTo>
                  <a:cubicBezTo>
                    <a:pt x="1533" y="53334"/>
                    <a:pt x="1517" y="53330"/>
                    <a:pt x="1505" y="53330"/>
                  </a:cubicBezTo>
                  <a:cubicBezTo>
                    <a:pt x="1474" y="53330"/>
                    <a:pt x="1459" y="53352"/>
                    <a:pt x="1459" y="53373"/>
                  </a:cubicBezTo>
                  <a:cubicBezTo>
                    <a:pt x="1406" y="53409"/>
                    <a:pt x="1342" y="53424"/>
                    <a:pt x="1280" y="53424"/>
                  </a:cubicBezTo>
                  <a:cubicBezTo>
                    <a:pt x="1236" y="53424"/>
                    <a:pt x="1193" y="53416"/>
                    <a:pt x="1155" y="53404"/>
                  </a:cubicBezTo>
                  <a:cubicBezTo>
                    <a:pt x="1149" y="53402"/>
                    <a:pt x="1143" y="53401"/>
                    <a:pt x="1137" y="53401"/>
                  </a:cubicBezTo>
                  <a:cubicBezTo>
                    <a:pt x="1028" y="53401"/>
                    <a:pt x="979" y="53648"/>
                    <a:pt x="1094" y="53677"/>
                  </a:cubicBezTo>
                  <a:cubicBezTo>
                    <a:pt x="1216" y="53708"/>
                    <a:pt x="1338" y="53708"/>
                    <a:pt x="1459" y="53738"/>
                  </a:cubicBezTo>
                  <a:lnTo>
                    <a:pt x="1368" y="53738"/>
                  </a:lnTo>
                  <a:cubicBezTo>
                    <a:pt x="1338" y="53738"/>
                    <a:pt x="1338" y="53738"/>
                    <a:pt x="1307" y="53768"/>
                  </a:cubicBezTo>
                  <a:cubicBezTo>
                    <a:pt x="1307" y="53768"/>
                    <a:pt x="1277" y="53738"/>
                    <a:pt x="1277" y="53738"/>
                  </a:cubicBezTo>
                  <a:cubicBezTo>
                    <a:pt x="1252" y="53722"/>
                    <a:pt x="1230" y="53714"/>
                    <a:pt x="1211" y="53714"/>
                  </a:cubicBezTo>
                  <a:cubicBezTo>
                    <a:pt x="1157" y="53714"/>
                    <a:pt x="1125" y="53771"/>
                    <a:pt x="1125" y="53860"/>
                  </a:cubicBezTo>
                  <a:cubicBezTo>
                    <a:pt x="1094" y="54224"/>
                    <a:pt x="1094" y="54619"/>
                    <a:pt x="1094" y="55015"/>
                  </a:cubicBezTo>
                  <a:cubicBezTo>
                    <a:pt x="1064" y="55045"/>
                    <a:pt x="1064" y="55075"/>
                    <a:pt x="1064" y="55106"/>
                  </a:cubicBezTo>
                  <a:cubicBezTo>
                    <a:pt x="1034" y="55197"/>
                    <a:pt x="1064" y="55258"/>
                    <a:pt x="1094" y="55288"/>
                  </a:cubicBezTo>
                  <a:lnTo>
                    <a:pt x="1094" y="55410"/>
                  </a:lnTo>
                  <a:cubicBezTo>
                    <a:pt x="1064" y="55653"/>
                    <a:pt x="1064" y="55926"/>
                    <a:pt x="1064" y="56170"/>
                  </a:cubicBezTo>
                  <a:cubicBezTo>
                    <a:pt x="1064" y="56291"/>
                    <a:pt x="1064" y="56382"/>
                    <a:pt x="1064" y="56504"/>
                  </a:cubicBezTo>
                  <a:cubicBezTo>
                    <a:pt x="1064" y="56534"/>
                    <a:pt x="1064" y="56565"/>
                    <a:pt x="1064" y="56595"/>
                  </a:cubicBezTo>
                  <a:cubicBezTo>
                    <a:pt x="1064" y="56686"/>
                    <a:pt x="1064" y="56717"/>
                    <a:pt x="1064" y="56808"/>
                  </a:cubicBezTo>
                  <a:cubicBezTo>
                    <a:pt x="1041" y="56774"/>
                    <a:pt x="1014" y="56757"/>
                    <a:pt x="989" y="56757"/>
                  </a:cubicBezTo>
                  <a:cubicBezTo>
                    <a:pt x="948" y="56757"/>
                    <a:pt x="912" y="56804"/>
                    <a:pt x="912" y="56899"/>
                  </a:cubicBezTo>
                  <a:cubicBezTo>
                    <a:pt x="942" y="57294"/>
                    <a:pt x="1003" y="57720"/>
                    <a:pt x="1034" y="58115"/>
                  </a:cubicBezTo>
                  <a:cubicBezTo>
                    <a:pt x="1034" y="58632"/>
                    <a:pt x="1094" y="59148"/>
                    <a:pt x="1186" y="59665"/>
                  </a:cubicBezTo>
                  <a:cubicBezTo>
                    <a:pt x="1186" y="59695"/>
                    <a:pt x="1216" y="59726"/>
                    <a:pt x="1216" y="59756"/>
                  </a:cubicBezTo>
                  <a:cubicBezTo>
                    <a:pt x="1246" y="59999"/>
                    <a:pt x="1277" y="60243"/>
                    <a:pt x="1277" y="60486"/>
                  </a:cubicBezTo>
                  <a:cubicBezTo>
                    <a:pt x="1277" y="60577"/>
                    <a:pt x="1338" y="60607"/>
                    <a:pt x="1398" y="60607"/>
                  </a:cubicBezTo>
                  <a:cubicBezTo>
                    <a:pt x="1459" y="61124"/>
                    <a:pt x="1550" y="61671"/>
                    <a:pt x="1763" y="62097"/>
                  </a:cubicBezTo>
                  <a:cubicBezTo>
                    <a:pt x="1885" y="62127"/>
                    <a:pt x="1976" y="62127"/>
                    <a:pt x="2098" y="62127"/>
                  </a:cubicBezTo>
                  <a:cubicBezTo>
                    <a:pt x="2158" y="62127"/>
                    <a:pt x="2189" y="62218"/>
                    <a:pt x="2189" y="62279"/>
                  </a:cubicBezTo>
                  <a:lnTo>
                    <a:pt x="2219" y="62279"/>
                  </a:lnTo>
                  <a:cubicBezTo>
                    <a:pt x="2280" y="62309"/>
                    <a:pt x="2310" y="62370"/>
                    <a:pt x="2310" y="62431"/>
                  </a:cubicBezTo>
                  <a:cubicBezTo>
                    <a:pt x="2401" y="62431"/>
                    <a:pt x="2553" y="62431"/>
                    <a:pt x="2614" y="62553"/>
                  </a:cubicBezTo>
                  <a:cubicBezTo>
                    <a:pt x="2918" y="62553"/>
                    <a:pt x="3192" y="62522"/>
                    <a:pt x="3496" y="62522"/>
                  </a:cubicBezTo>
                  <a:lnTo>
                    <a:pt x="3557" y="62522"/>
                  </a:lnTo>
                  <a:cubicBezTo>
                    <a:pt x="3708" y="62492"/>
                    <a:pt x="3830" y="62492"/>
                    <a:pt x="3982" y="62492"/>
                  </a:cubicBezTo>
                  <a:cubicBezTo>
                    <a:pt x="4012" y="62492"/>
                    <a:pt x="4043" y="62522"/>
                    <a:pt x="4073" y="62553"/>
                  </a:cubicBezTo>
                  <a:cubicBezTo>
                    <a:pt x="4104" y="62553"/>
                    <a:pt x="4104" y="62583"/>
                    <a:pt x="4104" y="62613"/>
                  </a:cubicBezTo>
                  <a:lnTo>
                    <a:pt x="4134" y="62613"/>
                  </a:lnTo>
                  <a:cubicBezTo>
                    <a:pt x="4164" y="62613"/>
                    <a:pt x="4195" y="62613"/>
                    <a:pt x="4195" y="62644"/>
                  </a:cubicBezTo>
                  <a:cubicBezTo>
                    <a:pt x="4316" y="62644"/>
                    <a:pt x="4438" y="62613"/>
                    <a:pt x="4529" y="62583"/>
                  </a:cubicBezTo>
                  <a:cubicBezTo>
                    <a:pt x="4560" y="62553"/>
                    <a:pt x="4560" y="62522"/>
                    <a:pt x="4590" y="62522"/>
                  </a:cubicBezTo>
                  <a:cubicBezTo>
                    <a:pt x="4613" y="62499"/>
                    <a:pt x="4636" y="62489"/>
                    <a:pt x="4658" y="62489"/>
                  </a:cubicBezTo>
                  <a:cubicBezTo>
                    <a:pt x="4693" y="62489"/>
                    <a:pt x="4723" y="62515"/>
                    <a:pt x="4742" y="62553"/>
                  </a:cubicBezTo>
                  <a:cubicBezTo>
                    <a:pt x="4742" y="62583"/>
                    <a:pt x="4772" y="62583"/>
                    <a:pt x="4772" y="62583"/>
                  </a:cubicBezTo>
                  <a:cubicBezTo>
                    <a:pt x="4803" y="62644"/>
                    <a:pt x="4772" y="62735"/>
                    <a:pt x="4742" y="62765"/>
                  </a:cubicBezTo>
                  <a:cubicBezTo>
                    <a:pt x="4468" y="62948"/>
                    <a:pt x="3982" y="62917"/>
                    <a:pt x="3708" y="62948"/>
                  </a:cubicBezTo>
                  <a:cubicBezTo>
                    <a:pt x="3648" y="62948"/>
                    <a:pt x="3617" y="62948"/>
                    <a:pt x="3617" y="62917"/>
                  </a:cubicBezTo>
                  <a:lnTo>
                    <a:pt x="3496" y="62917"/>
                  </a:lnTo>
                  <a:cubicBezTo>
                    <a:pt x="3222" y="62948"/>
                    <a:pt x="2979" y="62978"/>
                    <a:pt x="2705" y="63039"/>
                  </a:cubicBezTo>
                  <a:cubicBezTo>
                    <a:pt x="2736" y="63100"/>
                    <a:pt x="2705" y="63161"/>
                    <a:pt x="2645" y="63191"/>
                  </a:cubicBezTo>
                  <a:cubicBezTo>
                    <a:pt x="2432" y="63221"/>
                    <a:pt x="2219" y="63252"/>
                    <a:pt x="2006" y="63313"/>
                  </a:cubicBezTo>
                  <a:cubicBezTo>
                    <a:pt x="1824" y="63434"/>
                    <a:pt x="1672" y="63556"/>
                    <a:pt x="1520" y="63708"/>
                  </a:cubicBezTo>
                  <a:cubicBezTo>
                    <a:pt x="1459" y="63768"/>
                    <a:pt x="1398" y="63829"/>
                    <a:pt x="1338" y="63890"/>
                  </a:cubicBezTo>
                  <a:cubicBezTo>
                    <a:pt x="1307" y="63920"/>
                    <a:pt x="1307" y="63951"/>
                    <a:pt x="1277" y="63981"/>
                  </a:cubicBezTo>
                  <a:cubicBezTo>
                    <a:pt x="1125" y="64224"/>
                    <a:pt x="1034" y="64498"/>
                    <a:pt x="1094" y="64832"/>
                  </a:cubicBezTo>
                  <a:cubicBezTo>
                    <a:pt x="1125" y="65288"/>
                    <a:pt x="1277" y="65653"/>
                    <a:pt x="1277" y="66109"/>
                  </a:cubicBezTo>
                  <a:cubicBezTo>
                    <a:pt x="1277" y="66534"/>
                    <a:pt x="1277" y="66960"/>
                    <a:pt x="1246" y="67386"/>
                  </a:cubicBezTo>
                  <a:cubicBezTo>
                    <a:pt x="1216" y="68267"/>
                    <a:pt x="1216" y="69148"/>
                    <a:pt x="1186" y="70000"/>
                  </a:cubicBezTo>
                  <a:cubicBezTo>
                    <a:pt x="1125" y="71823"/>
                    <a:pt x="1064" y="73617"/>
                    <a:pt x="1034" y="75410"/>
                  </a:cubicBezTo>
                  <a:cubicBezTo>
                    <a:pt x="1003" y="75836"/>
                    <a:pt x="1003" y="76261"/>
                    <a:pt x="973" y="76656"/>
                  </a:cubicBezTo>
                  <a:cubicBezTo>
                    <a:pt x="973" y="77051"/>
                    <a:pt x="1125" y="77446"/>
                    <a:pt x="1155" y="77842"/>
                  </a:cubicBezTo>
                  <a:cubicBezTo>
                    <a:pt x="1246" y="78693"/>
                    <a:pt x="1155" y="79574"/>
                    <a:pt x="1034" y="80395"/>
                  </a:cubicBezTo>
                  <a:cubicBezTo>
                    <a:pt x="1003" y="80790"/>
                    <a:pt x="882" y="81246"/>
                    <a:pt x="882" y="81641"/>
                  </a:cubicBezTo>
                  <a:cubicBezTo>
                    <a:pt x="882" y="81823"/>
                    <a:pt x="912" y="82036"/>
                    <a:pt x="942" y="82219"/>
                  </a:cubicBezTo>
                  <a:cubicBezTo>
                    <a:pt x="942" y="82249"/>
                    <a:pt x="942" y="82310"/>
                    <a:pt x="942" y="82340"/>
                  </a:cubicBezTo>
                  <a:cubicBezTo>
                    <a:pt x="973" y="82371"/>
                    <a:pt x="973" y="82401"/>
                    <a:pt x="973" y="82431"/>
                  </a:cubicBezTo>
                  <a:cubicBezTo>
                    <a:pt x="1003" y="82644"/>
                    <a:pt x="1034" y="82827"/>
                    <a:pt x="1064" y="83009"/>
                  </a:cubicBezTo>
                  <a:cubicBezTo>
                    <a:pt x="1094" y="83769"/>
                    <a:pt x="1094" y="84529"/>
                    <a:pt x="1034" y="85289"/>
                  </a:cubicBezTo>
                  <a:cubicBezTo>
                    <a:pt x="639" y="85927"/>
                    <a:pt x="669" y="86900"/>
                    <a:pt x="1064" y="87507"/>
                  </a:cubicBezTo>
                  <a:lnTo>
                    <a:pt x="1034" y="87507"/>
                  </a:lnTo>
                  <a:cubicBezTo>
                    <a:pt x="1027" y="87506"/>
                    <a:pt x="1020" y="87505"/>
                    <a:pt x="1013" y="87505"/>
                  </a:cubicBezTo>
                  <a:cubicBezTo>
                    <a:pt x="909" y="87505"/>
                    <a:pt x="889" y="87724"/>
                    <a:pt x="1003" y="87781"/>
                  </a:cubicBezTo>
                  <a:lnTo>
                    <a:pt x="1307" y="87872"/>
                  </a:lnTo>
                  <a:cubicBezTo>
                    <a:pt x="1398" y="88024"/>
                    <a:pt x="1490" y="88115"/>
                    <a:pt x="1642" y="88115"/>
                  </a:cubicBezTo>
                  <a:cubicBezTo>
                    <a:pt x="1338" y="88541"/>
                    <a:pt x="1094" y="88966"/>
                    <a:pt x="851" y="89422"/>
                  </a:cubicBezTo>
                  <a:cubicBezTo>
                    <a:pt x="730" y="89696"/>
                    <a:pt x="578" y="90000"/>
                    <a:pt x="547" y="90334"/>
                  </a:cubicBezTo>
                  <a:cubicBezTo>
                    <a:pt x="487" y="90760"/>
                    <a:pt x="547" y="91185"/>
                    <a:pt x="578" y="91611"/>
                  </a:cubicBezTo>
                  <a:cubicBezTo>
                    <a:pt x="669" y="92766"/>
                    <a:pt x="639" y="93921"/>
                    <a:pt x="730" y="95106"/>
                  </a:cubicBezTo>
                  <a:cubicBezTo>
                    <a:pt x="730" y="95441"/>
                    <a:pt x="760" y="95805"/>
                    <a:pt x="790" y="96140"/>
                  </a:cubicBezTo>
                  <a:lnTo>
                    <a:pt x="2158" y="96140"/>
                  </a:lnTo>
                  <a:cubicBezTo>
                    <a:pt x="2219" y="96140"/>
                    <a:pt x="2280" y="96231"/>
                    <a:pt x="2249" y="96322"/>
                  </a:cubicBezTo>
                  <a:cubicBezTo>
                    <a:pt x="2310" y="96322"/>
                    <a:pt x="2401" y="96322"/>
                    <a:pt x="2462" y="96353"/>
                  </a:cubicBezTo>
                  <a:cubicBezTo>
                    <a:pt x="2493" y="96353"/>
                    <a:pt x="2523" y="96383"/>
                    <a:pt x="2523" y="96413"/>
                  </a:cubicBezTo>
                  <a:cubicBezTo>
                    <a:pt x="2614" y="96383"/>
                    <a:pt x="2736" y="96383"/>
                    <a:pt x="2827" y="96353"/>
                  </a:cubicBezTo>
                  <a:cubicBezTo>
                    <a:pt x="2857" y="96353"/>
                    <a:pt x="2888" y="96383"/>
                    <a:pt x="2918" y="96413"/>
                  </a:cubicBezTo>
                  <a:lnTo>
                    <a:pt x="3374" y="96413"/>
                  </a:lnTo>
                  <a:cubicBezTo>
                    <a:pt x="3496" y="96413"/>
                    <a:pt x="3496" y="96687"/>
                    <a:pt x="3374" y="96687"/>
                  </a:cubicBezTo>
                  <a:cubicBezTo>
                    <a:pt x="3070" y="96687"/>
                    <a:pt x="2949" y="96717"/>
                    <a:pt x="2645" y="96717"/>
                  </a:cubicBezTo>
                  <a:cubicBezTo>
                    <a:pt x="2645" y="96748"/>
                    <a:pt x="2614" y="96778"/>
                    <a:pt x="2553" y="96778"/>
                  </a:cubicBezTo>
                  <a:lnTo>
                    <a:pt x="2098" y="96778"/>
                  </a:lnTo>
                  <a:cubicBezTo>
                    <a:pt x="1854" y="96808"/>
                    <a:pt x="1581" y="96869"/>
                    <a:pt x="1338" y="96930"/>
                  </a:cubicBezTo>
                  <a:cubicBezTo>
                    <a:pt x="1216" y="96960"/>
                    <a:pt x="1034" y="97052"/>
                    <a:pt x="851" y="97082"/>
                  </a:cubicBezTo>
                  <a:cubicBezTo>
                    <a:pt x="882" y="97568"/>
                    <a:pt x="912" y="98024"/>
                    <a:pt x="942" y="98511"/>
                  </a:cubicBezTo>
                  <a:cubicBezTo>
                    <a:pt x="882" y="98511"/>
                    <a:pt x="821" y="98571"/>
                    <a:pt x="851" y="98632"/>
                  </a:cubicBezTo>
                  <a:cubicBezTo>
                    <a:pt x="851" y="99392"/>
                    <a:pt x="790" y="100122"/>
                    <a:pt x="730" y="100851"/>
                  </a:cubicBezTo>
                  <a:cubicBezTo>
                    <a:pt x="730" y="100881"/>
                    <a:pt x="730" y="100912"/>
                    <a:pt x="730" y="100942"/>
                  </a:cubicBezTo>
                  <a:cubicBezTo>
                    <a:pt x="669" y="101763"/>
                    <a:pt x="578" y="102614"/>
                    <a:pt x="517" y="103465"/>
                  </a:cubicBezTo>
                  <a:cubicBezTo>
                    <a:pt x="487" y="103344"/>
                    <a:pt x="456" y="103252"/>
                    <a:pt x="426" y="103131"/>
                  </a:cubicBezTo>
                  <a:cubicBezTo>
                    <a:pt x="399" y="103065"/>
                    <a:pt x="350" y="103033"/>
                    <a:pt x="306" y="103033"/>
                  </a:cubicBezTo>
                  <a:cubicBezTo>
                    <a:pt x="247" y="103033"/>
                    <a:pt x="196" y="103088"/>
                    <a:pt x="213" y="103192"/>
                  </a:cubicBezTo>
                  <a:cubicBezTo>
                    <a:pt x="274" y="103435"/>
                    <a:pt x="274" y="103647"/>
                    <a:pt x="304" y="103891"/>
                  </a:cubicBezTo>
                  <a:cubicBezTo>
                    <a:pt x="0" y="104134"/>
                    <a:pt x="31" y="104833"/>
                    <a:pt x="61" y="105228"/>
                  </a:cubicBezTo>
                  <a:cubicBezTo>
                    <a:pt x="91" y="105806"/>
                    <a:pt x="183" y="106413"/>
                    <a:pt x="243" y="106991"/>
                  </a:cubicBezTo>
                  <a:cubicBezTo>
                    <a:pt x="61" y="107781"/>
                    <a:pt x="213" y="108602"/>
                    <a:pt x="335" y="109453"/>
                  </a:cubicBezTo>
                  <a:cubicBezTo>
                    <a:pt x="335" y="109453"/>
                    <a:pt x="365" y="109514"/>
                    <a:pt x="365" y="109544"/>
                  </a:cubicBezTo>
                  <a:cubicBezTo>
                    <a:pt x="426" y="110000"/>
                    <a:pt x="517" y="110456"/>
                    <a:pt x="517" y="110912"/>
                  </a:cubicBezTo>
                  <a:cubicBezTo>
                    <a:pt x="608" y="112432"/>
                    <a:pt x="821" y="113952"/>
                    <a:pt x="1034" y="115441"/>
                  </a:cubicBezTo>
                  <a:cubicBezTo>
                    <a:pt x="1034" y="115684"/>
                    <a:pt x="1034" y="115927"/>
                    <a:pt x="1064" y="116170"/>
                  </a:cubicBezTo>
                  <a:cubicBezTo>
                    <a:pt x="1064" y="116353"/>
                    <a:pt x="1094" y="116535"/>
                    <a:pt x="1125" y="116718"/>
                  </a:cubicBezTo>
                  <a:cubicBezTo>
                    <a:pt x="1155" y="116930"/>
                    <a:pt x="1216" y="117143"/>
                    <a:pt x="1246" y="117356"/>
                  </a:cubicBezTo>
                  <a:cubicBezTo>
                    <a:pt x="1277" y="117538"/>
                    <a:pt x="1186" y="117721"/>
                    <a:pt x="1155" y="117903"/>
                  </a:cubicBezTo>
                  <a:cubicBezTo>
                    <a:pt x="1125" y="118146"/>
                    <a:pt x="1094" y="118359"/>
                    <a:pt x="1064" y="118602"/>
                  </a:cubicBezTo>
                  <a:cubicBezTo>
                    <a:pt x="1034" y="118906"/>
                    <a:pt x="973" y="119210"/>
                    <a:pt x="912" y="119514"/>
                  </a:cubicBezTo>
                  <a:cubicBezTo>
                    <a:pt x="912" y="119544"/>
                    <a:pt x="882" y="119575"/>
                    <a:pt x="882" y="119605"/>
                  </a:cubicBezTo>
                  <a:cubicBezTo>
                    <a:pt x="882" y="119636"/>
                    <a:pt x="882" y="119666"/>
                    <a:pt x="851" y="119666"/>
                  </a:cubicBezTo>
                  <a:cubicBezTo>
                    <a:pt x="851" y="119636"/>
                    <a:pt x="821" y="119605"/>
                    <a:pt x="790" y="119575"/>
                  </a:cubicBezTo>
                  <a:lnTo>
                    <a:pt x="730" y="119575"/>
                  </a:lnTo>
                  <a:cubicBezTo>
                    <a:pt x="699" y="119575"/>
                    <a:pt x="669" y="119605"/>
                    <a:pt x="669" y="119666"/>
                  </a:cubicBezTo>
                  <a:cubicBezTo>
                    <a:pt x="487" y="120791"/>
                    <a:pt x="304" y="122037"/>
                    <a:pt x="487" y="123192"/>
                  </a:cubicBezTo>
                  <a:cubicBezTo>
                    <a:pt x="509" y="123260"/>
                    <a:pt x="566" y="123294"/>
                    <a:pt x="606" y="123294"/>
                  </a:cubicBezTo>
                  <a:cubicBezTo>
                    <a:pt x="620" y="123294"/>
                    <a:pt x="631" y="123291"/>
                    <a:pt x="639" y="123283"/>
                  </a:cubicBezTo>
                  <a:cubicBezTo>
                    <a:pt x="730" y="123617"/>
                    <a:pt x="790" y="123952"/>
                    <a:pt x="912" y="124256"/>
                  </a:cubicBezTo>
                  <a:cubicBezTo>
                    <a:pt x="1003" y="124864"/>
                    <a:pt x="1125" y="125471"/>
                    <a:pt x="1155" y="126079"/>
                  </a:cubicBezTo>
                  <a:cubicBezTo>
                    <a:pt x="1155" y="126262"/>
                    <a:pt x="1155" y="126475"/>
                    <a:pt x="1155" y="126657"/>
                  </a:cubicBezTo>
                  <a:cubicBezTo>
                    <a:pt x="1155" y="126731"/>
                    <a:pt x="1211" y="126771"/>
                    <a:pt x="1268" y="126771"/>
                  </a:cubicBezTo>
                  <a:cubicBezTo>
                    <a:pt x="1306" y="126771"/>
                    <a:pt x="1344" y="126754"/>
                    <a:pt x="1368" y="126718"/>
                  </a:cubicBezTo>
                  <a:cubicBezTo>
                    <a:pt x="1398" y="127022"/>
                    <a:pt x="1429" y="127356"/>
                    <a:pt x="1490" y="127660"/>
                  </a:cubicBezTo>
                  <a:cubicBezTo>
                    <a:pt x="1459" y="127690"/>
                    <a:pt x="1429" y="127721"/>
                    <a:pt x="1368" y="127782"/>
                  </a:cubicBezTo>
                  <a:cubicBezTo>
                    <a:pt x="1110" y="128068"/>
                    <a:pt x="1365" y="128516"/>
                    <a:pt x="1675" y="128516"/>
                  </a:cubicBezTo>
                  <a:cubicBezTo>
                    <a:pt x="1694" y="128516"/>
                    <a:pt x="1713" y="128515"/>
                    <a:pt x="1733" y="128511"/>
                  </a:cubicBezTo>
                  <a:cubicBezTo>
                    <a:pt x="1946" y="128481"/>
                    <a:pt x="2158" y="128450"/>
                    <a:pt x="2371" y="128420"/>
                  </a:cubicBezTo>
                  <a:cubicBezTo>
                    <a:pt x="2979" y="128511"/>
                    <a:pt x="3557" y="128572"/>
                    <a:pt x="4134" y="128602"/>
                  </a:cubicBezTo>
                  <a:cubicBezTo>
                    <a:pt x="4377" y="128693"/>
                    <a:pt x="4620" y="128693"/>
                    <a:pt x="4833" y="128693"/>
                  </a:cubicBezTo>
                  <a:lnTo>
                    <a:pt x="4924" y="128693"/>
                  </a:lnTo>
                  <a:cubicBezTo>
                    <a:pt x="4924" y="128693"/>
                    <a:pt x="4955" y="128663"/>
                    <a:pt x="4955" y="128663"/>
                  </a:cubicBezTo>
                  <a:cubicBezTo>
                    <a:pt x="5076" y="128693"/>
                    <a:pt x="5167" y="128693"/>
                    <a:pt x="5259" y="128693"/>
                  </a:cubicBezTo>
                  <a:cubicBezTo>
                    <a:pt x="5441" y="128693"/>
                    <a:pt x="5532" y="128602"/>
                    <a:pt x="5593" y="128481"/>
                  </a:cubicBezTo>
                  <a:cubicBezTo>
                    <a:pt x="5745" y="128389"/>
                    <a:pt x="5897" y="128268"/>
                    <a:pt x="6019" y="128146"/>
                  </a:cubicBezTo>
                  <a:cubicBezTo>
                    <a:pt x="6049" y="128116"/>
                    <a:pt x="6079" y="128116"/>
                    <a:pt x="6079" y="128086"/>
                  </a:cubicBezTo>
                  <a:cubicBezTo>
                    <a:pt x="6870" y="128055"/>
                    <a:pt x="7569" y="127630"/>
                    <a:pt x="7964" y="126870"/>
                  </a:cubicBezTo>
                  <a:cubicBezTo>
                    <a:pt x="8055" y="126687"/>
                    <a:pt x="7994" y="126444"/>
                    <a:pt x="7842" y="126323"/>
                  </a:cubicBezTo>
                  <a:cubicBezTo>
                    <a:pt x="7873" y="126292"/>
                    <a:pt x="7933" y="126262"/>
                    <a:pt x="7964" y="126201"/>
                  </a:cubicBezTo>
                  <a:cubicBezTo>
                    <a:pt x="8359" y="126627"/>
                    <a:pt x="8785" y="127022"/>
                    <a:pt x="9210" y="127417"/>
                  </a:cubicBezTo>
                  <a:cubicBezTo>
                    <a:pt x="9298" y="127487"/>
                    <a:pt x="9407" y="127537"/>
                    <a:pt x="9512" y="127537"/>
                  </a:cubicBezTo>
                  <a:cubicBezTo>
                    <a:pt x="9588" y="127537"/>
                    <a:pt x="9663" y="127511"/>
                    <a:pt x="9727" y="127447"/>
                  </a:cubicBezTo>
                  <a:lnTo>
                    <a:pt x="9788" y="127447"/>
                  </a:lnTo>
                  <a:cubicBezTo>
                    <a:pt x="9848" y="127538"/>
                    <a:pt x="9970" y="127599"/>
                    <a:pt x="10092" y="127630"/>
                  </a:cubicBezTo>
                  <a:cubicBezTo>
                    <a:pt x="10517" y="127660"/>
                    <a:pt x="10973" y="127690"/>
                    <a:pt x="11399" y="127690"/>
                  </a:cubicBezTo>
                  <a:lnTo>
                    <a:pt x="11459" y="127690"/>
                  </a:lnTo>
                  <a:cubicBezTo>
                    <a:pt x="11510" y="127703"/>
                    <a:pt x="11555" y="127710"/>
                    <a:pt x="11595" y="127710"/>
                  </a:cubicBezTo>
                  <a:cubicBezTo>
                    <a:pt x="11651" y="127710"/>
                    <a:pt x="11697" y="127696"/>
                    <a:pt x="11733" y="127660"/>
                  </a:cubicBezTo>
                  <a:cubicBezTo>
                    <a:pt x="11976" y="127660"/>
                    <a:pt x="12219" y="127630"/>
                    <a:pt x="12432" y="127599"/>
                  </a:cubicBezTo>
                  <a:cubicBezTo>
                    <a:pt x="13283" y="127812"/>
                    <a:pt x="14134" y="127934"/>
                    <a:pt x="14985" y="128025"/>
                  </a:cubicBezTo>
                  <a:lnTo>
                    <a:pt x="15046" y="128025"/>
                  </a:lnTo>
                  <a:cubicBezTo>
                    <a:pt x="15532" y="128116"/>
                    <a:pt x="16019" y="128177"/>
                    <a:pt x="16535" y="128237"/>
                  </a:cubicBezTo>
                  <a:cubicBezTo>
                    <a:pt x="17083" y="128389"/>
                    <a:pt x="17660" y="128450"/>
                    <a:pt x="18238" y="128481"/>
                  </a:cubicBezTo>
                  <a:cubicBezTo>
                    <a:pt x="18499" y="128572"/>
                    <a:pt x="18766" y="128613"/>
                    <a:pt x="19031" y="128613"/>
                  </a:cubicBezTo>
                  <a:cubicBezTo>
                    <a:pt x="19383" y="128613"/>
                    <a:pt x="19732" y="128541"/>
                    <a:pt x="20061" y="128420"/>
                  </a:cubicBezTo>
                  <a:cubicBezTo>
                    <a:pt x="20092" y="128420"/>
                    <a:pt x="20122" y="128389"/>
                    <a:pt x="20153" y="128389"/>
                  </a:cubicBezTo>
                  <a:cubicBezTo>
                    <a:pt x="20548" y="128237"/>
                    <a:pt x="20912" y="127994"/>
                    <a:pt x="21216" y="127690"/>
                  </a:cubicBezTo>
                  <a:cubicBezTo>
                    <a:pt x="21308" y="127599"/>
                    <a:pt x="21338" y="127508"/>
                    <a:pt x="21308" y="127386"/>
                  </a:cubicBezTo>
                  <a:cubicBezTo>
                    <a:pt x="21399" y="127265"/>
                    <a:pt x="21460" y="127234"/>
                    <a:pt x="21551" y="127113"/>
                  </a:cubicBezTo>
                  <a:cubicBezTo>
                    <a:pt x="21581" y="127174"/>
                    <a:pt x="21642" y="127234"/>
                    <a:pt x="21672" y="127326"/>
                  </a:cubicBezTo>
                  <a:cubicBezTo>
                    <a:pt x="21642" y="127326"/>
                    <a:pt x="21642" y="127356"/>
                    <a:pt x="21612" y="127356"/>
                  </a:cubicBezTo>
                  <a:cubicBezTo>
                    <a:pt x="21490" y="127569"/>
                    <a:pt x="21642" y="127842"/>
                    <a:pt x="21855" y="127903"/>
                  </a:cubicBezTo>
                  <a:lnTo>
                    <a:pt x="22098" y="127994"/>
                  </a:lnTo>
                  <a:cubicBezTo>
                    <a:pt x="22128" y="127994"/>
                    <a:pt x="22128" y="127994"/>
                    <a:pt x="22159" y="128025"/>
                  </a:cubicBezTo>
                  <a:cubicBezTo>
                    <a:pt x="22250" y="128025"/>
                    <a:pt x="22341" y="127994"/>
                    <a:pt x="22432" y="127934"/>
                  </a:cubicBezTo>
                  <a:cubicBezTo>
                    <a:pt x="22554" y="127873"/>
                    <a:pt x="22615" y="127721"/>
                    <a:pt x="22554" y="127569"/>
                  </a:cubicBezTo>
                  <a:lnTo>
                    <a:pt x="22706" y="127569"/>
                  </a:lnTo>
                  <a:cubicBezTo>
                    <a:pt x="22858" y="127478"/>
                    <a:pt x="23010" y="127386"/>
                    <a:pt x="23162" y="127295"/>
                  </a:cubicBezTo>
                  <a:cubicBezTo>
                    <a:pt x="23162" y="127386"/>
                    <a:pt x="23162" y="127478"/>
                    <a:pt x="23253" y="127538"/>
                  </a:cubicBezTo>
                  <a:cubicBezTo>
                    <a:pt x="23253" y="127538"/>
                    <a:pt x="23253" y="127569"/>
                    <a:pt x="23253" y="127569"/>
                  </a:cubicBezTo>
                  <a:cubicBezTo>
                    <a:pt x="23314" y="127660"/>
                    <a:pt x="23405" y="127721"/>
                    <a:pt x="23526" y="127751"/>
                  </a:cubicBezTo>
                  <a:cubicBezTo>
                    <a:pt x="23526" y="127751"/>
                    <a:pt x="23557" y="127782"/>
                    <a:pt x="23587" y="127782"/>
                  </a:cubicBezTo>
                  <a:lnTo>
                    <a:pt x="23587" y="127812"/>
                  </a:lnTo>
                  <a:cubicBezTo>
                    <a:pt x="23645" y="127870"/>
                    <a:pt x="23727" y="127891"/>
                    <a:pt x="23819" y="127891"/>
                  </a:cubicBezTo>
                  <a:cubicBezTo>
                    <a:pt x="23871" y="127891"/>
                    <a:pt x="23927" y="127884"/>
                    <a:pt x="23982" y="127873"/>
                  </a:cubicBezTo>
                  <a:cubicBezTo>
                    <a:pt x="24013" y="127888"/>
                    <a:pt x="24043" y="127896"/>
                    <a:pt x="24074" y="127896"/>
                  </a:cubicBezTo>
                  <a:cubicBezTo>
                    <a:pt x="24104" y="127896"/>
                    <a:pt x="24134" y="127888"/>
                    <a:pt x="24165" y="127873"/>
                  </a:cubicBezTo>
                  <a:cubicBezTo>
                    <a:pt x="25016" y="127599"/>
                    <a:pt x="25897" y="127386"/>
                    <a:pt x="26809" y="127295"/>
                  </a:cubicBezTo>
                  <a:cubicBezTo>
                    <a:pt x="27235" y="127265"/>
                    <a:pt x="27691" y="127265"/>
                    <a:pt x="28116" y="127265"/>
                  </a:cubicBezTo>
                  <a:cubicBezTo>
                    <a:pt x="28116" y="127447"/>
                    <a:pt x="28238" y="127599"/>
                    <a:pt x="28481" y="127599"/>
                  </a:cubicBezTo>
                  <a:cubicBezTo>
                    <a:pt x="29028" y="127630"/>
                    <a:pt x="29575" y="127660"/>
                    <a:pt x="30122" y="127751"/>
                  </a:cubicBezTo>
                  <a:cubicBezTo>
                    <a:pt x="30183" y="127782"/>
                    <a:pt x="30244" y="127782"/>
                    <a:pt x="30305" y="127782"/>
                  </a:cubicBezTo>
                  <a:cubicBezTo>
                    <a:pt x="30457" y="127812"/>
                    <a:pt x="30609" y="127812"/>
                    <a:pt x="30791" y="127842"/>
                  </a:cubicBezTo>
                  <a:cubicBezTo>
                    <a:pt x="30973" y="127873"/>
                    <a:pt x="31156" y="127903"/>
                    <a:pt x="31338" y="127934"/>
                  </a:cubicBezTo>
                  <a:cubicBezTo>
                    <a:pt x="31356" y="127942"/>
                    <a:pt x="31376" y="127946"/>
                    <a:pt x="31398" y="127946"/>
                  </a:cubicBezTo>
                  <a:cubicBezTo>
                    <a:pt x="31450" y="127946"/>
                    <a:pt x="31508" y="127925"/>
                    <a:pt x="31551" y="127903"/>
                  </a:cubicBezTo>
                  <a:cubicBezTo>
                    <a:pt x="31976" y="127964"/>
                    <a:pt x="32432" y="127994"/>
                    <a:pt x="32858" y="128055"/>
                  </a:cubicBezTo>
                  <a:cubicBezTo>
                    <a:pt x="33058" y="128079"/>
                    <a:pt x="33267" y="128093"/>
                    <a:pt x="33481" y="128093"/>
                  </a:cubicBezTo>
                  <a:cubicBezTo>
                    <a:pt x="33818" y="128093"/>
                    <a:pt x="34164" y="128057"/>
                    <a:pt x="34499" y="127964"/>
                  </a:cubicBezTo>
                  <a:cubicBezTo>
                    <a:pt x="34530" y="127964"/>
                    <a:pt x="34560" y="127964"/>
                    <a:pt x="34591" y="127934"/>
                  </a:cubicBezTo>
                  <a:cubicBezTo>
                    <a:pt x="34894" y="127903"/>
                    <a:pt x="35198" y="127842"/>
                    <a:pt x="35502" y="127842"/>
                  </a:cubicBezTo>
                  <a:cubicBezTo>
                    <a:pt x="35533" y="127812"/>
                    <a:pt x="35563" y="127812"/>
                    <a:pt x="35594" y="127812"/>
                  </a:cubicBezTo>
                  <a:cubicBezTo>
                    <a:pt x="35748" y="127804"/>
                    <a:pt x="35905" y="127800"/>
                    <a:pt x="36064" y="127800"/>
                  </a:cubicBezTo>
                  <a:cubicBezTo>
                    <a:pt x="36497" y="127800"/>
                    <a:pt x="36942" y="127828"/>
                    <a:pt x="37387" y="127873"/>
                  </a:cubicBezTo>
                  <a:cubicBezTo>
                    <a:pt x="37417" y="127903"/>
                    <a:pt x="37448" y="127934"/>
                    <a:pt x="37509" y="127964"/>
                  </a:cubicBezTo>
                  <a:cubicBezTo>
                    <a:pt x="37713" y="128058"/>
                    <a:pt x="37925" y="128101"/>
                    <a:pt x="38135" y="128101"/>
                  </a:cubicBezTo>
                  <a:cubicBezTo>
                    <a:pt x="38672" y="128101"/>
                    <a:pt x="39195" y="127815"/>
                    <a:pt x="39545" y="127356"/>
                  </a:cubicBezTo>
                  <a:cubicBezTo>
                    <a:pt x="39606" y="127356"/>
                    <a:pt x="39667" y="127326"/>
                    <a:pt x="39697" y="127295"/>
                  </a:cubicBezTo>
                  <a:cubicBezTo>
                    <a:pt x="39971" y="127174"/>
                    <a:pt x="40183" y="126839"/>
                    <a:pt x="40366" y="126596"/>
                  </a:cubicBezTo>
                  <a:cubicBezTo>
                    <a:pt x="40426" y="126535"/>
                    <a:pt x="40487" y="126444"/>
                    <a:pt x="40548" y="126353"/>
                  </a:cubicBezTo>
                  <a:cubicBezTo>
                    <a:pt x="40639" y="126505"/>
                    <a:pt x="40730" y="126657"/>
                    <a:pt x="40822" y="126779"/>
                  </a:cubicBezTo>
                  <a:cubicBezTo>
                    <a:pt x="40791" y="126809"/>
                    <a:pt x="40791" y="126870"/>
                    <a:pt x="40822" y="126930"/>
                  </a:cubicBezTo>
                  <a:cubicBezTo>
                    <a:pt x="41278" y="127356"/>
                    <a:pt x="41703" y="127812"/>
                    <a:pt x="42129" y="128237"/>
                  </a:cubicBezTo>
                  <a:lnTo>
                    <a:pt x="42159" y="128268"/>
                  </a:lnTo>
                  <a:cubicBezTo>
                    <a:pt x="42189" y="128298"/>
                    <a:pt x="42220" y="128298"/>
                    <a:pt x="42250" y="128298"/>
                  </a:cubicBezTo>
                  <a:cubicBezTo>
                    <a:pt x="42281" y="128268"/>
                    <a:pt x="42311" y="128237"/>
                    <a:pt x="42311" y="128207"/>
                  </a:cubicBezTo>
                  <a:cubicBezTo>
                    <a:pt x="42341" y="128177"/>
                    <a:pt x="42341" y="128116"/>
                    <a:pt x="42311" y="128086"/>
                  </a:cubicBezTo>
                  <a:lnTo>
                    <a:pt x="42281" y="128086"/>
                  </a:lnTo>
                  <a:cubicBezTo>
                    <a:pt x="42281" y="128055"/>
                    <a:pt x="42281" y="128055"/>
                    <a:pt x="42281" y="128055"/>
                  </a:cubicBezTo>
                  <a:lnTo>
                    <a:pt x="42524" y="128025"/>
                  </a:lnTo>
                  <a:cubicBezTo>
                    <a:pt x="42554" y="128055"/>
                    <a:pt x="42585" y="128086"/>
                    <a:pt x="42615" y="128086"/>
                  </a:cubicBezTo>
                  <a:cubicBezTo>
                    <a:pt x="42706" y="128116"/>
                    <a:pt x="42767" y="128146"/>
                    <a:pt x="42858" y="128146"/>
                  </a:cubicBezTo>
                  <a:cubicBezTo>
                    <a:pt x="42881" y="128154"/>
                    <a:pt x="42902" y="128158"/>
                    <a:pt x="42922" y="128158"/>
                  </a:cubicBezTo>
                  <a:cubicBezTo>
                    <a:pt x="42982" y="128158"/>
                    <a:pt x="43033" y="128124"/>
                    <a:pt x="43101" y="128055"/>
                  </a:cubicBezTo>
                  <a:cubicBezTo>
                    <a:pt x="43162" y="128025"/>
                    <a:pt x="43162" y="127934"/>
                    <a:pt x="43132" y="127873"/>
                  </a:cubicBezTo>
                  <a:cubicBezTo>
                    <a:pt x="43253" y="127842"/>
                    <a:pt x="43344" y="127812"/>
                    <a:pt x="43436" y="127782"/>
                  </a:cubicBezTo>
                  <a:cubicBezTo>
                    <a:pt x="43496" y="127782"/>
                    <a:pt x="43527" y="127782"/>
                    <a:pt x="43557" y="127751"/>
                  </a:cubicBezTo>
                  <a:cubicBezTo>
                    <a:pt x="43588" y="127812"/>
                    <a:pt x="43618" y="127842"/>
                    <a:pt x="43679" y="127842"/>
                  </a:cubicBezTo>
                  <a:cubicBezTo>
                    <a:pt x="44287" y="127842"/>
                    <a:pt x="44895" y="127842"/>
                    <a:pt x="45503" y="127812"/>
                  </a:cubicBezTo>
                  <a:cubicBezTo>
                    <a:pt x="45867" y="127873"/>
                    <a:pt x="46232" y="127934"/>
                    <a:pt x="46597" y="127994"/>
                  </a:cubicBezTo>
                  <a:cubicBezTo>
                    <a:pt x="46684" y="128012"/>
                    <a:pt x="46811" y="128049"/>
                    <a:pt x="46933" y="128049"/>
                  </a:cubicBezTo>
                  <a:cubicBezTo>
                    <a:pt x="47023" y="128049"/>
                    <a:pt x="47110" y="128029"/>
                    <a:pt x="47174" y="127964"/>
                  </a:cubicBezTo>
                  <a:cubicBezTo>
                    <a:pt x="47357" y="128055"/>
                    <a:pt x="47569" y="128116"/>
                    <a:pt x="47782" y="128177"/>
                  </a:cubicBezTo>
                  <a:cubicBezTo>
                    <a:pt x="47837" y="128183"/>
                    <a:pt x="47892" y="128185"/>
                    <a:pt x="47946" y="128185"/>
                  </a:cubicBezTo>
                  <a:cubicBezTo>
                    <a:pt x="48165" y="128185"/>
                    <a:pt x="48384" y="128146"/>
                    <a:pt x="48603" y="128146"/>
                  </a:cubicBezTo>
                  <a:cubicBezTo>
                    <a:pt x="48649" y="128142"/>
                    <a:pt x="48695" y="128140"/>
                    <a:pt x="48742" y="128140"/>
                  </a:cubicBezTo>
                  <a:cubicBezTo>
                    <a:pt x="48925" y="128140"/>
                    <a:pt x="49116" y="128168"/>
                    <a:pt x="49302" y="128168"/>
                  </a:cubicBezTo>
                  <a:cubicBezTo>
                    <a:pt x="49384" y="128168"/>
                    <a:pt x="49466" y="128162"/>
                    <a:pt x="49545" y="128146"/>
                  </a:cubicBezTo>
                  <a:cubicBezTo>
                    <a:pt x="49697" y="128146"/>
                    <a:pt x="49849" y="128086"/>
                    <a:pt x="49971" y="128055"/>
                  </a:cubicBezTo>
                  <a:cubicBezTo>
                    <a:pt x="50153" y="128086"/>
                    <a:pt x="50335" y="128086"/>
                    <a:pt x="50518" y="128086"/>
                  </a:cubicBezTo>
                  <a:lnTo>
                    <a:pt x="50579" y="128086"/>
                  </a:lnTo>
                  <a:cubicBezTo>
                    <a:pt x="50731" y="128116"/>
                    <a:pt x="50883" y="128116"/>
                    <a:pt x="51004" y="128116"/>
                  </a:cubicBezTo>
                  <a:cubicBezTo>
                    <a:pt x="51035" y="128116"/>
                    <a:pt x="51065" y="128116"/>
                    <a:pt x="51095" y="128086"/>
                  </a:cubicBezTo>
                  <a:cubicBezTo>
                    <a:pt x="51399" y="128086"/>
                    <a:pt x="51703" y="128055"/>
                    <a:pt x="52038" y="128025"/>
                  </a:cubicBezTo>
                  <a:cubicBezTo>
                    <a:pt x="52615" y="128086"/>
                    <a:pt x="53223" y="128177"/>
                    <a:pt x="53801" y="128268"/>
                  </a:cubicBezTo>
                  <a:cubicBezTo>
                    <a:pt x="53831" y="128298"/>
                    <a:pt x="53831" y="128298"/>
                    <a:pt x="53861" y="128298"/>
                  </a:cubicBezTo>
                  <a:cubicBezTo>
                    <a:pt x="54257" y="128481"/>
                    <a:pt x="54652" y="128572"/>
                    <a:pt x="55077" y="128633"/>
                  </a:cubicBezTo>
                  <a:cubicBezTo>
                    <a:pt x="55108" y="128633"/>
                    <a:pt x="55168" y="128602"/>
                    <a:pt x="55168" y="128541"/>
                  </a:cubicBezTo>
                  <a:cubicBezTo>
                    <a:pt x="55442" y="128086"/>
                    <a:pt x="55716" y="127599"/>
                    <a:pt x="56050" y="127174"/>
                  </a:cubicBezTo>
                  <a:cubicBezTo>
                    <a:pt x="56050" y="127174"/>
                    <a:pt x="56050" y="127204"/>
                    <a:pt x="56050" y="127204"/>
                  </a:cubicBezTo>
                  <a:cubicBezTo>
                    <a:pt x="56009" y="127307"/>
                    <a:pt x="56079" y="127382"/>
                    <a:pt x="56157" y="127382"/>
                  </a:cubicBezTo>
                  <a:cubicBezTo>
                    <a:pt x="56194" y="127382"/>
                    <a:pt x="56233" y="127365"/>
                    <a:pt x="56263" y="127326"/>
                  </a:cubicBezTo>
                  <a:lnTo>
                    <a:pt x="56567" y="126657"/>
                  </a:lnTo>
                  <a:cubicBezTo>
                    <a:pt x="56567" y="126627"/>
                    <a:pt x="56597" y="126566"/>
                    <a:pt x="56627" y="126535"/>
                  </a:cubicBezTo>
                  <a:cubicBezTo>
                    <a:pt x="56627" y="126475"/>
                    <a:pt x="56658" y="126444"/>
                    <a:pt x="56688" y="126383"/>
                  </a:cubicBezTo>
                  <a:cubicBezTo>
                    <a:pt x="56719" y="126627"/>
                    <a:pt x="56749" y="126839"/>
                    <a:pt x="56840" y="127052"/>
                  </a:cubicBezTo>
                  <a:cubicBezTo>
                    <a:pt x="56840" y="127082"/>
                    <a:pt x="56871" y="127113"/>
                    <a:pt x="56901" y="127143"/>
                  </a:cubicBezTo>
                  <a:cubicBezTo>
                    <a:pt x="56901" y="127143"/>
                    <a:pt x="56901" y="127174"/>
                    <a:pt x="56931" y="127174"/>
                  </a:cubicBezTo>
                  <a:cubicBezTo>
                    <a:pt x="56958" y="127209"/>
                    <a:pt x="56990" y="127224"/>
                    <a:pt x="57020" y="127224"/>
                  </a:cubicBezTo>
                  <a:cubicBezTo>
                    <a:pt x="57093" y="127224"/>
                    <a:pt x="57157" y="127138"/>
                    <a:pt x="57114" y="127052"/>
                  </a:cubicBezTo>
                  <a:lnTo>
                    <a:pt x="57114" y="127052"/>
                  </a:lnTo>
                  <a:cubicBezTo>
                    <a:pt x="57175" y="127143"/>
                    <a:pt x="57144" y="127265"/>
                    <a:pt x="57235" y="127356"/>
                  </a:cubicBezTo>
                  <a:cubicBezTo>
                    <a:pt x="57296" y="127386"/>
                    <a:pt x="57327" y="127417"/>
                    <a:pt x="57387" y="127417"/>
                  </a:cubicBezTo>
                  <a:cubicBezTo>
                    <a:pt x="57478" y="127417"/>
                    <a:pt x="57539" y="127417"/>
                    <a:pt x="57570" y="127356"/>
                  </a:cubicBezTo>
                  <a:cubicBezTo>
                    <a:pt x="57600" y="127386"/>
                    <a:pt x="57600" y="127417"/>
                    <a:pt x="57630" y="127417"/>
                  </a:cubicBezTo>
                  <a:lnTo>
                    <a:pt x="57661" y="127417"/>
                  </a:lnTo>
                  <a:cubicBezTo>
                    <a:pt x="57570" y="127478"/>
                    <a:pt x="57570" y="127630"/>
                    <a:pt x="57661" y="127660"/>
                  </a:cubicBezTo>
                  <a:cubicBezTo>
                    <a:pt x="57753" y="127674"/>
                    <a:pt x="57838" y="127680"/>
                    <a:pt x="57919" y="127680"/>
                  </a:cubicBezTo>
                  <a:cubicBezTo>
                    <a:pt x="58186" y="127680"/>
                    <a:pt x="58407" y="127615"/>
                    <a:pt x="58664" y="127569"/>
                  </a:cubicBezTo>
                  <a:cubicBezTo>
                    <a:pt x="58686" y="127567"/>
                    <a:pt x="58708" y="127566"/>
                    <a:pt x="58730" y="127566"/>
                  </a:cubicBezTo>
                  <a:cubicBezTo>
                    <a:pt x="59057" y="127566"/>
                    <a:pt x="59478" y="127763"/>
                    <a:pt x="59819" y="127934"/>
                  </a:cubicBezTo>
                  <a:cubicBezTo>
                    <a:pt x="60062" y="128146"/>
                    <a:pt x="60366" y="128329"/>
                    <a:pt x="60670" y="128420"/>
                  </a:cubicBezTo>
                  <a:cubicBezTo>
                    <a:pt x="60681" y="128423"/>
                    <a:pt x="60691" y="128424"/>
                    <a:pt x="60702" y="128424"/>
                  </a:cubicBezTo>
                  <a:cubicBezTo>
                    <a:pt x="60806" y="128424"/>
                    <a:pt x="60875" y="128290"/>
                    <a:pt x="60792" y="128207"/>
                  </a:cubicBezTo>
                  <a:cubicBezTo>
                    <a:pt x="60761" y="128177"/>
                    <a:pt x="60731" y="128116"/>
                    <a:pt x="60700" y="128086"/>
                  </a:cubicBezTo>
                  <a:cubicBezTo>
                    <a:pt x="61278" y="127994"/>
                    <a:pt x="61673" y="127417"/>
                    <a:pt x="62038" y="126839"/>
                  </a:cubicBezTo>
                  <a:cubicBezTo>
                    <a:pt x="62068" y="126809"/>
                    <a:pt x="62068" y="126809"/>
                    <a:pt x="62068" y="126779"/>
                  </a:cubicBezTo>
                  <a:cubicBezTo>
                    <a:pt x="62099" y="126809"/>
                    <a:pt x="62099" y="126809"/>
                    <a:pt x="62099" y="126809"/>
                  </a:cubicBezTo>
                  <a:cubicBezTo>
                    <a:pt x="62129" y="126839"/>
                    <a:pt x="62159" y="126854"/>
                    <a:pt x="62186" y="126854"/>
                  </a:cubicBezTo>
                  <a:cubicBezTo>
                    <a:pt x="62213" y="126854"/>
                    <a:pt x="62235" y="126839"/>
                    <a:pt x="62251" y="126809"/>
                  </a:cubicBezTo>
                  <a:cubicBezTo>
                    <a:pt x="62337" y="126705"/>
                    <a:pt x="62443" y="126651"/>
                    <a:pt x="62552" y="126651"/>
                  </a:cubicBezTo>
                  <a:cubicBezTo>
                    <a:pt x="62634" y="126651"/>
                    <a:pt x="62719" y="126682"/>
                    <a:pt x="62798" y="126748"/>
                  </a:cubicBezTo>
                  <a:cubicBezTo>
                    <a:pt x="62919" y="126839"/>
                    <a:pt x="62919" y="126961"/>
                    <a:pt x="62980" y="127082"/>
                  </a:cubicBezTo>
                  <a:cubicBezTo>
                    <a:pt x="63071" y="127143"/>
                    <a:pt x="63162" y="127174"/>
                    <a:pt x="63254" y="127234"/>
                  </a:cubicBezTo>
                  <a:cubicBezTo>
                    <a:pt x="63406" y="127326"/>
                    <a:pt x="63558" y="127478"/>
                    <a:pt x="63679" y="127660"/>
                  </a:cubicBezTo>
                  <a:cubicBezTo>
                    <a:pt x="63699" y="127690"/>
                    <a:pt x="63726" y="127704"/>
                    <a:pt x="63754" y="127704"/>
                  </a:cubicBezTo>
                  <a:cubicBezTo>
                    <a:pt x="63808" y="127704"/>
                    <a:pt x="63862" y="127650"/>
                    <a:pt x="63862" y="127569"/>
                  </a:cubicBezTo>
                  <a:lnTo>
                    <a:pt x="63922" y="127630"/>
                  </a:lnTo>
                  <a:cubicBezTo>
                    <a:pt x="64017" y="127667"/>
                    <a:pt x="64120" y="127682"/>
                    <a:pt x="64226" y="127682"/>
                  </a:cubicBezTo>
                  <a:cubicBezTo>
                    <a:pt x="64463" y="127682"/>
                    <a:pt x="64716" y="127611"/>
                    <a:pt x="64925" y="127569"/>
                  </a:cubicBezTo>
                  <a:cubicBezTo>
                    <a:pt x="65381" y="127478"/>
                    <a:pt x="65807" y="127326"/>
                    <a:pt x="66232" y="127143"/>
                  </a:cubicBezTo>
                  <a:cubicBezTo>
                    <a:pt x="66232" y="127113"/>
                    <a:pt x="66263" y="127113"/>
                    <a:pt x="66263" y="127082"/>
                  </a:cubicBezTo>
                  <a:cubicBezTo>
                    <a:pt x="66506" y="127082"/>
                    <a:pt x="66719" y="127113"/>
                    <a:pt x="66962" y="127174"/>
                  </a:cubicBezTo>
                  <a:lnTo>
                    <a:pt x="67053" y="127174"/>
                  </a:lnTo>
                  <a:cubicBezTo>
                    <a:pt x="67631" y="127295"/>
                    <a:pt x="68208" y="127538"/>
                    <a:pt x="68755" y="127782"/>
                  </a:cubicBezTo>
                  <a:cubicBezTo>
                    <a:pt x="68771" y="127787"/>
                    <a:pt x="68787" y="127789"/>
                    <a:pt x="68801" y="127789"/>
                  </a:cubicBezTo>
                  <a:cubicBezTo>
                    <a:pt x="68866" y="127789"/>
                    <a:pt x="68907" y="127735"/>
                    <a:pt x="68907" y="127660"/>
                  </a:cubicBezTo>
                  <a:cubicBezTo>
                    <a:pt x="69011" y="127688"/>
                    <a:pt x="69114" y="127702"/>
                    <a:pt x="69217" y="127702"/>
                  </a:cubicBezTo>
                  <a:cubicBezTo>
                    <a:pt x="69446" y="127702"/>
                    <a:pt x="69670" y="127634"/>
                    <a:pt x="69880" y="127508"/>
                  </a:cubicBezTo>
                  <a:cubicBezTo>
                    <a:pt x="69910" y="127478"/>
                    <a:pt x="69910" y="127478"/>
                    <a:pt x="69941" y="127447"/>
                  </a:cubicBezTo>
                  <a:cubicBezTo>
                    <a:pt x="70093" y="127356"/>
                    <a:pt x="70214" y="127234"/>
                    <a:pt x="70336" y="127082"/>
                  </a:cubicBezTo>
                  <a:cubicBezTo>
                    <a:pt x="70336" y="127082"/>
                    <a:pt x="70366" y="127082"/>
                    <a:pt x="70366" y="127113"/>
                  </a:cubicBezTo>
                  <a:lnTo>
                    <a:pt x="70397" y="127113"/>
                  </a:lnTo>
                  <a:cubicBezTo>
                    <a:pt x="70397" y="127143"/>
                    <a:pt x="70397" y="127143"/>
                    <a:pt x="70397" y="127174"/>
                  </a:cubicBezTo>
                  <a:cubicBezTo>
                    <a:pt x="70397" y="127234"/>
                    <a:pt x="70427" y="127326"/>
                    <a:pt x="70488" y="127356"/>
                  </a:cubicBezTo>
                  <a:cubicBezTo>
                    <a:pt x="70697" y="127449"/>
                    <a:pt x="70924" y="127489"/>
                    <a:pt x="71154" y="127489"/>
                  </a:cubicBezTo>
                  <a:cubicBezTo>
                    <a:pt x="71226" y="127489"/>
                    <a:pt x="71298" y="127485"/>
                    <a:pt x="71369" y="127478"/>
                  </a:cubicBezTo>
                  <a:cubicBezTo>
                    <a:pt x="71430" y="127447"/>
                    <a:pt x="71521" y="127326"/>
                    <a:pt x="71430" y="127234"/>
                  </a:cubicBezTo>
                  <a:cubicBezTo>
                    <a:pt x="71400" y="127204"/>
                    <a:pt x="71369" y="127143"/>
                    <a:pt x="71309" y="127113"/>
                  </a:cubicBezTo>
                  <a:cubicBezTo>
                    <a:pt x="71339" y="127113"/>
                    <a:pt x="71339" y="127082"/>
                    <a:pt x="71339" y="127082"/>
                  </a:cubicBezTo>
                  <a:cubicBezTo>
                    <a:pt x="71430" y="126870"/>
                    <a:pt x="71430" y="126657"/>
                    <a:pt x="71369" y="126475"/>
                  </a:cubicBezTo>
                  <a:cubicBezTo>
                    <a:pt x="71430" y="126444"/>
                    <a:pt x="71521" y="126383"/>
                    <a:pt x="71582" y="126323"/>
                  </a:cubicBezTo>
                  <a:cubicBezTo>
                    <a:pt x="71651" y="126207"/>
                    <a:pt x="71581" y="126058"/>
                    <a:pt x="71503" y="126058"/>
                  </a:cubicBezTo>
                  <a:cubicBezTo>
                    <a:pt x="71478" y="126058"/>
                    <a:pt x="71452" y="126073"/>
                    <a:pt x="71430" y="126110"/>
                  </a:cubicBezTo>
                  <a:cubicBezTo>
                    <a:pt x="71369" y="126201"/>
                    <a:pt x="71309" y="126231"/>
                    <a:pt x="71248" y="126262"/>
                  </a:cubicBezTo>
                  <a:cubicBezTo>
                    <a:pt x="71248" y="126231"/>
                    <a:pt x="71217" y="126231"/>
                    <a:pt x="71187" y="126201"/>
                  </a:cubicBezTo>
                  <a:cubicBezTo>
                    <a:pt x="71157" y="126079"/>
                    <a:pt x="71126" y="125988"/>
                    <a:pt x="71096" y="125867"/>
                  </a:cubicBezTo>
                  <a:cubicBezTo>
                    <a:pt x="71126" y="125806"/>
                    <a:pt x="71126" y="125745"/>
                    <a:pt x="71126" y="125684"/>
                  </a:cubicBezTo>
                  <a:cubicBezTo>
                    <a:pt x="71146" y="125724"/>
                    <a:pt x="71175" y="125741"/>
                    <a:pt x="71204" y="125741"/>
                  </a:cubicBezTo>
                  <a:cubicBezTo>
                    <a:pt x="71266" y="125741"/>
                    <a:pt x="71329" y="125666"/>
                    <a:pt x="71309" y="125563"/>
                  </a:cubicBezTo>
                  <a:cubicBezTo>
                    <a:pt x="71278" y="125380"/>
                    <a:pt x="71248" y="125259"/>
                    <a:pt x="71217" y="125076"/>
                  </a:cubicBezTo>
                  <a:cubicBezTo>
                    <a:pt x="71217" y="125046"/>
                    <a:pt x="71217" y="125046"/>
                    <a:pt x="71217" y="125016"/>
                  </a:cubicBezTo>
                  <a:cubicBezTo>
                    <a:pt x="71217" y="124985"/>
                    <a:pt x="71187" y="124924"/>
                    <a:pt x="71187" y="124894"/>
                  </a:cubicBezTo>
                  <a:cubicBezTo>
                    <a:pt x="71157" y="124651"/>
                    <a:pt x="71126" y="124408"/>
                    <a:pt x="71096" y="124134"/>
                  </a:cubicBezTo>
                  <a:cubicBezTo>
                    <a:pt x="71126" y="124134"/>
                    <a:pt x="71157" y="124073"/>
                    <a:pt x="71157" y="124013"/>
                  </a:cubicBezTo>
                  <a:cubicBezTo>
                    <a:pt x="71126" y="123192"/>
                    <a:pt x="71035" y="122371"/>
                    <a:pt x="70913" y="121550"/>
                  </a:cubicBezTo>
                  <a:cubicBezTo>
                    <a:pt x="70913" y="121520"/>
                    <a:pt x="70883" y="121490"/>
                    <a:pt x="70883" y="121459"/>
                  </a:cubicBezTo>
                  <a:cubicBezTo>
                    <a:pt x="70853" y="121155"/>
                    <a:pt x="70792" y="120882"/>
                    <a:pt x="70731" y="120578"/>
                  </a:cubicBezTo>
                  <a:cubicBezTo>
                    <a:pt x="70731" y="120456"/>
                    <a:pt x="70731" y="120335"/>
                    <a:pt x="70731" y="120213"/>
                  </a:cubicBezTo>
                  <a:cubicBezTo>
                    <a:pt x="70701" y="119544"/>
                    <a:pt x="70640" y="118845"/>
                    <a:pt x="70792" y="118207"/>
                  </a:cubicBezTo>
                  <a:cubicBezTo>
                    <a:pt x="70792" y="118177"/>
                    <a:pt x="70822" y="118146"/>
                    <a:pt x="70822" y="118085"/>
                  </a:cubicBezTo>
                  <a:cubicBezTo>
                    <a:pt x="70822" y="118055"/>
                    <a:pt x="70853" y="118025"/>
                    <a:pt x="70853" y="117994"/>
                  </a:cubicBezTo>
                  <a:cubicBezTo>
                    <a:pt x="70974" y="117599"/>
                    <a:pt x="71126" y="117204"/>
                    <a:pt x="71157" y="116748"/>
                  </a:cubicBezTo>
                  <a:cubicBezTo>
                    <a:pt x="71187" y="116505"/>
                    <a:pt x="71157" y="116079"/>
                    <a:pt x="71005" y="115927"/>
                  </a:cubicBezTo>
                  <a:cubicBezTo>
                    <a:pt x="70883" y="115836"/>
                    <a:pt x="70609" y="115866"/>
                    <a:pt x="70488" y="115836"/>
                  </a:cubicBezTo>
                  <a:cubicBezTo>
                    <a:pt x="70245" y="115775"/>
                    <a:pt x="70032" y="115745"/>
                    <a:pt x="69789" y="115684"/>
                  </a:cubicBezTo>
                  <a:cubicBezTo>
                    <a:pt x="69333" y="115593"/>
                    <a:pt x="68846" y="115502"/>
                    <a:pt x="68360" y="115411"/>
                  </a:cubicBezTo>
                  <a:cubicBezTo>
                    <a:pt x="68178" y="115380"/>
                    <a:pt x="67722" y="115350"/>
                    <a:pt x="67418" y="115198"/>
                  </a:cubicBezTo>
                  <a:cubicBezTo>
                    <a:pt x="67387" y="115167"/>
                    <a:pt x="67357" y="115167"/>
                    <a:pt x="67327" y="115167"/>
                  </a:cubicBezTo>
                  <a:cubicBezTo>
                    <a:pt x="67236" y="115076"/>
                    <a:pt x="67144" y="114985"/>
                    <a:pt x="67114" y="114894"/>
                  </a:cubicBezTo>
                  <a:cubicBezTo>
                    <a:pt x="67205" y="114894"/>
                    <a:pt x="67266" y="114894"/>
                    <a:pt x="67357" y="114863"/>
                  </a:cubicBezTo>
                  <a:cubicBezTo>
                    <a:pt x="67357" y="114863"/>
                    <a:pt x="67387" y="114863"/>
                    <a:pt x="67418" y="114833"/>
                  </a:cubicBezTo>
                  <a:cubicBezTo>
                    <a:pt x="67752" y="114711"/>
                    <a:pt x="68056" y="114347"/>
                    <a:pt x="68360" y="114043"/>
                  </a:cubicBezTo>
                  <a:cubicBezTo>
                    <a:pt x="68585" y="113840"/>
                    <a:pt x="68777" y="113671"/>
                    <a:pt x="69010" y="113671"/>
                  </a:cubicBezTo>
                  <a:cubicBezTo>
                    <a:pt x="69091" y="113671"/>
                    <a:pt x="69177" y="113692"/>
                    <a:pt x="69272" y="113739"/>
                  </a:cubicBezTo>
                  <a:cubicBezTo>
                    <a:pt x="69445" y="113842"/>
                    <a:pt x="69627" y="113897"/>
                    <a:pt x="69814" y="113897"/>
                  </a:cubicBezTo>
                  <a:cubicBezTo>
                    <a:pt x="69956" y="113897"/>
                    <a:pt x="70100" y="113865"/>
                    <a:pt x="70245" y="113800"/>
                  </a:cubicBezTo>
                  <a:cubicBezTo>
                    <a:pt x="70913" y="113465"/>
                    <a:pt x="71187" y="112493"/>
                    <a:pt x="71217" y="111520"/>
                  </a:cubicBezTo>
                  <a:cubicBezTo>
                    <a:pt x="71248" y="111216"/>
                    <a:pt x="71248" y="110882"/>
                    <a:pt x="71248" y="110547"/>
                  </a:cubicBezTo>
                  <a:lnTo>
                    <a:pt x="71248" y="110426"/>
                  </a:lnTo>
                  <a:cubicBezTo>
                    <a:pt x="71248" y="109757"/>
                    <a:pt x="71217" y="109027"/>
                    <a:pt x="71217" y="108328"/>
                  </a:cubicBezTo>
                  <a:cubicBezTo>
                    <a:pt x="71248" y="108328"/>
                    <a:pt x="71309" y="108268"/>
                    <a:pt x="71278" y="108146"/>
                  </a:cubicBezTo>
                  <a:cubicBezTo>
                    <a:pt x="71217" y="107842"/>
                    <a:pt x="71187" y="107538"/>
                    <a:pt x="71187" y="107204"/>
                  </a:cubicBezTo>
                  <a:cubicBezTo>
                    <a:pt x="70761" y="107234"/>
                    <a:pt x="70321" y="107249"/>
                    <a:pt x="69869" y="107249"/>
                  </a:cubicBezTo>
                  <a:cubicBezTo>
                    <a:pt x="69416" y="107249"/>
                    <a:pt x="68953" y="107234"/>
                    <a:pt x="68482" y="107204"/>
                  </a:cubicBezTo>
                  <a:cubicBezTo>
                    <a:pt x="68421" y="107204"/>
                    <a:pt x="68391" y="107173"/>
                    <a:pt x="68391" y="107113"/>
                  </a:cubicBezTo>
                  <a:lnTo>
                    <a:pt x="68360" y="107113"/>
                  </a:lnTo>
                  <a:cubicBezTo>
                    <a:pt x="68208" y="107113"/>
                    <a:pt x="68208" y="106809"/>
                    <a:pt x="68360" y="106778"/>
                  </a:cubicBezTo>
                  <a:lnTo>
                    <a:pt x="69546" y="106778"/>
                  </a:lnTo>
                  <a:cubicBezTo>
                    <a:pt x="70062" y="106717"/>
                    <a:pt x="70579" y="106657"/>
                    <a:pt x="71065" y="106657"/>
                  </a:cubicBezTo>
                  <a:cubicBezTo>
                    <a:pt x="71005" y="106565"/>
                    <a:pt x="71035" y="106444"/>
                    <a:pt x="71096" y="106413"/>
                  </a:cubicBezTo>
                  <a:cubicBezTo>
                    <a:pt x="71217" y="106383"/>
                    <a:pt x="71339" y="106353"/>
                    <a:pt x="71461" y="106292"/>
                  </a:cubicBezTo>
                  <a:cubicBezTo>
                    <a:pt x="71582" y="105684"/>
                    <a:pt x="71643" y="105076"/>
                    <a:pt x="71704" y="104468"/>
                  </a:cubicBezTo>
                  <a:cubicBezTo>
                    <a:pt x="72008" y="104347"/>
                    <a:pt x="72068" y="103678"/>
                    <a:pt x="72008" y="103283"/>
                  </a:cubicBezTo>
                  <a:cubicBezTo>
                    <a:pt x="72008" y="103192"/>
                    <a:pt x="71977" y="103100"/>
                    <a:pt x="71947" y="103009"/>
                  </a:cubicBezTo>
                  <a:lnTo>
                    <a:pt x="71947" y="103009"/>
                  </a:lnTo>
                  <a:cubicBezTo>
                    <a:pt x="71956" y="103012"/>
                    <a:pt x="71966" y="103014"/>
                    <a:pt x="71976" y="103014"/>
                  </a:cubicBezTo>
                  <a:cubicBezTo>
                    <a:pt x="72056" y="103014"/>
                    <a:pt x="72123" y="102905"/>
                    <a:pt x="72068" y="102796"/>
                  </a:cubicBezTo>
                  <a:cubicBezTo>
                    <a:pt x="72038" y="102705"/>
                    <a:pt x="72008" y="102614"/>
                    <a:pt x="71947" y="102523"/>
                  </a:cubicBezTo>
                  <a:cubicBezTo>
                    <a:pt x="71947" y="102492"/>
                    <a:pt x="71947" y="102492"/>
                    <a:pt x="71916" y="102462"/>
                  </a:cubicBezTo>
                  <a:cubicBezTo>
                    <a:pt x="71795" y="102249"/>
                    <a:pt x="71673" y="102037"/>
                    <a:pt x="71521" y="101824"/>
                  </a:cubicBezTo>
                  <a:cubicBezTo>
                    <a:pt x="71491" y="101763"/>
                    <a:pt x="71461" y="101702"/>
                    <a:pt x="71430" y="101641"/>
                  </a:cubicBezTo>
                  <a:cubicBezTo>
                    <a:pt x="71309" y="101398"/>
                    <a:pt x="71217" y="101216"/>
                    <a:pt x="71096" y="101003"/>
                  </a:cubicBezTo>
                  <a:cubicBezTo>
                    <a:pt x="71096" y="101003"/>
                    <a:pt x="71065" y="100973"/>
                    <a:pt x="71065" y="100973"/>
                  </a:cubicBezTo>
                  <a:cubicBezTo>
                    <a:pt x="71065" y="100973"/>
                    <a:pt x="71065" y="100942"/>
                    <a:pt x="71065" y="100942"/>
                  </a:cubicBezTo>
                  <a:cubicBezTo>
                    <a:pt x="71065" y="100942"/>
                    <a:pt x="71065" y="100912"/>
                    <a:pt x="71035" y="100912"/>
                  </a:cubicBezTo>
                  <a:cubicBezTo>
                    <a:pt x="70944" y="100547"/>
                    <a:pt x="70792" y="100243"/>
                    <a:pt x="70579" y="100000"/>
                  </a:cubicBezTo>
                  <a:cubicBezTo>
                    <a:pt x="70549" y="99970"/>
                    <a:pt x="70549" y="99970"/>
                    <a:pt x="70518" y="99970"/>
                  </a:cubicBezTo>
                  <a:cubicBezTo>
                    <a:pt x="70488" y="99696"/>
                    <a:pt x="70488" y="99392"/>
                    <a:pt x="70579" y="99088"/>
                  </a:cubicBezTo>
                  <a:lnTo>
                    <a:pt x="70701" y="99088"/>
                  </a:lnTo>
                  <a:cubicBezTo>
                    <a:pt x="70670" y="99149"/>
                    <a:pt x="70670" y="99240"/>
                    <a:pt x="70670" y="99331"/>
                  </a:cubicBezTo>
                  <a:cubicBezTo>
                    <a:pt x="70640" y="99422"/>
                    <a:pt x="70670" y="99483"/>
                    <a:pt x="70701" y="99483"/>
                  </a:cubicBezTo>
                  <a:cubicBezTo>
                    <a:pt x="70722" y="99505"/>
                    <a:pt x="70744" y="99515"/>
                    <a:pt x="70764" y="99515"/>
                  </a:cubicBezTo>
                  <a:cubicBezTo>
                    <a:pt x="70801" y="99515"/>
                    <a:pt x="70833" y="99481"/>
                    <a:pt x="70853" y="99422"/>
                  </a:cubicBezTo>
                  <a:cubicBezTo>
                    <a:pt x="70913" y="99240"/>
                    <a:pt x="70913" y="99149"/>
                    <a:pt x="70974" y="98936"/>
                  </a:cubicBezTo>
                  <a:cubicBezTo>
                    <a:pt x="70974" y="98906"/>
                    <a:pt x="70974" y="98845"/>
                    <a:pt x="70944" y="98815"/>
                  </a:cubicBezTo>
                  <a:cubicBezTo>
                    <a:pt x="71005" y="98480"/>
                    <a:pt x="71065" y="98146"/>
                    <a:pt x="71126" y="97842"/>
                  </a:cubicBezTo>
                  <a:cubicBezTo>
                    <a:pt x="71157" y="97812"/>
                    <a:pt x="71217" y="97751"/>
                    <a:pt x="71217" y="97690"/>
                  </a:cubicBezTo>
                  <a:cubicBezTo>
                    <a:pt x="71217" y="97508"/>
                    <a:pt x="71278" y="97112"/>
                    <a:pt x="71217" y="96900"/>
                  </a:cubicBezTo>
                  <a:cubicBezTo>
                    <a:pt x="71217" y="96839"/>
                    <a:pt x="71217" y="96808"/>
                    <a:pt x="71217" y="96778"/>
                  </a:cubicBezTo>
                  <a:lnTo>
                    <a:pt x="71248" y="96353"/>
                  </a:lnTo>
                  <a:cubicBezTo>
                    <a:pt x="71278" y="96322"/>
                    <a:pt x="71309" y="96261"/>
                    <a:pt x="71309" y="96201"/>
                  </a:cubicBezTo>
                  <a:lnTo>
                    <a:pt x="71278" y="95927"/>
                  </a:lnTo>
                  <a:lnTo>
                    <a:pt x="71278" y="95897"/>
                  </a:lnTo>
                  <a:cubicBezTo>
                    <a:pt x="71278" y="95866"/>
                    <a:pt x="71248" y="95836"/>
                    <a:pt x="71248" y="95805"/>
                  </a:cubicBezTo>
                  <a:cubicBezTo>
                    <a:pt x="71187" y="95106"/>
                    <a:pt x="71126" y="94438"/>
                    <a:pt x="71157" y="93739"/>
                  </a:cubicBezTo>
                  <a:cubicBezTo>
                    <a:pt x="71187" y="93495"/>
                    <a:pt x="71187" y="93252"/>
                    <a:pt x="71217" y="93009"/>
                  </a:cubicBezTo>
                  <a:cubicBezTo>
                    <a:pt x="71217" y="92979"/>
                    <a:pt x="71217" y="92918"/>
                    <a:pt x="71217" y="92887"/>
                  </a:cubicBezTo>
                  <a:cubicBezTo>
                    <a:pt x="71217" y="92553"/>
                    <a:pt x="71217" y="92219"/>
                    <a:pt x="71126" y="91945"/>
                  </a:cubicBezTo>
                  <a:cubicBezTo>
                    <a:pt x="70944" y="91368"/>
                    <a:pt x="70488" y="90942"/>
                    <a:pt x="70153" y="90517"/>
                  </a:cubicBezTo>
                  <a:cubicBezTo>
                    <a:pt x="69910" y="90243"/>
                    <a:pt x="69667" y="89969"/>
                    <a:pt x="69394" y="89666"/>
                  </a:cubicBezTo>
                  <a:cubicBezTo>
                    <a:pt x="69576" y="89605"/>
                    <a:pt x="69880" y="89544"/>
                    <a:pt x="69971" y="89362"/>
                  </a:cubicBezTo>
                  <a:cubicBezTo>
                    <a:pt x="70184" y="89301"/>
                    <a:pt x="70366" y="89179"/>
                    <a:pt x="70518" y="88936"/>
                  </a:cubicBezTo>
                  <a:cubicBezTo>
                    <a:pt x="70549" y="88936"/>
                    <a:pt x="70549" y="88936"/>
                    <a:pt x="70579" y="88906"/>
                  </a:cubicBezTo>
                  <a:cubicBezTo>
                    <a:pt x="70609" y="88875"/>
                    <a:pt x="70640" y="88814"/>
                    <a:pt x="70609" y="88754"/>
                  </a:cubicBezTo>
                  <a:cubicBezTo>
                    <a:pt x="70609" y="88754"/>
                    <a:pt x="70609" y="88723"/>
                    <a:pt x="70609" y="88693"/>
                  </a:cubicBezTo>
                  <a:cubicBezTo>
                    <a:pt x="70609" y="88634"/>
                    <a:pt x="70559" y="88600"/>
                    <a:pt x="70515" y="88600"/>
                  </a:cubicBezTo>
                  <a:cubicBezTo>
                    <a:pt x="70490" y="88600"/>
                    <a:pt x="70468" y="88611"/>
                    <a:pt x="70457" y="88632"/>
                  </a:cubicBezTo>
                  <a:cubicBezTo>
                    <a:pt x="70427" y="88510"/>
                    <a:pt x="70427" y="88085"/>
                    <a:pt x="70427" y="88055"/>
                  </a:cubicBezTo>
                  <a:lnTo>
                    <a:pt x="70427" y="87538"/>
                  </a:lnTo>
                  <a:lnTo>
                    <a:pt x="70427" y="86839"/>
                  </a:lnTo>
                  <a:cubicBezTo>
                    <a:pt x="70457" y="86869"/>
                    <a:pt x="70488" y="86930"/>
                    <a:pt x="70488" y="86960"/>
                  </a:cubicBezTo>
                  <a:cubicBezTo>
                    <a:pt x="70549" y="87143"/>
                    <a:pt x="70579" y="87325"/>
                    <a:pt x="70640" y="87507"/>
                  </a:cubicBezTo>
                  <a:cubicBezTo>
                    <a:pt x="70654" y="87580"/>
                    <a:pt x="70697" y="87618"/>
                    <a:pt x="70737" y="87618"/>
                  </a:cubicBezTo>
                  <a:cubicBezTo>
                    <a:pt x="70781" y="87618"/>
                    <a:pt x="70822" y="87572"/>
                    <a:pt x="70822" y="87477"/>
                  </a:cubicBezTo>
                  <a:cubicBezTo>
                    <a:pt x="70822" y="87477"/>
                    <a:pt x="70822" y="87477"/>
                    <a:pt x="70822" y="87447"/>
                  </a:cubicBezTo>
                  <a:cubicBezTo>
                    <a:pt x="70792" y="87234"/>
                    <a:pt x="70761" y="87021"/>
                    <a:pt x="70670" y="86869"/>
                  </a:cubicBezTo>
                  <a:cubicBezTo>
                    <a:pt x="70549" y="86261"/>
                    <a:pt x="70427" y="85653"/>
                    <a:pt x="70336" y="85045"/>
                  </a:cubicBezTo>
                  <a:cubicBezTo>
                    <a:pt x="70366" y="85015"/>
                    <a:pt x="70397" y="84985"/>
                    <a:pt x="70397" y="84924"/>
                  </a:cubicBezTo>
                  <a:cubicBezTo>
                    <a:pt x="70366" y="84255"/>
                    <a:pt x="70305" y="83586"/>
                    <a:pt x="70275" y="82948"/>
                  </a:cubicBezTo>
                  <a:cubicBezTo>
                    <a:pt x="70305" y="82614"/>
                    <a:pt x="70275" y="82310"/>
                    <a:pt x="70275" y="82006"/>
                  </a:cubicBezTo>
                  <a:cubicBezTo>
                    <a:pt x="70275" y="81975"/>
                    <a:pt x="70275" y="81945"/>
                    <a:pt x="70245" y="81915"/>
                  </a:cubicBezTo>
                  <a:cubicBezTo>
                    <a:pt x="70245" y="81732"/>
                    <a:pt x="70214" y="81550"/>
                    <a:pt x="70184" y="81368"/>
                  </a:cubicBezTo>
                  <a:cubicBezTo>
                    <a:pt x="70184" y="81299"/>
                    <a:pt x="70133" y="81265"/>
                    <a:pt x="70081" y="81265"/>
                  </a:cubicBezTo>
                  <a:cubicBezTo>
                    <a:pt x="70064" y="81265"/>
                    <a:pt x="70047" y="81269"/>
                    <a:pt x="70032" y="81276"/>
                  </a:cubicBezTo>
                  <a:cubicBezTo>
                    <a:pt x="69971" y="80638"/>
                    <a:pt x="69910" y="80030"/>
                    <a:pt x="69850" y="79392"/>
                  </a:cubicBezTo>
                  <a:cubicBezTo>
                    <a:pt x="69880" y="79361"/>
                    <a:pt x="69880" y="79361"/>
                    <a:pt x="69880" y="79331"/>
                  </a:cubicBezTo>
                  <a:cubicBezTo>
                    <a:pt x="69880" y="79270"/>
                    <a:pt x="69910" y="79179"/>
                    <a:pt x="69910" y="79118"/>
                  </a:cubicBezTo>
                  <a:cubicBezTo>
                    <a:pt x="69941" y="79361"/>
                    <a:pt x="69971" y="79605"/>
                    <a:pt x="70002" y="79848"/>
                  </a:cubicBezTo>
                  <a:cubicBezTo>
                    <a:pt x="70014" y="79898"/>
                    <a:pt x="70053" y="79923"/>
                    <a:pt x="70095" y="79923"/>
                  </a:cubicBezTo>
                  <a:cubicBezTo>
                    <a:pt x="70152" y="79923"/>
                    <a:pt x="70214" y="79875"/>
                    <a:pt x="70214" y="79787"/>
                  </a:cubicBezTo>
                  <a:cubicBezTo>
                    <a:pt x="70184" y="78997"/>
                    <a:pt x="70153" y="78176"/>
                    <a:pt x="70123" y="77386"/>
                  </a:cubicBezTo>
                  <a:cubicBezTo>
                    <a:pt x="70123" y="77264"/>
                    <a:pt x="70153" y="77112"/>
                    <a:pt x="70153" y="76991"/>
                  </a:cubicBezTo>
                  <a:cubicBezTo>
                    <a:pt x="70184" y="77021"/>
                    <a:pt x="70184" y="77051"/>
                    <a:pt x="70214" y="77112"/>
                  </a:cubicBezTo>
                  <a:cubicBezTo>
                    <a:pt x="70224" y="77153"/>
                    <a:pt x="70248" y="77170"/>
                    <a:pt x="70275" y="77170"/>
                  </a:cubicBezTo>
                  <a:cubicBezTo>
                    <a:pt x="70329" y="77170"/>
                    <a:pt x="70397" y="77102"/>
                    <a:pt x="70397" y="77021"/>
                  </a:cubicBezTo>
                  <a:cubicBezTo>
                    <a:pt x="70397" y="76109"/>
                    <a:pt x="70427" y="75197"/>
                    <a:pt x="70427" y="74285"/>
                  </a:cubicBezTo>
                  <a:cubicBezTo>
                    <a:pt x="70427" y="74225"/>
                    <a:pt x="70457" y="74164"/>
                    <a:pt x="70457" y="74103"/>
                  </a:cubicBezTo>
                  <a:cubicBezTo>
                    <a:pt x="70457" y="73829"/>
                    <a:pt x="70457" y="73556"/>
                    <a:pt x="70457" y="73313"/>
                  </a:cubicBezTo>
                  <a:cubicBezTo>
                    <a:pt x="70518" y="73039"/>
                    <a:pt x="70518" y="72796"/>
                    <a:pt x="70457" y="72522"/>
                  </a:cubicBezTo>
                  <a:cubicBezTo>
                    <a:pt x="70457" y="72431"/>
                    <a:pt x="70397" y="72401"/>
                    <a:pt x="70366" y="72401"/>
                  </a:cubicBezTo>
                  <a:cubicBezTo>
                    <a:pt x="70397" y="71671"/>
                    <a:pt x="70427" y="70911"/>
                    <a:pt x="70457" y="70152"/>
                  </a:cubicBezTo>
                  <a:cubicBezTo>
                    <a:pt x="70518" y="68966"/>
                    <a:pt x="70670" y="67781"/>
                    <a:pt x="70792" y="66595"/>
                  </a:cubicBezTo>
                  <a:cubicBezTo>
                    <a:pt x="70792" y="66499"/>
                    <a:pt x="70731" y="66439"/>
                    <a:pt x="70679" y="66439"/>
                  </a:cubicBezTo>
                  <a:cubicBezTo>
                    <a:pt x="70648" y="66439"/>
                    <a:pt x="70621" y="66459"/>
                    <a:pt x="70609" y="66504"/>
                  </a:cubicBezTo>
                  <a:cubicBezTo>
                    <a:pt x="70579" y="65623"/>
                    <a:pt x="70549" y="64741"/>
                    <a:pt x="70549" y="63860"/>
                  </a:cubicBezTo>
                  <a:cubicBezTo>
                    <a:pt x="70549" y="63829"/>
                    <a:pt x="70518" y="63799"/>
                    <a:pt x="70518" y="63768"/>
                  </a:cubicBezTo>
                  <a:cubicBezTo>
                    <a:pt x="70518" y="63343"/>
                    <a:pt x="70488" y="62917"/>
                    <a:pt x="70457" y="62492"/>
                  </a:cubicBezTo>
                  <a:cubicBezTo>
                    <a:pt x="70397" y="61519"/>
                    <a:pt x="70062" y="60303"/>
                    <a:pt x="69150" y="60243"/>
                  </a:cubicBezTo>
                  <a:cubicBezTo>
                    <a:pt x="69211" y="60212"/>
                    <a:pt x="69272" y="60212"/>
                    <a:pt x="69302" y="60182"/>
                  </a:cubicBezTo>
                  <a:cubicBezTo>
                    <a:pt x="69333" y="60151"/>
                    <a:pt x="69363" y="60091"/>
                    <a:pt x="69363" y="60060"/>
                  </a:cubicBezTo>
                  <a:lnTo>
                    <a:pt x="69454" y="60060"/>
                  </a:lnTo>
                  <a:cubicBezTo>
                    <a:pt x="69477" y="60105"/>
                    <a:pt x="69515" y="60133"/>
                    <a:pt x="69558" y="60133"/>
                  </a:cubicBezTo>
                  <a:cubicBezTo>
                    <a:pt x="69574" y="60133"/>
                    <a:pt x="69590" y="60129"/>
                    <a:pt x="69606" y="60121"/>
                  </a:cubicBezTo>
                  <a:cubicBezTo>
                    <a:pt x="69637" y="60091"/>
                    <a:pt x="69667" y="60060"/>
                    <a:pt x="69698" y="60030"/>
                  </a:cubicBezTo>
                  <a:lnTo>
                    <a:pt x="70214" y="60030"/>
                  </a:lnTo>
                  <a:cubicBezTo>
                    <a:pt x="70305" y="59999"/>
                    <a:pt x="70336" y="59878"/>
                    <a:pt x="70275" y="59787"/>
                  </a:cubicBezTo>
                  <a:cubicBezTo>
                    <a:pt x="70245" y="59756"/>
                    <a:pt x="70214" y="59726"/>
                    <a:pt x="70184" y="59695"/>
                  </a:cubicBezTo>
                  <a:cubicBezTo>
                    <a:pt x="70245" y="59635"/>
                    <a:pt x="70275" y="59635"/>
                    <a:pt x="70305" y="59574"/>
                  </a:cubicBezTo>
                  <a:cubicBezTo>
                    <a:pt x="70397" y="59513"/>
                    <a:pt x="70366" y="59392"/>
                    <a:pt x="70305" y="59331"/>
                  </a:cubicBezTo>
                  <a:cubicBezTo>
                    <a:pt x="70488" y="59209"/>
                    <a:pt x="70670" y="59088"/>
                    <a:pt x="70822" y="58966"/>
                  </a:cubicBezTo>
                  <a:cubicBezTo>
                    <a:pt x="70913" y="58905"/>
                    <a:pt x="70883" y="58723"/>
                    <a:pt x="70792" y="58723"/>
                  </a:cubicBezTo>
                  <a:cubicBezTo>
                    <a:pt x="70670" y="58723"/>
                    <a:pt x="70549" y="58723"/>
                    <a:pt x="70427" y="58692"/>
                  </a:cubicBezTo>
                  <a:cubicBezTo>
                    <a:pt x="70457" y="58449"/>
                    <a:pt x="70488" y="58206"/>
                    <a:pt x="70518" y="57963"/>
                  </a:cubicBezTo>
                  <a:cubicBezTo>
                    <a:pt x="70549" y="57933"/>
                    <a:pt x="70549" y="57933"/>
                    <a:pt x="70549" y="57872"/>
                  </a:cubicBezTo>
                  <a:cubicBezTo>
                    <a:pt x="70731" y="57173"/>
                    <a:pt x="70761" y="56443"/>
                    <a:pt x="70670" y="55714"/>
                  </a:cubicBezTo>
                  <a:cubicBezTo>
                    <a:pt x="70640" y="55653"/>
                    <a:pt x="70609" y="55622"/>
                    <a:pt x="70579" y="55622"/>
                  </a:cubicBezTo>
                  <a:cubicBezTo>
                    <a:pt x="70579" y="55106"/>
                    <a:pt x="70549" y="54559"/>
                    <a:pt x="70488" y="54042"/>
                  </a:cubicBezTo>
                  <a:cubicBezTo>
                    <a:pt x="70549" y="53160"/>
                    <a:pt x="70579" y="52309"/>
                    <a:pt x="70579" y="51458"/>
                  </a:cubicBezTo>
                  <a:cubicBezTo>
                    <a:pt x="70579" y="50394"/>
                    <a:pt x="70609" y="49331"/>
                    <a:pt x="70640" y="48267"/>
                  </a:cubicBezTo>
                  <a:cubicBezTo>
                    <a:pt x="70670" y="48054"/>
                    <a:pt x="70670" y="47811"/>
                    <a:pt x="70701" y="47598"/>
                  </a:cubicBezTo>
                  <a:cubicBezTo>
                    <a:pt x="70731" y="46960"/>
                    <a:pt x="70731" y="46261"/>
                    <a:pt x="70701" y="45622"/>
                  </a:cubicBezTo>
                  <a:cubicBezTo>
                    <a:pt x="70701" y="45592"/>
                    <a:pt x="70701" y="45562"/>
                    <a:pt x="70701" y="45531"/>
                  </a:cubicBezTo>
                  <a:cubicBezTo>
                    <a:pt x="70670" y="44680"/>
                    <a:pt x="70640" y="43859"/>
                    <a:pt x="70609" y="43008"/>
                  </a:cubicBezTo>
                  <a:lnTo>
                    <a:pt x="70609" y="43008"/>
                  </a:lnTo>
                  <a:cubicBezTo>
                    <a:pt x="70625" y="43016"/>
                    <a:pt x="70640" y="43020"/>
                    <a:pt x="70654" y="43020"/>
                  </a:cubicBezTo>
                  <a:cubicBezTo>
                    <a:pt x="70697" y="43020"/>
                    <a:pt x="70731" y="42986"/>
                    <a:pt x="70731" y="42917"/>
                  </a:cubicBezTo>
                  <a:cubicBezTo>
                    <a:pt x="70883" y="42157"/>
                    <a:pt x="70883" y="41367"/>
                    <a:pt x="70853" y="40607"/>
                  </a:cubicBezTo>
                  <a:cubicBezTo>
                    <a:pt x="70853" y="40151"/>
                    <a:pt x="70883" y="39695"/>
                    <a:pt x="70883" y="39239"/>
                  </a:cubicBezTo>
                  <a:cubicBezTo>
                    <a:pt x="70899" y="39144"/>
                    <a:pt x="70857" y="39098"/>
                    <a:pt x="70808" y="39098"/>
                  </a:cubicBezTo>
                  <a:cubicBezTo>
                    <a:pt x="70764" y="39098"/>
                    <a:pt x="70715" y="39136"/>
                    <a:pt x="70701" y="39209"/>
                  </a:cubicBezTo>
                  <a:cubicBezTo>
                    <a:pt x="70701" y="39270"/>
                    <a:pt x="70670" y="39330"/>
                    <a:pt x="70670" y="39391"/>
                  </a:cubicBezTo>
                  <a:cubicBezTo>
                    <a:pt x="70640" y="39330"/>
                    <a:pt x="70640" y="39270"/>
                    <a:pt x="70609" y="39209"/>
                  </a:cubicBezTo>
                  <a:cubicBezTo>
                    <a:pt x="70701" y="39118"/>
                    <a:pt x="70792" y="38966"/>
                    <a:pt x="70822" y="38844"/>
                  </a:cubicBezTo>
                  <a:cubicBezTo>
                    <a:pt x="70944" y="38662"/>
                    <a:pt x="71035" y="38571"/>
                    <a:pt x="71157" y="38358"/>
                  </a:cubicBezTo>
                  <a:cubicBezTo>
                    <a:pt x="71187" y="38327"/>
                    <a:pt x="71187" y="38236"/>
                    <a:pt x="71157" y="38175"/>
                  </a:cubicBezTo>
                  <a:cubicBezTo>
                    <a:pt x="70822" y="37719"/>
                    <a:pt x="70457" y="37294"/>
                    <a:pt x="70062" y="36899"/>
                  </a:cubicBezTo>
                  <a:cubicBezTo>
                    <a:pt x="70245" y="36534"/>
                    <a:pt x="70427" y="36169"/>
                    <a:pt x="70609" y="35805"/>
                  </a:cubicBezTo>
                  <a:cubicBezTo>
                    <a:pt x="70640" y="35805"/>
                    <a:pt x="70640" y="35835"/>
                    <a:pt x="70640" y="35835"/>
                  </a:cubicBezTo>
                  <a:cubicBezTo>
                    <a:pt x="70663" y="35881"/>
                    <a:pt x="70695" y="35901"/>
                    <a:pt x="70726" y="35901"/>
                  </a:cubicBezTo>
                  <a:cubicBezTo>
                    <a:pt x="70776" y="35901"/>
                    <a:pt x="70822" y="35849"/>
                    <a:pt x="70822" y="35774"/>
                  </a:cubicBezTo>
                  <a:cubicBezTo>
                    <a:pt x="71005" y="32917"/>
                    <a:pt x="71096" y="30029"/>
                    <a:pt x="71126" y="27111"/>
                  </a:cubicBezTo>
                  <a:lnTo>
                    <a:pt x="71126" y="27020"/>
                  </a:lnTo>
                  <a:lnTo>
                    <a:pt x="71126" y="26139"/>
                  </a:lnTo>
                  <a:cubicBezTo>
                    <a:pt x="71126" y="26048"/>
                    <a:pt x="71073" y="26002"/>
                    <a:pt x="71020" y="26002"/>
                  </a:cubicBezTo>
                  <a:cubicBezTo>
                    <a:pt x="70971" y="26002"/>
                    <a:pt x="70922" y="26040"/>
                    <a:pt x="70914" y="26117"/>
                  </a:cubicBezTo>
                  <a:lnTo>
                    <a:pt x="70914" y="26117"/>
                  </a:lnTo>
                  <a:cubicBezTo>
                    <a:pt x="70917" y="25420"/>
                    <a:pt x="70923" y="24248"/>
                    <a:pt x="70944" y="23555"/>
                  </a:cubicBezTo>
                  <a:cubicBezTo>
                    <a:pt x="70974" y="23555"/>
                    <a:pt x="71005" y="23525"/>
                    <a:pt x="71035" y="23464"/>
                  </a:cubicBezTo>
                  <a:cubicBezTo>
                    <a:pt x="71430" y="21914"/>
                    <a:pt x="71491" y="20272"/>
                    <a:pt x="71217" y="18661"/>
                  </a:cubicBezTo>
                  <a:cubicBezTo>
                    <a:pt x="71217" y="18631"/>
                    <a:pt x="71187" y="18601"/>
                    <a:pt x="71157" y="18570"/>
                  </a:cubicBezTo>
                  <a:cubicBezTo>
                    <a:pt x="71187" y="18206"/>
                    <a:pt x="71248" y="17810"/>
                    <a:pt x="71278" y="17446"/>
                  </a:cubicBezTo>
                  <a:cubicBezTo>
                    <a:pt x="71296" y="17340"/>
                    <a:pt x="71242" y="17275"/>
                    <a:pt x="71187" y="17275"/>
                  </a:cubicBezTo>
                  <a:cubicBezTo>
                    <a:pt x="71148" y="17275"/>
                    <a:pt x="71108" y="17308"/>
                    <a:pt x="71096" y="17385"/>
                  </a:cubicBezTo>
                  <a:cubicBezTo>
                    <a:pt x="71005" y="16351"/>
                    <a:pt x="70944" y="15288"/>
                    <a:pt x="70944" y="14254"/>
                  </a:cubicBezTo>
                  <a:cubicBezTo>
                    <a:pt x="70974" y="14102"/>
                    <a:pt x="70974" y="13950"/>
                    <a:pt x="70944" y="13768"/>
                  </a:cubicBezTo>
                  <a:cubicBezTo>
                    <a:pt x="70944" y="13677"/>
                    <a:pt x="70891" y="13631"/>
                    <a:pt x="70837" y="13631"/>
                  </a:cubicBezTo>
                  <a:cubicBezTo>
                    <a:pt x="70784" y="13631"/>
                    <a:pt x="70731" y="13677"/>
                    <a:pt x="70731" y="13768"/>
                  </a:cubicBezTo>
                  <a:lnTo>
                    <a:pt x="70731" y="14102"/>
                  </a:lnTo>
                  <a:cubicBezTo>
                    <a:pt x="70457" y="12643"/>
                    <a:pt x="70366" y="11123"/>
                    <a:pt x="70549" y="9634"/>
                  </a:cubicBezTo>
                  <a:lnTo>
                    <a:pt x="70549" y="9634"/>
                  </a:lnTo>
                  <a:cubicBezTo>
                    <a:pt x="70574" y="9685"/>
                    <a:pt x="70615" y="9709"/>
                    <a:pt x="70655" y="9709"/>
                  </a:cubicBezTo>
                  <a:cubicBezTo>
                    <a:pt x="70710" y="9709"/>
                    <a:pt x="70761" y="9662"/>
                    <a:pt x="70761" y="9573"/>
                  </a:cubicBezTo>
                  <a:cubicBezTo>
                    <a:pt x="70761" y="9178"/>
                    <a:pt x="70761" y="8783"/>
                    <a:pt x="70761" y="8388"/>
                  </a:cubicBezTo>
                  <a:lnTo>
                    <a:pt x="70761" y="8297"/>
                  </a:lnTo>
                  <a:cubicBezTo>
                    <a:pt x="70761" y="5986"/>
                    <a:pt x="70792" y="3646"/>
                    <a:pt x="70792" y="1336"/>
                  </a:cubicBezTo>
                  <a:cubicBezTo>
                    <a:pt x="70792" y="1250"/>
                    <a:pt x="70744" y="1213"/>
                    <a:pt x="70691" y="1213"/>
                  </a:cubicBezTo>
                  <a:cubicBezTo>
                    <a:pt x="70649" y="1213"/>
                    <a:pt x="70606" y="1235"/>
                    <a:pt x="70579" y="1275"/>
                  </a:cubicBezTo>
                  <a:cubicBezTo>
                    <a:pt x="70579" y="1245"/>
                    <a:pt x="70579" y="1214"/>
                    <a:pt x="70609" y="1184"/>
                  </a:cubicBezTo>
                  <a:cubicBezTo>
                    <a:pt x="70640" y="1123"/>
                    <a:pt x="70640" y="1032"/>
                    <a:pt x="70579" y="971"/>
                  </a:cubicBezTo>
                  <a:cubicBezTo>
                    <a:pt x="70579" y="971"/>
                    <a:pt x="70579" y="971"/>
                    <a:pt x="70549" y="941"/>
                  </a:cubicBezTo>
                  <a:cubicBezTo>
                    <a:pt x="70655" y="861"/>
                    <a:pt x="70622" y="687"/>
                    <a:pt x="70529" y="687"/>
                  </a:cubicBezTo>
                  <a:cubicBezTo>
                    <a:pt x="70517" y="687"/>
                    <a:pt x="70503" y="690"/>
                    <a:pt x="70488" y="698"/>
                  </a:cubicBezTo>
                  <a:cubicBezTo>
                    <a:pt x="70427" y="728"/>
                    <a:pt x="70366" y="728"/>
                    <a:pt x="70336" y="758"/>
                  </a:cubicBezTo>
                  <a:cubicBezTo>
                    <a:pt x="70126" y="629"/>
                    <a:pt x="69899" y="560"/>
                    <a:pt x="69668" y="560"/>
                  </a:cubicBezTo>
                  <a:cubicBezTo>
                    <a:pt x="69465" y="560"/>
                    <a:pt x="69259" y="614"/>
                    <a:pt x="69059" y="728"/>
                  </a:cubicBezTo>
                  <a:cubicBezTo>
                    <a:pt x="69029" y="758"/>
                    <a:pt x="69029" y="758"/>
                    <a:pt x="69029" y="758"/>
                  </a:cubicBezTo>
                  <a:lnTo>
                    <a:pt x="68877" y="758"/>
                  </a:lnTo>
                  <a:cubicBezTo>
                    <a:pt x="68726" y="746"/>
                    <a:pt x="68575" y="738"/>
                    <a:pt x="68424" y="738"/>
                  </a:cubicBezTo>
                  <a:cubicBezTo>
                    <a:pt x="68210" y="738"/>
                    <a:pt x="67996" y="753"/>
                    <a:pt x="67783" y="789"/>
                  </a:cubicBezTo>
                  <a:lnTo>
                    <a:pt x="67722" y="789"/>
                  </a:lnTo>
                  <a:cubicBezTo>
                    <a:pt x="67448" y="850"/>
                    <a:pt x="67175" y="910"/>
                    <a:pt x="66932" y="1002"/>
                  </a:cubicBezTo>
                  <a:cubicBezTo>
                    <a:pt x="66901" y="1032"/>
                    <a:pt x="66901" y="1032"/>
                    <a:pt x="66901" y="1032"/>
                  </a:cubicBezTo>
                  <a:cubicBezTo>
                    <a:pt x="66871" y="1002"/>
                    <a:pt x="66871" y="971"/>
                    <a:pt x="66840" y="971"/>
                  </a:cubicBezTo>
                  <a:cubicBezTo>
                    <a:pt x="66810" y="941"/>
                    <a:pt x="66749" y="910"/>
                    <a:pt x="66719" y="910"/>
                  </a:cubicBezTo>
                  <a:cubicBezTo>
                    <a:pt x="66749" y="850"/>
                    <a:pt x="66719" y="728"/>
                    <a:pt x="66658" y="698"/>
                  </a:cubicBezTo>
                  <a:cubicBezTo>
                    <a:pt x="66536" y="667"/>
                    <a:pt x="66384" y="606"/>
                    <a:pt x="66263" y="576"/>
                  </a:cubicBezTo>
                  <a:cubicBezTo>
                    <a:pt x="66263" y="546"/>
                    <a:pt x="66232" y="515"/>
                    <a:pt x="66202" y="515"/>
                  </a:cubicBezTo>
                  <a:cubicBezTo>
                    <a:pt x="65285" y="347"/>
                    <a:pt x="64345" y="259"/>
                    <a:pt x="63403" y="259"/>
                  </a:cubicBezTo>
                  <a:cubicBezTo>
                    <a:pt x="62815" y="259"/>
                    <a:pt x="62227" y="293"/>
                    <a:pt x="61643" y="363"/>
                  </a:cubicBezTo>
                  <a:cubicBezTo>
                    <a:pt x="61612" y="333"/>
                    <a:pt x="61612" y="303"/>
                    <a:pt x="61582" y="303"/>
                  </a:cubicBezTo>
                  <a:cubicBezTo>
                    <a:pt x="61418" y="234"/>
                    <a:pt x="61266" y="203"/>
                    <a:pt x="61118" y="203"/>
                  </a:cubicBezTo>
                  <a:cubicBezTo>
                    <a:pt x="60937" y="203"/>
                    <a:pt x="60763" y="249"/>
                    <a:pt x="60579" y="333"/>
                  </a:cubicBezTo>
                  <a:cubicBezTo>
                    <a:pt x="59576" y="363"/>
                    <a:pt x="58573" y="394"/>
                    <a:pt x="57570" y="454"/>
                  </a:cubicBezTo>
                  <a:cubicBezTo>
                    <a:pt x="57570" y="394"/>
                    <a:pt x="57570" y="333"/>
                    <a:pt x="57478" y="333"/>
                  </a:cubicBezTo>
                  <a:cubicBezTo>
                    <a:pt x="57175" y="272"/>
                    <a:pt x="56871" y="272"/>
                    <a:pt x="56567" y="272"/>
                  </a:cubicBezTo>
                  <a:lnTo>
                    <a:pt x="56475" y="272"/>
                  </a:lnTo>
                  <a:cubicBezTo>
                    <a:pt x="56323" y="303"/>
                    <a:pt x="56171" y="303"/>
                    <a:pt x="56019" y="333"/>
                  </a:cubicBezTo>
                  <a:lnTo>
                    <a:pt x="55989" y="333"/>
                  </a:lnTo>
                  <a:cubicBezTo>
                    <a:pt x="55959" y="333"/>
                    <a:pt x="55928" y="363"/>
                    <a:pt x="55898" y="363"/>
                  </a:cubicBezTo>
                  <a:cubicBezTo>
                    <a:pt x="55655" y="394"/>
                    <a:pt x="55381" y="454"/>
                    <a:pt x="55138" y="546"/>
                  </a:cubicBezTo>
                  <a:cubicBezTo>
                    <a:pt x="55108" y="546"/>
                    <a:pt x="55077" y="576"/>
                    <a:pt x="55077" y="576"/>
                  </a:cubicBezTo>
                  <a:cubicBezTo>
                    <a:pt x="54864" y="667"/>
                    <a:pt x="54652" y="758"/>
                    <a:pt x="54469" y="850"/>
                  </a:cubicBezTo>
                  <a:cubicBezTo>
                    <a:pt x="54378" y="880"/>
                    <a:pt x="54409" y="1032"/>
                    <a:pt x="54469" y="1062"/>
                  </a:cubicBezTo>
                  <a:cubicBezTo>
                    <a:pt x="54074" y="1427"/>
                    <a:pt x="53831" y="1944"/>
                    <a:pt x="53861" y="2491"/>
                  </a:cubicBezTo>
                  <a:cubicBezTo>
                    <a:pt x="53801" y="2521"/>
                    <a:pt x="53770" y="2582"/>
                    <a:pt x="53740" y="2673"/>
                  </a:cubicBezTo>
                  <a:cubicBezTo>
                    <a:pt x="53679" y="2765"/>
                    <a:pt x="53740" y="2917"/>
                    <a:pt x="53649" y="2977"/>
                  </a:cubicBezTo>
                  <a:cubicBezTo>
                    <a:pt x="53645" y="2979"/>
                    <a:pt x="53639" y="2980"/>
                    <a:pt x="53632" y="2980"/>
                  </a:cubicBezTo>
                  <a:cubicBezTo>
                    <a:pt x="53529" y="2980"/>
                    <a:pt x="53126" y="2793"/>
                    <a:pt x="53041" y="2765"/>
                  </a:cubicBezTo>
                  <a:cubicBezTo>
                    <a:pt x="52646" y="2643"/>
                    <a:pt x="52220" y="2521"/>
                    <a:pt x="51825" y="2369"/>
                  </a:cubicBezTo>
                  <a:cubicBezTo>
                    <a:pt x="51816" y="2368"/>
                    <a:pt x="51807" y="2367"/>
                    <a:pt x="51799" y="2367"/>
                  </a:cubicBezTo>
                  <a:cubicBezTo>
                    <a:pt x="51667" y="2367"/>
                    <a:pt x="51621" y="2586"/>
                    <a:pt x="51764" y="2643"/>
                  </a:cubicBezTo>
                  <a:cubicBezTo>
                    <a:pt x="51794" y="2643"/>
                    <a:pt x="51825" y="2673"/>
                    <a:pt x="51886" y="2673"/>
                  </a:cubicBezTo>
                  <a:cubicBezTo>
                    <a:pt x="51460" y="2947"/>
                    <a:pt x="51126" y="3372"/>
                    <a:pt x="50913" y="3859"/>
                  </a:cubicBezTo>
                  <a:cubicBezTo>
                    <a:pt x="50822" y="3676"/>
                    <a:pt x="50791" y="3555"/>
                    <a:pt x="50700" y="3372"/>
                  </a:cubicBezTo>
                  <a:cubicBezTo>
                    <a:pt x="50670" y="3281"/>
                    <a:pt x="50670" y="3251"/>
                    <a:pt x="50639" y="3160"/>
                  </a:cubicBezTo>
                  <a:cubicBezTo>
                    <a:pt x="50487" y="2825"/>
                    <a:pt x="50427" y="2643"/>
                    <a:pt x="50275" y="2309"/>
                  </a:cubicBezTo>
                  <a:cubicBezTo>
                    <a:pt x="50335" y="2248"/>
                    <a:pt x="50366" y="2157"/>
                    <a:pt x="50305" y="2096"/>
                  </a:cubicBezTo>
                  <a:cubicBezTo>
                    <a:pt x="50214" y="1944"/>
                    <a:pt x="50092" y="1822"/>
                    <a:pt x="50001" y="1670"/>
                  </a:cubicBezTo>
                  <a:cubicBezTo>
                    <a:pt x="49983" y="1635"/>
                    <a:pt x="49955" y="1620"/>
                    <a:pt x="49929" y="1620"/>
                  </a:cubicBezTo>
                  <a:cubicBezTo>
                    <a:pt x="49910" y="1620"/>
                    <a:pt x="49892" y="1627"/>
                    <a:pt x="49880" y="1640"/>
                  </a:cubicBezTo>
                  <a:cubicBezTo>
                    <a:pt x="49635" y="1462"/>
                    <a:pt x="49341" y="1349"/>
                    <a:pt x="49046" y="1349"/>
                  </a:cubicBezTo>
                  <a:cubicBezTo>
                    <a:pt x="48938" y="1349"/>
                    <a:pt x="48830" y="1364"/>
                    <a:pt x="48725" y="1397"/>
                  </a:cubicBezTo>
                  <a:cubicBezTo>
                    <a:pt x="48664" y="1397"/>
                    <a:pt x="48603" y="1427"/>
                    <a:pt x="48542" y="1488"/>
                  </a:cubicBezTo>
                  <a:cubicBezTo>
                    <a:pt x="48542" y="1427"/>
                    <a:pt x="48512" y="1397"/>
                    <a:pt x="48451" y="1397"/>
                  </a:cubicBezTo>
                  <a:cubicBezTo>
                    <a:pt x="48269" y="1397"/>
                    <a:pt x="48086" y="1366"/>
                    <a:pt x="47934" y="1336"/>
                  </a:cubicBezTo>
                  <a:cubicBezTo>
                    <a:pt x="47904" y="1306"/>
                    <a:pt x="47873" y="1245"/>
                    <a:pt x="47813" y="1245"/>
                  </a:cubicBezTo>
                  <a:cubicBezTo>
                    <a:pt x="47752" y="1214"/>
                    <a:pt x="47691" y="1214"/>
                    <a:pt x="47661" y="1214"/>
                  </a:cubicBezTo>
                  <a:lnTo>
                    <a:pt x="47569" y="1214"/>
                  </a:lnTo>
                  <a:cubicBezTo>
                    <a:pt x="47296" y="1184"/>
                    <a:pt x="47174" y="1154"/>
                    <a:pt x="46870" y="1154"/>
                  </a:cubicBezTo>
                  <a:cubicBezTo>
                    <a:pt x="46863" y="1152"/>
                    <a:pt x="46856" y="1151"/>
                    <a:pt x="46850" y="1151"/>
                  </a:cubicBezTo>
                  <a:cubicBezTo>
                    <a:pt x="46746" y="1151"/>
                    <a:pt x="46726" y="1368"/>
                    <a:pt x="46840" y="1397"/>
                  </a:cubicBezTo>
                  <a:cubicBezTo>
                    <a:pt x="46931" y="1427"/>
                    <a:pt x="46992" y="1427"/>
                    <a:pt x="47083" y="1458"/>
                  </a:cubicBezTo>
                  <a:cubicBezTo>
                    <a:pt x="47053" y="1458"/>
                    <a:pt x="47022" y="1458"/>
                    <a:pt x="46992" y="1488"/>
                  </a:cubicBezTo>
                  <a:cubicBezTo>
                    <a:pt x="46931" y="1488"/>
                    <a:pt x="46870" y="1518"/>
                    <a:pt x="46779" y="1518"/>
                  </a:cubicBezTo>
                  <a:lnTo>
                    <a:pt x="46749" y="1518"/>
                  </a:lnTo>
                  <a:cubicBezTo>
                    <a:pt x="46262" y="1518"/>
                    <a:pt x="45807" y="1427"/>
                    <a:pt x="45381" y="1184"/>
                  </a:cubicBezTo>
                  <a:cubicBezTo>
                    <a:pt x="45381" y="1184"/>
                    <a:pt x="45381" y="1154"/>
                    <a:pt x="45381" y="1154"/>
                  </a:cubicBezTo>
                  <a:cubicBezTo>
                    <a:pt x="45259" y="971"/>
                    <a:pt x="45107" y="880"/>
                    <a:pt x="44925" y="880"/>
                  </a:cubicBezTo>
                  <a:cubicBezTo>
                    <a:pt x="44895" y="880"/>
                    <a:pt x="44895" y="910"/>
                    <a:pt x="44864" y="910"/>
                  </a:cubicBezTo>
                  <a:cubicBezTo>
                    <a:pt x="44743" y="819"/>
                    <a:pt x="44591" y="728"/>
                    <a:pt x="44469" y="637"/>
                  </a:cubicBezTo>
                  <a:cubicBezTo>
                    <a:pt x="44348" y="485"/>
                    <a:pt x="44226" y="333"/>
                    <a:pt x="44104" y="211"/>
                  </a:cubicBezTo>
                  <a:cubicBezTo>
                    <a:pt x="44104" y="120"/>
                    <a:pt x="44044" y="59"/>
                    <a:pt x="43983" y="59"/>
                  </a:cubicBezTo>
                  <a:cubicBezTo>
                    <a:pt x="43941" y="17"/>
                    <a:pt x="43899" y="1"/>
                    <a:pt x="438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274" name="Google Shape;274;p10"/>
          <p:cNvSpPr txBox="1"/>
          <p:nvPr>
            <p:ph idx="1" type="body"/>
          </p:nvPr>
        </p:nvSpPr>
        <p:spPr>
          <a:xfrm>
            <a:off x="364468" y="6218168"/>
            <a:ext cx="7014300" cy="889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grpSp>
        <p:nvGrpSpPr>
          <p:cNvPr id="275" name="Google Shape;275;p10"/>
          <p:cNvGrpSpPr/>
          <p:nvPr/>
        </p:nvGrpSpPr>
        <p:grpSpPr>
          <a:xfrm>
            <a:off x="4211240" y="-398692"/>
            <a:ext cx="2114690" cy="2004633"/>
            <a:chOff x="7337625" y="835175"/>
            <a:chExt cx="1450206" cy="1374731"/>
          </a:xfrm>
        </p:grpSpPr>
        <p:sp>
          <p:nvSpPr>
            <p:cNvPr id="276" name="Google Shape;276;p10"/>
            <p:cNvSpPr/>
            <p:nvPr/>
          </p:nvSpPr>
          <p:spPr>
            <a:xfrm>
              <a:off x="7338795" y="835175"/>
              <a:ext cx="1449036" cy="1374731"/>
            </a:xfrm>
            <a:custGeom>
              <a:rect b="b" l="l" r="r" t="t"/>
              <a:pathLst>
                <a:path extrusionOk="0" h="14098" w="14860">
                  <a:moveTo>
                    <a:pt x="7049" y="14086"/>
                  </a:moveTo>
                  <a:cubicBezTo>
                    <a:pt x="6442" y="14086"/>
                    <a:pt x="5859" y="13978"/>
                    <a:pt x="5275" y="13788"/>
                  </a:cubicBezTo>
                  <a:cubicBezTo>
                    <a:pt x="5037" y="13717"/>
                    <a:pt x="4787" y="13645"/>
                    <a:pt x="4549" y="13538"/>
                  </a:cubicBezTo>
                  <a:cubicBezTo>
                    <a:pt x="4168" y="13371"/>
                    <a:pt x="3787" y="13193"/>
                    <a:pt x="3418" y="12990"/>
                  </a:cubicBezTo>
                  <a:cubicBezTo>
                    <a:pt x="3096" y="12824"/>
                    <a:pt x="2799" y="12645"/>
                    <a:pt x="2501" y="12454"/>
                  </a:cubicBezTo>
                  <a:cubicBezTo>
                    <a:pt x="2120" y="12204"/>
                    <a:pt x="1799" y="11883"/>
                    <a:pt x="1489" y="11550"/>
                  </a:cubicBezTo>
                  <a:cubicBezTo>
                    <a:pt x="1227" y="11252"/>
                    <a:pt x="1001" y="10930"/>
                    <a:pt x="822" y="10585"/>
                  </a:cubicBezTo>
                  <a:cubicBezTo>
                    <a:pt x="644" y="10240"/>
                    <a:pt x="489" y="9895"/>
                    <a:pt x="346" y="9549"/>
                  </a:cubicBezTo>
                  <a:cubicBezTo>
                    <a:pt x="239" y="9299"/>
                    <a:pt x="168" y="9025"/>
                    <a:pt x="96" y="8764"/>
                  </a:cubicBezTo>
                  <a:cubicBezTo>
                    <a:pt x="60" y="8585"/>
                    <a:pt x="48" y="8394"/>
                    <a:pt x="48" y="8204"/>
                  </a:cubicBezTo>
                  <a:cubicBezTo>
                    <a:pt x="37" y="7978"/>
                    <a:pt x="37" y="7751"/>
                    <a:pt x="37" y="7525"/>
                  </a:cubicBezTo>
                  <a:cubicBezTo>
                    <a:pt x="25" y="7347"/>
                    <a:pt x="1" y="7168"/>
                    <a:pt x="13" y="7001"/>
                  </a:cubicBezTo>
                  <a:cubicBezTo>
                    <a:pt x="37" y="6549"/>
                    <a:pt x="48" y="6108"/>
                    <a:pt x="84" y="5668"/>
                  </a:cubicBezTo>
                  <a:cubicBezTo>
                    <a:pt x="144" y="5108"/>
                    <a:pt x="299" y="4584"/>
                    <a:pt x="537" y="4084"/>
                  </a:cubicBezTo>
                  <a:cubicBezTo>
                    <a:pt x="680" y="3787"/>
                    <a:pt x="810" y="3489"/>
                    <a:pt x="977" y="3215"/>
                  </a:cubicBezTo>
                  <a:cubicBezTo>
                    <a:pt x="1144" y="2941"/>
                    <a:pt x="1358" y="2691"/>
                    <a:pt x="1572" y="2465"/>
                  </a:cubicBezTo>
                  <a:cubicBezTo>
                    <a:pt x="1846" y="2179"/>
                    <a:pt x="2120" y="1906"/>
                    <a:pt x="2430" y="1655"/>
                  </a:cubicBezTo>
                  <a:cubicBezTo>
                    <a:pt x="2680" y="1465"/>
                    <a:pt x="2954" y="1322"/>
                    <a:pt x="3227" y="1167"/>
                  </a:cubicBezTo>
                  <a:cubicBezTo>
                    <a:pt x="3430" y="1048"/>
                    <a:pt x="3644" y="965"/>
                    <a:pt x="3835" y="834"/>
                  </a:cubicBezTo>
                  <a:cubicBezTo>
                    <a:pt x="4180" y="596"/>
                    <a:pt x="4573" y="465"/>
                    <a:pt x="4966" y="346"/>
                  </a:cubicBezTo>
                  <a:cubicBezTo>
                    <a:pt x="5275" y="262"/>
                    <a:pt x="5585" y="179"/>
                    <a:pt x="5894" y="84"/>
                  </a:cubicBezTo>
                  <a:cubicBezTo>
                    <a:pt x="6014" y="48"/>
                    <a:pt x="6109" y="48"/>
                    <a:pt x="6228" y="108"/>
                  </a:cubicBezTo>
                  <a:cubicBezTo>
                    <a:pt x="6264" y="132"/>
                    <a:pt x="6347" y="143"/>
                    <a:pt x="6383" y="120"/>
                  </a:cubicBezTo>
                  <a:cubicBezTo>
                    <a:pt x="6514" y="36"/>
                    <a:pt x="6656" y="12"/>
                    <a:pt x="6799" y="12"/>
                  </a:cubicBezTo>
                  <a:cubicBezTo>
                    <a:pt x="7121" y="1"/>
                    <a:pt x="7454" y="1"/>
                    <a:pt x="7776" y="24"/>
                  </a:cubicBezTo>
                  <a:cubicBezTo>
                    <a:pt x="8085" y="48"/>
                    <a:pt x="8395" y="72"/>
                    <a:pt x="8692" y="143"/>
                  </a:cubicBezTo>
                  <a:cubicBezTo>
                    <a:pt x="9109" y="227"/>
                    <a:pt x="9526" y="298"/>
                    <a:pt x="9895" y="524"/>
                  </a:cubicBezTo>
                  <a:cubicBezTo>
                    <a:pt x="10109" y="643"/>
                    <a:pt x="10347" y="715"/>
                    <a:pt x="10562" y="822"/>
                  </a:cubicBezTo>
                  <a:cubicBezTo>
                    <a:pt x="10931" y="1013"/>
                    <a:pt x="11276" y="1227"/>
                    <a:pt x="11586" y="1489"/>
                  </a:cubicBezTo>
                  <a:cubicBezTo>
                    <a:pt x="11740" y="1608"/>
                    <a:pt x="11895" y="1644"/>
                    <a:pt x="12074" y="1596"/>
                  </a:cubicBezTo>
                  <a:cubicBezTo>
                    <a:pt x="12145" y="1584"/>
                    <a:pt x="12169" y="1632"/>
                    <a:pt x="12169" y="1691"/>
                  </a:cubicBezTo>
                  <a:cubicBezTo>
                    <a:pt x="12181" y="1751"/>
                    <a:pt x="12205" y="1786"/>
                    <a:pt x="12276" y="1810"/>
                  </a:cubicBezTo>
                  <a:cubicBezTo>
                    <a:pt x="12324" y="1822"/>
                    <a:pt x="12371" y="1870"/>
                    <a:pt x="12407" y="1906"/>
                  </a:cubicBezTo>
                  <a:cubicBezTo>
                    <a:pt x="12645" y="2072"/>
                    <a:pt x="12883" y="2227"/>
                    <a:pt x="13110" y="2406"/>
                  </a:cubicBezTo>
                  <a:cubicBezTo>
                    <a:pt x="13312" y="2548"/>
                    <a:pt x="13491" y="2727"/>
                    <a:pt x="13669" y="2882"/>
                  </a:cubicBezTo>
                  <a:cubicBezTo>
                    <a:pt x="13776" y="2977"/>
                    <a:pt x="13884" y="3049"/>
                    <a:pt x="14015" y="3060"/>
                  </a:cubicBezTo>
                  <a:cubicBezTo>
                    <a:pt x="14265" y="3072"/>
                    <a:pt x="14431" y="3227"/>
                    <a:pt x="14562" y="3406"/>
                  </a:cubicBezTo>
                  <a:cubicBezTo>
                    <a:pt x="14741" y="3632"/>
                    <a:pt x="14812" y="3882"/>
                    <a:pt x="14753" y="4180"/>
                  </a:cubicBezTo>
                  <a:cubicBezTo>
                    <a:pt x="14717" y="4406"/>
                    <a:pt x="14741" y="4632"/>
                    <a:pt x="14741" y="4870"/>
                  </a:cubicBezTo>
                  <a:cubicBezTo>
                    <a:pt x="14741" y="5049"/>
                    <a:pt x="14765" y="5227"/>
                    <a:pt x="14765" y="5406"/>
                  </a:cubicBezTo>
                  <a:cubicBezTo>
                    <a:pt x="14788" y="5930"/>
                    <a:pt x="14812" y="6466"/>
                    <a:pt x="14824" y="7001"/>
                  </a:cubicBezTo>
                  <a:cubicBezTo>
                    <a:pt x="14836" y="7287"/>
                    <a:pt x="14860" y="7573"/>
                    <a:pt x="14848" y="7859"/>
                  </a:cubicBezTo>
                  <a:cubicBezTo>
                    <a:pt x="14836" y="8121"/>
                    <a:pt x="14788" y="8383"/>
                    <a:pt x="14741" y="8644"/>
                  </a:cubicBezTo>
                  <a:cubicBezTo>
                    <a:pt x="14681" y="8966"/>
                    <a:pt x="14610" y="9299"/>
                    <a:pt x="14503" y="9621"/>
                  </a:cubicBezTo>
                  <a:cubicBezTo>
                    <a:pt x="14431" y="9847"/>
                    <a:pt x="14312" y="10061"/>
                    <a:pt x="14193" y="10264"/>
                  </a:cubicBezTo>
                  <a:cubicBezTo>
                    <a:pt x="14038" y="10526"/>
                    <a:pt x="13872" y="10788"/>
                    <a:pt x="13693" y="11038"/>
                  </a:cubicBezTo>
                  <a:cubicBezTo>
                    <a:pt x="13514" y="11300"/>
                    <a:pt x="13276" y="11502"/>
                    <a:pt x="13026" y="11681"/>
                  </a:cubicBezTo>
                  <a:cubicBezTo>
                    <a:pt x="12717" y="11907"/>
                    <a:pt x="12395" y="12145"/>
                    <a:pt x="12074" y="12347"/>
                  </a:cubicBezTo>
                  <a:cubicBezTo>
                    <a:pt x="11693" y="12597"/>
                    <a:pt x="11324" y="12835"/>
                    <a:pt x="10931" y="13038"/>
                  </a:cubicBezTo>
                  <a:cubicBezTo>
                    <a:pt x="10466" y="13276"/>
                    <a:pt x="10002" y="13490"/>
                    <a:pt x="9526" y="13693"/>
                  </a:cubicBezTo>
                  <a:cubicBezTo>
                    <a:pt x="9145" y="13847"/>
                    <a:pt x="8752" y="13931"/>
                    <a:pt x="8335" y="13978"/>
                  </a:cubicBezTo>
                  <a:cubicBezTo>
                    <a:pt x="7978" y="14014"/>
                    <a:pt x="7609" y="14050"/>
                    <a:pt x="7240" y="14086"/>
                  </a:cubicBezTo>
                  <a:cubicBezTo>
                    <a:pt x="7180" y="14098"/>
                    <a:pt x="7121" y="14086"/>
                    <a:pt x="7049" y="14086"/>
                  </a:cubicBezTo>
                  <a:close/>
                  <a:moveTo>
                    <a:pt x="3144" y="2013"/>
                  </a:moveTo>
                  <a:cubicBezTo>
                    <a:pt x="3394" y="1894"/>
                    <a:pt x="3632" y="1786"/>
                    <a:pt x="3870" y="1667"/>
                  </a:cubicBezTo>
                  <a:cubicBezTo>
                    <a:pt x="4144" y="1536"/>
                    <a:pt x="4180" y="1548"/>
                    <a:pt x="4275" y="1846"/>
                  </a:cubicBezTo>
                  <a:cubicBezTo>
                    <a:pt x="4275" y="1858"/>
                    <a:pt x="4287" y="1870"/>
                    <a:pt x="4287" y="1894"/>
                  </a:cubicBezTo>
                  <a:cubicBezTo>
                    <a:pt x="4323" y="2036"/>
                    <a:pt x="4287" y="2120"/>
                    <a:pt x="4144" y="2167"/>
                  </a:cubicBezTo>
                  <a:cubicBezTo>
                    <a:pt x="4061" y="2191"/>
                    <a:pt x="4049" y="2227"/>
                    <a:pt x="4085" y="2298"/>
                  </a:cubicBezTo>
                  <a:cubicBezTo>
                    <a:pt x="4156" y="2406"/>
                    <a:pt x="4228" y="2525"/>
                    <a:pt x="4287" y="2644"/>
                  </a:cubicBezTo>
                  <a:cubicBezTo>
                    <a:pt x="4359" y="2775"/>
                    <a:pt x="4442" y="2894"/>
                    <a:pt x="4490" y="3037"/>
                  </a:cubicBezTo>
                  <a:cubicBezTo>
                    <a:pt x="4537" y="3144"/>
                    <a:pt x="4490" y="3179"/>
                    <a:pt x="4382" y="3168"/>
                  </a:cubicBezTo>
                  <a:cubicBezTo>
                    <a:pt x="4335" y="3168"/>
                    <a:pt x="4287" y="3168"/>
                    <a:pt x="4251" y="3179"/>
                  </a:cubicBezTo>
                  <a:cubicBezTo>
                    <a:pt x="4168" y="3227"/>
                    <a:pt x="4097" y="3203"/>
                    <a:pt x="4025" y="3168"/>
                  </a:cubicBezTo>
                  <a:cubicBezTo>
                    <a:pt x="3978" y="3144"/>
                    <a:pt x="3930" y="3132"/>
                    <a:pt x="3882" y="3108"/>
                  </a:cubicBezTo>
                  <a:cubicBezTo>
                    <a:pt x="3811" y="3084"/>
                    <a:pt x="3775" y="3120"/>
                    <a:pt x="3799" y="3179"/>
                  </a:cubicBezTo>
                  <a:cubicBezTo>
                    <a:pt x="3811" y="3239"/>
                    <a:pt x="3858" y="3287"/>
                    <a:pt x="3882" y="3346"/>
                  </a:cubicBezTo>
                  <a:cubicBezTo>
                    <a:pt x="3978" y="3513"/>
                    <a:pt x="4001" y="3727"/>
                    <a:pt x="3716" y="3751"/>
                  </a:cubicBezTo>
                  <a:cubicBezTo>
                    <a:pt x="3644" y="3751"/>
                    <a:pt x="3573" y="3751"/>
                    <a:pt x="3501" y="3751"/>
                  </a:cubicBezTo>
                  <a:cubicBezTo>
                    <a:pt x="3442" y="3751"/>
                    <a:pt x="3382" y="3751"/>
                    <a:pt x="3311" y="3751"/>
                  </a:cubicBezTo>
                  <a:cubicBezTo>
                    <a:pt x="3311" y="3870"/>
                    <a:pt x="3323" y="3977"/>
                    <a:pt x="3311" y="4084"/>
                  </a:cubicBezTo>
                  <a:cubicBezTo>
                    <a:pt x="3311" y="4156"/>
                    <a:pt x="3299" y="4227"/>
                    <a:pt x="3275" y="4299"/>
                  </a:cubicBezTo>
                  <a:cubicBezTo>
                    <a:pt x="3263" y="4382"/>
                    <a:pt x="3204" y="4442"/>
                    <a:pt x="3132" y="4442"/>
                  </a:cubicBezTo>
                  <a:cubicBezTo>
                    <a:pt x="3073" y="4430"/>
                    <a:pt x="2989" y="4394"/>
                    <a:pt x="2954" y="4346"/>
                  </a:cubicBezTo>
                  <a:cubicBezTo>
                    <a:pt x="2811" y="4096"/>
                    <a:pt x="2680" y="3846"/>
                    <a:pt x="2549" y="3596"/>
                  </a:cubicBezTo>
                  <a:cubicBezTo>
                    <a:pt x="2477" y="3489"/>
                    <a:pt x="2418" y="3358"/>
                    <a:pt x="2311" y="3287"/>
                  </a:cubicBezTo>
                  <a:cubicBezTo>
                    <a:pt x="2168" y="3191"/>
                    <a:pt x="1989" y="3144"/>
                    <a:pt x="1823" y="3084"/>
                  </a:cubicBezTo>
                  <a:cubicBezTo>
                    <a:pt x="1763" y="3168"/>
                    <a:pt x="1692" y="3263"/>
                    <a:pt x="1620" y="3346"/>
                  </a:cubicBezTo>
                  <a:cubicBezTo>
                    <a:pt x="1334" y="3715"/>
                    <a:pt x="1084" y="4084"/>
                    <a:pt x="930" y="4513"/>
                  </a:cubicBezTo>
                  <a:cubicBezTo>
                    <a:pt x="894" y="4632"/>
                    <a:pt x="822" y="4715"/>
                    <a:pt x="703" y="4763"/>
                  </a:cubicBezTo>
                  <a:cubicBezTo>
                    <a:pt x="584" y="4823"/>
                    <a:pt x="489" y="4930"/>
                    <a:pt x="429" y="5061"/>
                  </a:cubicBezTo>
                  <a:cubicBezTo>
                    <a:pt x="394" y="5144"/>
                    <a:pt x="358" y="5227"/>
                    <a:pt x="334" y="5323"/>
                  </a:cubicBezTo>
                  <a:cubicBezTo>
                    <a:pt x="263" y="5537"/>
                    <a:pt x="263" y="5751"/>
                    <a:pt x="382" y="5942"/>
                  </a:cubicBezTo>
                  <a:cubicBezTo>
                    <a:pt x="501" y="6132"/>
                    <a:pt x="501" y="6216"/>
                    <a:pt x="358" y="6382"/>
                  </a:cubicBezTo>
                  <a:cubicBezTo>
                    <a:pt x="299" y="6466"/>
                    <a:pt x="263" y="6632"/>
                    <a:pt x="299" y="6692"/>
                  </a:cubicBezTo>
                  <a:cubicBezTo>
                    <a:pt x="346" y="6751"/>
                    <a:pt x="382" y="6823"/>
                    <a:pt x="394" y="6882"/>
                  </a:cubicBezTo>
                  <a:cubicBezTo>
                    <a:pt x="394" y="7037"/>
                    <a:pt x="394" y="7204"/>
                    <a:pt x="382" y="7359"/>
                  </a:cubicBezTo>
                  <a:cubicBezTo>
                    <a:pt x="382" y="7382"/>
                    <a:pt x="370" y="7418"/>
                    <a:pt x="346" y="7430"/>
                  </a:cubicBezTo>
                  <a:cubicBezTo>
                    <a:pt x="263" y="7478"/>
                    <a:pt x="275" y="7561"/>
                    <a:pt x="310" y="7632"/>
                  </a:cubicBezTo>
                  <a:cubicBezTo>
                    <a:pt x="346" y="7704"/>
                    <a:pt x="394" y="7775"/>
                    <a:pt x="418" y="7847"/>
                  </a:cubicBezTo>
                  <a:cubicBezTo>
                    <a:pt x="465" y="7954"/>
                    <a:pt x="513" y="8049"/>
                    <a:pt x="525" y="8156"/>
                  </a:cubicBezTo>
                  <a:cubicBezTo>
                    <a:pt x="525" y="8216"/>
                    <a:pt x="501" y="8323"/>
                    <a:pt x="453" y="8347"/>
                  </a:cubicBezTo>
                  <a:cubicBezTo>
                    <a:pt x="334" y="8418"/>
                    <a:pt x="346" y="8502"/>
                    <a:pt x="370" y="8597"/>
                  </a:cubicBezTo>
                  <a:cubicBezTo>
                    <a:pt x="441" y="8811"/>
                    <a:pt x="525" y="9014"/>
                    <a:pt x="596" y="9216"/>
                  </a:cubicBezTo>
                  <a:cubicBezTo>
                    <a:pt x="608" y="9240"/>
                    <a:pt x="620" y="9275"/>
                    <a:pt x="632" y="9275"/>
                  </a:cubicBezTo>
                  <a:cubicBezTo>
                    <a:pt x="751" y="9287"/>
                    <a:pt x="799" y="9383"/>
                    <a:pt x="846" y="9466"/>
                  </a:cubicBezTo>
                  <a:cubicBezTo>
                    <a:pt x="894" y="9597"/>
                    <a:pt x="918" y="9740"/>
                    <a:pt x="1061" y="9811"/>
                  </a:cubicBezTo>
                  <a:cubicBezTo>
                    <a:pt x="1061" y="9823"/>
                    <a:pt x="1061" y="9823"/>
                    <a:pt x="1072" y="9835"/>
                  </a:cubicBezTo>
                  <a:cubicBezTo>
                    <a:pt x="1156" y="10026"/>
                    <a:pt x="1227" y="10216"/>
                    <a:pt x="1322" y="10395"/>
                  </a:cubicBezTo>
                  <a:cubicBezTo>
                    <a:pt x="1477" y="10692"/>
                    <a:pt x="1644" y="10966"/>
                    <a:pt x="1823" y="11252"/>
                  </a:cubicBezTo>
                  <a:cubicBezTo>
                    <a:pt x="1823" y="11276"/>
                    <a:pt x="1846" y="11276"/>
                    <a:pt x="1858" y="11300"/>
                  </a:cubicBezTo>
                  <a:cubicBezTo>
                    <a:pt x="1989" y="11395"/>
                    <a:pt x="2120" y="11490"/>
                    <a:pt x="2227" y="11609"/>
                  </a:cubicBezTo>
                  <a:cubicBezTo>
                    <a:pt x="2537" y="11919"/>
                    <a:pt x="2846" y="12216"/>
                    <a:pt x="3192" y="12466"/>
                  </a:cubicBezTo>
                  <a:cubicBezTo>
                    <a:pt x="3644" y="12788"/>
                    <a:pt x="4097" y="13097"/>
                    <a:pt x="4609" y="13312"/>
                  </a:cubicBezTo>
                  <a:cubicBezTo>
                    <a:pt x="5204" y="13562"/>
                    <a:pt x="5823" y="13728"/>
                    <a:pt x="6478" y="13776"/>
                  </a:cubicBezTo>
                  <a:cubicBezTo>
                    <a:pt x="6942" y="13812"/>
                    <a:pt x="7418" y="13812"/>
                    <a:pt x="7895" y="13740"/>
                  </a:cubicBezTo>
                  <a:cubicBezTo>
                    <a:pt x="8240" y="13681"/>
                    <a:pt x="8585" y="13609"/>
                    <a:pt x="8931" y="13550"/>
                  </a:cubicBezTo>
                  <a:cubicBezTo>
                    <a:pt x="9419" y="13466"/>
                    <a:pt x="9883" y="13288"/>
                    <a:pt x="10335" y="13074"/>
                  </a:cubicBezTo>
                  <a:cubicBezTo>
                    <a:pt x="10574" y="12955"/>
                    <a:pt x="10812" y="12835"/>
                    <a:pt x="11050" y="12716"/>
                  </a:cubicBezTo>
                  <a:cubicBezTo>
                    <a:pt x="11348" y="12574"/>
                    <a:pt x="11621" y="12395"/>
                    <a:pt x="11859" y="12169"/>
                  </a:cubicBezTo>
                  <a:cubicBezTo>
                    <a:pt x="12324" y="11704"/>
                    <a:pt x="12788" y="11240"/>
                    <a:pt x="13181" y="10728"/>
                  </a:cubicBezTo>
                  <a:cubicBezTo>
                    <a:pt x="13360" y="10502"/>
                    <a:pt x="13526" y="10288"/>
                    <a:pt x="13669" y="10049"/>
                  </a:cubicBezTo>
                  <a:cubicBezTo>
                    <a:pt x="13872" y="9716"/>
                    <a:pt x="13967" y="9323"/>
                    <a:pt x="14062" y="8942"/>
                  </a:cubicBezTo>
                  <a:cubicBezTo>
                    <a:pt x="14134" y="8656"/>
                    <a:pt x="14181" y="8383"/>
                    <a:pt x="14086" y="8097"/>
                  </a:cubicBezTo>
                  <a:cubicBezTo>
                    <a:pt x="14050" y="7978"/>
                    <a:pt x="14050" y="7882"/>
                    <a:pt x="14145" y="7787"/>
                  </a:cubicBezTo>
                  <a:cubicBezTo>
                    <a:pt x="14205" y="7716"/>
                    <a:pt x="14181" y="7656"/>
                    <a:pt x="14074" y="7632"/>
                  </a:cubicBezTo>
                  <a:cubicBezTo>
                    <a:pt x="14050" y="7621"/>
                    <a:pt x="14003" y="7609"/>
                    <a:pt x="13991" y="7573"/>
                  </a:cubicBezTo>
                  <a:cubicBezTo>
                    <a:pt x="13919" y="7454"/>
                    <a:pt x="13895" y="7323"/>
                    <a:pt x="13907" y="7180"/>
                  </a:cubicBezTo>
                  <a:cubicBezTo>
                    <a:pt x="13919" y="7073"/>
                    <a:pt x="14026" y="7049"/>
                    <a:pt x="14098" y="7001"/>
                  </a:cubicBezTo>
                  <a:cubicBezTo>
                    <a:pt x="14169" y="6966"/>
                    <a:pt x="14205" y="6918"/>
                    <a:pt x="14193" y="6847"/>
                  </a:cubicBezTo>
                  <a:cubicBezTo>
                    <a:pt x="14193" y="6775"/>
                    <a:pt x="14193" y="6716"/>
                    <a:pt x="14205" y="6644"/>
                  </a:cubicBezTo>
                  <a:cubicBezTo>
                    <a:pt x="14205" y="6585"/>
                    <a:pt x="14241" y="6525"/>
                    <a:pt x="14241" y="6466"/>
                  </a:cubicBezTo>
                  <a:cubicBezTo>
                    <a:pt x="14241" y="6347"/>
                    <a:pt x="14241" y="6227"/>
                    <a:pt x="14217" y="6108"/>
                  </a:cubicBezTo>
                  <a:cubicBezTo>
                    <a:pt x="14169" y="5811"/>
                    <a:pt x="14134" y="5501"/>
                    <a:pt x="14074" y="5204"/>
                  </a:cubicBezTo>
                  <a:cubicBezTo>
                    <a:pt x="13979" y="4834"/>
                    <a:pt x="13812" y="4489"/>
                    <a:pt x="13610" y="4168"/>
                  </a:cubicBezTo>
                  <a:cubicBezTo>
                    <a:pt x="13395" y="3834"/>
                    <a:pt x="13181" y="3477"/>
                    <a:pt x="12943" y="3156"/>
                  </a:cubicBezTo>
                  <a:cubicBezTo>
                    <a:pt x="12741" y="2870"/>
                    <a:pt x="12514" y="2608"/>
                    <a:pt x="12300" y="2346"/>
                  </a:cubicBezTo>
                  <a:cubicBezTo>
                    <a:pt x="12229" y="2263"/>
                    <a:pt x="12121" y="2191"/>
                    <a:pt x="12026" y="2120"/>
                  </a:cubicBezTo>
                  <a:cubicBezTo>
                    <a:pt x="11931" y="2048"/>
                    <a:pt x="11836" y="1989"/>
                    <a:pt x="11740" y="1917"/>
                  </a:cubicBezTo>
                  <a:cubicBezTo>
                    <a:pt x="11657" y="1858"/>
                    <a:pt x="11586" y="1798"/>
                    <a:pt x="11502" y="1739"/>
                  </a:cubicBezTo>
                  <a:cubicBezTo>
                    <a:pt x="11455" y="1703"/>
                    <a:pt x="11407" y="1679"/>
                    <a:pt x="11359" y="1644"/>
                  </a:cubicBezTo>
                  <a:cubicBezTo>
                    <a:pt x="11181" y="1513"/>
                    <a:pt x="11026" y="1346"/>
                    <a:pt x="10800" y="1298"/>
                  </a:cubicBezTo>
                  <a:cubicBezTo>
                    <a:pt x="10776" y="1286"/>
                    <a:pt x="10752" y="1275"/>
                    <a:pt x="10740" y="1263"/>
                  </a:cubicBezTo>
                  <a:cubicBezTo>
                    <a:pt x="10657" y="1215"/>
                    <a:pt x="10586" y="1155"/>
                    <a:pt x="10514" y="1120"/>
                  </a:cubicBezTo>
                  <a:cubicBezTo>
                    <a:pt x="10157" y="965"/>
                    <a:pt x="9800" y="834"/>
                    <a:pt x="9454" y="679"/>
                  </a:cubicBezTo>
                  <a:cubicBezTo>
                    <a:pt x="9228" y="584"/>
                    <a:pt x="9014" y="477"/>
                    <a:pt x="8776" y="453"/>
                  </a:cubicBezTo>
                  <a:cubicBezTo>
                    <a:pt x="8526" y="441"/>
                    <a:pt x="8300" y="393"/>
                    <a:pt x="8073" y="286"/>
                  </a:cubicBezTo>
                  <a:cubicBezTo>
                    <a:pt x="7954" y="239"/>
                    <a:pt x="7823" y="239"/>
                    <a:pt x="7692" y="251"/>
                  </a:cubicBezTo>
                  <a:cubicBezTo>
                    <a:pt x="7573" y="251"/>
                    <a:pt x="7466" y="251"/>
                    <a:pt x="7359" y="251"/>
                  </a:cubicBezTo>
                  <a:cubicBezTo>
                    <a:pt x="7180" y="239"/>
                    <a:pt x="7002" y="227"/>
                    <a:pt x="6823" y="239"/>
                  </a:cubicBezTo>
                  <a:cubicBezTo>
                    <a:pt x="6371" y="286"/>
                    <a:pt x="5930" y="370"/>
                    <a:pt x="5502" y="501"/>
                  </a:cubicBezTo>
                  <a:cubicBezTo>
                    <a:pt x="5228" y="584"/>
                    <a:pt x="4954" y="679"/>
                    <a:pt x="4728" y="858"/>
                  </a:cubicBezTo>
                  <a:cubicBezTo>
                    <a:pt x="4668" y="905"/>
                    <a:pt x="4585" y="941"/>
                    <a:pt x="4513" y="965"/>
                  </a:cubicBezTo>
                  <a:cubicBezTo>
                    <a:pt x="4359" y="1024"/>
                    <a:pt x="4311" y="1167"/>
                    <a:pt x="4406" y="1286"/>
                  </a:cubicBezTo>
                  <a:cubicBezTo>
                    <a:pt x="4442" y="1322"/>
                    <a:pt x="4466" y="1370"/>
                    <a:pt x="4406" y="1417"/>
                  </a:cubicBezTo>
                  <a:cubicBezTo>
                    <a:pt x="4394" y="1405"/>
                    <a:pt x="4382" y="1405"/>
                    <a:pt x="4370" y="1394"/>
                  </a:cubicBezTo>
                  <a:cubicBezTo>
                    <a:pt x="4204" y="1227"/>
                    <a:pt x="4109" y="1227"/>
                    <a:pt x="3954" y="1394"/>
                  </a:cubicBezTo>
                  <a:cubicBezTo>
                    <a:pt x="3906" y="1441"/>
                    <a:pt x="3870" y="1441"/>
                    <a:pt x="3835" y="1394"/>
                  </a:cubicBezTo>
                  <a:cubicBezTo>
                    <a:pt x="3811" y="1370"/>
                    <a:pt x="3787" y="1346"/>
                    <a:pt x="3763" y="1322"/>
                  </a:cubicBezTo>
                  <a:cubicBezTo>
                    <a:pt x="3716" y="1275"/>
                    <a:pt x="3680" y="1191"/>
                    <a:pt x="3597" y="1227"/>
                  </a:cubicBezTo>
                  <a:cubicBezTo>
                    <a:pt x="3537" y="1251"/>
                    <a:pt x="3477" y="1298"/>
                    <a:pt x="3466" y="1358"/>
                  </a:cubicBezTo>
                  <a:cubicBezTo>
                    <a:pt x="3430" y="1453"/>
                    <a:pt x="3418" y="1560"/>
                    <a:pt x="3406" y="1667"/>
                  </a:cubicBezTo>
                  <a:cubicBezTo>
                    <a:pt x="3394" y="1727"/>
                    <a:pt x="3370" y="1751"/>
                    <a:pt x="3311" y="1727"/>
                  </a:cubicBezTo>
                  <a:cubicBezTo>
                    <a:pt x="3239" y="1703"/>
                    <a:pt x="3192" y="1715"/>
                    <a:pt x="3144" y="1786"/>
                  </a:cubicBezTo>
                  <a:cubicBezTo>
                    <a:pt x="3108" y="1846"/>
                    <a:pt x="3096" y="1917"/>
                    <a:pt x="3144" y="2013"/>
                  </a:cubicBezTo>
                  <a:close/>
                  <a:moveTo>
                    <a:pt x="2811" y="3430"/>
                  </a:moveTo>
                  <a:cubicBezTo>
                    <a:pt x="2799" y="3430"/>
                    <a:pt x="2787" y="3441"/>
                    <a:pt x="2775" y="3453"/>
                  </a:cubicBezTo>
                  <a:cubicBezTo>
                    <a:pt x="2799" y="3513"/>
                    <a:pt x="2811" y="3584"/>
                    <a:pt x="2846" y="3644"/>
                  </a:cubicBezTo>
                  <a:cubicBezTo>
                    <a:pt x="2858" y="3668"/>
                    <a:pt x="2894" y="3680"/>
                    <a:pt x="2930" y="3691"/>
                  </a:cubicBezTo>
                  <a:cubicBezTo>
                    <a:pt x="2942" y="3656"/>
                    <a:pt x="2977" y="3608"/>
                    <a:pt x="2966" y="3596"/>
                  </a:cubicBezTo>
                  <a:cubicBezTo>
                    <a:pt x="2918" y="3537"/>
                    <a:pt x="2858" y="3489"/>
                    <a:pt x="2811" y="34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0"/>
            <p:cNvSpPr/>
            <p:nvPr/>
          </p:nvSpPr>
          <p:spPr>
            <a:xfrm>
              <a:off x="7337625" y="1211377"/>
              <a:ext cx="23403" cy="43003"/>
            </a:xfrm>
            <a:custGeom>
              <a:rect b="b" l="l" r="r" t="t"/>
              <a:pathLst>
                <a:path extrusionOk="0" h="441" w="240">
                  <a:moveTo>
                    <a:pt x="96" y="441"/>
                  </a:moveTo>
                  <a:cubicBezTo>
                    <a:pt x="1" y="322"/>
                    <a:pt x="1" y="131"/>
                    <a:pt x="84" y="36"/>
                  </a:cubicBezTo>
                  <a:cubicBezTo>
                    <a:pt x="96" y="12"/>
                    <a:pt x="156" y="0"/>
                    <a:pt x="191" y="0"/>
                  </a:cubicBezTo>
                  <a:cubicBezTo>
                    <a:pt x="215" y="12"/>
                    <a:pt x="239" y="72"/>
                    <a:pt x="239" y="95"/>
                  </a:cubicBezTo>
                  <a:cubicBezTo>
                    <a:pt x="191" y="214"/>
                    <a:pt x="144" y="334"/>
                    <a:pt x="96"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8279202" y="1011672"/>
              <a:ext cx="276448" cy="164894"/>
            </a:xfrm>
            <a:custGeom>
              <a:rect b="b" l="l" r="r" t="t"/>
              <a:pathLst>
                <a:path extrusionOk="0" h="1691" w="2835">
                  <a:moveTo>
                    <a:pt x="513" y="1691"/>
                  </a:moveTo>
                  <a:cubicBezTo>
                    <a:pt x="501" y="1512"/>
                    <a:pt x="382" y="1453"/>
                    <a:pt x="263" y="1393"/>
                  </a:cubicBezTo>
                  <a:cubicBezTo>
                    <a:pt x="1" y="1250"/>
                    <a:pt x="1" y="1048"/>
                    <a:pt x="144" y="834"/>
                  </a:cubicBezTo>
                  <a:cubicBezTo>
                    <a:pt x="191" y="762"/>
                    <a:pt x="215" y="655"/>
                    <a:pt x="334" y="667"/>
                  </a:cubicBezTo>
                  <a:cubicBezTo>
                    <a:pt x="418" y="691"/>
                    <a:pt x="537" y="858"/>
                    <a:pt x="549" y="965"/>
                  </a:cubicBezTo>
                  <a:cubicBezTo>
                    <a:pt x="561" y="1036"/>
                    <a:pt x="572" y="1108"/>
                    <a:pt x="596" y="1167"/>
                  </a:cubicBezTo>
                  <a:cubicBezTo>
                    <a:pt x="596" y="1191"/>
                    <a:pt x="632" y="1227"/>
                    <a:pt x="644" y="1227"/>
                  </a:cubicBezTo>
                  <a:cubicBezTo>
                    <a:pt x="703" y="1239"/>
                    <a:pt x="763" y="1227"/>
                    <a:pt x="822" y="1227"/>
                  </a:cubicBezTo>
                  <a:cubicBezTo>
                    <a:pt x="822" y="1191"/>
                    <a:pt x="822" y="1131"/>
                    <a:pt x="811" y="1096"/>
                  </a:cubicBezTo>
                  <a:cubicBezTo>
                    <a:pt x="775" y="1000"/>
                    <a:pt x="715" y="905"/>
                    <a:pt x="668" y="822"/>
                  </a:cubicBezTo>
                  <a:cubicBezTo>
                    <a:pt x="584" y="667"/>
                    <a:pt x="501" y="488"/>
                    <a:pt x="608" y="322"/>
                  </a:cubicBezTo>
                  <a:cubicBezTo>
                    <a:pt x="715" y="143"/>
                    <a:pt x="870" y="0"/>
                    <a:pt x="1096" y="12"/>
                  </a:cubicBezTo>
                  <a:cubicBezTo>
                    <a:pt x="1180" y="24"/>
                    <a:pt x="1275" y="72"/>
                    <a:pt x="1334" y="119"/>
                  </a:cubicBezTo>
                  <a:cubicBezTo>
                    <a:pt x="1525" y="262"/>
                    <a:pt x="1692" y="417"/>
                    <a:pt x="1918" y="500"/>
                  </a:cubicBezTo>
                  <a:cubicBezTo>
                    <a:pt x="1965" y="524"/>
                    <a:pt x="1989" y="607"/>
                    <a:pt x="2037" y="655"/>
                  </a:cubicBezTo>
                  <a:cubicBezTo>
                    <a:pt x="2073" y="703"/>
                    <a:pt x="2108" y="750"/>
                    <a:pt x="2156" y="774"/>
                  </a:cubicBezTo>
                  <a:cubicBezTo>
                    <a:pt x="2370" y="869"/>
                    <a:pt x="2537" y="1012"/>
                    <a:pt x="2644" y="1239"/>
                  </a:cubicBezTo>
                  <a:cubicBezTo>
                    <a:pt x="2668" y="1286"/>
                    <a:pt x="2704" y="1334"/>
                    <a:pt x="2739" y="1369"/>
                  </a:cubicBezTo>
                  <a:cubicBezTo>
                    <a:pt x="2811" y="1429"/>
                    <a:pt x="2835" y="1500"/>
                    <a:pt x="2775" y="1596"/>
                  </a:cubicBezTo>
                  <a:cubicBezTo>
                    <a:pt x="2739" y="1536"/>
                    <a:pt x="2704" y="1477"/>
                    <a:pt x="2680" y="1417"/>
                  </a:cubicBezTo>
                  <a:cubicBezTo>
                    <a:pt x="2632" y="1346"/>
                    <a:pt x="2573" y="1322"/>
                    <a:pt x="2489" y="1334"/>
                  </a:cubicBezTo>
                  <a:cubicBezTo>
                    <a:pt x="2382" y="1358"/>
                    <a:pt x="2275" y="1369"/>
                    <a:pt x="2204" y="1465"/>
                  </a:cubicBezTo>
                  <a:cubicBezTo>
                    <a:pt x="2192" y="1489"/>
                    <a:pt x="2156" y="1477"/>
                    <a:pt x="2132" y="1489"/>
                  </a:cubicBezTo>
                  <a:cubicBezTo>
                    <a:pt x="2132" y="1465"/>
                    <a:pt x="2120" y="1441"/>
                    <a:pt x="2120" y="1429"/>
                  </a:cubicBezTo>
                  <a:cubicBezTo>
                    <a:pt x="2156" y="1358"/>
                    <a:pt x="2108" y="1310"/>
                    <a:pt x="2061" y="1298"/>
                  </a:cubicBezTo>
                  <a:cubicBezTo>
                    <a:pt x="1942" y="1262"/>
                    <a:pt x="1930" y="1179"/>
                    <a:pt x="1930" y="1072"/>
                  </a:cubicBezTo>
                  <a:cubicBezTo>
                    <a:pt x="1930" y="977"/>
                    <a:pt x="1930" y="881"/>
                    <a:pt x="1894" y="786"/>
                  </a:cubicBezTo>
                  <a:cubicBezTo>
                    <a:pt x="1870" y="691"/>
                    <a:pt x="1787" y="691"/>
                    <a:pt x="1739" y="774"/>
                  </a:cubicBezTo>
                  <a:cubicBezTo>
                    <a:pt x="1704" y="834"/>
                    <a:pt x="1680" y="893"/>
                    <a:pt x="1644" y="941"/>
                  </a:cubicBezTo>
                  <a:cubicBezTo>
                    <a:pt x="1584" y="1024"/>
                    <a:pt x="1513" y="1036"/>
                    <a:pt x="1442" y="977"/>
                  </a:cubicBezTo>
                  <a:cubicBezTo>
                    <a:pt x="1323" y="881"/>
                    <a:pt x="1275" y="750"/>
                    <a:pt x="1263" y="607"/>
                  </a:cubicBezTo>
                  <a:cubicBezTo>
                    <a:pt x="1251" y="536"/>
                    <a:pt x="1251" y="465"/>
                    <a:pt x="1156" y="441"/>
                  </a:cubicBezTo>
                  <a:cubicBezTo>
                    <a:pt x="1144" y="500"/>
                    <a:pt x="1120" y="572"/>
                    <a:pt x="1132" y="631"/>
                  </a:cubicBezTo>
                  <a:cubicBezTo>
                    <a:pt x="1168" y="738"/>
                    <a:pt x="1215" y="846"/>
                    <a:pt x="1263" y="953"/>
                  </a:cubicBezTo>
                  <a:cubicBezTo>
                    <a:pt x="1382" y="1215"/>
                    <a:pt x="1287" y="1369"/>
                    <a:pt x="1084" y="1500"/>
                  </a:cubicBezTo>
                  <a:cubicBezTo>
                    <a:pt x="1037" y="1524"/>
                    <a:pt x="953" y="1536"/>
                    <a:pt x="894" y="1524"/>
                  </a:cubicBezTo>
                  <a:cubicBezTo>
                    <a:pt x="787" y="1512"/>
                    <a:pt x="703" y="1524"/>
                    <a:pt x="632" y="1620"/>
                  </a:cubicBezTo>
                  <a:cubicBezTo>
                    <a:pt x="608" y="1643"/>
                    <a:pt x="572" y="1655"/>
                    <a:pt x="513" y="16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0"/>
            <p:cNvSpPr/>
            <p:nvPr/>
          </p:nvSpPr>
          <p:spPr>
            <a:xfrm>
              <a:off x="8499872" y="1505083"/>
              <a:ext cx="192782" cy="159140"/>
            </a:xfrm>
            <a:custGeom>
              <a:rect b="b" l="l" r="r" t="t"/>
              <a:pathLst>
                <a:path extrusionOk="0" h="1632" w="1977">
                  <a:moveTo>
                    <a:pt x="1298" y="881"/>
                  </a:moveTo>
                  <a:cubicBezTo>
                    <a:pt x="1238" y="977"/>
                    <a:pt x="1167" y="1060"/>
                    <a:pt x="1119" y="1167"/>
                  </a:cubicBezTo>
                  <a:cubicBezTo>
                    <a:pt x="1072" y="1310"/>
                    <a:pt x="953" y="1382"/>
                    <a:pt x="834" y="1429"/>
                  </a:cubicBezTo>
                  <a:cubicBezTo>
                    <a:pt x="524" y="1572"/>
                    <a:pt x="155" y="1429"/>
                    <a:pt x="24" y="1120"/>
                  </a:cubicBezTo>
                  <a:cubicBezTo>
                    <a:pt x="0" y="1060"/>
                    <a:pt x="12" y="965"/>
                    <a:pt x="24" y="893"/>
                  </a:cubicBezTo>
                  <a:cubicBezTo>
                    <a:pt x="83" y="655"/>
                    <a:pt x="155" y="417"/>
                    <a:pt x="214" y="167"/>
                  </a:cubicBezTo>
                  <a:cubicBezTo>
                    <a:pt x="238" y="108"/>
                    <a:pt x="262" y="60"/>
                    <a:pt x="286" y="0"/>
                  </a:cubicBezTo>
                  <a:lnTo>
                    <a:pt x="322" y="0"/>
                  </a:lnTo>
                  <a:cubicBezTo>
                    <a:pt x="345" y="48"/>
                    <a:pt x="369" y="96"/>
                    <a:pt x="369" y="131"/>
                  </a:cubicBezTo>
                  <a:cubicBezTo>
                    <a:pt x="381" y="227"/>
                    <a:pt x="429" y="250"/>
                    <a:pt x="524" y="274"/>
                  </a:cubicBezTo>
                  <a:cubicBezTo>
                    <a:pt x="595" y="298"/>
                    <a:pt x="679" y="346"/>
                    <a:pt x="738" y="405"/>
                  </a:cubicBezTo>
                  <a:cubicBezTo>
                    <a:pt x="786" y="441"/>
                    <a:pt x="786" y="512"/>
                    <a:pt x="726" y="560"/>
                  </a:cubicBezTo>
                  <a:cubicBezTo>
                    <a:pt x="643" y="643"/>
                    <a:pt x="548" y="715"/>
                    <a:pt x="464" y="786"/>
                  </a:cubicBezTo>
                  <a:cubicBezTo>
                    <a:pt x="429" y="834"/>
                    <a:pt x="393" y="881"/>
                    <a:pt x="357" y="929"/>
                  </a:cubicBezTo>
                  <a:cubicBezTo>
                    <a:pt x="429" y="977"/>
                    <a:pt x="476" y="1024"/>
                    <a:pt x="536" y="1060"/>
                  </a:cubicBezTo>
                  <a:cubicBezTo>
                    <a:pt x="595" y="1096"/>
                    <a:pt x="643" y="1096"/>
                    <a:pt x="691" y="1048"/>
                  </a:cubicBezTo>
                  <a:cubicBezTo>
                    <a:pt x="750" y="965"/>
                    <a:pt x="810" y="893"/>
                    <a:pt x="845" y="798"/>
                  </a:cubicBezTo>
                  <a:cubicBezTo>
                    <a:pt x="881" y="679"/>
                    <a:pt x="953" y="608"/>
                    <a:pt x="1048" y="548"/>
                  </a:cubicBezTo>
                  <a:cubicBezTo>
                    <a:pt x="1107" y="512"/>
                    <a:pt x="1167" y="489"/>
                    <a:pt x="1226" y="441"/>
                  </a:cubicBezTo>
                  <a:cubicBezTo>
                    <a:pt x="1310" y="393"/>
                    <a:pt x="1381" y="393"/>
                    <a:pt x="1465" y="441"/>
                  </a:cubicBezTo>
                  <a:cubicBezTo>
                    <a:pt x="1548" y="489"/>
                    <a:pt x="1643" y="524"/>
                    <a:pt x="1727" y="572"/>
                  </a:cubicBezTo>
                  <a:cubicBezTo>
                    <a:pt x="1905" y="667"/>
                    <a:pt x="1977" y="858"/>
                    <a:pt x="1929" y="1084"/>
                  </a:cubicBezTo>
                  <a:cubicBezTo>
                    <a:pt x="1917" y="1096"/>
                    <a:pt x="1917" y="1096"/>
                    <a:pt x="1917" y="1108"/>
                  </a:cubicBezTo>
                  <a:cubicBezTo>
                    <a:pt x="1929" y="1417"/>
                    <a:pt x="1715" y="1524"/>
                    <a:pt x="1465" y="1596"/>
                  </a:cubicBezTo>
                  <a:cubicBezTo>
                    <a:pt x="1369" y="1632"/>
                    <a:pt x="1298" y="1596"/>
                    <a:pt x="1238" y="1513"/>
                  </a:cubicBezTo>
                  <a:cubicBezTo>
                    <a:pt x="1179" y="1441"/>
                    <a:pt x="1191" y="1382"/>
                    <a:pt x="1238" y="1310"/>
                  </a:cubicBezTo>
                  <a:cubicBezTo>
                    <a:pt x="1286" y="1239"/>
                    <a:pt x="1334" y="1167"/>
                    <a:pt x="1369" y="1084"/>
                  </a:cubicBezTo>
                  <a:cubicBezTo>
                    <a:pt x="1381" y="1024"/>
                    <a:pt x="1369" y="953"/>
                    <a:pt x="1369" y="893"/>
                  </a:cubicBezTo>
                  <a:cubicBezTo>
                    <a:pt x="1346" y="893"/>
                    <a:pt x="1322" y="881"/>
                    <a:pt x="1298" y="88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
            <p:cNvSpPr/>
            <p:nvPr/>
          </p:nvSpPr>
          <p:spPr>
            <a:xfrm>
              <a:off x="8196804" y="1801129"/>
              <a:ext cx="306579" cy="236955"/>
            </a:xfrm>
            <a:custGeom>
              <a:rect b="b" l="l" r="r" t="t"/>
              <a:pathLst>
                <a:path extrusionOk="0" h="2430" w="3144">
                  <a:moveTo>
                    <a:pt x="1" y="2167"/>
                  </a:moveTo>
                  <a:cubicBezTo>
                    <a:pt x="36" y="2144"/>
                    <a:pt x="60" y="2096"/>
                    <a:pt x="108" y="2084"/>
                  </a:cubicBezTo>
                  <a:cubicBezTo>
                    <a:pt x="405" y="1929"/>
                    <a:pt x="703" y="1763"/>
                    <a:pt x="1001" y="1620"/>
                  </a:cubicBezTo>
                  <a:cubicBezTo>
                    <a:pt x="1155" y="1548"/>
                    <a:pt x="1310" y="1501"/>
                    <a:pt x="1453" y="1429"/>
                  </a:cubicBezTo>
                  <a:cubicBezTo>
                    <a:pt x="1477" y="1417"/>
                    <a:pt x="1513" y="1405"/>
                    <a:pt x="1525" y="1382"/>
                  </a:cubicBezTo>
                  <a:cubicBezTo>
                    <a:pt x="1715" y="1179"/>
                    <a:pt x="1882" y="965"/>
                    <a:pt x="2072" y="763"/>
                  </a:cubicBezTo>
                  <a:cubicBezTo>
                    <a:pt x="2298" y="512"/>
                    <a:pt x="2537" y="286"/>
                    <a:pt x="2775" y="48"/>
                  </a:cubicBezTo>
                  <a:cubicBezTo>
                    <a:pt x="2822" y="1"/>
                    <a:pt x="2846" y="1"/>
                    <a:pt x="2906" y="36"/>
                  </a:cubicBezTo>
                  <a:cubicBezTo>
                    <a:pt x="2953" y="72"/>
                    <a:pt x="3013" y="108"/>
                    <a:pt x="3060" y="155"/>
                  </a:cubicBezTo>
                  <a:cubicBezTo>
                    <a:pt x="3144" y="239"/>
                    <a:pt x="3144" y="274"/>
                    <a:pt x="3072" y="382"/>
                  </a:cubicBezTo>
                  <a:cubicBezTo>
                    <a:pt x="2918" y="608"/>
                    <a:pt x="2727" y="798"/>
                    <a:pt x="2501" y="965"/>
                  </a:cubicBezTo>
                  <a:cubicBezTo>
                    <a:pt x="2287" y="1132"/>
                    <a:pt x="2084" y="1334"/>
                    <a:pt x="1858" y="1501"/>
                  </a:cubicBezTo>
                  <a:cubicBezTo>
                    <a:pt x="1679" y="1632"/>
                    <a:pt x="1489" y="1763"/>
                    <a:pt x="1286" y="1858"/>
                  </a:cubicBezTo>
                  <a:cubicBezTo>
                    <a:pt x="929" y="2048"/>
                    <a:pt x="560" y="2203"/>
                    <a:pt x="203" y="2382"/>
                  </a:cubicBezTo>
                  <a:cubicBezTo>
                    <a:pt x="108" y="2429"/>
                    <a:pt x="84" y="2358"/>
                    <a:pt x="60" y="2298"/>
                  </a:cubicBezTo>
                  <a:cubicBezTo>
                    <a:pt x="36" y="2275"/>
                    <a:pt x="24" y="2227"/>
                    <a:pt x="1" y="2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0"/>
            <p:cNvSpPr/>
            <p:nvPr/>
          </p:nvSpPr>
          <p:spPr>
            <a:xfrm>
              <a:off x="8108556" y="1227564"/>
              <a:ext cx="169574" cy="148707"/>
            </a:xfrm>
            <a:custGeom>
              <a:rect b="b" l="l" r="r" t="t"/>
              <a:pathLst>
                <a:path extrusionOk="0" h="1525" w="1739">
                  <a:moveTo>
                    <a:pt x="917" y="1013"/>
                  </a:moveTo>
                  <a:cubicBezTo>
                    <a:pt x="989" y="846"/>
                    <a:pt x="965" y="715"/>
                    <a:pt x="965" y="584"/>
                  </a:cubicBezTo>
                  <a:cubicBezTo>
                    <a:pt x="953" y="441"/>
                    <a:pt x="965" y="298"/>
                    <a:pt x="977" y="168"/>
                  </a:cubicBezTo>
                  <a:cubicBezTo>
                    <a:pt x="989" y="72"/>
                    <a:pt x="1048" y="60"/>
                    <a:pt x="1120" y="96"/>
                  </a:cubicBezTo>
                  <a:cubicBezTo>
                    <a:pt x="1203" y="156"/>
                    <a:pt x="1275" y="215"/>
                    <a:pt x="1358" y="287"/>
                  </a:cubicBezTo>
                  <a:cubicBezTo>
                    <a:pt x="1429" y="358"/>
                    <a:pt x="1501" y="382"/>
                    <a:pt x="1584" y="310"/>
                  </a:cubicBezTo>
                  <a:cubicBezTo>
                    <a:pt x="1584" y="310"/>
                    <a:pt x="1584" y="310"/>
                    <a:pt x="1596" y="298"/>
                  </a:cubicBezTo>
                  <a:lnTo>
                    <a:pt x="1739" y="275"/>
                  </a:lnTo>
                  <a:cubicBezTo>
                    <a:pt x="1727" y="334"/>
                    <a:pt x="1715" y="406"/>
                    <a:pt x="1691" y="465"/>
                  </a:cubicBezTo>
                  <a:cubicBezTo>
                    <a:pt x="1679" y="501"/>
                    <a:pt x="1632" y="525"/>
                    <a:pt x="1596" y="537"/>
                  </a:cubicBezTo>
                  <a:cubicBezTo>
                    <a:pt x="1429" y="644"/>
                    <a:pt x="1346" y="810"/>
                    <a:pt x="1310" y="1001"/>
                  </a:cubicBezTo>
                  <a:cubicBezTo>
                    <a:pt x="1275" y="1203"/>
                    <a:pt x="1168" y="1334"/>
                    <a:pt x="977" y="1430"/>
                  </a:cubicBezTo>
                  <a:cubicBezTo>
                    <a:pt x="917" y="1453"/>
                    <a:pt x="858" y="1489"/>
                    <a:pt x="787" y="1525"/>
                  </a:cubicBezTo>
                  <a:cubicBezTo>
                    <a:pt x="715" y="1441"/>
                    <a:pt x="644" y="1358"/>
                    <a:pt x="572" y="1287"/>
                  </a:cubicBezTo>
                  <a:cubicBezTo>
                    <a:pt x="441" y="1156"/>
                    <a:pt x="358" y="1180"/>
                    <a:pt x="286" y="1358"/>
                  </a:cubicBezTo>
                  <a:cubicBezTo>
                    <a:pt x="275" y="1406"/>
                    <a:pt x="215" y="1453"/>
                    <a:pt x="167" y="1477"/>
                  </a:cubicBezTo>
                  <a:cubicBezTo>
                    <a:pt x="72" y="1525"/>
                    <a:pt x="1" y="1477"/>
                    <a:pt x="13" y="1370"/>
                  </a:cubicBezTo>
                  <a:cubicBezTo>
                    <a:pt x="60" y="1120"/>
                    <a:pt x="96" y="870"/>
                    <a:pt x="155" y="632"/>
                  </a:cubicBezTo>
                  <a:cubicBezTo>
                    <a:pt x="203" y="453"/>
                    <a:pt x="263" y="287"/>
                    <a:pt x="322" y="120"/>
                  </a:cubicBezTo>
                  <a:cubicBezTo>
                    <a:pt x="370" y="13"/>
                    <a:pt x="477" y="1"/>
                    <a:pt x="548" y="96"/>
                  </a:cubicBezTo>
                  <a:cubicBezTo>
                    <a:pt x="608" y="179"/>
                    <a:pt x="656" y="275"/>
                    <a:pt x="691" y="370"/>
                  </a:cubicBezTo>
                  <a:cubicBezTo>
                    <a:pt x="751" y="537"/>
                    <a:pt x="787" y="703"/>
                    <a:pt x="846" y="870"/>
                  </a:cubicBezTo>
                  <a:cubicBezTo>
                    <a:pt x="858" y="906"/>
                    <a:pt x="882" y="941"/>
                    <a:pt x="917" y="10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8492851" y="1370419"/>
              <a:ext cx="199803" cy="128912"/>
            </a:xfrm>
            <a:custGeom>
              <a:rect b="b" l="l" r="r" t="t"/>
              <a:pathLst>
                <a:path extrusionOk="0" h="1322" w="2049">
                  <a:moveTo>
                    <a:pt x="1001" y="310"/>
                  </a:moveTo>
                  <a:cubicBezTo>
                    <a:pt x="882" y="369"/>
                    <a:pt x="775" y="417"/>
                    <a:pt x="679" y="477"/>
                  </a:cubicBezTo>
                  <a:cubicBezTo>
                    <a:pt x="513" y="572"/>
                    <a:pt x="453" y="774"/>
                    <a:pt x="572" y="893"/>
                  </a:cubicBezTo>
                  <a:cubicBezTo>
                    <a:pt x="620" y="953"/>
                    <a:pt x="703" y="977"/>
                    <a:pt x="775" y="989"/>
                  </a:cubicBezTo>
                  <a:cubicBezTo>
                    <a:pt x="941" y="1000"/>
                    <a:pt x="1096" y="965"/>
                    <a:pt x="1251" y="893"/>
                  </a:cubicBezTo>
                  <a:cubicBezTo>
                    <a:pt x="1441" y="798"/>
                    <a:pt x="1453" y="715"/>
                    <a:pt x="1322" y="560"/>
                  </a:cubicBezTo>
                  <a:cubicBezTo>
                    <a:pt x="1251" y="465"/>
                    <a:pt x="1203" y="369"/>
                    <a:pt x="1156" y="274"/>
                  </a:cubicBezTo>
                  <a:cubicBezTo>
                    <a:pt x="1144" y="262"/>
                    <a:pt x="1144" y="238"/>
                    <a:pt x="1144" y="227"/>
                  </a:cubicBezTo>
                  <a:cubicBezTo>
                    <a:pt x="1096" y="60"/>
                    <a:pt x="1144" y="0"/>
                    <a:pt x="1310" y="60"/>
                  </a:cubicBezTo>
                  <a:cubicBezTo>
                    <a:pt x="1501" y="119"/>
                    <a:pt x="1679" y="203"/>
                    <a:pt x="1822" y="346"/>
                  </a:cubicBezTo>
                  <a:cubicBezTo>
                    <a:pt x="1989" y="512"/>
                    <a:pt x="2049" y="703"/>
                    <a:pt x="1989" y="941"/>
                  </a:cubicBezTo>
                  <a:cubicBezTo>
                    <a:pt x="1977" y="953"/>
                    <a:pt x="1977" y="965"/>
                    <a:pt x="1977" y="977"/>
                  </a:cubicBezTo>
                  <a:cubicBezTo>
                    <a:pt x="1894" y="1250"/>
                    <a:pt x="1858" y="1286"/>
                    <a:pt x="1560" y="1286"/>
                  </a:cubicBezTo>
                  <a:cubicBezTo>
                    <a:pt x="1334" y="1298"/>
                    <a:pt x="1108" y="1322"/>
                    <a:pt x="882" y="1310"/>
                  </a:cubicBezTo>
                  <a:cubicBezTo>
                    <a:pt x="584" y="1310"/>
                    <a:pt x="322" y="1179"/>
                    <a:pt x="132" y="941"/>
                  </a:cubicBezTo>
                  <a:cubicBezTo>
                    <a:pt x="1" y="786"/>
                    <a:pt x="13" y="667"/>
                    <a:pt x="144" y="524"/>
                  </a:cubicBezTo>
                  <a:cubicBezTo>
                    <a:pt x="239" y="429"/>
                    <a:pt x="346" y="346"/>
                    <a:pt x="489" y="334"/>
                  </a:cubicBezTo>
                  <a:cubicBezTo>
                    <a:pt x="513" y="334"/>
                    <a:pt x="536" y="322"/>
                    <a:pt x="560" y="310"/>
                  </a:cubicBezTo>
                  <a:cubicBezTo>
                    <a:pt x="656" y="250"/>
                    <a:pt x="882" y="238"/>
                    <a:pt x="1001" y="3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0"/>
            <p:cNvSpPr/>
            <p:nvPr/>
          </p:nvSpPr>
          <p:spPr>
            <a:xfrm>
              <a:off x="8445265" y="1218300"/>
              <a:ext cx="209067" cy="126669"/>
            </a:xfrm>
            <a:custGeom>
              <a:rect b="b" l="l" r="r" t="t"/>
              <a:pathLst>
                <a:path extrusionOk="0" h="1299" w="2144">
                  <a:moveTo>
                    <a:pt x="1405" y="1298"/>
                  </a:moveTo>
                  <a:cubicBezTo>
                    <a:pt x="1370" y="1298"/>
                    <a:pt x="1334" y="1298"/>
                    <a:pt x="1298" y="1298"/>
                  </a:cubicBezTo>
                  <a:cubicBezTo>
                    <a:pt x="1167" y="1298"/>
                    <a:pt x="1132" y="1263"/>
                    <a:pt x="1084" y="1132"/>
                  </a:cubicBezTo>
                  <a:cubicBezTo>
                    <a:pt x="1060" y="1072"/>
                    <a:pt x="1036" y="1013"/>
                    <a:pt x="953" y="1013"/>
                  </a:cubicBezTo>
                  <a:cubicBezTo>
                    <a:pt x="917" y="1013"/>
                    <a:pt x="882" y="953"/>
                    <a:pt x="858" y="917"/>
                  </a:cubicBezTo>
                  <a:cubicBezTo>
                    <a:pt x="810" y="763"/>
                    <a:pt x="751" y="739"/>
                    <a:pt x="608" y="798"/>
                  </a:cubicBezTo>
                  <a:cubicBezTo>
                    <a:pt x="489" y="858"/>
                    <a:pt x="370" y="917"/>
                    <a:pt x="251" y="965"/>
                  </a:cubicBezTo>
                  <a:cubicBezTo>
                    <a:pt x="155" y="1013"/>
                    <a:pt x="96" y="965"/>
                    <a:pt x="48" y="894"/>
                  </a:cubicBezTo>
                  <a:cubicBezTo>
                    <a:pt x="1" y="834"/>
                    <a:pt x="24" y="763"/>
                    <a:pt x="84" y="727"/>
                  </a:cubicBezTo>
                  <a:cubicBezTo>
                    <a:pt x="227" y="632"/>
                    <a:pt x="382" y="548"/>
                    <a:pt x="548" y="477"/>
                  </a:cubicBezTo>
                  <a:cubicBezTo>
                    <a:pt x="655" y="429"/>
                    <a:pt x="786" y="429"/>
                    <a:pt x="893" y="382"/>
                  </a:cubicBezTo>
                  <a:cubicBezTo>
                    <a:pt x="1048" y="310"/>
                    <a:pt x="1191" y="215"/>
                    <a:pt x="1346" y="132"/>
                  </a:cubicBezTo>
                  <a:cubicBezTo>
                    <a:pt x="1358" y="132"/>
                    <a:pt x="1370" y="120"/>
                    <a:pt x="1370" y="120"/>
                  </a:cubicBezTo>
                  <a:cubicBezTo>
                    <a:pt x="1560" y="1"/>
                    <a:pt x="1667" y="12"/>
                    <a:pt x="1786" y="179"/>
                  </a:cubicBezTo>
                  <a:cubicBezTo>
                    <a:pt x="1882" y="322"/>
                    <a:pt x="1965" y="465"/>
                    <a:pt x="2025" y="632"/>
                  </a:cubicBezTo>
                  <a:cubicBezTo>
                    <a:pt x="2144" y="953"/>
                    <a:pt x="1965" y="1227"/>
                    <a:pt x="1620" y="1275"/>
                  </a:cubicBezTo>
                  <a:cubicBezTo>
                    <a:pt x="1584" y="1286"/>
                    <a:pt x="1548" y="1298"/>
                    <a:pt x="1501" y="1298"/>
                  </a:cubicBezTo>
                  <a:cubicBezTo>
                    <a:pt x="1477" y="1298"/>
                    <a:pt x="1441" y="1298"/>
                    <a:pt x="1405" y="1298"/>
                  </a:cubicBezTo>
                  <a:close/>
                  <a:moveTo>
                    <a:pt x="1477" y="774"/>
                  </a:moveTo>
                  <a:cubicBezTo>
                    <a:pt x="1477" y="667"/>
                    <a:pt x="1417" y="584"/>
                    <a:pt x="1298" y="548"/>
                  </a:cubicBezTo>
                  <a:cubicBezTo>
                    <a:pt x="1227" y="524"/>
                    <a:pt x="1191" y="548"/>
                    <a:pt x="1203" y="620"/>
                  </a:cubicBezTo>
                  <a:cubicBezTo>
                    <a:pt x="1215" y="691"/>
                    <a:pt x="1251" y="774"/>
                    <a:pt x="1286" y="846"/>
                  </a:cubicBezTo>
                  <a:cubicBezTo>
                    <a:pt x="1310" y="894"/>
                    <a:pt x="1346" y="929"/>
                    <a:pt x="1382" y="965"/>
                  </a:cubicBezTo>
                  <a:cubicBezTo>
                    <a:pt x="1417" y="917"/>
                    <a:pt x="1441" y="858"/>
                    <a:pt x="1477" y="810"/>
                  </a:cubicBezTo>
                  <a:cubicBezTo>
                    <a:pt x="1477" y="798"/>
                    <a:pt x="1477" y="786"/>
                    <a:pt x="1477" y="77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0"/>
            <p:cNvSpPr/>
            <p:nvPr/>
          </p:nvSpPr>
          <p:spPr>
            <a:xfrm>
              <a:off x="7786961" y="950142"/>
              <a:ext cx="132422" cy="156800"/>
            </a:xfrm>
            <a:custGeom>
              <a:rect b="b" l="l" r="r" t="t"/>
              <a:pathLst>
                <a:path extrusionOk="0" h="1608" w="1358">
                  <a:moveTo>
                    <a:pt x="667" y="0"/>
                  </a:moveTo>
                  <a:cubicBezTo>
                    <a:pt x="763" y="12"/>
                    <a:pt x="858" y="12"/>
                    <a:pt x="941" y="36"/>
                  </a:cubicBezTo>
                  <a:cubicBezTo>
                    <a:pt x="1156" y="96"/>
                    <a:pt x="1239" y="262"/>
                    <a:pt x="1275" y="453"/>
                  </a:cubicBezTo>
                  <a:cubicBezTo>
                    <a:pt x="1310" y="607"/>
                    <a:pt x="1322" y="762"/>
                    <a:pt x="1334" y="929"/>
                  </a:cubicBezTo>
                  <a:cubicBezTo>
                    <a:pt x="1358" y="1203"/>
                    <a:pt x="1239" y="1369"/>
                    <a:pt x="977" y="1477"/>
                  </a:cubicBezTo>
                  <a:cubicBezTo>
                    <a:pt x="644" y="1608"/>
                    <a:pt x="286" y="1465"/>
                    <a:pt x="132" y="1119"/>
                  </a:cubicBezTo>
                  <a:cubicBezTo>
                    <a:pt x="48" y="917"/>
                    <a:pt x="1" y="703"/>
                    <a:pt x="36" y="465"/>
                  </a:cubicBezTo>
                  <a:cubicBezTo>
                    <a:pt x="72" y="155"/>
                    <a:pt x="263" y="36"/>
                    <a:pt x="548" y="12"/>
                  </a:cubicBezTo>
                  <a:cubicBezTo>
                    <a:pt x="584" y="12"/>
                    <a:pt x="632" y="12"/>
                    <a:pt x="667" y="12"/>
                  </a:cubicBezTo>
                  <a:close/>
                  <a:moveTo>
                    <a:pt x="977" y="762"/>
                  </a:moveTo>
                  <a:cubicBezTo>
                    <a:pt x="977" y="762"/>
                    <a:pt x="977" y="762"/>
                    <a:pt x="965" y="762"/>
                  </a:cubicBezTo>
                  <a:cubicBezTo>
                    <a:pt x="965" y="727"/>
                    <a:pt x="977" y="703"/>
                    <a:pt x="965" y="667"/>
                  </a:cubicBezTo>
                  <a:cubicBezTo>
                    <a:pt x="965" y="655"/>
                    <a:pt x="965" y="643"/>
                    <a:pt x="953" y="631"/>
                  </a:cubicBezTo>
                  <a:cubicBezTo>
                    <a:pt x="894" y="393"/>
                    <a:pt x="727" y="286"/>
                    <a:pt x="501" y="226"/>
                  </a:cubicBezTo>
                  <a:cubicBezTo>
                    <a:pt x="405" y="203"/>
                    <a:pt x="370" y="226"/>
                    <a:pt x="370" y="322"/>
                  </a:cubicBezTo>
                  <a:cubicBezTo>
                    <a:pt x="382" y="560"/>
                    <a:pt x="417" y="786"/>
                    <a:pt x="560" y="977"/>
                  </a:cubicBezTo>
                  <a:cubicBezTo>
                    <a:pt x="620" y="1036"/>
                    <a:pt x="727" y="1084"/>
                    <a:pt x="810" y="1096"/>
                  </a:cubicBezTo>
                  <a:cubicBezTo>
                    <a:pt x="846" y="1096"/>
                    <a:pt x="917" y="1012"/>
                    <a:pt x="941" y="953"/>
                  </a:cubicBezTo>
                  <a:cubicBezTo>
                    <a:pt x="965" y="893"/>
                    <a:pt x="965" y="822"/>
                    <a:pt x="977" y="7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0"/>
            <p:cNvSpPr/>
            <p:nvPr/>
          </p:nvSpPr>
          <p:spPr>
            <a:xfrm>
              <a:off x="7608221" y="1829018"/>
              <a:ext cx="233445" cy="187029"/>
            </a:xfrm>
            <a:custGeom>
              <a:rect b="b" l="l" r="r" t="t"/>
              <a:pathLst>
                <a:path extrusionOk="0" h="1918" w="2394">
                  <a:moveTo>
                    <a:pt x="226" y="0"/>
                  </a:moveTo>
                  <a:cubicBezTo>
                    <a:pt x="310" y="60"/>
                    <a:pt x="393" y="107"/>
                    <a:pt x="453" y="167"/>
                  </a:cubicBezTo>
                  <a:cubicBezTo>
                    <a:pt x="893" y="607"/>
                    <a:pt x="1369" y="988"/>
                    <a:pt x="1869" y="1346"/>
                  </a:cubicBezTo>
                  <a:cubicBezTo>
                    <a:pt x="2000" y="1441"/>
                    <a:pt x="2131" y="1512"/>
                    <a:pt x="2262" y="1596"/>
                  </a:cubicBezTo>
                  <a:cubicBezTo>
                    <a:pt x="2369" y="1667"/>
                    <a:pt x="2393" y="1774"/>
                    <a:pt x="2322" y="1881"/>
                  </a:cubicBezTo>
                  <a:cubicBezTo>
                    <a:pt x="2310" y="1905"/>
                    <a:pt x="2250" y="1917"/>
                    <a:pt x="2227" y="1917"/>
                  </a:cubicBezTo>
                  <a:cubicBezTo>
                    <a:pt x="2108" y="1881"/>
                    <a:pt x="1988" y="1858"/>
                    <a:pt x="1893" y="1798"/>
                  </a:cubicBezTo>
                  <a:cubicBezTo>
                    <a:pt x="1453" y="1560"/>
                    <a:pt x="1024" y="1310"/>
                    <a:pt x="643" y="988"/>
                  </a:cubicBezTo>
                  <a:cubicBezTo>
                    <a:pt x="417" y="798"/>
                    <a:pt x="203" y="584"/>
                    <a:pt x="72" y="322"/>
                  </a:cubicBezTo>
                  <a:cubicBezTo>
                    <a:pt x="36" y="274"/>
                    <a:pt x="0" y="191"/>
                    <a:pt x="24" y="167"/>
                  </a:cubicBezTo>
                  <a:cubicBezTo>
                    <a:pt x="72" y="96"/>
                    <a:pt x="155" y="60"/>
                    <a:pt x="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8466133" y="1682750"/>
              <a:ext cx="192880" cy="127741"/>
            </a:xfrm>
            <a:custGeom>
              <a:rect b="b" l="l" r="r" t="t"/>
              <a:pathLst>
                <a:path extrusionOk="0" h="1310" w="1978">
                  <a:moveTo>
                    <a:pt x="179" y="0"/>
                  </a:moveTo>
                  <a:cubicBezTo>
                    <a:pt x="346" y="48"/>
                    <a:pt x="501" y="83"/>
                    <a:pt x="644" y="131"/>
                  </a:cubicBezTo>
                  <a:cubicBezTo>
                    <a:pt x="846" y="202"/>
                    <a:pt x="1049" y="286"/>
                    <a:pt x="1251" y="369"/>
                  </a:cubicBezTo>
                  <a:cubicBezTo>
                    <a:pt x="1322" y="393"/>
                    <a:pt x="1358" y="369"/>
                    <a:pt x="1394" y="310"/>
                  </a:cubicBezTo>
                  <a:cubicBezTo>
                    <a:pt x="1501" y="143"/>
                    <a:pt x="1668" y="95"/>
                    <a:pt x="1846" y="179"/>
                  </a:cubicBezTo>
                  <a:cubicBezTo>
                    <a:pt x="1942" y="238"/>
                    <a:pt x="1977" y="298"/>
                    <a:pt x="1953" y="417"/>
                  </a:cubicBezTo>
                  <a:cubicBezTo>
                    <a:pt x="1882" y="750"/>
                    <a:pt x="1703" y="1036"/>
                    <a:pt x="1453" y="1274"/>
                  </a:cubicBezTo>
                  <a:cubicBezTo>
                    <a:pt x="1430" y="1298"/>
                    <a:pt x="1370" y="1310"/>
                    <a:pt x="1334" y="1298"/>
                  </a:cubicBezTo>
                  <a:cubicBezTo>
                    <a:pt x="1120" y="1191"/>
                    <a:pt x="1096" y="1167"/>
                    <a:pt x="1156" y="964"/>
                  </a:cubicBezTo>
                  <a:cubicBezTo>
                    <a:pt x="1168" y="953"/>
                    <a:pt x="1168" y="929"/>
                    <a:pt x="1180" y="905"/>
                  </a:cubicBezTo>
                  <a:cubicBezTo>
                    <a:pt x="1215" y="774"/>
                    <a:pt x="1203" y="738"/>
                    <a:pt x="1072" y="691"/>
                  </a:cubicBezTo>
                  <a:cubicBezTo>
                    <a:pt x="858" y="619"/>
                    <a:pt x="632" y="548"/>
                    <a:pt x="418" y="464"/>
                  </a:cubicBezTo>
                  <a:cubicBezTo>
                    <a:pt x="298" y="417"/>
                    <a:pt x="191" y="345"/>
                    <a:pt x="96" y="286"/>
                  </a:cubicBezTo>
                  <a:cubicBezTo>
                    <a:pt x="37" y="238"/>
                    <a:pt x="1" y="167"/>
                    <a:pt x="37" y="95"/>
                  </a:cubicBezTo>
                  <a:cubicBezTo>
                    <a:pt x="72" y="60"/>
                    <a:pt x="132" y="36"/>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0"/>
            <p:cNvSpPr/>
            <p:nvPr/>
          </p:nvSpPr>
          <p:spPr>
            <a:xfrm>
              <a:off x="8136444" y="948972"/>
              <a:ext cx="117308" cy="163821"/>
            </a:xfrm>
            <a:custGeom>
              <a:rect b="b" l="l" r="r" t="t"/>
              <a:pathLst>
                <a:path extrusionOk="0" h="1680" w="1203">
                  <a:moveTo>
                    <a:pt x="1120" y="0"/>
                  </a:moveTo>
                  <a:cubicBezTo>
                    <a:pt x="1132" y="131"/>
                    <a:pt x="1167" y="250"/>
                    <a:pt x="1167" y="369"/>
                  </a:cubicBezTo>
                  <a:cubicBezTo>
                    <a:pt x="1191" y="667"/>
                    <a:pt x="1203" y="965"/>
                    <a:pt x="1203" y="1262"/>
                  </a:cubicBezTo>
                  <a:cubicBezTo>
                    <a:pt x="1203" y="1381"/>
                    <a:pt x="1191" y="1512"/>
                    <a:pt x="1084" y="1608"/>
                  </a:cubicBezTo>
                  <a:cubicBezTo>
                    <a:pt x="989" y="1679"/>
                    <a:pt x="941" y="1667"/>
                    <a:pt x="893" y="1560"/>
                  </a:cubicBezTo>
                  <a:cubicBezTo>
                    <a:pt x="870" y="1489"/>
                    <a:pt x="858" y="1417"/>
                    <a:pt x="834" y="1358"/>
                  </a:cubicBezTo>
                  <a:cubicBezTo>
                    <a:pt x="751" y="1120"/>
                    <a:pt x="596" y="1072"/>
                    <a:pt x="381" y="1203"/>
                  </a:cubicBezTo>
                  <a:cubicBezTo>
                    <a:pt x="334" y="1239"/>
                    <a:pt x="274" y="1274"/>
                    <a:pt x="203" y="1286"/>
                  </a:cubicBezTo>
                  <a:cubicBezTo>
                    <a:pt x="155" y="1298"/>
                    <a:pt x="72" y="1286"/>
                    <a:pt x="36" y="1262"/>
                  </a:cubicBezTo>
                  <a:cubicBezTo>
                    <a:pt x="12" y="1227"/>
                    <a:pt x="0" y="1155"/>
                    <a:pt x="12" y="1108"/>
                  </a:cubicBezTo>
                  <a:cubicBezTo>
                    <a:pt x="72" y="917"/>
                    <a:pt x="191" y="774"/>
                    <a:pt x="334" y="655"/>
                  </a:cubicBezTo>
                  <a:cubicBezTo>
                    <a:pt x="548" y="453"/>
                    <a:pt x="774" y="262"/>
                    <a:pt x="1001" y="72"/>
                  </a:cubicBezTo>
                  <a:cubicBezTo>
                    <a:pt x="1024" y="36"/>
                    <a:pt x="1060" y="24"/>
                    <a:pt x="1120" y="0"/>
                  </a:cubicBezTo>
                  <a:close/>
                  <a:moveTo>
                    <a:pt x="798" y="869"/>
                  </a:moveTo>
                  <a:cubicBezTo>
                    <a:pt x="822" y="858"/>
                    <a:pt x="834" y="858"/>
                    <a:pt x="846" y="858"/>
                  </a:cubicBezTo>
                  <a:cubicBezTo>
                    <a:pt x="846" y="810"/>
                    <a:pt x="858" y="750"/>
                    <a:pt x="858" y="691"/>
                  </a:cubicBezTo>
                  <a:cubicBezTo>
                    <a:pt x="846" y="667"/>
                    <a:pt x="822" y="655"/>
                    <a:pt x="810" y="643"/>
                  </a:cubicBezTo>
                  <a:cubicBezTo>
                    <a:pt x="798" y="655"/>
                    <a:pt x="762" y="679"/>
                    <a:pt x="762" y="691"/>
                  </a:cubicBezTo>
                  <a:cubicBezTo>
                    <a:pt x="774" y="750"/>
                    <a:pt x="786" y="810"/>
                    <a:pt x="798" y="86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
            <p:cNvSpPr/>
            <p:nvPr/>
          </p:nvSpPr>
          <p:spPr>
            <a:xfrm>
              <a:off x="8167746" y="1636237"/>
              <a:ext cx="108141" cy="161481"/>
            </a:xfrm>
            <a:custGeom>
              <a:rect b="b" l="l" r="r" t="t"/>
              <a:pathLst>
                <a:path extrusionOk="0" h="1656" w="1109">
                  <a:moveTo>
                    <a:pt x="501" y="1"/>
                  </a:moveTo>
                  <a:cubicBezTo>
                    <a:pt x="644" y="13"/>
                    <a:pt x="763" y="13"/>
                    <a:pt x="882" y="37"/>
                  </a:cubicBezTo>
                  <a:cubicBezTo>
                    <a:pt x="930" y="48"/>
                    <a:pt x="989" y="84"/>
                    <a:pt x="1013" y="120"/>
                  </a:cubicBezTo>
                  <a:cubicBezTo>
                    <a:pt x="1025" y="156"/>
                    <a:pt x="1013" y="239"/>
                    <a:pt x="977" y="251"/>
                  </a:cubicBezTo>
                  <a:cubicBezTo>
                    <a:pt x="930" y="275"/>
                    <a:pt x="870" y="275"/>
                    <a:pt x="811" y="275"/>
                  </a:cubicBezTo>
                  <a:cubicBezTo>
                    <a:pt x="751" y="263"/>
                    <a:pt x="691" y="215"/>
                    <a:pt x="632" y="203"/>
                  </a:cubicBezTo>
                  <a:cubicBezTo>
                    <a:pt x="525" y="168"/>
                    <a:pt x="406" y="215"/>
                    <a:pt x="346" y="310"/>
                  </a:cubicBezTo>
                  <a:cubicBezTo>
                    <a:pt x="310" y="370"/>
                    <a:pt x="322" y="429"/>
                    <a:pt x="394" y="453"/>
                  </a:cubicBezTo>
                  <a:cubicBezTo>
                    <a:pt x="477" y="489"/>
                    <a:pt x="561" y="513"/>
                    <a:pt x="644" y="537"/>
                  </a:cubicBezTo>
                  <a:cubicBezTo>
                    <a:pt x="918" y="632"/>
                    <a:pt x="1108" y="918"/>
                    <a:pt x="1096" y="1203"/>
                  </a:cubicBezTo>
                  <a:cubicBezTo>
                    <a:pt x="1084" y="1394"/>
                    <a:pt x="906" y="1572"/>
                    <a:pt x="691" y="1608"/>
                  </a:cubicBezTo>
                  <a:cubicBezTo>
                    <a:pt x="501" y="1656"/>
                    <a:pt x="287" y="1561"/>
                    <a:pt x="215" y="1394"/>
                  </a:cubicBezTo>
                  <a:cubicBezTo>
                    <a:pt x="168" y="1299"/>
                    <a:pt x="191" y="1239"/>
                    <a:pt x="299" y="1227"/>
                  </a:cubicBezTo>
                  <a:cubicBezTo>
                    <a:pt x="394" y="1215"/>
                    <a:pt x="489" y="1227"/>
                    <a:pt x="584" y="1227"/>
                  </a:cubicBezTo>
                  <a:cubicBezTo>
                    <a:pt x="656" y="1227"/>
                    <a:pt x="691" y="1191"/>
                    <a:pt x="691" y="1120"/>
                  </a:cubicBezTo>
                  <a:cubicBezTo>
                    <a:pt x="703" y="906"/>
                    <a:pt x="691" y="894"/>
                    <a:pt x="477" y="858"/>
                  </a:cubicBezTo>
                  <a:cubicBezTo>
                    <a:pt x="406" y="846"/>
                    <a:pt x="346" y="834"/>
                    <a:pt x="275" y="822"/>
                  </a:cubicBezTo>
                  <a:cubicBezTo>
                    <a:pt x="84" y="787"/>
                    <a:pt x="37" y="751"/>
                    <a:pt x="13" y="560"/>
                  </a:cubicBezTo>
                  <a:cubicBezTo>
                    <a:pt x="1" y="441"/>
                    <a:pt x="13" y="310"/>
                    <a:pt x="1" y="191"/>
                  </a:cubicBezTo>
                  <a:cubicBezTo>
                    <a:pt x="1" y="84"/>
                    <a:pt x="60" y="48"/>
                    <a:pt x="156" y="37"/>
                  </a:cubicBezTo>
                  <a:cubicBezTo>
                    <a:pt x="215" y="25"/>
                    <a:pt x="287" y="25"/>
                    <a:pt x="346" y="25"/>
                  </a:cubicBezTo>
                  <a:cubicBezTo>
                    <a:pt x="406" y="25"/>
                    <a:pt x="465" y="13"/>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
            <p:cNvSpPr/>
            <p:nvPr/>
          </p:nvSpPr>
          <p:spPr>
            <a:xfrm>
              <a:off x="7784620" y="1229904"/>
              <a:ext cx="97610" cy="152217"/>
            </a:xfrm>
            <a:custGeom>
              <a:rect b="b" l="l" r="r" t="t"/>
              <a:pathLst>
                <a:path extrusionOk="0" h="1561" w="1001">
                  <a:moveTo>
                    <a:pt x="1001" y="667"/>
                  </a:moveTo>
                  <a:cubicBezTo>
                    <a:pt x="989" y="906"/>
                    <a:pt x="941" y="1120"/>
                    <a:pt x="810" y="1322"/>
                  </a:cubicBezTo>
                  <a:cubicBezTo>
                    <a:pt x="715" y="1489"/>
                    <a:pt x="370" y="1560"/>
                    <a:pt x="203" y="1489"/>
                  </a:cubicBezTo>
                  <a:cubicBezTo>
                    <a:pt x="168" y="1465"/>
                    <a:pt x="120" y="1394"/>
                    <a:pt x="120" y="1346"/>
                  </a:cubicBezTo>
                  <a:cubicBezTo>
                    <a:pt x="120" y="1310"/>
                    <a:pt x="179" y="1251"/>
                    <a:pt x="215" y="1239"/>
                  </a:cubicBezTo>
                  <a:cubicBezTo>
                    <a:pt x="299" y="1203"/>
                    <a:pt x="394" y="1191"/>
                    <a:pt x="477" y="1156"/>
                  </a:cubicBezTo>
                  <a:cubicBezTo>
                    <a:pt x="513" y="1144"/>
                    <a:pt x="537" y="1096"/>
                    <a:pt x="572" y="1072"/>
                  </a:cubicBezTo>
                  <a:cubicBezTo>
                    <a:pt x="537" y="1036"/>
                    <a:pt x="513" y="1001"/>
                    <a:pt x="465" y="977"/>
                  </a:cubicBezTo>
                  <a:cubicBezTo>
                    <a:pt x="370" y="906"/>
                    <a:pt x="251" y="858"/>
                    <a:pt x="168" y="775"/>
                  </a:cubicBezTo>
                  <a:cubicBezTo>
                    <a:pt x="25" y="644"/>
                    <a:pt x="1" y="429"/>
                    <a:pt x="84" y="286"/>
                  </a:cubicBezTo>
                  <a:cubicBezTo>
                    <a:pt x="179" y="155"/>
                    <a:pt x="370" y="1"/>
                    <a:pt x="584" y="60"/>
                  </a:cubicBezTo>
                  <a:cubicBezTo>
                    <a:pt x="799" y="108"/>
                    <a:pt x="1001" y="394"/>
                    <a:pt x="1001" y="6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0"/>
            <p:cNvSpPr/>
            <p:nvPr/>
          </p:nvSpPr>
          <p:spPr>
            <a:xfrm>
              <a:off x="8019137" y="916403"/>
              <a:ext cx="110384" cy="153387"/>
            </a:xfrm>
            <a:custGeom>
              <a:rect b="b" l="l" r="r" t="t"/>
              <a:pathLst>
                <a:path extrusionOk="0" h="1573" w="1132">
                  <a:moveTo>
                    <a:pt x="1" y="1025"/>
                  </a:moveTo>
                  <a:cubicBezTo>
                    <a:pt x="49" y="727"/>
                    <a:pt x="84" y="442"/>
                    <a:pt x="132" y="156"/>
                  </a:cubicBezTo>
                  <a:cubicBezTo>
                    <a:pt x="144" y="49"/>
                    <a:pt x="191" y="1"/>
                    <a:pt x="310" y="1"/>
                  </a:cubicBezTo>
                  <a:cubicBezTo>
                    <a:pt x="501" y="13"/>
                    <a:pt x="691" y="1"/>
                    <a:pt x="882" y="13"/>
                  </a:cubicBezTo>
                  <a:cubicBezTo>
                    <a:pt x="930" y="13"/>
                    <a:pt x="977" y="25"/>
                    <a:pt x="1025" y="49"/>
                  </a:cubicBezTo>
                  <a:cubicBezTo>
                    <a:pt x="1084" y="72"/>
                    <a:pt x="1132" y="120"/>
                    <a:pt x="1108" y="180"/>
                  </a:cubicBezTo>
                  <a:cubicBezTo>
                    <a:pt x="1084" y="215"/>
                    <a:pt x="1025" y="251"/>
                    <a:pt x="989" y="263"/>
                  </a:cubicBezTo>
                  <a:cubicBezTo>
                    <a:pt x="870" y="263"/>
                    <a:pt x="763" y="251"/>
                    <a:pt x="644" y="263"/>
                  </a:cubicBezTo>
                  <a:cubicBezTo>
                    <a:pt x="584" y="275"/>
                    <a:pt x="501" y="299"/>
                    <a:pt x="477" y="346"/>
                  </a:cubicBezTo>
                  <a:cubicBezTo>
                    <a:pt x="441" y="430"/>
                    <a:pt x="525" y="489"/>
                    <a:pt x="596" y="525"/>
                  </a:cubicBezTo>
                  <a:cubicBezTo>
                    <a:pt x="668" y="549"/>
                    <a:pt x="739" y="549"/>
                    <a:pt x="822" y="561"/>
                  </a:cubicBezTo>
                  <a:cubicBezTo>
                    <a:pt x="894" y="572"/>
                    <a:pt x="965" y="584"/>
                    <a:pt x="977" y="680"/>
                  </a:cubicBezTo>
                  <a:cubicBezTo>
                    <a:pt x="1001" y="763"/>
                    <a:pt x="930" y="870"/>
                    <a:pt x="846" y="894"/>
                  </a:cubicBezTo>
                  <a:cubicBezTo>
                    <a:pt x="775" y="906"/>
                    <a:pt x="691" y="918"/>
                    <a:pt x="620" y="918"/>
                  </a:cubicBezTo>
                  <a:cubicBezTo>
                    <a:pt x="453" y="942"/>
                    <a:pt x="406" y="1013"/>
                    <a:pt x="394" y="1180"/>
                  </a:cubicBezTo>
                  <a:cubicBezTo>
                    <a:pt x="382" y="1263"/>
                    <a:pt x="370" y="1358"/>
                    <a:pt x="358" y="1442"/>
                  </a:cubicBezTo>
                  <a:cubicBezTo>
                    <a:pt x="346" y="1525"/>
                    <a:pt x="287" y="1573"/>
                    <a:pt x="215" y="1573"/>
                  </a:cubicBezTo>
                  <a:cubicBezTo>
                    <a:pt x="132" y="1573"/>
                    <a:pt x="72" y="1525"/>
                    <a:pt x="60" y="1430"/>
                  </a:cubicBezTo>
                  <a:cubicBezTo>
                    <a:pt x="49" y="1299"/>
                    <a:pt x="37" y="1168"/>
                    <a:pt x="25" y="1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8036592" y="1636237"/>
              <a:ext cx="103461" cy="156898"/>
            </a:xfrm>
            <a:custGeom>
              <a:rect b="b" l="l" r="r" t="t"/>
              <a:pathLst>
                <a:path extrusionOk="0" h="1609" w="1061">
                  <a:moveTo>
                    <a:pt x="1013" y="953"/>
                  </a:moveTo>
                  <a:cubicBezTo>
                    <a:pt x="1060" y="1239"/>
                    <a:pt x="941" y="1418"/>
                    <a:pt x="691" y="1525"/>
                  </a:cubicBezTo>
                  <a:cubicBezTo>
                    <a:pt x="453" y="1608"/>
                    <a:pt x="227" y="1537"/>
                    <a:pt x="167" y="1287"/>
                  </a:cubicBezTo>
                  <a:cubicBezTo>
                    <a:pt x="155" y="1251"/>
                    <a:pt x="179" y="1203"/>
                    <a:pt x="191" y="1156"/>
                  </a:cubicBezTo>
                  <a:cubicBezTo>
                    <a:pt x="227" y="1168"/>
                    <a:pt x="274" y="1180"/>
                    <a:pt x="298" y="1203"/>
                  </a:cubicBezTo>
                  <a:cubicBezTo>
                    <a:pt x="358" y="1263"/>
                    <a:pt x="429" y="1287"/>
                    <a:pt x="512" y="1263"/>
                  </a:cubicBezTo>
                  <a:cubicBezTo>
                    <a:pt x="620" y="1227"/>
                    <a:pt x="691" y="1168"/>
                    <a:pt x="715" y="1060"/>
                  </a:cubicBezTo>
                  <a:cubicBezTo>
                    <a:pt x="727" y="1025"/>
                    <a:pt x="703" y="965"/>
                    <a:pt x="667" y="965"/>
                  </a:cubicBezTo>
                  <a:cubicBezTo>
                    <a:pt x="536" y="894"/>
                    <a:pt x="393" y="834"/>
                    <a:pt x="239" y="787"/>
                  </a:cubicBezTo>
                  <a:cubicBezTo>
                    <a:pt x="96" y="739"/>
                    <a:pt x="84" y="739"/>
                    <a:pt x="60" y="584"/>
                  </a:cubicBezTo>
                  <a:cubicBezTo>
                    <a:pt x="1" y="322"/>
                    <a:pt x="131" y="156"/>
                    <a:pt x="322" y="25"/>
                  </a:cubicBezTo>
                  <a:cubicBezTo>
                    <a:pt x="370" y="1"/>
                    <a:pt x="453" y="1"/>
                    <a:pt x="512" y="13"/>
                  </a:cubicBezTo>
                  <a:cubicBezTo>
                    <a:pt x="596" y="25"/>
                    <a:pt x="667" y="72"/>
                    <a:pt x="739" y="84"/>
                  </a:cubicBezTo>
                  <a:cubicBezTo>
                    <a:pt x="858" y="120"/>
                    <a:pt x="905" y="191"/>
                    <a:pt x="929" y="298"/>
                  </a:cubicBezTo>
                  <a:cubicBezTo>
                    <a:pt x="965" y="525"/>
                    <a:pt x="1001" y="739"/>
                    <a:pt x="1048" y="953"/>
                  </a:cubicBezTo>
                  <a:close/>
                  <a:moveTo>
                    <a:pt x="501" y="275"/>
                  </a:moveTo>
                  <a:cubicBezTo>
                    <a:pt x="358" y="263"/>
                    <a:pt x="286" y="322"/>
                    <a:pt x="286" y="441"/>
                  </a:cubicBezTo>
                  <a:cubicBezTo>
                    <a:pt x="274" y="572"/>
                    <a:pt x="358" y="668"/>
                    <a:pt x="477" y="668"/>
                  </a:cubicBezTo>
                  <a:cubicBezTo>
                    <a:pt x="596" y="668"/>
                    <a:pt x="691" y="572"/>
                    <a:pt x="703" y="453"/>
                  </a:cubicBezTo>
                  <a:cubicBezTo>
                    <a:pt x="703" y="346"/>
                    <a:pt x="620" y="275"/>
                    <a:pt x="501" y="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0"/>
            <p:cNvSpPr/>
            <p:nvPr/>
          </p:nvSpPr>
          <p:spPr>
            <a:xfrm>
              <a:off x="7898417" y="1639747"/>
              <a:ext cx="101120" cy="149877"/>
            </a:xfrm>
            <a:custGeom>
              <a:rect b="b" l="l" r="r" t="t"/>
              <a:pathLst>
                <a:path extrusionOk="0" h="1537" w="1037">
                  <a:moveTo>
                    <a:pt x="1013" y="965"/>
                  </a:moveTo>
                  <a:cubicBezTo>
                    <a:pt x="1013" y="989"/>
                    <a:pt x="1013" y="1001"/>
                    <a:pt x="1013" y="1024"/>
                  </a:cubicBezTo>
                  <a:cubicBezTo>
                    <a:pt x="1037" y="1310"/>
                    <a:pt x="870" y="1453"/>
                    <a:pt x="596" y="1501"/>
                  </a:cubicBezTo>
                  <a:cubicBezTo>
                    <a:pt x="417" y="1536"/>
                    <a:pt x="263" y="1501"/>
                    <a:pt x="167" y="1346"/>
                  </a:cubicBezTo>
                  <a:cubicBezTo>
                    <a:pt x="155" y="1310"/>
                    <a:pt x="155" y="1251"/>
                    <a:pt x="144" y="1203"/>
                  </a:cubicBezTo>
                  <a:cubicBezTo>
                    <a:pt x="191" y="1203"/>
                    <a:pt x="227" y="1191"/>
                    <a:pt x="275" y="1203"/>
                  </a:cubicBezTo>
                  <a:cubicBezTo>
                    <a:pt x="322" y="1215"/>
                    <a:pt x="370" y="1239"/>
                    <a:pt x="417" y="1263"/>
                  </a:cubicBezTo>
                  <a:cubicBezTo>
                    <a:pt x="525" y="1310"/>
                    <a:pt x="644" y="1251"/>
                    <a:pt x="679" y="1132"/>
                  </a:cubicBezTo>
                  <a:cubicBezTo>
                    <a:pt x="727" y="1001"/>
                    <a:pt x="679" y="917"/>
                    <a:pt x="548" y="882"/>
                  </a:cubicBezTo>
                  <a:cubicBezTo>
                    <a:pt x="465" y="858"/>
                    <a:pt x="382" y="846"/>
                    <a:pt x="298" y="822"/>
                  </a:cubicBezTo>
                  <a:cubicBezTo>
                    <a:pt x="167" y="774"/>
                    <a:pt x="36" y="727"/>
                    <a:pt x="13" y="560"/>
                  </a:cubicBezTo>
                  <a:cubicBezTo>
                    <a:pt x="1" y="370"/>
                    <a:pt x="60" y="215"/>
                    <a:pt x="239" y="132"/>
                  </a:cubicBezTo>
                  <a:cubicBezTo>
                    <a:pt x="358" y="72"/>
                    <a:pt x="489" y="36"/>
                    <a:pt x="620" y="24"/>
                  </a:cubicBezTo>
                  <a:cubicBezTo>
                    <a:pt x="798" y="1"/>
                    <a:pt x="906" y="72"/>
                    <a:pt x="941" y="251"/>
                  </a:cubicBezTo>
                  <a:cubicBezTo>
                    <a:pt x="977" y="489"/>
                    <a:pt x="1001" y="727"/>
                    <a:pt x="1025" y="965"/>
                  </a:cubicBezTo>
                  <a:cubicBezTo>
                    <a:pt x="1025" y="965"/>
                    <a:pt x="1025" y="965"/>
                    <a:pt x="1013" y="965"/>
                  </a:cubicBezTo>
                  <a:close/>
                  <a:moveTo>
                    <a:pt x="489" y="215"/>
                  </a:moveTo>
                  <a:cubicBezTo>
                    <a:pt x="382" y="215"/>
                    <a:pt x="251" y="370"/>
                    <a:pt x="251" y="489"/>
                  </a:cubicBezTo>
                  <a:cubicBezTo>
                    <a:pt x="251" y="560"/>
                    <a:pt x="465" y="715"/>
                    <a:pt x="560" y="715"/>
                  </a:cubicBezTo>
                  <a:cubicBezTo>
                    <a:pt x="632" y="715"/>
                    <a:pt x="739" y="548"/>
                    <a:pt x="739" y="453"/>
                  </a:cubicBezTo>
                  <a:cubicBezTo>
                    <a:pt x="739" y="322"/>
                    <a:pt x="620" y="215"/>
                    <a:pt x="489"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0"/>
            <p:cNvSpPr/>
            <p:nvPr/>
          </p:nvSpPr>
          <p:spPr>
            <a:xfrm>
              <a:off x="7493254" y="1656032"/>
              <a:ext cx="119648" cy="144026"/>
            </a:xfrm>
            <a:custGeom>
              <a:rect b="b" l="l" r="r" t="t"/>
              <a:pathLst>
                <a:path extrusionOk="0" h="1477" w="1227">
                  <a:moveTo>
                    <a:pt x="667" y="155"/>
                  </a:moveTo>
                  <a:cubicBezTo>
                    <a:pt x="727" y="107"/>
                    <a:pt x="774" y="48"/>
                    <a:pt x="834" y="24"/>
                  </a:cubicBezTo>
                  <a:cubicBezTo>
                    <a:pt x="870" y="0"/>
                    <a:pt x="929" y="12"/>
                    <a:pt x="977" y="12"/>
                  </a:cubicBezTo>
                  <a:cubicBezTo>
                    <a:pt x="989" y="60"/>
                    <a:pt x="1001" y="119"/>
                    <a:pt x="977" y="155"/>
                  </a:cubicBezTo>
                  <a:cubicBezTo>
                    <a:pt x="917" y="250"/>
                    <a:pt x="846" y="334"/>
                    <a:pt x="774" y="417"/>
                  </a:cubicBezTo>
                  <a:cubicBezTo>
                    <a:pt x="750" y="441"/>
                    <a:pt x="739" y="476"/>
                    <a:pt x="715" y="500"/>
                  </a:cubicBezTo>
                  <a:cubicBezTo>
                    <a:pt x="798" y="584"/>
                    <a:pt x="905" y="560"/>
                    <a:pt x="1001" y="548"/>
                  </a:cubicBezTo>
                  <a:cubicBezTo>
                    <a:pt x="1155" y="536"/>
                    <a:pt x="1179" y="572"/>
                    <a:pt x="1215" y="738"/>
                  </a:cubicBezTo>
                  <a:cubicBezTo>
                    <a:pt x="1227" y="774"/>
                    <a:pt x="1191" y="822"/>
                    <a:pt x="1167" y="846"/>
                  </a:cubicBezTo>
                  <a:cubicBezTo>
                    <a:pt x="1036" y="953"/>
                    <a:pt x="917" y="1060"/>
                    <a:pt x="774" y="1143"/>
                  </a:cubicBezTo>
                  <a:cubicBezTo>
                    <a:pt x="584" y="1250"/>
                    <a:pt x="393" y="1358"/>
                    <a:pt x="191" y="1453"/>
                  </a:cubicBezTo>
                  <a:cubicBezTo>
                    <a:pt x="143" y="1477"/>
                    <a:pt x="72" y="1477"/>
                    <a:pt x="12" y="1477"/>
                  </a:cubicBezTo>
                  <a:cubicBezTo>
                    <a:pt x="0" y="1477"/>
                    <a:pt x="0" y="1465"/>
                    <a:pt x="0" y="1453"/>
                  </a:cubicBezTo>
                  <a:cubicBezTo>
                    <a:pt x="60" y="1393"/>
                    <a:pt x="119" y="1334"/>
                    <a:pt x="179" y="1274"/>
                  </a:cubicBezTo>
                  <a:cubicBezTo>
                    <a:pt x="203" y="1250"/>
                    <a:pt x="227" y="1238"/>
                    <a:pt x="239" y="1215"/>
                  </a:cubicBezTo>
                  <a:cubicBezTo>
                    <a:pt x="381" y="1084"/>
                    <a:pt x="381" y="1084"/>
                    <a:pt x="262" y="929"/>
                  </a:cubicBezTo>
                  <a:cubicBezTo>
                    <a:pt x="191" y="857"/>
                    <a:pt x="191" y="786"/>
                    <a:pt x="286" y="738"/>
                  </a:cubicBezTo>
                  <a:cubicBezTo>
                    <a:pt x="358" y="691"/>
                    <a:pt x="381" y="643"/>
                    <a:pt x="358" y="560"/>
                  </a:cubicBezTo>
                  <a:cubicBezTo>
                    <a:pt x="334" y="465"/>
                    <a:pt x="358" y="405"/>
                    <a:pt x="465" y="393"/>
                  </a:cubicBezTo>
                  <a:cubicBezTo>
                    <a:pt x="500" y="393"/>
                    <a:pt x="548" y="346"/>
                    <a:pt x="548" y="322"/>
                  </a:cubicBezTo>
                  <a:cubicBezTo>
                    <a:pt x="548" y="286"/>
                    <a:pt x="500" y="262"/>
                    <a:pt x="477" y="226"/>
                  </a:cubicBezTo>
                  <a:cubicBezTo>
                    <a:pt x="453" y="191"/>
                    <a:pt x="393" y="167"/>
                    <a:pt x="393" y="131"/>
                  </a:cubicBezTo>
                  <a:cubicBezTo>
                    <a:pt x="393" y="95"/>
                    <a:pt x="429" y="36"/>
                    <a:pt x="453" y="24"/>
                  </a:cubicBezTo>
                  <a:cubicBezTo>
                    <a:pt x="489" y="12"/>
                    <a:pt x="536" y="36"/>
                    <a:pt x="572" y="60"/>
                  </a:cubicBezTo>
                  <a:cubicBezTo>
                    <a:pt x="620" y="95"/>
                    <a:pt x="643" y="131"/>
                    <a:pt x="667" y="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0"/>
            <p:cNvSpPr/>
            <p:nvPr/>
          </p:nvSpPr>
          <p:spPr>
            <a:xfrm>
              <a:off x="7997099" y="1430779"/>
              <a:ext cx="88346" cy="138273"/>
            </a:xfrm>
            <a:custGeom>
              <a:rect b="b" l="l" r="r" t="t"/>
              <a:pathLst>
                <a:path extrusionOk="0" h="1418" w="906">
                  <a:moveTo>
                    <a:pt x="906" y="739"/>
                  </a:moveTo>
                  <a:cubicBezTo>
                    <a:pt x="906" y="941"/>
                    <a:pt x="858" y="1120"/>
                    <a:pt x="691" y="1262"/>
                  </a:cubicBezTo>
                  <a:cubicBezTo>
                    <a:pt x="584" y="1358"/>
                    <a:pt x="406" y="1417"/>
                    <a:pt x="263" y="1346"/>
                  </a:cubicBezTo>
                  <a:cubicBezTo>
                    <a:pt x="48" y="1227"/>
                    <a:pt x="1" y="1155"/>
                    <a:pt x="13" y="893"/>
                  </a:cubicBezTo>
                  <a:cubicBezTo>
                    <a:pt x="25" y="715"/>
                    <a:pt x="13" y="536"/>
                    <a:pt x="25" y="358"/>
                  </a:cubicBezTo>
                  <a:cubicBezTo>
                    <a:pt x="25" y="322"/>
                    <a:pt x="25" y="274"/>
                    <a:pt x="36" y="239"/>
                  </a:cubicBezTo>
                  <a:cubicBezTo>
                    <a:pt x="72" y="0"/>
                    <a:pt x="155" y="36"/>
                    <a:pt x="310" y="36"/>
                  </a:cubicBezTo>
                  <a:cubicBezTo>
                    <a:pt x="370" y="36"/>
                    <a:pt x="429" y="60"/>
                    <a:pt x="489" y="72"/>
                  </a:cubicBezTo>
                  <a:cubicBezTo>
                    <a:pt x="763" y="119"/>
                    <a:pt x="846" y="334"/>
                    <a:pt x="894" y="560"/>
                  </a:cubicBezTo>
                  <a:cubicBezTo>
                    <a:pt x="906" y="620"/>
                    <a:pt x="906" y="679"/>
                    <a:pt x="906" y="739"/>
                  </a:cubicBezTo>
                  <a:close/>
                  <a:moveTo>
                    <a:pt x="358" y="1167"/>
                  </a:moveTo>
                  <a:cubicBezTo>
                    <a:pt x="501" y="1108"/>
                    <a:pt x="620" y="1036"/>
                    <a:pt x="632" y="893"/>
                  </a:cubicBezTo>
                  <a:cubicBezTo>
                    <a:pt x="644" y="774"/>
                    <a:pt x="644" y="655"/>
                    <a:pt x="620" y="536"/>
                  </a:cubicBezTo>
                  <a:cubicBezTo>
                    <a:pt x="596" y="453"/>
                    <a:pt x="548" y="381"/>
                    <a:pt x="501" y="310"/>
                  </a:cubicBezTo>
                  <a:cubicBezTo>
                    <a:pt x="489" y="286"/>
                    <a:pt x="429" y="262"/>
                    <a:pt x="394" y="274"/>
                  </a:cubicBezTo>
                  <a:cubicBezTo>
                    <a:pt x="370" y="274"/>
                    <a:pt x="346" y="334"/>
                    <a:pt x="334" y="370"/>
                  </a:cubicBezTo>
                  <a:cubicBezTo>
                    <a:pt x="334" y="548"/>
                    <a:pt x="322" y="715"/>
                    <a:pt x="322" y="893"/>
                  </a:cubicBezTo>
                  <a:cubicBezTo>
                    <a:pt x="322" y="977"/>
                    <a:pt x="346" y="1072"/>
                    <a:pt x="358" y="1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0"/>
            <p:cNvSpPr/>
            <p:nvPr/>
          </p:nvSpPr>
          <p:spPr>
            <a:xfrm>
              <a:off x="7423631" y="1492309"/>
              <a:ext cx="153290" cy="116235"/>
            </a:xfrm>
            <a:custGeom>
              <a:rect b="b" l="l" r="r" t="t"/>
              <a:pathLst>
                <a:path extrusionOk="0" h="1192" w="1572">
                  <a:moveTo>
                    <a:pt x="1334" y="0"/>
                  </a:moveTo>
                  <a:cubicBezTo>
                    <a:pt x="1369" y="12"/>
                    <a:pt x="1393" y="12"/>
                    <a:pt x="1429" y="12"/>
                  </a:cubicBezTo>
                  <a:cubicBezTo>
                    <a:pt x="1488" y="36"/>
                    <a:pt x="1512" y="72"/>
                    <a:pt x="1464" y="131"/>
                  </a:cubicBezTo>
                  <a:cubicBezTo>
                    <a:pt x="1405" y="215"/>
                    <a:pt x="1334" y="286"/>
                    <a:pt x="1274" y="370"/>
                  </a:cubicBezTo>
                  <a:cubicBezTo>
                    <a:pt x="1191" y="465"/>
                    <a:pt x="1131" y="596"/>
                    <a:pt x="1167" y="727"/>
                  </a:cubicBezTo>
                  <a:cubicBezTo>
                    <a:pt x="1179" y="774"/>
                    <a:pt x="1226" y="822"/>
                    <a:pt x="1274" y="858"/>
                  </a:cubicBezTo>
                  <a:cubicBezTo>
                    <a:pt x="1334" y="905"/>
                    <a:pt x="1417" y="929"/>
                    <a:pt x="1488" y="977"/>
                  </a:cubicBezTo>
                  <a:cubicBezTo>
                    <a:pt x="1548" y="1012"/>
                    <a:pt x="1572" y="1072"/>
                    <a:pt x="1524" y="1143"/>
                  </a:cubicBezTo>
                  <a:cubicBezTo>
                    <a:pt x="1476" y="1191"/>
                    <a:pt x="1357" y="1179"/>
                    <a:pt x="1345" y="1108"/>
                  </a:cubicBezTo>
                  <a:cubicBezTo>
                    <a:pt x="1274" y="870"/>
                    <a:pt x="1072" y="941"/>
                    <a:pt x="917" y="917"/>
                  </a:cubicBezTo>
                  <a:cubicBezTo>
                    <a:pt x="726" y="893"/>
                    <a:pt x="524" y="893"/>
                    <a:pt x="333" y="858"/>
                  </a:cubicBezTo>
                  <a:cubicBezTo>
                    <a:pt x="238" y="834"/>
                    <a:pt x="143" y="762"/>
                    <a:pt x="60" y="703"/>
                  </a:cubicBezTo>
                  <a:cubicBezTo>
                    <a:pt x="0" y="655"/>
                    <a:pt x="0" y="596"/>
                    <a:pt x="71" y="548"/>
                  </a:cubicBezTo>
                  <a:cubicBezTo>
                    <a:pt x="238" y="429"/>
                    <a:pt x="417" y="310"/>
                    <a:pt x="631" y="310"/>
                  </a:cubicBezTo>
                  <a:cubicBezTo>
                    <a:pt x="667" y="298"/>
                    <a:pt x="714" y="262"/>
                    <a:pt x="750" y="239"/>
                  </a:cubicBezTo>
                  <a:cubicBezTo>
                    <a:pt x="929" y="96"/>
                    <a:pt x="1131" y="36"/>
                    <a:pt x="1334" y="0"/>
                  </a:cubicBezTo>
                  <a:close/>
                  <a:moveTo>
                    <a:pt x="881" y="572"/>
                  </a:moveTo>
                  <a:cubicBezTo>
                    <a:pt x="869" y="536"/>
                    <a:pt x="869" y="489"/>
                    <a:pt x="857" y="441"/>
                  </a:cubicBezTo>
                  <a:cubicBezTo>
                    <a:pt x="845" y="370"/>
                    <a:pt x="798" y="334"/>
                    <a:pt x="750" y="393"/>
                  </a:cubicBezTo>
                  <a:cubicBezTo>
                    <a:pt x="691" y="453"/>
                    <a:pt x="631" y="512"/>
                    <a:pt x="595" y="584"/>
                  </a:cubicBezTo>
                  <a:cubicBezTo>
                    <a:pt x="548" y="655"/>
                    <a:pt x="595" y="739"/>
                    <a:pt x="655" y="751"/>
                  </a:cubicBezTo>
                  <a:cubicBezTo>
                    <a:pt x="786" y="786"/>
                    <a:pt x="881" y="727"/>
                    <a:pt x="881" y="5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0"/>
            <p:cNvSpPr/>
            <p:nvPr/>
          </p:nvSpPr>
          <p:spPr>
            <a:xfrm>
              <a:off x="8050536" y="1986890"/>
              <a:ext cx="94100" cy="151047"/>
            </a:xfrm>
            <a:custGeom>
              <a:rect b="b" l="l" r="r" t="t"/>
              <a:pathLst>
                <a:path extrusionOk="0" h="1549" w="965">
                  <a:moveTo>
                    <a:pt x="0" y="1501"/>
                  </a:moveTo>
                  <a:cubicBezTo>
                    <a:pt x="119" y="1203"/>
                    <a:pt x="227" y="929"/>
                    <a:pt x="334" y="655"/>
                  </a:cubicBezTo>
                  <a:cubicBezTo>
                    <a:pt x="369" y="560"/>
                    <a:pt x="405" y="465"/>
                    <a:pt x="429" y="370"/>
                  </a:cubicBezTo>
                  <a:cubicBezTo>
                    <a:pt x="441" y="322"/>
                    <a:pt x="429" y="262"/>
                    <a:pt x="429" y="203"/>
                  </a:cubicBezTo>
                  <a:cubicBezTo>
                    <a:pt x="417" y="167"/>
                    <a:pt x="417" y="131"/>
                    <a:pt x="429" y="108"/>
                  </a:cubicBezTo>
                  <a:cubicBezTo>
                    <a:pt x="465" y="36"/>
                    <a:pt x="584" y="1"/>
                    <a:pt x="679" y="24"/>
                  </a:cubicBezTo>
                  <a:cubicBezTo>
                    <a:pt x="762" y="48"/>
                    <a:pt x="774" y="120"/>
                    <a:pt x="762" y="191"/>
                  </a:cubicBezTo>
                  <a:cubicBezTo>
                    <a:pt x="750" y="286"/>
                    <a:pt x="727" y="382"/>
                    <a:pt x="691" y="477"/>
                  </a:cubicBezTo>
                  <a:cubicBezTo>
                    <a:pt x="655" y="596"/>
                    <a:pt x="655" y="691"/>
                    <a:pt x="691" y="798"/>
                  </a:cubicBezTo>
                  <a:cubicBezTo>
                    <a:pt x="703" y="822"/>
                    <a:pt x="715" y="858"/>
                    <a:pt x="715" y="882"/>
                  </a:cubicBezTo>
                  <a:cubicBezTo>
                    <a:pt x="739" y="1013"/>
                    <a:pt x="667" y="1084"/>
                    <a:pt x="536" y="1072"/>
                  </a:cubicBezTo>
                  <a:cubicBezTo>
                    <a:pt x="512" y="1072"/>
                    <a:pt x="477" y="1084"/>
                    <a:pt x="441" y="1096"/>
                  </a:cubicBezTo>
                  <a:cubicBezTo>
                    <a:pt x="453" y="1120"/>
                    <a:pt x="453" y="1179"/>
                    <a:pt x="477" y="1191"/>
                  </a:cubicBezTo>
                  <a:cubicBezTo>
                    <a:pt x="572" y="1239"/>
                    <a:pt x="667" y="1286"/>
                    <a:pt x="762" y="1322"/>
                  </a:cubicBezTo>
                  <a:cubicBezTo>
                    <a:pt x="774" y="1334"/>
                    <a:pt x="798" y="1322"/>
                    <a:pt x="798" y="1334"/>
                  </a:cubicBezTo>
                  <a:cubicBezTo>
                    <a:pt x="858" y="1370"/>
                    <a:pt x="941" y="1405"/>
                    <a:pt x="953" y="1441"/>
                  </a:cubicBezTo>
                  <a:cubicBezTo>
                    <a:pt x="965" y="1548"/>
                    <a:pt x="858" y="1525"/>
                    <a:pt x="798" y="1525"/>
                  </a:cubicBezTo>
                  <a:cubicBezTo>
                    <a:pt x="584" y="1525"/>
                    <a:pt x="358" y="1525"/>
                    <a:pt x="143" y="1525"/>
                  </a:cubicBezTo>
                  <a:cubicBezTo>
                    <a:pt x="96" y="1525"/>
                    <a:pt x="60" y="1513"/>
                    <a:pt x="0" y="150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0"/>
            <p:cNvSpPr/>
            <p:nvPr/>
          </p:nvSpPr>
          <p:spPr>
            <a:xfrm>
              <a:off x="7756830" y="1431949"/>
              <a:ext cx="55777" cy="148707"/>
            </a:xfrm>
            <a:custGeom>
              <a:rect b="b" l="l" r="r" t="t"/>
              <a:pathLst>
                <a:path extrusionOk="0" h="1525" w="572">
                  <a:moveTo>
                    <a:pt x="560" y="1108"/>
                  </a:moveTo>
                  <a:cubicBezTo>
                    <a:pt x="548" y="1239"/>
                    <a:pt x="572" y="1370"/>
                    <a:pt x="453" y="1465"/>
                  </a:cubicBezTo>
                  <a:cubicBezTo>
                    <a:pt x="393" y="1501"/>
                    <a:pt x="345" y="1524"/>
                    <a:pt x="322" y="1453"/>
                  </a:cubicBezTo>
                  <a:cubicBezTo>
                    <a:pt x="286" y="1334"/>
                    <a:pt x="238" y="1203"/>
                    <a:pt x="226" y="1072"/>
                  </a:cubicBezTo>
                  <a:cubicBezTo>
                    <a:pt x="203" y="917"/>
                    <a:pt x="214" y="762"/>
                    <a:pt x="191" y="608"/>
                  </a:cubicBezTo>
                  <a:cubicBezTo>
                    <a:pt x="179" y="548"/>
                    <a:pt x="143" y="500"/>
                    <a:pt x="95" y="453"/>
                  </a:cubicBezTo>
                  <a:cubicBezTo>
                    <a:pt x="24" y="393"/>
                    <a:pt x="0" y="322"/>
                    <a:pt x="72" y="250"/>
                  </a:cubicBezTo>
                  <a:cubicBezTo>
                    <a:pt x="131" y="179"/>
                    <a:pt x="203" y="119"/>
                    <a:pt x="286" y="60"/>
                  </a:cubicBezTo>
                  <a:cubicBezTo>
                    <a:pt x="357" y="0"/>
                    <a:pt x="429" y="36"/>
                    <a:pt x="453" y="143"/>
                  </a:cubicBezTo>
                  <a:cubicBezTo>
                    <a:pt x="476" y="346"/>
                    <a:pt x="512" y="560"/>
                    <a:pt x="536" y="774"/>
                  </a:cubicBezTo>
                  <a:cubicBezTo>
                    <a:pt x="548" y="881"/>
                    <a:pt x="548" y="1000"/>
                    <a:pt x="560" y="11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0"/>
            <p:cNvSpPr/>
            <p:nvPr/>
          </p:nvSpPr>
          <p:spPr>
            <a:xfrm>
              <a:off x="7842738" y="1434289"/>
              <a:ext cx="88346" cy="137103"/>
            </a:xfrm>
            <a:custGeom>
              <a:rect b="b" l="l" r="r" t="t"/>
              <a:pathLst>
                <a:path extrusionOk="0" h="1406" w="906">
                  <a:moveTo>
                    <a:pt x="0" y="119"/>
                  </a:moveTo>
                  <a:cubicBezTo>
                    <a:pt x="95" y="95"/>
                    <a:pt x="191" y="60"/>
                    <a:pt x="286" y="48"/>
                  </a:cubicBezTo>
                  <a:cubicBezTo>
                    <a:pt x="429" y="24"/>
                    <a:pt x="572" y="12"/>
                    <a:pt x="726" y="0"/>
                  </a:cubicBezTo>
                  <a:cubicBezTo>
                    <a:pt x="857" y="0"/>
                    <a:pt x="905" y="72"/>
                    <a:pt x="857" y="191"/>
                  </a:cubicBezTo>
                  <a:cubicBezTo>
                    <a:pt x="822" y="310"/>
                    <a:pt x="750" y="429"/>
                    <a:pt x="691" y="536"/>
                  </a:cubicBezTo>
                  <a:cubicBezTo>
                    <a:pt x="643" y="619"/>
                    <a:pt x="584" y="691"/>
                    <a:pt x="536" y="786"/>
                  </a:cubicBezTo>
                  <a:cubicBezTo>
                    <a:pt x="488" y="869"/>
                    <a:pt x="441" y="965"/>
                    <a:pt x="476" y="1084"/>
                  </a:cubicBezTo>
                  <a:cubicBezTo>
                    <a:pt x="488" y="1167"/>
                    <a:pt x="465" y="1250"/>
                    <a:pt x="441" y="1334"/>
                  </a:cubicBezTo>
                  <a:cubicBezTo>
                    <a:pt x="441" y="1369"/>
                    <a:pt x="393" y="1405"/>
                    <a:pt x="369" y="1405"/>
                  </a:cubicBezTo>
                  <a:cubicBezTo>
                    <a:pt x="345" y="1405"/>
                    <a:pt x="310" y="1369"/>
                    <a:pt x="298" y="1334"/>
                  </a:cubicBezTo>
                  <a:cubicBezTo>
                    <a:pt x="238" y="1203"/>
                    <a:pt x="238" y="1060"/>
                    <a:pt x="286" y="929"/>
                  </a:cubicBezTo>
                  <a:cubicBezTo>
                    <a:pt x="345" y="762"/>
                    <a:pt x="405" y="584"/>
                    <a:pt x="476" y="417"/>
                  </a:cubicBezTo>
                  <a:cubicBezTo>
                    <a:pt x="536" y="250"/>
                    <a:pt x="512" y="214"/>
                    <a:pt x="334" y="203"/>
                  </a:cubicBezTo>
                  <a:cubicBezTo>
                    <a:pt x="238" y="203"/>
                    <a:pt x="143" y="191"/>
                    <a:pt x="48" y="191"/>
                  </a:cubicBezTo>
                  <a:cubicBezTo>
                    <a:pt x="36" y="179"/>
                    <a:pt x="12" y="167"/>
                    <a:pt x="0" y="155"/>
                  </a:cubicBezTo>
                  <a:cubicBezTo>
                    <a:pt x="0" y="143"/>
                    <a:pt x="0" y="131"/>
                    <a:pt x="0" y="1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0"/>
            <p:cNvSpPr/>
            <p:nvPr/>
          </p:nvSpPr>
          <p:spPr>
            <a:xfrm>
              <a:off x="7878720" y="1981039"/>
              <a:ext cx="55777" cy="141783"/>
            </a:xfrm>
            <a:custGeom>
              <a:rect b="b" l="l" r="r" t="t"/>
              <a:pathLst>
                <a:path extrusionOk="0" h="1454" w="572">
                  <a:moveTo>
                    <a:pt x="0" y="1275"/>
                  </a:moveTo>
                  <a:cubicBezTo>
                    <a:pt x="48" y="918"/>
                    <a:pt x="84" y="549"/>
                    <a:pt x="143" y="191"/>
                  </a:cubicBezTo>
                  <a:cubicBezTo>
                    <a:pt x="155" y="108"/>
                    <a:pt x="215" y="37"/>
                    <a:pt x="310" y="13"/>
                  </a:cubicBezTo>
                  <a:cubicBezTo>
                    <a:pt x="393" y="1"/>
                    <a:pt x="441" y="72"/>
                    <a:pt x="488" y="132"/>
                  </a:cubicBezTo>
                  <a:cubicBezTo>
                    <a:pt x="572" y="275"/>
                    <a:pt x="572" y="465"/>
                    <a:pt x="453" y="572"/>
                  </a:cubicBezTo>
                  <a:cubicBezTo>
                    <a:pt x="286" y="715"/>
                    <a:pt x="274" y="906"/>
                    <a:pt x="262" y="1096"/>
                  </a:cubicBezTo>
                  <a:cubicBezTo>
                    <a:pt x="262" y="1180"/>
                    <a:pt x="250" y="1251"/>
                    <a:pt x="238" y="1323"/>
                  </a:cubicBezTo>
                  <a:cubicBezTo>
                    <a:pt x="226" y="1406"/>
                    <a:pt x="167" y="1454"/>
                    <a:pt x="84" y="1454"/>
                  </a:cubicBezTo>
                  <a:cubicBezTo>
                    <a:pt x="12" y="1442"/>
                    <a:pt x="12" y="1370"/>
                    <a:pt x="12" y="1311"/>
                  </a:cubicBezTo>
                  <a:lnTo>
                    <a:pt x="12" y="1275"/>
                  </a:lnTo>
                  <a:cubicBezTo>
                    <a:pt x="12" y="1275"/>
                    <a:pt x="0" y="1275"/>
                    <a:pt x="0" y="1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0"/>
            <p:cNvSpPr/>
            <p:nvPr/>
          </p:nvSpPr>
          <p:spPr>
            <a:xfrm>
              <a:off x="8112066" y="1430779"/>
              <a:ext cx="73232" cy="135932"/>
            </a:xfrm>
            <a:custGeom>
              <a:rect b="b" l="l" r="r" t="t"/>
              <a:pathLst>
                <a:path extrusionOk="0" h="1394" w="751">
                  <a:moveTo>
                    <a:pt x="96" y="1382"/>
                  </a:moveTo>
                  <a:cubicBezTo>
                    <a:pt x="0" y="929"/>
                    <a:pt x="96" y="477"/>
                    <a:pt x="84" y="0"/>
                  </a:cubicBezTo>
                  <a:cubicBezTo>
                    <a:pt x="227" y="96"/>
                    <a:pt x="310" y="203"/>
                    <a:pt x="334" y="346"/>
                  </a:cubicBezTo>
                  <a:cubicBezTo>
                    <a:pt x="381" y="536"/>
                    <a:pt x="465" y="608"/>
                    <a:pt x="667" y="572"/>
                  </a:cubicBezTo>
                  <a:cubicBezTo>
                    <a:pt x="691" y="572"/>
                    <a:pt x="727" y="584"/>
                    <a:pt x="751" y="596"/>
                  </a:cubicBezTo>
                  <a:cubicBezTo>
                    <a:pt x="739" y="631"/>
                    <a:pt x="739" y="667"/>
                    <a:pt x="727" y="691"/>
                  </a:cubicBezTo>
                  <a:cubicBezTo>
                    <a:pt x="679" y="739"/>
                    <a:pt x="620" y="786"/>
                    <a:pt x="560" y="810"/>
                  </a:cubicBezTo>
                  <a:cubicBezTo>
                    <a:pt x="358" y="893"/>
                    <a:pt x="250" y="1036"/>
                    <a:pt x="215" y="1251"/>
                  </a:cubicBezTo>
                  <a:cubicBezTo>
                    <a:pt x="203" y="1298"/>
                    <a:pt x="167" y="1346"/>
                    <a:pt x="143" y="1393"/>
                  </a:cubicBezTo>
                  <a:cubicBezTo>
                    <a:pt x="131" y="1382"/>
                    <a:pt x="108" y="1382"/>
                    <a:pt x="96" y="138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0"/>
            <p:cNvSpPr/>
            <p:nvPr/>
          </p:nvSpPr>
          <p:spPr>
            <a:xfrm>
              <a:off x="7473459" y="1278660"/>
              <a:ext cx="151047" cy="59288"/>
            </a:xfrm>
            <a:custGeom>
              <a:rect b="b" l="l" r="r" t="t"/>
              <a:pathLst>
                <a:path extrusionOk="0" h="608" w="1549">
                  <a:moveTo>
                    <a:pt x="799" y="608"/>
                  </a:moveTo>
                  <a:cubicBezTo>
                    <a:pt x="727" y="608"/>
                    <a:pt x="656" y="608"/>
                    <a:pt x="584" y="608"/>
                  </a:cubicBezTo>
                  <a:cubicBezTo>
                    <a:pt x="370" y="596"/>
                    <a:pt x="251" y="429"/>
                    <a:pt x="132" y="298"/>
                  </a:cubicBezTo>
                  <a:cubicBezTo>
                    <a:pt x="72" y="239"/>
                    <a:pt x="49" y="167"/>
                    <a:pt x="13" y="96"/>
                  </a:cubicBezTo>
                  <a:cubicBezTo>
                    <a:pt x="1" y="72"/>
                    <a:pt x="13" y="36"/>
                    <a:pt x="13" y="13"/>
                  </a:cubicBezTo>
                  <a:cubicBezTo>
                    <a:pt x="37" y="13"/>
                    <a:pt x="72" y="1"/>
                    <a:pt x="96" y="13"/>
                  </a:cubicBezTo>
                  <a:cubicBezTo>
                    <a:pt x="227" y="108"/>
                    <a:pt x="358" y="191"/>
                    <a:pt x="465" y="310"/>
                  </a:cubicBezTo>
                  <a:cubicBezTo>
                    <a:pt x="549" y="394"/>
                    <a:pt x="620" y="417"/>
                    <a:pt x="727" y="394"/>
                  </a:cubicBezTo>
                  <a:cubicBezTo>
                    <a:pt x="942" y="334"/>
                    <a:pt x="1168" y="298"/>
                    <a:pt x="1382" y="251"/>
                  </a:cubicBezTo>
                  <a:cubicBezTo>
                    <a:pt x="1454" y="239"/>
                    <a:pt x="1513" y="251"/>
                    <a:pt x="1537" y="334"/>
                  </a:cubicBezTo>
                  <a:cubicBezTo>
                    <a:pt x="1549" y="429"/>
                    <a:pt x="1525" y="513"/>
                    <a:pt x="1430" y="525"/>
                  </a:cubicBezTo>
                  <a:cubicBezTo>
                    <a:pt x="1275" y="560"/>
                    <a:pt x="1108" y="584"/>
                    <a:pt x="942" y="608"/>
                  </a:cubicBezTo>
                  <a:cubicBezTo>
                    <a:pt x="894" y="608"/>
                    <a:pt x="846" y="608"/>
                    <a:pt x="799" y="6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0"/>
            <p:cNvSpPr/>
            <p:nvPr/>
          </p:nvSpPr>
          <p:spPr>
            <a:xfrm>
              <a:off x="7422461" y="1421515"/>
              <a:ext cx="152120" cy="38420"/>
            </a:xfrm>
            <a:custGeom>
              <a:rect b="b" l="l" r="r" t="t"/>
              <a:pathLst>
                <a:path extrusionOk="0" h="394" w="1560">
                  <a:moveTo>
                    <a:pt x="381" y="0"/>
                  </a:moveTo>
                  <a:cubicBezTo>
                    <a:pt x="679" y="24"/>
                    <a:pt x="976" y="48"/>
                    <a:pt x="1274" y="72"/>
                  </a:cubicBezTo>
                  <a:cubicBezTo>
                    <a:pt x="1381" y="84"/>
                    <a:pt x="1476" y="119"/>
                    <a:pt x="1536" y="214"/>
                  </a:cubicBezTo>
                  <a:cubicBezTo>
                    <a:pt x="1548" y="250"/>
                    <a:pt x="1560" y="310"/>
                    <a:pt x="1548" y="345"/>
                  </a:cubicBezTo>
                  <a:cubicBezTo>
                    <a:pt x="1536" y="369"/>
                    <a:pt x="1476" y="393"/>
                    <a:pt x="1441" y="393"/>
                  </a:cubicBezTo>
                  <a:cubicBezTo>
                    <a:pt x="1167" y="369"/>
                    <a:pt x="881" y="334"/>
                    <a:pt x="607" y="298"/>
                  </a:cubicBezTo>
                  <a:cubicBezTo>
                    <a:pt x="441" y="262"/>
                    <a:pt x="274" y="226"/>
                    <a:pt x="95" y="179"/>
                  </a:cubicBezTo>
                  <a:cubicBezTo>
                    <a:pt x="60" y="167"/>
                    <a:pt x="36" y="119"/>
                    <a:pt x="0" y="84"/>
                  </a:cubicBezTo>
                  <a:cubicBezTo>
                    <a:pt x="48" y="60"/>
                    <a:pt x="83" y="36"/>
                    <a:pt x="131" y="24"/>
                  </a:cubicBezTo>
                  <a:cubicBezTo>
                    <a:pt x="203" y="12"/>
                    <a:pt x="286" y="12"/>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0"/>
            <p:cNvSpPr/>
            <p:nvPr/>
          </p:nvSpPr>
          <p:spPr>
            <a:xfrm>
              <a:off x="7822943" y="1639747"/>
              <a:ext cx="30326" cy="149877"/>
            </a:xfrm>
            <a:custGeom>
              <a:rect b="b" l="l" r="r" t="t"/>
              <a:pathLst>
                <a:path extrusionOk="0" h="1537" w="311">
                  <a:moveTo>
                    <a:pt x="310" y="786"/>
                  </a:moveTo>
                  <a:cubicBezTo>
                    <a:pt x="298" y="965"/>
                    <a:pt x="275" y="1155"/>
                    <a:pt x="263" y="1334"/>
                  </a:cubicBezTo>
                  <a:cubicBezTo>
                    <a:pt x="251" y="1382"/>
                    <a:pt x="239" y="1429"/>
                    <a:pt x="215" y="1465"/>
                  </a:cubicBezTo>
                  <a:cubicBezTo>
                    <a:pt x="191" y="1501"/>
                    <a:pt x="144" y="1536"/>
                    <a:pt x="120" y="1525"/>
                  </a:cubicBezTo>
                  <a:cubicBezTo>
                    <a:pt x="84" y="1513"/>
                    <a:pt x="36" y="1477"/>
                    <a:pt x="36" y="1441"/>
                  </a:cubicBezTo>
                  <a:cubicBezTo>
                    <a:pt x="25" y="1203"/>
                    <a:pt x="13" y="953"/>
                    <a:pt x="13" y="715"/>
                  </a:cubicBezTo>
                  <a:cubicBezTo>
                    <a:pt x="1" y="560"/>
                    <a:pt x="25" y="405"/>
                    <a:pt x="36" y="251"/>
                  </a:cubicBezTo>
                  <a:cubicBezTo>
                    <a:pt x="36" y="179"/>
                    <a:pt x="48" y="120"/>
                    <a:pt x="60" y="60"/>
                  </a:cubicBezTo>
                  <a:cubicBezTo>
                    <a:pt x="60" y="36"/>
                    <a:pt x="84" y="1"/>
                    <a:pt x="108" y="1"/>
                  </a:cubicBezTo>
                  <a:cubicBezTo>
                    <a:pt x="132" y="1"/>
                    <a:pt x="191" y="12"/>
                    <a:pt x="191" y="36"/>
                  </a:cubicBezTo>
                  <a:cubicBezTo>
                    <a:pt x="227" y="155"/>
                    <a:pt x="275" y="286"/>
                    <a:pt x="287" y="405"/>
                  </a:cubicBezTo>
                  <a:cubicBezTo>
                    <a:pt x="298" y="536"/>
                    <a:pt x="287" y="655"/>
                    <a:pt x="287" y="7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0"/>
            <p:cNvSpPr/>
            <p:nvPr/>
          </p:nvSpPr>
          <p:spPr>
            <a:xfrm>
              <a:off x="8392998" y="1179978"/>
              <a:ext cx="72062" cy="63968"/>
            </a:xfrm>
            <a:custGeom>
              <a:rect b="b" l="l" r="r" t="t"/>
              <a:pathLst>
                <a:path extrusionOk="0" h="656" w="739">
                  <a:moveTo>
                    <a:pt x="739" y="203"/>
                  </a:moveTo>
                  <a:cubicBezTo>
                    <a:pt x="727" y="227"/>
                    <a:pt x="703" y="263"/>
                    <a:pt x="679" y="286"/>
                  </a:cubicBezTo>
                  <a:cubicBezTo>
                    <a:pt x="537" y="405"/>
                    <a:pt x="394" y="525"/>
                    <a:pt x="251" y="644"/>
                  </a:cubicBezTo>
                  <a:cubicBezTo>
                    <a:pt x="251" y="656"/>
                    <a:pt x="227" y="656"/>
                    <a:pt x="215" y="656"/>
                  </a:cubicBezTo>
                  <a:cubicBezTo>
                    <a:pt x="144" y="596"/>
                    <a:pt x="72" y="548"/>
                    <a:pt x="13" y="477"/>
                  </a:cubicBezTo>
                  <a:cubicBezTo>
                    <a:pt x="1" y="453"/>
                    <a:pt x="25" y="370"/>
                    <a:pt x="48" y="334"/>
                  </a:cubicBezTo>
                  <a:cubicBezTo>
                    <a:pt x="179" y="191"/>
                    <a:pt x="334" y="84"/>
                    <a:pt x="525" y="24"/>
                  </a:cubicBezTo>
                  <a:cubicBezTo>
                    <a:pt x="608" y="1"/>
                    <a:pt x="739" y="108"/>
                    <a:pt x="739" y="2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0"/>
            <p:cNvSpPr/>
            <p:nvPr/>
          </p:nvSpPr>
          <p:spPr>
            <a:xfrm>
              <a:off x="7980912" y="1283340"/>
              <a:ext cx="92929" cy="31399"/>
            </a:xfrm>
            <a:custGeom>
              <a:rect b="b" l="l" r="r" t="t"/>
              <a:pathLst>
                <a:path extrusionOk="0" h="322" w="953">
                  <a:moveTo>
                    <a:pt x="452" y="322"/>
                  </a:moveTo>
                  <a:cubicBezTo>
                    <a:pt x="369" y="322"/>
                    <a:pt x="262" y="310"/>
                    <a:pt x="167" y="298"/>
                  </a:cubicBezTo>
                  <a:cubicBezTo>
                    <a:pt x="131" y="298"/>
                    <a:pt x="83" y="274"/>
                    <a:pt x="48" y="250"/>
                  </a:cubicBezTo>
                  <a:cubicBezTo>
                    <a:pt x="0" y="203"/>
                    <a:pt x="0" y="131"/>
                    <a:pt x="71" y="107"/>
                  </a:cubicBezTo>
                  <a:cubicBezTo>
                    <a:pt x="321" y="24"/>
                    <a:pt x="583" y="0"/>
                    <a:pt x="833" y="72"/>
                  </a:cubicBezTo>
                  <a:cubicBezTo>
                    <a:pt x="893" y="84"/>
                    <a:pt x="953" y="96"/>
                    <a:pt x="941" y="179"/>
                  </a:cubicBezTo>
                  <a:cubicBezTo>
                    <a:pt x="941" y="274"/>
                    <a:pt x="869" y="286"/>
                    <a:pt x="810" y="298"/>
                  </a:cubicBezTo>
                  <a:cubicBezTo>
                    <a:pt x="702" y="310"/>
                    <a:pt x="583" y="310"/>
                    <a:pt x="452" y="3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0"/>
            <p:cNvSpPr/>
            <p:nvPr/>
          </p:nvSpPr>
          <p:spPr>
            <a:xfrm>
              <a:off x="7529236" y="1361155"/>
              <a:ext cx="65138" cy="40663"/>
            </a:xfrm>
            <a:custGeom>
              <a:rect b="b" l="l" r="r" t="t"/>
              <a:pathLst>
                <a:path extrusionOk="0" h="417" w="668">
                  <a:moveTo>
                    <a:pt x="489" y="417"/>
                  </a:moveTo>
                  <a:cubicBezTo>
                    <a:pt x="465" y="417"/>
                    <a:pt x="441" y="417"/>
                    <a:pt x="417" y="393"/>
                  </a:cubicBezTo>
                  <a:cubicBezTo>
                    <a:pt x="298" y="322"/>
                    <a:pt x="167" y="238"/>
                    <a:pt x="48" y="155"/>
                  </a:cubicBezTo>
                  <a:cubicBezTo>
                    <a:pt x="24" y="143"/>
                    <a:pt x="0" y="60"/>
                    <a:pt x="12" y="60"/>
                  </a:cubicBezTo>
                  <a:cubicBezTo>
                    <a:pt x="48" y="24"/>
                    <a:pt x="108" y="0"/>
                    <a:pt x="143" y="0"/>
                  </a:cubicBezTo>
                  <a:cubicBezTo>
                    <a:pt x="286" y="48"/>
                    <a:pt x="429" y="95"/>
                    <a:pt x="560" y="155"/>
                  </a:cubicBezTo>
                  <a:cubicBezTo>
                    <a:pt x="608" y="179"/>
                    <a:pt x="667" y="250"/>
                    <a:pt x="655" y="298"/>
                  </a:cubicBezTo>
                  <a:cubicBezTo>
                    <a:pt x="655" y="369"/>
                    <a:pt x="572" y="405"/>
                    <a:pt x="489" y="4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0"/>
            <p:cNvSpPr/>
            <p:nvPr/>
          </p:nvSpPr>
          <p:spPr>
            <a:xfrm>
              <a:off x="8233956" y="1486458"/>
              <a:ext cx="45343" cy="62798"/>
            </a:xfrm>
            <a:custGeom>
              <a:rect b="b" l="l" r="r" t="t"/>
              <a:pathLst>
                <a:path extrusionOk="0" h="644" w="465">
                  <a:moveTo>
                    <a:pt x="1" y="1"/>
                  </a:moveTo>
                  <a:cubicBezTo>
                    <a:pt x="167" y="37"/>
                    <a:pt x="263" y="108"/>
                    <a:pt x="322" y="227"/>
                  </a:cubicBezTo>
                  <a:cubicBezTo>
                    <a:pt x="370" y="346"/>
                    <a:pt x="417" y="453"/>
                    <a:pt x="465" y="572"/>
                  </a:cubicBezTo>
                  <a:cubicBezTo>
                    <a:pt x="465" y="584"/>
                    <a:pt x="465" y="596"/>
                    <a:pt x="465" y="620"/>
                  </a:cubicBezTo>
                  <a:cubicBezTo>
                    <a:pt x="393" y="644"/>
                    <a:pt x="322" y="632"/>
                    <a:pt x="251" y="584"/>
                  </a:cubicBezTo>
                  <a:cubicBezTo>
                    <a:pt x="215" y="561"/>
                    <a:pt x="155" y="561"/>
                    <a:pt x="96" y="549"/>
                  </a:cubicBezTo>
                  <a:cubicBezTo>
                    <a:pt x="108" y="477"/>
                    <a:pt x="120" y="382"/>
                    <a:pt x="108" y="299"/>
                  </a:cubicBezTo>
                  <a:cubicBezTo>
                    <a:pt x="96" y="203"/>
                    <a:pt x="48" y="12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0"/>
            <p:cNvSpPr/>
            <p:nvPr/>
          </p:nvSpPr>
          <p:spPr>
            <a:xfrm>
              <a:off x="7968138" y="1994983"/>
              <a:ext cx="31399" cy="59385"/>
            </a:xfrm>
            <a:custGeom>
              <a:rect b="b" l="l" r="r" t="t"/>
              <a:pathLst>
                <a:path extrusionOk="0" h="609" w="322">
                  <a:moveTo>
                    <a:pt x="155" y="1"/>
                  </a:moveTo>
                  <a:cubicBezTo>
                    <a:pt x="298" y="120"/>
                    <a:pt x="322" y="429"/>
                    <a:pt x="202" y="560"/>
                  </a:cubicBezTo>
                  <a:cubicBezTo>
                    <a:pt x="155" y="608"/>
                    <a:pt x="131" y="572"/>
                    <a:pt x="95" y="537"/>
                  </a:cubicBezTo>
                  <a:cubicBezTo>
                    <a:pt x="24" y="429"/>
                    <a:pt x="0" y="132"/>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0"/>
            <p:cNvSpPr/>
            <p:nvPr/>
          </p:nvSpPr>
          <p:spPr>
            <a:xfrm>
              <a:off x="8247900" y="1443553"/>
              <a:ext cx="50024" cy="29156"/>
            </a:xfrm>
            <a:custGeom>
              <a:rect b="b" l="l" r="r" t="t"/>
              <a:pathLst>
                <a:path extrusionOk="0" h="299" w="513">
                  <a:moveTo>
                    <a:pt x="512" y="36"/>
                  </a:moveTo>
                  <a:cubicBezTo>
                    <a:pt x="417" y="167"/>
                    <a:pt x="286" y="250"/>
                    <a:pt x="155" y="286"/>
                  </a:cubicBezTo>
                  <a:cubicBezTo>
                    <a:pt x="120" y="298"/>
                    <a:pt x="48" y="215"/>
                    <a:pt x="0" y="167"/>
                  </a:cubicBezTo>
                  <a:cubicBezTo>
                    <a:pt x="0" y="167"/>
                    <a:pt x="36" y="96"/>
                    <a:pt x="60" y="84"/>
                  </a:cubicBezTo>
                  <a:cubicBezTo>
                    <a:pt x="203" y="12"/>
                    <a:pt x="346" y="0"/>
                    <a:pt x="512" y="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0"/>
            <p:cNvSpPr/>
            <p:nvPr/>
          </p:nvSpPr>
          <p:spPr>
            <a:xfrm>
              <a:off x="7443328" y="1672219"/>
              <a:ext cx="44173" cy="21063"/>
            </a:xfrm>
            <a:custGeom>
              <a:rect b="b" l="l" r="r" t="t"/>
              <a:pathLst>
                <a:path extrusionOk="0" h="216" w="453">
                  <a:moveTo>
                    <a:pt x="155" y="215"/>
                  </a:moveTo>
                  <a:cubicBezTo>
                    <a:pt x="131" y="215"/>
                    <a:pt x="119" y="215"/>
                    <a:pt x="108" y="215"/>
                  </a:cubicBezTo>
                  <a:cubicBezTo>
                    <a:pt x="72" y="191"/>
                    <a:pt x="36" y="168"/>
                    <a:pt x="0" y="144"/>
                  </a:cubicBezTo>
                  <a:cubicBezTo>
                    <a:pt x="36" y="108"/>
                    <a:pt x="48" y="49"/>
                    <a:pt x="84" y="37"/>
                  </a:cubicBezTo>
                  <a:cubicBezTo>
                    <a:pt x="203" y="1"/>
                    <a:pt x="310" y="60"/>
                    <a:pt x="417" y="108"/>
                  </a:cubicBezTo>
                  <a:cubicBezTo>
                    <a:pt x="429" y="108"/>
                    <a:pt x="453" y="144"/>
                    <a:pt x="441" y="144"/>
                  </a:cubicBezTo>
                  <a:cubicBezTo>
                    <a:pt x="441" y="168"/>
                    <a:pt x="417" y="180"/>
                    <a:pt x="393" y="180"/>
                  </a:cubicBezTo>
                  <a:cubicBezTo>
                    <a:pt x="322" y="191"/>
                    <a:pt x="239" y="203"/>
                    <a:pt x="155" y="215"/>
                  </a:cubicBezTo>
                  <a:cubicBezTo>
                    <a:pt x="155" y="215"/>
                    <a:pt x="155" y="215"/>
                    <a:pt x="155"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0"/>
            <p:cNvSpPr/>
            <p:nvPr/>
          </p:nvSpPr>
          <p:spPr>
            <a:xfrm>
              <a:off x="8040102" y="2003174"/>
              <a:ext cx="44173" cy="17455"/>
            </a:xfrm>
            <a:custGeom>
              <a:rect b="b" l="l" r="r" t="t"/>
              <a:pathLst>
                <a:path extrusionOk="0" h="179" w="453">
                  <a:moveTo>
                    <a:pt x="453" y="167"/>
                  </a:moveTo>
                  <a:cubicBezTo>
                    <a:pt x="322" y="167"/>
                    <a:pt x="191" y="179"/>
                    <a:pt x="60" y="179"/>
                  </a:cubicBezTo>
                  <a:cubicBezTo>
                    <a:pt x="36" y="179"/>
                    <a:pt x="0" y="107"/>
                    <a:pt x="12" y="84"/>
                  </a:cubicBezTo>
                  <a:cubicBezTo>
                    <a:pt x="24" y="48"/>
                    <a:pt x="72" y="0"/>
                    <a:pt x="107" y="0"/>
                  </a:cubicBezTo>
                  <a:cubicBezTo>
                    <a:pt x="226" y="0"/>
                    <a:pt x="357" y="36"/>
                    <a:pt x="453" y="119"/>
                  </a:cubicBezTo>
                  <a:cubicBezTo>
                    <a:pt x="453" y="131"/>
                    <a:pt x="453" y="155"/>
                    <a:pt x="453" y="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0"/>
            <p:cNvSpPr/>
            <p:nvPr/>
          </p:nvSpPr>
          <p:spPr>
            <a:xfrm>
              <a:off x="8151559" y="1436532"/>
              <a:ext cx="39590" cy="19893"/>
            </a:xfrm>
            <a:custGeom>
              <a:rect b="b" l="l" r="r" t="t"/>
              <a:pathLst>
                <a:path extrusionOk="0" h="204" w="406">
                  <a:moveTo>
                    <a:pt x="405" y="84"/>
                  </a:moveTo>
                  <a:cubicBezTo>
                    <a:pt x="310" y="203"/>
                    <a:pt x="191" y="191"/>
                    <a:pt x="72" y="180"/>
                  </a:cubicBezTo>
                  <a:cubicBezTo>
                    <a:pt x="48" y="180"/>
                    <a:pt x="24" y="144"/>
                    <a:pt x="12" y="108"/>
                  </a:cubicBezTo>
                  <a:cubicBezTo>
                    <a:pt x="0" y="96"/>
                    <a:pt x="24" y="60"/>
                    <a:pt x="36" y="49"/>
                  </a:cubicBezTo>
                  <a:cubicBezTo>
                    <a:pt x="95" y="1"/>
                    <a:pt x="346" y="25"/>
                    <a:pt x="405"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0"/>
            <p:cNvSpPr/>
            <p:nvPr/>
          </p:nvSpPr>
          <p:spPr>
            <a:xfrm>
              <a:off x="7466536" y="1729166"/>
              <a:ext cx="19795" cy="24476"/>
            </a:xfrm>
            <a:custGeom>
              <a:rect b="b" l="l" r="r" t="t"/>
              <a:pathLst>
                <a:path extrusionOk="0" h="251" w="203">
                  <a:moveTo>
                    <a:pt x="203" y="191"/>
                  </a:moveTo>
                  <a:cubicBezTo>
                    <a:pt x="191" y="203"/>
                    <a:pt x="155" y="238"/>
                    <a:pt x="120" y="250"/>
                  </a:cubicBezTo>
                  <a:cubicBezTo>
                    <a:pt x="36" y="250"/>
                    <a:pt x="1" y="179"/>
                    <a:pt x="1" y="107"/>
                  </a:cubicBezTo>
                  <a:cubicBezTo>
                    <a:pt x="1" y="84"/>
                    <a:pt x="48" y="24"/>
                    <a:pt x="84" y="24"/>
                  </a:cubicBezTo>
                  <a:cubicBezTo>
                    <a:pt x="143" y="0"/>
                    <a:pt x="203" y="72"/>
                    <a:pt x="203" y="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0"/>
            <p:cNvSpPr/>
            <p:nvPr/>
          </p:nvSpPr>
          <p:spPr>
            <a:xfrm>
              <a:off x="8303580" y="1443553"/>
              <a:ext cx="17552" cy="33739"/>
            </a:xfrm>
            <a:custGeom>
              <a:rect b="b" l="l" r="r" t="t"/>
              <a:pathLst>
                <a:path extrusionOk="0" h="346" w="180">
                  <a:moveTo>
                    <a:pt x="132" y="0"/>
                  </a:moveTo>
                  <a:cubicBezTo>
                    <a:pt x="180" y="108"/>
                    <a:pt x="180" y="203"/>
                    <a:pt x="144" y="298"/>
                  </a:cubicBezTo>
                  <a:cubicBezTo>
                    <a:pt x="132" y="322"/>
                    <a:pt x="96" y="346"/>
                    <a:pt x="72" y="346"/>
                  </a:cubicBezTo>
                  <a:cubicBezTo>
                    <a:pt x="60" y="334"/>
                    <a:pt x="37" y="310"/>
                    <a:pt x="37" y="286"/>
                  </a:cubicBezTo>
                  <a:cubicBezTo>
                    <a:pt x="1" y="191"/>
                    <a:pt x="49" y="72"/>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0"/>
            <p:cNvSpPr/>
            <p:nvPr/>
          </p:nvSpPr>
          <p:spPr>
            <a:xfrm>
              <a:off x="8571836" y="1363398"/>
              <a:ext cx="17455" cy="19893"/>
            </a:xfrm>
            <a:custGeom>
              <a:rect b="b" l="l" r="r" t="t"/>
              <a:pathLst>
                <a:path extrusionOk="0" h="204" w="179">
                  <a:moveTo>
                    <a:pt x="84" y="203"/>
                  </a:moveTo>
                  <a:cubicBezTo>
                    <a:pt x="48" y="144"/>
                    <a:pt x="0" y="108"/>
                    <a:pt x="0" y="84"/>
                  </a:cubicBezTo>
                  <a:cubicBezTo>
                    <a:pt x="12" y="48"/>
                    <a:pt x="60" y="1"/>
                    <a:pt x="96" y="1"/>
                  </a:cubicBezTo>
                  <a:cubicBezTo>
                    <a:pt x="119" y="1"/>
                    <a:pt x="179" y="48"/>
                    <a:pt x="179" y="72"/>
                  </a:cubicBezTo>
                  <a:cubicBezTo>
                    <a:pt x="167" y="108"/>
                    <a:pt x="131" y="144"/>
                    <a:pt x="84" y="2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0"/>
            <p:cNvSpPr/>
            <p:nvPr/>
          </p:nvSpPr>
          <p:spPr>
            <a:xfrm>
              <a:off x="7501348" y="1674559"/>
              <a:ext cx="17552" cy="19893"/>
            </a:xfrm>
            <a:custGeom>
              <a:rect b="b" l="l" r="r" t="t"/>
              <a:pathLst>
                <a:path extrusionOk="0" h="204" w="180">
                  <a:moveTo>
                    <a:pt x="179" y="84"/>
                  </a:moveTo>
                  <a:cubicBezTo>
                    <a:pt x="132" y="132"/>
                    <a:pt x="96" y="167"/>
                    <a:pt x="60" y="203"/>
                  </a:cubicBezTo>
                  <a:cubicBezTo>
                    <a:pt x="48" y="179"/>
                    <a:pt x="1" y="144"/>
                    <a:pt x="13" y="132"/>
                  </a:cubicBezTo>
                  <a:cubicBezTo>
                    <a:pt x="25" y="84"/>
                    <a:pt x="60" y="48"/>
                    <a:pt x="96" y="1"/>
                  </a:cubicBezTo>
                  <a:cubicBezTo>
                    <a:pt x="120" y="25"/>
                    <a:pt x="144" y="48"/>
                    <a:pt x="179"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0"/>
            <p:cNvSpPr/>
            <p:nvPr/>
          </p:nvSpPr>
          <p:spPr>
            <a:xfrm>
              <a:off x="8267598" y="1286851"/>
              <a:ext cx="21063" cy="15114"/>
            </a:xfrm>
            <a:custGeom>
              <a:rect b="b" l="l" r="r" t="t"/>
              <a:pathLst>
                <a:path extrusionOk="0" h="155" w="216">
                  <a:moveTo>
                    <a:pt x="215" y="60"/>
                  </a:moveTo>
                  <a:cubicBezTo>
                    <a:pt x="156" y="107"/>
                    <a:pt x="120" y="155"/>
                    <a:pt x="84" y="143"/>
                  </a:cubicBezTo>
                  <a:cubicBezTo>
                    <a:pt x="60" y="143"/>
                    <a:pt x="37" y="95"/>
                    <a:pt x="1" y="60"/>
                  </a:cubicBezTo>
                  <a:cubicBezTo>
                    <a:pt x="37" y="36"/>
                    <a:pt x="60" y="0"/>
                    <a:pt x="96" y="0"/>
                  </a:cubicBezTo>
                  <a:cubicBezTo>
                    <a:pt x="120" y="0"/>
                    <a:pt x="156" y="36"/>
                    <a:pt x="215"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0"/>
            <p:cNvSpPr/>
            <p:nvPr/>
          </p:nvSpPr>
          <p:spPr>
            <a:xfrm>
              <a:off x="8090028" y="1046484"/>
              <a:ext cx="17455" cy="17552"/>
            </a:xfrm>
            <a:custGeom>
              <a:rect b="b" l="l" r="r" t="t"/>
              <a:pathLst>
                <a:path extrusionOk="0" h="180" w="179">
                  <a:moveTo>
                    <a:pt x="179" y="96"/>
                  </a:moveTo>
                  <a:cubicBezTo>
                    <a:pt x="131" y="131"/>
                    <a:pt x="107" y="179"/>
                    <a:pt x="84" y="167"/>
                  </a:cubicBezTo>
                  <a:cubicBezTo>
                    <a:pt x="48" y="167"/>
                    <a:pt x="0" y="120"/>
                    <a:pt x="0" y="108"/>
                  </a:cubicBezTo>
                  <a:cubicBezTo>
                    <a:pt x="12" y="72"/>
                    <a:pt x="48" y="24"/>
                    <a:pt x="72" y="12"/>
                  </a:cubicBezTo>
                  <a:cubicBezTo>
                    <a:pt x="95" y="0"/>
                    <a:pt x="131" y="48"/>
                    <a:pt x="179"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0"/>
            <p:cNvSpPr/>
            <p:nvPr/>
          </p:nvSpPr>
          <p:spPr>
            <a:xfrm>
              <a:off x="7386479" y="1332096"/>
              <a:ext cx="15114" cy="12872"/>
            </a:xfrm>
            <a:custGeom>
              <a:rect b="b" l="l" r="r" t="t"/>
              <a:pathLst>
                <a:path extrusionOk="0" h="132" w="155">
                  <a:moveTo>
                    <a:pt x="155" y="84"/>
                  </a:moveTo>
                  <a:cubicBezTo>
                    <a:pt x="131" y="96"/>
                    <a:pt x="95" y="131"/>
                    <a:pt x="71" y="131"/>
                  </a:cubicBezTo>
                  <a:cubicBezTo>
                    <a:pt x="48" y="131"/>
                    <a:pt x="24" y="96"/>
                    <a:pt x="0" y="84"/>
                  </a:cubicBezTo>
                  <a:cubicBezTo>
                    <a:pt x="24" y="60"/>
                    <a:pt x="36" y="24"/>
                    <a:pt x="71" y="12"/>
                  </a:cubicBezTo>
                  <a:cubicBezTo>
                    <a:pt x="95" y="0"/>
                    <a:pt x="131" y="36"/>
                    <a:pt x="155" y="48"/>
                  </a:cubicBezTo>
                  <a:cubicBezTo>
                    <a:pt x="155" y="60"/>
                    <a:pt x="155" y="72"/>
                    <a:pt x="155"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0"/>
            <p:cNvSpPr/>
            <p:nvPr/>
          </p:nvSpPr>
          <p:spPr>
            <a:xfrm>
              <a:off x="8548628" y="1181148"/>
              <a:ext cx="16285" cy="12872"/>
            </a:xfrm>
            <a:custGeom>
              <a:rect b="b" l="l" r="r" t="t"/>
              <a:pathLst>
                <a:path extrusionOk="0" h="132" w="167">
                  <a:moveTo>
                    <a:pt x="95" y="132"/>
                  </a:moveTo>
                  <a:cubicBezTo>
                    <a:pt x="60" y="108"/>
                    <a:pt x="36" y="84"/>
                    <a:pt x="0" y="60"/>
                  </a:cubicBezTo>
                  <a:cubicBezTo>
                    <a:pt x="36" y="36"/>
                    <a:pt x="60" y="1"/>
                    <a:pt x="95" y="1"/>
                  </a:cubicBezTo>
                  <a:cubicBezTo>
                    <a:pt x="119" y="1"/>
                    <a:pt x="143" y="36"/>
                    <a:pt x="167" y="60"/>
                  </a:cubicBezTo>
                  <a:cubicBezTo>
                    <a:pt x="143" y="84"/>
                    <a:pt x="131" y="108"/>
                    <a:pt x="95" y="1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0"/>
            <p:cNvSpPr/>
            <p:nvPr/>
          </p:nvSpPr>
          <p:spPr>
            <a:xfrm>
              <a:off x="7461855" y="1327416"/>
              <a:ext cx="9459" cy="21063"/>
            </a:xfrm>
            <a:custGeom>
              <a:rect b="b" l="l" r="r" t="t"/>
              <a:pathLst>
                <a:path extrusionOk="0" h="216" w="97">
                  <a:moveTo>
                    <a:pt x="49" y="215"/>
                  </a:moveTo>
                  <a:cubicBezTo>
                    <a:pt x="25" y="167"/>
                    <a:pt x="13" y="120"/>
                    <a:pt x="1" y="72"/>
                  </a:cubicBezTo>
                  <a:cubicBezTo>
                    <a:pt x="1" y="48"/>
                    <a:pt x="25" y="25"/>
                    <a:pt x="37" y="1"/>
                  </a:cubicBezTo>
                  <a:cubicBezTo>
                    <a:pt x="60" y="25"/>
                    <a:pt x="84" y="36"/>
                    <a:pt x="84" y="60"/>
                  </a:cubicBezTo>
                  <a:cubicBezTo>
                    <a:pt x="96" y="108"/>
                    <a:pt x="84" y="167"/>
                    <a:pt x="72"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0"/>
            <p:cNvSpPr/>
            <p:nvPr/>
          </p:nvSpPr>
          <p:spPr>
            <a:xfrm>
              <a:off x="8470813" y="1176467"/>
              <a:ext cx="10531" cy="16382"/>
            </a:xfrm>
            <a:custGeom>
              <a:rect b="b" l="l" r="r" t="t"/>
              <a:pathLst>
                <a:path extrusionOk="0" h="168" w="108">
                  <a:moveTo>
                    <a:pt x="96" y="168"/>
                  </a:moveTo>
                  <a:cubicBezTo>
                    <a:pt x="0" y="108"/>
                    <a:pt x="12" y="49"/>
                    <a:pt x="48" y="1"/>
                  </a:cubicBezTo>
                  <a:cubicBezTo>
                    <a:pt x="60" y="1"/>
                    <a:pt x="96" y="1"/>
                    <a:pt x="108" y="1"/>
                  </a:cubicBezTo>
                  <a:cubicBezTo>
                    <a:pt x="108" y="49"/>
                    <a:pt x="108" y="96"/>
                    <a:pt x="96" y="1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0"/>
            <p:cNvSpPr/>
            <p:nvPr/>
          </p:nvSpPr>
          <p:spPr>
            <a:xfrm>
              <a:off x="7963458" y="2122724"/>
              <a:ext cx="14042" cy="14042"/>
            </a:xfrm>
            <a:custGeom>
              <a:rect b="b" l="l" r="r" t="t"/>
              <a:pathLst>
                <a:path extrusionOk="0" h="144" w="144">
                  <a:moveTo>
                    <a:pt x="143" y="60"/>
                  </a:moveTo>
                  <a:cubicBezTo>
                    <a:pt x="96" y="96"/>
                    <a:pt x="72" y="120"/>
                    <a:pt x="48" y="143"/>
                  </a:cubicBezTo>
                  <a:cubicBezTo>
                    <a:pt x="24" y="132"/>
                    <a:pt x="0" y="108"/>
                    <a:pt x="0" y="96"/>
                  </a:cubicBezTo>
                  <a:cubicBezTo>
                    <a:pt x="12" y="60"/>
                    <a:pt x="36" y="24"/>
                    <a:pt x="60" y="12"/>
                  </a:cubicBezTo>
                  <a:cubicBezTo>
                    <a:pt x="72" y="1"/>
                    <a:pt x="108" y="36"/>
                    <a:pt x="143"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0"/>
            <p:cNvSpPr/>
            <p:nvPr/>
          </p:nvSpPr>
          <p:spPr>
            <a:xfrm>
              <a:off x="7476970" y="1354134"/>
              <a:ext cx="7118" cy="14042"/>
            </a:xfrm>
            <a:custGeom>
              <a:rect b="b" l="l" r="r" t="t"/>
              <a:pathLst>
                <a:path extrusionOk="0" h="144" w="73">
                  <a:moveTo>
                    <a:pt x="13" y="143"/>
                  </a:moveTo>
                  <a:cubicBezTo>
                    <a:pt x="13" y="108"/>
                    <a:pt x="1" y="60"/>
                    <a:pt x="1" y="24"/>
                  </a:cubicBezTo>
                  <a:cubicBezTo>
                    <a:pt x="1" y="13"/>
                    <a:pt x="25" y="1"/>
                    <a:pt x="48" y="1"/>
                  </a:cubicBezTo>
                  <a:cubicBezTo>
                    <a:pt x="60" y="48"/>
                    <a:pt x="60" y="84"/>
                    <a:pt x="72" y="132"/>
                  </a:cubicBezTo>
                  <a:cubicBezTo>
                    <a:pt x="60" y="132"/>
                    <a:pt x="36" y="143"/>
                    <a:pt x="13"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0"/>
            <p:cNvSpPr/>
            <p:nvPr/>
          </p:nvSpPr>
          <p:spPr>
            <a:xfrm>
              <a:off x="7942590" y="952482"/>
              <a:ext cx="10531" cy="10531"/>
            </a:xfrm>
            <a:custGeom>
              <a:rect b="b" l="l" r="r" t="t"/>
              <a:pathLst>
                <a:path extrusionOk="0" h="108" w="108">
                  <a:moveTo>
                    <a:pt x="36" y="0"/>
                  </a:moveTo>
                  <a:cubicBezTo>
                    <a:pt x="60" y="24"/>
                    <a:pt x="83" y="36"/>
                    <a:pt x="107" y="60"/>
                  </a:cubicBezTo>
                  <a:lnTo>
                    <a:pt x="107" y="95"/>
                  </a:lnTo>
                  <a:cubicBezTo>
                    <a:pt x="72" y="95"/>
                    <a:pt x="36" y="95"/>
                    <a:pt x="0" y="107"/>
                  </a:cubicBezTo>
                  <a:lnTo>
                    <a:pt x="0" y="0"/>
                  </a:lnTo>
                  <a:cubicBezTo>
                    <a:pt x="12" y="0"/>
                    <a:pt x="24" y="0"/>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10"/>
          <p:cNvGrpSpPr/>
          <p:nvPr/>
        </p:nvGrpSpPr>
        <p:grpSpPr>
          <a:xfrm rot="-3992550">
            <a:off x="8855993" y="4759557"/>
            <a:ext cx="666190" cy="3278547"/>
            <a:chOff x="1327600" y="2400500"/>
            <a:chExt cx="183700" cy="904050"/>
          </a:xfrm>
        </p:grpSpPr>
        <p:sp>
          <p:nvSpPr>
            <p:cNvPr id="327" name="Google Shape;327;p10"/>
            <p:cNvSpPr/>
            <p:nvPr/>
          </p:nvSpPr>
          <p:spPr>
            <a:xfrm>
              <a:off x="1498100" y="3289800"/>
              <a:ext cx="13200" cy="14750"/>
            </a:xfrm>
            <a:custGeom>
              <a:rect b="b" l="l" r="r" t="t"/>
              <a:pathLst>
                <a:path extrusionOk="0" h="590" w="528">
                  <a:moveTo>
                    <a:pt x="284" y="1"/>
                  </a:moveTo>
                  <a:lnTo>
                    <a:pt x="0" y="123"/>
                  </a:lnTo>
                  <a:cubicBezTo>
                    <a:pt x="81" y="285"/>
                    <a:pt x="162" y="448"/>
                    <a:pt x="244" y="590"/>
                  </a:cubicBezTo>
                  <a:lnTo>
                    <a:pt x="528" y="427"/>
                  </a:lnTo>
                  <a:cubicBezTo>
                    <a:pt x="447" y="285"/>
                    <a:pt x="365" y="143"/>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0"/>
            <p:cNvSpPr/>
            <p:nvPr/>
          </p:nvSpPr>
          <p:spPr>
            <a:xfrm>
              <a:off x="1327600" y="2570775"/>
              <a:ext cx="175075" cy="671875"/>
            </a:xfrm>
            <a:custGeom>
              <a:rect b="b" l="l" r="r" t="t"/>
              <a:pathLst>
                <a:path extrusionOk="0" h="26875" w="7003">
                  <a:moveTo>
                    <a:pt x="1644" y="0"/>
                  </a:moveTo>
                  <a:cubicBezTo>
                    <a:pt x="1522" y="325"/>
                    <a:pt x="1380" y="650"/>
                    <a:pt x="1279" y="975"/>
                  </a:cubicBezTo>
                  <a:lnTo>
                    <a:pt x="1563" y="1096"/>
                  </a:lnTo>
                  <a:cubicBezTo>
                    <a:pt x="1685" y="772"/>
                    <a:pt x="1806" y="447"/>
                    <a:pt x="1928" y="122"/>
                  </a:cubicBezTo>
                  <a:lnTo>
                    <a:pt x="1644" y="0"/>
                  </a:lnTo>
                  <a:close/>
                  <a:moveTo>
                    <a:pt x="629" y="2964"/>
                  </a:moveTo>
                  <a:cubicBezTo>
                    <a:pt x="528" y="3309"/>
                    <a:pt x="447" y="3634"/>
                    <a:pt x="365" y="3979"/>
                  </a:cubicBezTo>
                  <a:lnTo>
                    <a:pt x="670" y="4040"/>
                  </a:lnTo>
                  <a:cubicBezTo>
                    <a:pt x="751" y="3715"/>
                    <a:pt x="832" y="3390"/>
                    <a:pt x="934" y="3045"/>
                  </a:cubicBezTo>
                  <a:lnTo>
                    <a:pt x="629" y="2964"/>
                  </a:lnTo>
                  <a:close/>
                  <a:moveTo>
                    <a:pt x="20" y="6049"/>
                  </a:moveTo>
                  <a:lnTo>
                    <a:pt x="20" y="6090"/>
                  </a:lnTo>
                  <a:cubicBezTo>
                    <a:pt x="0" y="6252"/>
                    <a:pt x="0" y="6435"/>
                    <a:pt x="0" y="6597"/>
                  </a:cubicBezTo>
                  <a:cubicBezTo>
                    <a:pt x="0" y="6759"/>
                    <a:pt x="0" y="6922"/>
                    <a:pt x="20" y="7105"/>
                  </a:cubicBezTo>
                  <a:lnTo>
                    <a:pt x="345" y="7064"/>
                  </a:lnTo>
                  <a:cubicBezTo>
                    <a:pt x="325" y="6902"/>
                    <a:pt x="325" y="6739"/>
                    <a:pt x="325" y="6597"/>
                  </a:cubicBezTo>
                  <a:cubicBezTo>
                    <a:pt x="325" y="6435"/>
                    <a:pt x="325" y="6272"/>
                    <a:pt x="345" y="6110"/>
                  </a:cubicBezTo>
                  <a:lnTo>
                    <a:pt x="345" y="6069"/>
                  </a:lnTo>
                  <a:lnTo>
                    <a:pt x="20" y="6049"/>
                  </a:lnTo>
                  <a:close/>
                  <a:moveTo>
                    <a:pt x="873" y="8992"/>
                  </a:moveTo>
                  <a:lnTo>
                    <a:pt x="589" y="9134"/>
                  </a:lnTo>
                  <a:cubicBezTo>
                    <a:pt x="731" y="9439"/>
                    <a:pt x="893" y="9743"/>
                    <a:pt x="1076" y="10068"/>
                  </a:cubicBezTo>
                  <a:lnTo>
                    <a:pt x="1360" y="9885"/>
                  </a:lnTo>
                  <a:cubicBezTo>
                    <a:pt x="1157" y="9601"/>
                    <a:pt x="995" y="9297"/>
                    <a:pt x="873" y="8992"/>
                  </a:cubicBezTo>
                  <a:close/>
                  <a:moveTo>
                    <a:pt x="2578" y="11529"/>
                  </a:moveTo>
                  <a:lnTo>
                    <a:pt x="2334" y="11753"/>
                  </a:lnTo>
                  <a:cubicBezTo>
                    <a:pt x="2558" y="12017"/>
                    <a:pt x="2781" y="12280"/>
                    <a:pt x="3004" y="12544"/>
                  </a:cubicBezTo>
                  <a:lnTo>
                    <a:pt x="3248" y="12321"/>
                  </a:lnTo>
                  <a:cubicBezTo>
                    <a:pt x="3024" y="12057"/>
                    <a:pt x="2781" y="11793"/>
                    <a:pt x="2578" y="11529"/>
                  </a:cubicBezTo>
                  <a:close/>
                  <a:moveTo>
                    <a:pt x="4608" y="13904"/>
                  </a:moveTo>
                  <a:lnTo>
                    <a:pt x="4364" y="14107"/>
                  </a:lnTo>
                  <a:cubicBezTo>
                    <a:pt x="4587" y="14391"/>
                    <a:pt x="4790" y="14655"/>
                    <a:pt x="4973" y="14919"/>
                  </a:cubicBezTo>
                  <a:lnTo>
                    <a:pt x="5237" y="14736"/>
                  </a:lnTo>
                  <a:cubicBezTo>
                    <a:pt x="5054" y="14473"/>
                    <a:pt x="4851" y="14209"/>
                    <a:pt x="4608" y="13904"/>
                  </a:cubicBezTo>
                  <a:close/>
                  <a:moveTo>
                    <a:pt x="6292" y="16543"/>
                  </a:moveTo>
                  <a:lnTo>
                    <a:pt x="5988" y="16685"/>
                  </a:lnTo>
                  <a:cubicBezTo>
                    <a:pt x="6130" y="16989"/>
                    <a:pt x="6252" y="17314"/>
                    <a:pt x="6333" y="17639"/>
                  </a:cubicBezTo>
                  <a:lnTo>
                    <a:pt x="6637" y="17537"/>
                  </a:lnTo>
                  <a:cubicBezTo>
                    <a:pt x="6536" y="17213"/>
                    <a:pt x="6414" y="16868"/>
                    <a:pt x="6292" y="16543"/>
                  </a:cubicBezTo>
                  <a:close/>
                  <a:moveTo>
                    <a:pt x="6658" y="19628"/>
                  </a:moveTo>
                  <a:cubicBezTo>
                    <a:pt x="6678" y="19770"/>
                    <a:pt x="6678" y="19912"/>
                    <a:pt x="6678" y="20054"/>
                  </a:cubicBezTo>
                  <a:cubicBezTo>
                    <a:pt x="6678" y="20257"/>
                    <a:pt x="6678" y="20460"/>
                    <a:pt x="6658" y="20663"/>
                  </a:cubicBezTo>
                  <a:lnTo>
                    <a:pt x="6982" y="20684"/>
                  </a:lnTo>
                  <a:cubicBezTo>
                    <a:pt x="6982" y="20460"/>
                    <a:pt x="7003" y="20257"/>
                    <a:pt x="7003" y="20054"/>
                  </a:cubicBezTo>
                  <a:cubicBezTo>
                    <a:pt x="7003" y="19912"/>
                    <a:pt x="6982" y="19770"/>
                    <a:pt x="6982" y="19628"/>
                  </a:cubicBezTo>
                  <a:close/>
                  <a:moveTo>
                    <a:pt x="6414" y="22693"/>
                  </a:moveTo>
                  <a:cubicBezTo>
                    <a:pt x="6373" y="23038"/>
                    <a:pt x="6313" y="23383"/>
                    <a:pt x="6292" y="23728"/>
                  </a:cubicBezTo>
                  <a:lnTo>
                    <a:pt x="6597" y="23769"/>
                  </a:lnTo>
                  <a:cubicBezTo>
                    <a:pt x="6637" y="23424"/>
                    <a:pt x="6678" y="23079"/>
                    <a:pt x="6739" y="22754"/>
                  </a:cubicBezTo>
                  <a:lnTo>
                    <a:pt x="6414" y="22693"/>
                  </a:lnTo>
                  <a:close/>
                  <a:moveTo>
                    <a:pt x="6150" y="25819"/>
                  </a:moveTo>
                  <a:cubicBezTo>
                    <a:pt x="6170" y="26184"/>
                    <a:pt x="6191" y="26529"/>
                    <a:pt x="6231" y="26874"/>
                  </a:cubicBezTo>
                  <a:lnTo>
                    <a:pt x="6556" y="26834"/>
                  </a:lnTo>
                  <a:cubicBezTo>
                    <a:pt x="6516" y="26509"/>
                    <a:pt x="6475" y="26164"/>
                    <a:pt x="6475" y="258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0"/>
            <p:cNvSpPr/>
            <p:nvPr/>
          </p:nvSpPr>
          <p:spPr>
            <a:xfrm>
              <a:off x="1387975" y="2510900"/>
              <a:ext cx="12200" cy="14725"/>
            </a:xfrm>
            <a:custGeom>
              <a:rect b="b" l="l" r="r" t="t"/>
              <a:pathLst>
                <a:path extrusionOk="0" h="589" w="488">
                  <a:moveTo>
                    <a:pt x="203" y="0"/>
                  </a:moveTo>
                  <a:lnTo>
                    <a:pt x="0" y="467"/>
                  </a:lnTo>
                  <a:lnTo>
                    <a:pt x="305" y="589"/>
                  </a:lnTo>
                  <a:lnTo>
                    <a:pt x="488" y="122"/>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0"/>
            <p:cNvSpPr/>
            <p:nvPr/>
          </p:nvSpPr>
          <p:spPr>
            <a:xfrm>
              <a:off x="1378425" y="2429100"/>
              <a:ext cx="102500" cy="48475"/>
            </a:xfrm>
            <a:custGeom>
              <a:rect b="b" l="l" r="r" t="t"/>
              <a:pathLst>
                <a:path extrusionOk="0" h="1939" w="4100">
                  <a:moveTo>
                    <a:pt x="3883" y="0"/>
                  </a:moveTo>
                  <a:cubicBezTo>
                    <a:pt x="3785" y="0"/>
                    <a:pt x="3662" y="19"/>
                    <a:pt x="3610" y="45"/>
                  </a:cubicBezTo>
                  <a:lnTo>
                    <a:pt x="179" y="1831"/>
                  </a:lnTo>
                  <a:cubicBezTo>
                    <a:pt x="0" y="1910"/>
                    <a:pt x="74" y="1939"/>
                    <a:pt x="197" y="1939"/>
                  </a:cubicBezTo>
                  <a:cubicBezTo>
                    <a:pt x="297" y="1939"/>
                    <a:pt x="429" y="1919"/>
                    <a:pt x="484" y="1892"/>
                  </a:cubicBezTo>
                  <a:lnTo>
                    <a:pt x="3914" y="126"/>
                  </a:lnTo>
                  <a:cubicBezTo>
                    <a:pt x="4100" y="33"/>
                    <a:pt x="4014" y="0"/>
                    <a:pt x="3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0"/>
            <p:cNvSpPr/>
            <p:nvPr/>
          </p:nvSpPr>
          <p:spPr>
            <a:xfrm>
              <a:off x="1406200" y="2400500"/>
              <a:ext cx="46425" cy="105850"/>
            </a:xfrm>
            <a:custGeom>
              <a:rect b="b" l="l" r="r" t="t"/>
              <a:pathLst>
                <a:path extrusionOk="0" h="4234" w="1857">
                  <a:moveTo>
                    <a:pt x="418" y="1"/>
                  </a:moveTo>
                  <a:cubicBezTo>
                    <a:pt x="247" y="1"/>
                    <a:pt x="1" y="103"/>
                    <a:pt x="43" y="215"/>
                  </a:cubicBezTo>
                  <a:cubicBezTo>
                    <a:pt x="449" y="1534"/>
                    <a:pt x="875" y="2853"/>
                    <a:pt x="1281" y="4152"/>
                  </a:cubicBezTo>
                  <a:cubicBezTo>
                    <a:pt x="1300" y="4210"/>
                    <a:pt x="1365" y="4233"/>
                    <a:pt x="1444" y="4233"/>
                  </a:cubicBezTo>
                  <a:cubicBezTo>
                    <a:pt x="1617" y="4233"/>
                    <a:pt x="1857" y="4122"/>
                    <a:pt x="1829" y="4010"/>
                  </a:cubicBezTo>
                  <a:cubicBezTo>
                    <a:pt x="1403" y="2711"/>
                    <a:pt x="997" y="1392"/>
                    <a:pt x="570" y="73"/>
                  </a:cubicBezTo>
                  <a:cubicBezTo>
                    <a:pt x="558" y="22"/>
                    <a:pt x="496" y="1"/>
                    <a:pt x="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19" Type="http://schemas.openxmlformats.org/officeDocument/2006/relationships/theme" Target="../theme/theme3.xml"/><Relationship Id="rId6" Type="http://schemas.openxmlformats.org/officeDocument/2006/relationships/slideLayout" Target="../slideLayouts/slideLayout25.xml"/><Relationship Id="rId18" Type="http://schemas.openxmlformats.org/officeDocument/2006/relationships/slideLayout" Target="../slideLayouts/slideLayout37.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64468" y="654105"/>
            <a:ext cx="9963000" cy="841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300"/>
              <a:buFont typeface="Suez One"/>
              <a:buNone/>
              <a:defRPr b="1" sz="3300">
                <a:solidFill>
                  <a:schemeClr val="dk1"/>
                </a:solidFill>
                <a:latin typeface="Suez One"/>
                <a:ea typeface="Suez One"/>
                <a:cs typeface="Suez One"/>
                <a:sym typeface="Suez One"/>
              </a:defRPr>
            </a:lvl1pPr>
            <a:lvl2pPr lvl="1">
              <a:spcBef>
                <a:spcPts val="0"/>
              </a:spcBef>
              <a:spcAft>
                <a:spcPts val="0"/>
              </a:spcAft>
              <a:buClr>
                <a:schemeClr val="dk1"/>
              </a:buClr>
              <a:buSzPts val="3300"/>
              <a:buFont typeface="Suez One"/>
              <a:buNone/>
              <a:defRPr b="1" sz="3300">
                <a:solidFill>
                  <a:schemeClr val="dk1"/>
                </a:solidFill>
                <a:latin typeface="Suez One"/>
                <a:ea typeface="Suez One"/>
                <a:cs typeface="Suez One"/>
                <a:sym typeface="Suez One"/>
              </a:defRPr>
            </a:lvl2pPr>
            <a:lvl3pPr lvl="2">
              <a:spcBef>
                <a:spcPts val="0"/>
              </a:spcBef>
              <a:spcAft>
                <a:spcPts val="0"/>
              </a:spcAft>
              <a:buClr>
                <a:schemeClr val="dk1"/>
              </a:buClr>
              <a:buSzPts val="3300"/>
              <a:buFont typeface="Suez One"/>
              <a:buNone/>
              <a:defRPr b="1" sz="3300">
                <a:solidFill>
                  <a:schemeClr val="dk1"/>
                </a:solidFill>
                <a:latin typeface="Suez One"/>
                <a:ea typeface="Suez One"/>
                <a:cs typeface="Suez One"/>
                <a:sym typeface="Suez One"/>
              </a:defRPr>
            </a:lvl3pPr>
            <a:lvl4pPr lvl="3">
              <a:spcBef>
                <a:spcPts val="0"/>
              </a:spcBef>
              <a:spcAft>
                <a:spcPts val="0"/>
              </a:spcAft>
              <a:buClr>
                <a:schemeClr val="dk1"/>
              </a:buClr>
              <a:buSzPts val="3300"/>
              <a:buFont typeface="Suez One"/>
              <a:buNone/>
              <a:defRPr b="1" sz="3300">
                <a:solidFill>
                  <a:schemeClr val="dk1"/>
                </a:solidFill>
                <a:latin typeface="Suez One"/>
                <a:ea typeface="Suez One"/>
                <a:cs typeface="Suez One"/>
                <a:sym typeface="Suez One"/>
              </a:defRPr>
            </a:lvl4pPr>
            <a:lvl5pPr lvl="4">
              <a:spcBef>
                <a:spcPts val="0"/>
              </a:spcBef>
              <a:spcAft>
                <a:spcPts val="0"/>
              </a:spcAft>
              <a:buClr>
                <a:schemeClr val="dk1"/>
              </a:buClr>
              <a:buSzPts val="3300"/>
              <a:buFont typeface="Suez One"/>
              <a:buNone/>
              <a:defRPr b="1" sz="3300">
                <a:solidFill>
                  <a:schemeClr val="dk1"/>
                </a:solidFill>
                <a:latin typeface="Suez One"/>
                <a:ea typeface="Suez One"/>
                <a:cs typeface="Suez One"/>
                <a:sym typeface="Suez One"/>
              </a:defRPr>
            </a:lvl5pPr>
            <a:lvl6pPr lvl="5">
              <a:spcBef>
                <a:spcPts val="0"/>
              </a:spcBef>
              <a:spcAft>
                <a:spcPts val="0"/>
              </a:spcAft>
              <a:buClr>
                <a:schemeClr val="dk1"/>
              </a:buClr>
              <a:buSzPts val="3300"/>
              <a:buFont typeface="Suez One"/>
              <a:buNone/>
              <a:defRPr b="1" sz="3300">
                <a:solidFill>
                  <a:schemeClr val="dk1"/>
                </a:solidFill>
                <a:latin typeface="Suez One"/>
                <a:ea typeface="Suez One"/>
                <a:cs typeface="Suez One"/>
                <a:sym typeface="Suez One"/>
              </a:defRPr>
            </a:lvl6pPr>
            <a:lvl7pPr lvl="6">
              <a:spcBef>
                <a:spcPts val="0"/>
              </a:spcBef>
              <a:spcAft>
                <a:spcPts val="0"/>
              </a:spcAft>
              <a:buClr>
                <a:schemeClr val="dk1"/>
              </a:buClr>
              <a:buSzPts val="3300"/>
              <a:buFont typeface="Suez One"/>
              <a:buNone/>
              <a:defRPr b="1" sz="3300">
                <a:solidFill>
                  <a:schemeClr val="dk1"/>
                </a:solidFill>
                <a:latin typeface="Suez One"/>
                <a:ea typeface="Suez One"/>
                <a:cs typeface="Suez One"/>
                <a:sym typeface="Suez One"/>
              </a:defRPr>
            </a:lvl7pPr>
            <a:lvl8pPr lvl="7">
              <a:spcBef>
                <a:spcPts val="0"/>
              </a:spcBef>
              <a:spcAft>
                <a:spcPts val="0"/>
              </a:spcAft>
              <a:buClr>
                <a:schemeClr val="dk1"/>
              </a:buClr>
              <a:buSzPts val="3300"/>
              <a:buFont typeface="Suez One"/>
              <a:buNone/>
              <a:defRPr b="1" sz="3300">
                <a:solidFill>
                  <a:schemeClr val="dk1"/>
                </a:solidFill>
                <a:latin typeface="Suez One"/>
                <a:ea typeface="Suez One"/>
                <a:cs typeface="Suez One"/>
                <a:sym typeface="Suez One"/>
              </a:defRPr>
            </a:lvl8pPr>
            <a:lvl9pPr lvl="8">
              <a:spcBef>
                <a:spcPts val="0"/>
              </a:spcBef>
              <a:spcAft>
                <a:spcPts val="0"/>
              </a:spcAft>
              <a:buClr>
                <a:schemeClr val="dk1"/>
              </a:buClr>
              <a:buSzPts val="3300"/>
              <a:buFont typeface="Suez One"/>
              <a:buNone/>
              <a:defRPr b="1" sz="3300">
                <a:solidFill>
                  <a:schemeClr val="dk1"/>
                </a:solidFill>
                <a:latin typeface="Suez One"/>
                <a:ea typeface="Suez One"/>
                <a:cs typeface="Suez One"/>
                <a:sym typeface="Suez One"/>
              </a:defRPr>
            </a:lvl9pPr>
          </a:lstStyle>
          <a:p/>
        </p:txBody>
      </p:sp>
      <p:sp>
        <p:nvSpPr>
          <p:cNvPr id="7" name="Google Shape;7;p1"/>
          <p:cNvSpPr txBox="1"/>
          <p:nvPr>
            <p:ph idx="1" type="body"/>
          </p:nvPr>
        </p:nvSpPr>
        <p:spPr>
          <a:xfrm>
            <a:off x="364468" y="1693927"/>
            <a:ext cx="9963000" cy="5021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Arvo"/>
              <a:buChar char="●"/>
              <a:defRPr sz="1800">
                <a:solidFill>
                  <a:schemeClr val="dk1"/>
                </a:solidFill>
                <a:latin typeface="Arvo"/>
                <a:ea typeface="Arvo"/>
                <a:cs typeface="Arvo"/>
                <a:sym typeface="Arvo"/>
              </a:defRPr>
            </a:lvl1pPr>
            <a:lvl2pPr indent="-317500" lvl="1" marL="914400">
              <a:lnSpc>
                <a:spcPct val="100000"/>
              </a:lnSpc>
              <a:spcBef>
                <a:spcPts val="0"/>
              </a:spcBef>
              <a:spcAft>
                <a:spcPts val="0"/>
              </a:spcAft>
              <a:buClr>
                <a:schemeClr val="dk1"/>
              </a:buClr>
              <a:buSzPts val="1400"/>
              <a:buFont typeface="Arvo"/>
              <a:buChar char="○"/>
              <a:defRPr>
                <a:solidFill>
                  <a:schemeClr val="dk1"/>
                </a:solidFill>
                <a:latin typeface="Arvo"/>
                <a:ea typeface="Arvo"/>
                <a:cs typeface="Arvo"/>
                <a:sym typeface="Arvo"/>
              </a:defRPr>
            </a:lvl2pPr>
            <a:lvl3pPr indent="-317500" lvl="2" marL="1371600">
              <a:lnSpc>
                <a:spcPct val="100000"/>
              </a:lnSpc>
              <a:spcBef>
                <a:spcPts val="0"/>
              </a:spcBef>
              <a:spcAft>
                <a:spcPts val="0"/>
              </a:spcAft>
              <a:buClr>
                <a:schemeClr val="dk1"/>
              </a:buClr>
              <a:buSzPts val="1400"/>
              <a:buFont typeface="Arvo"/>
              <a:buChar char="■"/>
              <a:defRPr>
                <a:solidFill>
                  <a:schemeClr val="dk1"/>
                </a:solidFill>
                <a:latin typeface="Arvo"/>
                <a:ea typeface="Arvo"/>
                <a:cs typeface="Arvo"/>
                <a:sym typeface="Arvo"/>
              </a:defRPr>
            </a:lvl3pPr>
            <a:lvl4pPr indent="-317500" lvl="3" marL="1828800">
              <a:lnSpc>
                <a:spcPct val="100000"/>
              </a:lnSpc>
              <a:spcBef>
                <a:spcPts val="0"/>
              </a:spcBef>
              <a:spcAft>
                <a:spcPts val="0"/>
              </a:spcAft>
              <a:buClr>
                <a:schemeClr val="dk1"/>
              </a:buClr>
              <a:buSzPts val="1400"/>
              <a:buFont typeface="Arvo"/>
              <a:buChar char="●"/>
              <a:defRPr>
                <a:solidFill>
                  <a:schemeClr val="dk1"/>
                </a:solidFill>
                <a:latin typeface="Arvo"/>
                <a:ea typeface="Arvo"/>
                <a:cs typeface="Arvo"/>
                <a:sym typeface="Arvo"/>
              </a:defRPr>
            </a:lvl4pPr>
            <a:lvl5pPr indent="-317500" lvl="4" marL="2286000">
              <a:lnSpc>
                <a:spcPct val="100000"/>
              </a:lnSpc>
              <a:spcBef>
                <a:spcPts val="0"/>
              </a:spcBef>
              <a:spcAft>
                <a:spcPts val="0"/>
              </a:spcAft>
              <a:buClr>
                <a:schemeClr val="dk1"/>
              </a:buClr>
              <a:buSzPts val="1400"/>
              <a:buFont typeface="Arvo"/>
              <a:buChar char="○"/>
              <a:defRPr>
                <a:solidFill>
                  <a:schemeClr val="dk1"/>
                </a:solidFill>
                <a:latin typeface="Arvo"/>
                <a:ea typeface="Arvo"/>
                <a:cs typeface="Arvo"/>
                <a:sym typeface="Arvo"/>
              </a:defRPr>
            </a:lvl5pPr>
            <a:lvl6pPr indent="-317500" lvl="5" marL="2743200">
              <a:lnSpc>
                <a:spcPct val="100000"/>
              </a:lnSpc>
              <a:spcBef>
                <a:spcPts val="0"/>
              </a:spcBef>
              <a:spcAft>
                <a:spcPts val="0"/>
              </a:spcAft>
              <a:buClr>
                <a:schemeClr val="dk1"/>
              </a:buClr>
              <a:buSzPts val="1400"/>
              <a:buFont typeface="Arvo"/>
              <a:buChar char="■"/>
              <a:defRPr>
                <a:solidFill>
                  <a:schemeClr val="dk1"/>
                </a:solidFill>
                <a:latin typeface="Arvo"/>
                <a:ea typeface="Arvo"/>
                <a:cs typeface="Arvo"/>
                <a:sym typeface="Arvo"/>
              </a:defRPr>
            </a:lvl6pPr>
            <a:lvl7pPr indent="-317500" lvl="6" marL="3200400">
              <a:lnSpc>
                <a:spcPct val="100000"/>
              </a:lnSpc>
              <a:spcBef>
                <a:spcPts val="0"/>
              </a:spcBef>
              <a:spcAft>
                <a:spcPts val="0"/>
              </a:spcAft>
              <a:buClr>
                <a:schemeClr val="dk1"/>
              </a:buClr>
              <a:buSzPts val="1400"/>
              <a:buFont typeface="Arvo"/>
              <a:buChar char="●"/>
              <a:defRPr>
                <a:solidFill>
                  <a:schemeClr val="dk1"/>
                </a:solidFill>
                <a:latin typeface="Arvo"/>
                <a:ea typeface="Arvo"/>
                <a:cs typeface="Arvo"/>
                <a:sym typeface="Arvo"/>
              </a:defRPr>
            </a:lvl7pPr>
            <a:lvl8pPr indent="-317500" lvl="7" marL="3657600">
              <a:lnSpc>
                <a:spcPct val="100000"/>
              </a:lnSpc>
              <a:spcBef>
                <a:spcPts val="0"/>
              </a:spcBef>
              <a:spcAft>
                <a:spcPts val="0"/>
              </a:spcAft>
              <a:buClr>
                <a:schemeClr val="dk1"/>
              </a:buClr>
              <a:buSzPts val="1400"/>
              <a:buFont typeface="Arvo"/>
              <a:buChar char="○"/>
              <a:defRPr>
                <a:solidFill>
                  <a:schemeClr val="dk1"/>
                </a:solidFill>
                <a:latin typeface="Arvo"/>
                <a:ea typeface="Arvo"/>
                <a:cs typeface="Arvo"/>
                <a:sym typeface="Arvo"/>
              </a:defRPr>
            </a:lvl8pPr>
            <a:lvl9pPr indent="-317500" lvl="8" marL="4114800">
              <a:lnSpc>
                <a:spcPct val="100000"/>
              </a:lnSpc>
              <a:spcBef>
                <a:spcPts val="0"/>
              </a:spcBef>
              <a:spcAft>
                <a:spcPts val="0"/>
              </a:spcAft>
              <a:buClr>
                <a:schemeClr val="dk1"/>
              </a:buClr>
              <a:buSzPts val="1400"/>
              <a:buFont typeface="Arvo"/>
              <a:buChar char="■"/>
              <a:defRPr>
                <a:solidFill>
                  <a:schemeClr val="dk1"/>
                </a:solidFill>
                <a:latin typeface="Arvo"/>
                <a:ea typeface="Arvo"/>
                <a:cs typeface="Arvo"/>
                <a:sym typeface="Arvo"/>
              </a:defRPr>
            </a:lvl9pPr>
          </a:lstStyle>
          <a:p/>
        </p:txBody>
      </p:sp>
      <p:sp>
        <p:nvSpPr>
          <p:cNvPr id="8" name="Google Shape;8;p1"/>
          <p:cNvSpPr txBox="1"/>
          <p:nvPr>
            <p:ph idx="12" type="sldNum"/>
          </p:nvPr>
        </p:nvSpPr>
        <p:spPr>
          <a:xfrm>
            <a:off x="9906772" y="6854072"/>
            <a:ext cx="641400" cy="5784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641" name="Shape 641"/>
        <p:cNvGrpSpPr/>
        <p:nvPr/>
      </p:nvGrpSpPr>
      <p:grpSpPr>
        <a:xfrm>
          <a:off x="0" y="0"/>
          <a:ext cx="0" cy="0"/>
          <a:chOff x="0" y="0"/>
          <a:chExt cx="0" cy="0"/>
        </a:xfrm>
      </p:grpSpPr>
      <p:sp>
        <p:nvSpPr>
          <p:cNvPr id="642" name="Google Shape;642;p21"/>
          <p:cNvSpPr txBox="1"/>
          <p:nvPr>
            <p:ph type="title"/>
          </p:nvPr>
        </p:nvSpPr>
        <p:spPr>
          <a:xfrm>
            <a:off x="364468" y="654105"/>
            <a:ext cx="9963000" cy="841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300"/>
              <a:buFont typeface="Suez One"/>
              <a:buNone/>
              <a:defRPr b="1" sz="3300">
                <a:solidFill>
                  <a:schemeClr val="dk1"/>
                </a:solidFill>
                <a:latin typeface="Suez One"/>
                <a:ea typeface="Suez One"/>
                <a:cs typeface="Suez One"/>
                <a:sym typeface="Suez One"/>
              </a:defRPr>
            </a:lvl1pPr>
            <a:lvl2pPr lvl="1" rtl="0">
              <a:spcBef>
                <a:spcPts val="0"/>
              </a:spcBef>
              <a:spcAft>
                <a:spcPts val="0"/>
              </a:spcAft>
              <a:buClr>
                <a:schemeClr val="dk1"/>
              </a:buClr>
              <a:buSzPts val="3300"/>
              <a:buFont typeface="Suez One"/>
              <a:buNone/>
              <a:defRPr b="1" sz="3300">
                <a:solidFill>
                  <a:schemeClr val="dk1"/>
                </a:solidFill>
                <a:latin typeface="Suez One"/>
                <a:ea typeface="Suez One"/>
                <a:cs typeface="Suez One"/>
                <a:sym typeface="Suez One"/>
              </a:defRPr>
            </a:lvl2pPr>
            <a:lvl3pPr lvl="2" rtl="0">
              <a:spcBef>
                <a:spcPts val="0"/>
              </a:spcBef>
              <a:spcAft>
                <a:spcPts val="0"/>
              </a:spcAft>
              <a:buClr>
                <a:schemeClr val="dk1"/>
              </a:buClr>
              <a:buSzPts val="3300"/>
              <a:buFont typeface="Suez One"/>
              <a:buNone/>
              <a:defRPr b="1" sz="3300">
                <a:solidFill>
                  <a:schemeClr val="dk1"/>
                </a:solidFill>
                <a:latin typeface="Suez One"/>
                <a:ea typeface="Suez One"/>
                <a:cs typeface="Suez One"/>
                <a:sym typeface="Suez One"/>
              </a:defRPr>
            </a:lvl3pPr>
            <a:lvl4pPr lvl="3" rtl="0">
              <a:spcBef>
                <a:spcPts val="0"/>
              </a:spcBef>
              <a:spcAft>
                <a:spcPts val="0"/>
              </a:spcAft>
              <a:buClr>
                <a:schemeClr val="dk1"/>
              </a:buClr>
              <a:buSzPts val="3300"/>
              <a:buFont typeface="Suez One"/>
              <a:buNone/>
              <a:defRPr b="1" sz="3300">
                <a:solidFill>
                  <a:schemeClr val="dk1"/>
                </a:solidFill>
                <a:latin typeface="Suez One"/>
                <a:ea typeface="Suez One"/>
                <a:cs typeface="Suez One"/>
                <a:sym typeface="Suez One"/>
              </a:defRPr>
            </a:lvl4pPr>
            <a:lvl5pPr lvl="4" rtl="0">
              <a:spcBef>
                <a:spcPts val="0"/>
              </a:spcBef>
              <a:spcAft>
                <a:spcPts val="0"/>
              </a:spcAft>
              <a:buClr>
                <a:schemeClr val="dk1"/>
              </a:buClr>
              <a:buSzPts val="3300"/>
              <a:buFont typeface="Suez One"/>
              <a:buNone/>
              <a:defRPr b="1" sz="3300">
                <a:solidFill>
                  <a:schemeClr val="dk1"/>
                </a:solidFill>
                <a:latin typeface="Suez One"/>
                <a:ea typeface="Suez One"/>
                <a:cs typeface="Suez One"/>
                <a:sym typeface="Suez One"/>
              </a:defRPr>
            </a:lvl5pPr>
            <a:lvl6pPr lvl="5" rtl="0">
              <a:spcBef>
                <a:spcPts val="0"/>
              </a:spcBef>
              <a:spcAft>
                <a:spcPts val="0"/>
              </a:spcAft>
              <a:buClr>
                <a:schemeClr val="dk1"/>
              </a:buClr>
              <a:buSzPts val="3300"/>
              <a:buFont typeface="Suez One"/>
              <a:buNone/>
              <a:defRPr b="1" sz="3300">
                <a:solidFill>
                  <a:schemeClr val="dk1"/>
                </a:solidFill>
                <a:latin typeface="Suez One"/>
                <a:ea typeface="Suez One"/>
                <a:cs typeface="Suez One"/>
                <a:sym typeface="Suez One"/>
              </a:defRPr>
            </a:lvl6pPr>
            <a:lvl7pPr lvl="6" rtl="0">
              <a:spcBef>
                <a:spcPts val="0"/>
              </a:spcBef>
              <a:spcAft>
                <a:spcPts val="0"/>
              </a:spcAft>
              <a:buClr>
                <a:schemeClr val="dk1"/>
              </a:buClr>
              <a:buSzPts val="3300"/>
              <a:buFont typeface="Suez One"/>
              <a:buNone/>
              <a:defRPr b="1" sz="3300">
                <a:solidFill>
                  <a:schemeClr val="dk1"/>
                </a:solidFill>
                <a:latin typeface="Suez One"/>
                <a:ea typeface="Suez One"/>
                <a:cs typeface="Suez One"/>
                <a:sym typeface="Suez One"/>
              </a:defRPr>
            </a:lvl7pPr>
            <a:lvl8pPr lvl="7" rtl="0">
              <a:spcBef>
                <a:spcPts val="0"/>
              </a:spcBef>
              <a:spcAft>
                <a:spcPts val="0"/>
              </a:spcAft>
              <a:buClr>
                <a:schemeClr val="dk1"/>
              </a:buClr>
              <a:buSzPts val="3300"/>
              <a:buFont typeface="Suez One"/>
              <a:buNone/>
              <a:defRPr b="1" sz="3300">
                <a:solidFill>
                  <a:schemeClr val="dk1"/>
                </a:solidFill>
                <a:latin typeface="Suez One"/>
                <a:ea typeface="Suez One"/>
                <a:cs typeface="Suez One"/>
                <a:sym typeface="Suez One"/>
              </a:defRPr>
            </a:lvl8pPr>
            <a:lvl9pPr lvl="8" rtl="0">
              <a:spcBef>
                <a:spcPts val="0"/>
              </a:spcBef>
              <a:spcAft>
                <a:spcPts val="0"/>
              </a:spcAft>
              <a:buClr>
                <a:schemeClr val="dk1"/>
              </a:buClr>
              <a:buSzPts val="3300"/>
              <a:buFont typeface="Suez One"/>
              <a:buNone/>
              <a:defRPr b="1" sz="3300">
                <a:solidFill>
                  <a:schemeClr val="dk1"/>
                </a:solidFill>
                <a:latin typeface="Suez One"/>
                <a:ea typeface="Suez One"/>
                <a:cs typeface="Suez One"/>
                <a:sym typeface="Suez One"/>
              </a:defRPr>
            </a:lvl9pPr>
          </a:lstStyle>
          <a:p/>
        </p:txBody>
      </p:sp>
      <p:sp>
        <p:nvSpPr>
          <p:cNvPr id="643" name="Google Shape;643;p21"/>
          <p:cNvSpPr txBox="1"/>
          <p:nvPr>
            <p:ph idx="1" type="body"/>
          </p:nvPr>
        </p:nvSpPr>
        <p:spPr>
          <a:xfrm>
            <a:off x="364468" y="1693927"/>
            <a:ext cx="9963000" cy="5021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Arvo"/>
              <a:buChar char="●"/>
              <a:defRPr sz="1800">
                <a:solidFill>
                  <a:schemeClr val="dk1"/>
                </a:solidFill>
                <a:latin typeface="Arvo"/>
                <a:ea typeface="Arvo"/>
                <a:cs typeface="Arvo"/>
                <a:sym typeface="Arvo"/>
              </a:defRPr>
            </a:lvl1pPr>
            <a:lvl2pPr indent="-317500" lvl="1" marL="914400" rtl="0">
              <a:lnSpc>
                <a:spcPct val="100000"/>
              </a:lnSpc>
              <a:spcBef>
                <a:spcPts val="0"/>
              </a:spcBef>
              <a:spcAft>
                <a:spcPts val="0"/>
              </a:spcAft>
              <a:buClr>
                <a:schemeClr val="dk1"/>
              </a:buClr>
              <a:buSzPts val="1400"/>
              <a:buFont typeface="Arvo"/>
              <a:buChar char="○"/>
              <a:defRPr>
                <a:solidFill>
                  <a:schemeClr val="dk1"/>
                </a:solidFill>
                <a:latin typeface="Arvo"/>
                <a:ea typeface="Arvo"/>
                <a:cs typeface="Arvo"/>
                <a:sym typeface="Arvo"/>
              </a:defRPr>
            </a:lvl2pPr>
            <a:lvl3pPr indent="-317500" lvl="2" marL="1371600" rtl="0">
              <a:lnSpc>
                <a:spcPct val="100000"/>
              </a:lnSpc>
              <a:spcBef>
                <a:spcPts val="0"/>
              </a:spcBef>
              <a:spcAft>
                <a:spcPts val="0"/>
              </a:spcAft>
              <a:buClr>
                <a:schemeClr val="dk1"/>
              </a:buClr>
              <a:buSzPts val="1400"/>
              <a:buFont typeface="Arvo"/>
              <a:buChar char="■"/>
              <a:defRPr>
                <a:solidFill>
                  <a:schemeClr val="dk1"/>
                </a:solidFill>
                <a:latin typeface="Arvo"/>
                <a:ea typeface="Arvo"/>
                <a:cs typeface="Arvo"/>
                <a:sym typeface="Arvo"/>
              </a:defRPr>
            </a:lvl3pPr>
            <a:lvl4pPr indent="-317500" lvl="3" marL="1828800" rtl="0">
              <a:lnSpc>
                <a:spcPct val="100000"/>
              </a:lnSpc>
              <a:spcBef>
                <a:spcPts val="0"/>
              </a:spcBef>
              <a:spcAft>
                <a:spcPts val="0"/>
              </a:spcAft>
              <a:buClr>
                <a:schemeClr val="dk1"/>
              </a:buClr>
              <a:buSzPts val="1400"/>
              <a:buFont typeface="Arvo"/>
              <a:buChar char="●"/>
              <a:defRPr>
                <a:solidFill>
                  <a:schemeClr val="dk1"/>
                </a:solidFill>
                <a:latin typeface="Arvo"/>
                <a:ea typeface="Arvo"/>
                <a:cs typeface="Arvo"/>
                <a:sym typeface="Arvo"/>
              </a:defRPr>
            </a:lvl4pPr>
            <a:lvl5pPr indent="-317500" lvl="4" marL="2286000" rtl="0">
              <a:lnSpc>
                <a:spcPct val="100000"/>
              </a:lnSpc>
              <a:spcBef>
                <a:spcPts val="0"/>
              </a:spcBef>
              <a:spcAft>
                <a:spcPts val="0"/>
              </a:spcAft>
              <a:buClr>
                <a:schemeClr val="dk1"/>
              </a:buClr>
              <a:buSzPts val="1400"/>
              <a:buFont typeface="Arvo"/>
              <a:buChar char="○"/>
              <a:defRPr>
                <a:solidFill>
                  <a:schemeClr val="dk1"/>
                </a:solidFill>
                <a:latin typeface="Arvo"/>
                <a:ea typeface="Arvo"/>
                <a:cs typeface="Arvo"/>
                <a:sym typeface="Arvo"/>
              </a:defRPr>
            </a:lvl5pPr>
            <a:lvl6pPr indent="-317500" lvl="5" marL="2743200" rtl="0">
              <a:lnSpc>
                <a:spcPct val="100000"/>
              </a:lnSpc>
              <a:spcBef>
                <a:spcPts val="0"/>
              </a:spcBef>
              <a:spcAft>
                <a:spcPts val="0"/>
              </a:spcAft>
              <a:buClr>
                <a:schemeClr val="dk1"/>
              </a:buClr>
              <a:buSzPts val="1400"/>
              <a:buFont typeface="Arvo"/>
              <a:buChar char="■"/>
              <a:defRPr>
                <a:solidFill>
                  <a:schemeClr val="dk1"/>
                </a:solidFill>
                <a:latin typeface="Arvo"/>
                <a:ea typeface="Arvo"/>
                <a:cs typeface="Arvo"/>
                <a:sym typeface="Arvo"/>
              </a:defRPr>
            </a:lvl6pPr>
            <a:lvl7pPr indent="-317500" lvl="6" marL="3200400" rtl="0">
              <a:lnSpc>
                <a:spcPct val="100000"/>
              </a:lnSpc>
              <a:spcBef>
                <a:spcPts val="0"/>
              </a:spcBef>
              <a:spcAft>
                <a:spcPts val="0"/>
              </a:spcAft>
              <a:buClr>
                <a:schemeClr val="dk1"/>
              </a:buClr>
              <a:buSzPts val="1400"/>
              <a:buFont typeface="Arvo"/>
              <a:buChar char="●"/>
              <a:defRPr>
                <a:solidFill>
                  <a:schemeClr val="dk1"/>
                </a:solidFill>
                <a:latin typeface="Arvo"/>
                <a:ea typeface="Arvo"/>
                <a:cs typeface="Arvo"/>
                <a:sym typeface="Arvo"/>
              </a:defRPr>
            </a:lvl7pPr>
            <a:lvl8pPr indent="-317500" lvl="7" marL="3657600" rtl="0">
              <a:lnSpc>
                <a:spcPct val="100000"/>
              </a:lnSpc>
              <a:spcBef>
                <a:spcPts val="0"/>
              </a:spcBef>
              <a:spcAft>
                <a:spcPts val="0"/>
              </a:spcAft>
              <a:buClr>
                <a:schemeClr val="dk1"/>
              </a:buClr>
              <a:buSzPts val="1400"/>
              <a:buFont typeface="Arvo"/>
              <a:buChar char="○"/>
              <a:defRPr>
                <a:solidFill>
                  <a:schemeClr val="dk1"/>
                </a:solidFill>
                <a:latin typeface="Arvo"/>
                <a:ea typeface="Arvo"/>
                <a:cs typeface="Arvo"/>
                <a:sym typeface="Arvo"/>
              </a:defRPr>
            </a:lvl8pPr>
            <a:lvl9pPr indent="-317500" lvl="8" marL="4114800" rtl="0">
              <a:lnSpc>
                <a:spcPct val="100000"/>
              </a:lnSpc>
              <a:spcBef>
                <a:spcPts val="0"/>
              </a:spcBef>
              <a:spcAft>
                <a:spcPts val="0"/>
              </a:spcAft>
              <a:buClr>
                <a:schemeClr val="dk1"/>
              </a:buClr>
              <a:buSzPts val="1400"/>
              <a:buFont typeface="Arvo"/>
              <a:buChar char="■"/>
              <a:defRPr>
                <a:solidFill>
                  <a:schemeClr val="dk1"/>
                </a:solidFill>
                <a:latin typeface="Arvo"/>
                <a:ea typeface="Arvo"/>
                <a:cs typeface="Arvo"/>
                <a:sym typeface="Arvo"/>
              </a:defRPr>
            </a:lvl9pPr>
          </a:lstStyle>
          <a:p/>
        </p:txBody>
      </p:sp>
      <p:sp>
        <p:nvSpPr>
          <p:cNvPr id="644" name="Google Shape;644;p21"/>
          <p:cNvSpPr txBox="1"/>
          <p:nvPr>
            <p:ph idx="12" type="sldNum"/>
          </p:nvPr>
        </p:nvSpPr>
        <p:spPr>
          <a:xfrm>
            <a:off x="9906772" y="6854072"/>
            <a:ext cx="641400" cy="5784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defRPr>
            </a:lvl1pPr>
            <a:lvl2pPr lvl="1" rtl="0" algn="r">
              <a:buNone/>
              <a:defRPr sz="1000">
                <a:solidFill>
                  <a:schemeClr val="lt1"/>
                </a:solidFill>
              </a:defRPr>
            </a:lvl2pPr>
            <a:lvl3pPr lvl="2" rtl="0" algn="r">
              <a:buNone/>
              <a:defRPr sz="1000">
                <a:solidFill>
                  <a:schemeClr val="lt1"/>
                </a:solidFill>
              </a:defRPr>
            </a:lvl3pPr>
            <a:lvl4pPr lvl="3" rtl="0" algn="r">
              <a:buNone/>
              <a:defRPr sz="1000">
                <a:solidFill>
                  <a:schemeClr val="lt1"/>
                </a:solidFill>
              </a:defRPr>
            </a:lvl4pPr>
            <a:lvl5pPr lvl="4" rtl="0" algn="r">
              <a:buNone/>
              <a:defRPr sz="1000">
                <a:solidFill>
                  <a:schemeClr val="lt1"/>
                </a:solidFill>
              </a:defRPr>
            </a:lvl5pPr>
            <a:lvl6pPr lvl="5" rtl="0" algn="r">
              <a:buNone/>
              <a:defRPr sz="1000">
                <a:solidFill>
                  <a:schemeClr val="lt1"/>
                </a:solidFill>
              </a:defRPr>
            </a:lvl6pPr>
            <a:lvl7pPr lvl="6" rtl="0" algn="r">
              <a:buNone/>
              <a:defRPr sz="1000">
                <a:solidFill>
                  <a:schemeClr val="lt1"/>
                </a:solidFill>
              </a:defRPr>
            </a:lvl7pPr>
            <a:lvl8pPr lvl="7" rtl="0" algn="r">
              <a:buNone/>
              <a:defRPr sz="1000">
                <a:solidFill>
                  <a:schemeClr val="lt1"/>
                </a:solidFill>
              </a:defRPr>
            </a:lvl8pPr>
            <a:lvl9pPr lvl="8" rtl="0" algn="r">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hyperlink" Target="https://github.com/htariku/inter-globetrotters" TargetMode="External"/><Relationship Id="rId4" Type="http://schemas.openxmlformats.org/officeDocument/2006/relationships/hyperlink" Target="http://www.inter-globetrotters.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47" name="Shape 1247"/>
        <p:cNvGrpSpPr/>
        <p:nvPr/>
      </p:nvGrpSpPr>
      <p:grpSpPr>
        <a:xfrm>
          <a:off x="0" y="0"/>
          <a:ext cx="0" cy="0"/>
          <a:chOff x="0" y="0"/>
          <a:chExt cx="0" cy="0"/>
        </a:xfrm>
      </p:grpSpPr>
      <p:grpSp>
        <p:nvGrpSpPr>
          <p:cNvPr id="1248" name="Google Shape;1248;p40"/>
          <p:cNvGrpSpPr/>
          <p:nvPr/>
        </p:nvGrpSpPr>
        <p:grpSpPr>
          <a:xfrm>
            <a:off x="8539463" y="435057"/>
            <a:ext cx="1709437" cy="1774843"/>
            <a:chOff x="6721704" y="3696726"/>
            <a:chExt cx="3155107" cy="3275826"/>
          </a:xfrm>
        </p:grpSpPr>
        <p:sp>
          <p:nvSpPr>
            <p:cNvPr id="1249" name="Google Shape;1249;p40"/>
            <p:cNvSpPr/>
            <p:nvPr/>
          </p:nvSpPr>
          <p:spPr>
            <a:xfrm>
              <a:off x="6721704" y="3696726"/>
              <a:ext cx="3155107" cy="3275826"/>
            </a:xfrm>
            <a:custGeom>
              <a:rect b="b" l="l" r="r" t="t"/>
              <a:pathLst>
                <a:path extrusionOk="0" h="26159" w="25195">
                  <a:moveTo>
                    <a:pt x="3144" y="572"/>
                  </a:moveTo>
                  <a:cubicBezTo>
                    <a:pt x="3358" y="299"/>
                    <a:pt x="3656" y="299"/>
                    <a:pt x="3966" y="311"/>
                  </a:cubicBezTo>
                  <a:cubicBezTo>
                    <a:pt x="4109" y="322"/>
                    <a:pt x="4228" y="322"/>
                    <a:pt x="4311" y="441"/>
                  </a:cubicBezTo>
                  <a:cubicBezTo>
                    <a:pt x="4370" y="525"/>
                    <a:pt x="4442" y="584"/>
                    <a:pt x="4501" y="477"/>
                  </a:cubicBezTo>
                  <a:cubicBezTo>
                    <a:pt x="4609" y="275"/>
                    <a:pt x="4799" y="346"/>
                    <a:pt x="4966" y="299"/>
                  </a:cubicBezTo>
                  <a:cubicBezTo>
                    <a:pt x="5192" y="239"/>
                    <a:pt x="5406" y="191"/>
                    <a:pt x="5585" y="418"/>
                  </a:cubicBezTo>
                  <a:cubicBezTo>
                    <a:pt x="5680" y="537"/>
                    <a:pt x="5799" y="525"/>
                    <a:pt x="5930" y="441"/>
                  </a:cubicBezTo>
                  <a:cubicBezTo>
                    <a:pt x="6406" y="144"/>
                    <a:pt x="6656" y="156"/>
                    <a:pt x="7109" y="489"/>
                  </a:cubicBezTo>
                  <a:cubicBezTo>
                    <a:pt x="7145" y="525"/>
                    <a:pt x="7192" y="537"/>
                    <a:pt x="7228" y="561"/>
                  </a:cubicBezTo>
                  <a:cubicBezTo>
                    <a:pt x="7609" y="263"/>
                    <a:pt x="8002" y="168"/>
                    <a:pt x="8407" y="513"/>
                  </a:cubicBezTo>
                  <a:cubicBezTo>
                    <a:pt x="8502" y="596"/>
                    <a:pt x="8561" y="561"/>
                    <a:pt x="8657" y="489"/>
                  </a:cubicBezTo>
                  <a:cubicBezTo>
                    <a:pt x="9014" y="263"/>
                    <a:pt x="9383" y="96"/>
                    <a:pt x="9776" y="430"/>
                  </a:cubicBezTo>
                  <a:cubicBezTo>
                    <a:pt x="9871" y="513"/>
                    <a:pt x="9931" y="465"/>
                    <a:pt x="10026" y="394"/>
                  </a:cubicBezTo>
                  <a:cubicBezTo>
                    <a:pt x="10324" y="156"/>
                    <a:pt x="10681" y="144"/>
                    <a:pt x="10990" y="382"/>
                  </a:cubicBezTo>
                  <a:cubicBezTo>
                    <a:pt x="11169" y="513"/>
                    <a:pt x="11312" y="549"/>
                    <a:pt x="11514" y="418"/>
                  </a:cubicBezTo>
                  <a:cubicBezTo>
                    <a:pt x="11955" y="120"/>
                    <a:pt x="12074" y="132"/>
                    <a:pt x="12467" y="489"/>
                  </a:cubicBezTo>
                  <a:cubicBezTo>
                    <a:pt x="12502" y="525"/>
                    <a:pt x="12550" y="537"/>
                    <a:pt x="12586" y="561"/>
                  </a:cubicBezTo>
                  <a:cubicBezTo>
                    <a:pt x="12610" y="549"/>
                    <a:pt x="12633" y="549"/>
                    <a:pt x="12645" y="537"/>
                  </a:cubicBezTo>
                  <a:cubicBezTo>
                    <a:pt x="13181" y="1"/>
                    <a:pt x="13181" y="1"/>
                    <a:pt x="13824" y="441"/>
                  </a:cubicBezTo>
                  <a:cubicBezTo>
                    <a:pt x="13943" y="513"/>
                    <a:pt x="14003" y="441"/>
                    <a:pt x="14074" y="382"/>
                  </a:cubicBezTo>
                  <a:cubicBezTo>
                    <a:pt x="14431" y="156"/>
                    <a:pt x="14669" y="156"/>
                    <a:pt x="15003" y="382"/>
                  </a:cubicBezTo>
                  <a:cubicBezTo>
                    <a:pt x="15122" y="477"/>
                    <a:pt x="15217" y="549"/>
                    <a:pt x="15372" y="406"/>
                  </a:cubicBezTo>
                  <a:cubicBezTo>
                    <a:pt x="15670" y="144"/>
                    <a:pt x="16122" y="132"/>
                    <a:pt x="16420" y="370"/>
                  </a:cubicBezTo>
                  <a:cubicBezTo>
                    <a:pt x="16610" y="501"/>
                    <a:pt x="16729" y="549"/>
                    <a:pt x="16920" y="370"/>
                  </a:cubicBezTo>
                  <a:cubicBezTo>
                    <a:pt x="17170" y="120"/>
                    <a:pt x="17670" y="156"/>
                    <a:pt x="17896" y="430"/>
                  </a:cubicBezTo>
                  <a:cubicBezTo>
                    <a:pt x="18027" y="584"/>
                    <a:pt x="18110" y="644"/>
                    <a:pt x="18277" y="453"/>
                  </a:cubicBezTo>
                  <a:cubicBezTo>
                    <a:pt x="18598" y="96"/>
                    <a:pt x="19015" y="120"/>
                    <a:pt x="19313" y="489"/>
                  </a:cubicBezTo>
                  <a:cubicBezTo>
                    <a:pt x="19337" y="513"/>
                    <a:pt x="19372" y="525"/>
                    <a:pt x="19420" y="561"/>
                  </a:cubicBezTo>
                  <a:cubicBezTo>
                    <a:pt x="19551" y="358"/>
                    <a:pt x="19706" y="191"/>
                    <a:pt x="20003" y="215"/>
                  </a:cubicBezTo>
                  <a:cubicBezTo>
                    <a:pt x="20182" y="239"/>
                    <a:pt x="20349" y="239"/>
                    <a:pt x="20456" y="430"/>
                  </a:cubicBezTo>
                  <a:cubicBezTo>
                    <a:pt x="20551" y="632"/>
                    <a:pt x="20670" y="608"/>
                    <a:pt x="20837" y="465"/>
                  </a:cubicBezTo>
                  <a:cubicBezTo>
                    <a:pt x="21134" y="227"/>
                    <a:pt x="21468" y="239"/>
                    <a:pt x="21777" y="453"/>
                  </a:cubicBezTo>
                  <a:cubicBezTo>
                    <a:pt x="21920" y="561"/>
                    <a:pt x="21992" y="549"/>
                    <a:pt x="22135" y="441"/>
                  </a:cubicBezTo>
                  <a:cubicBezTo>
                    <a:pt x="22397" y="239"/>
                    <a:pt x="22801" y="263"/>
                    <a:pt x="23075" y="477"/>
                  </a:cubicBezTo>
                  <a:cubicBezTo>
                    <a:pt x="23242" y="608"/>
                    <a:pt x="23349" y="644"/>
                    <a:pt x="23516" y="453"/>
                  </a:cubicBezTo>
                  <a:cubicBezTo>
                    <a:pt x="23682" y="263"/>
                    <a:pt x="24052" y="263"/>
                    <a:pt x="24278" y="406"/>
                  </a:cubicBezTo>
                  <a:cubicBezTo>
                    <a:pt x="24385" y="477"/>
                    <a:pt x="24480" y="572"/>
                    <a:pt x="24587" y="632"/>
                  </a:cubicBezTo>
                  <a:cubicBezTo>
                    <a:pt x="24992" y="858"/>
                    <a:pt x="25040" y="989"/>
                    <a:pt x="24778" y="1358"/>
                  </a:cubicBezTo>
                  <a:cubicBezTo>
                    <a:pt x="24718" y="1454"/>
                    <a:pt x="24742" y="1454"/>
                    <a:pt x="24790" y="1537"/>
                  </a:cubicBezTo>
                  <a:cubicBezTo>
                    <a:pt x="25028" y="1882"/>
                    <a:pt x="24980" y="2061"/>
                    <a:pt x="24623" y="2287"/>
                  </a:cubicBezTo>
                  <a:cubicBezTo>
                    <a:pt x="24433" y="2406"/>
                    <a:pt x="24421" y="2489"/>
                    <a:pt x="24575" y="2632"/>
                  </a:cubicBezTo>
                  <a:cubicBezTo>
                    <a:pt x="24980" y="3001"/>
                    <a:pt x="24980" y="3001"/>
                    <a:pt x="24659" y="3418"/>
                  </a:cubicBezTo>
                  <a:cubicBezTo>
                    <a:pt x="24683" y="3454"/>
                    <a:pt x="24694" y="3501"/>
                    <a:pt x="24730" y="3525"/>
                  </a:cubicBezTo>
                  <a:cubicBezTo>
                    <a:pt x="25123" y="3870"/>
                    <a:pt x="25123" y="3942"/>
                    <a:pt x="24683" y="4228"/>
                  </a:cubicBezTo>
                  <a:cubicBezTo>
                    <a:pt x="24480" y="4359"/>
                    <a:pt x="24480" y="4490"/>
                    <a:pt x="24742" y="4585"/>
                  </a:cubicBezTo>
                  <a:cubicBezTo>
                    <a:pt x="24980" y="4680"/>
                    <a:pt x="25040" y="4811"/>
                    <a:pt x="25016" y="5037"/>
                  </a:cubicBezTo>
                  <a:cubicBezTo>
                    <a:pt x="25004" y="5204"/>
                    <a:pt x="24885" y="5275"/>
                    <a:pt x="24730" y="5311"/>
                  </a:cubicBezTo>
                  <a:cubicBezTo>
                    <a:pt x="24647" y="5335"/>
                    <a:pt x="24575" y="5383"/>
                    <a:pt x="24575" y="5478"/>
                  </a:cubicBezTo>
                  <a:cubicBezTo>
                    <a:pt x="24587" y="5573"/>
                    <a:pt x="24659" y="5561"/>
                    <a:pt x="24718" y="5585"/>
                  </a:cubicBezTo>
                  <a:cubicBezTo>
                    <a:pt x="25099" y="5752"/>
                    <a:pt x="25159" y="6097"/>
                    <a:pt x="24837" y="6359"/>
                  </a:cubicBezTo>
                  <a:cubicBezTo>
                    <a:pt x="24683" y="6478"/>
                    <a:pt x="24575" y="6537"/>
                    <a:pt x="24802" y="6704"/>
                  </a:cubicBezTo>
                  <a:cubicBezTo>
                    <a:pt x="25159" y="6954"/>
                    <a:pt x="25111" y="7252"/>
                    <a:pt x="24718" y="7454"/>
                  </a:cubicBezTo>
                  <a:cubicBezTo>
                    <a:pt x="24659" y="7490"/>
                    <a:pt x="24611" y="7526"/>
                    <a:pt x="24587" y="7597"/>
                  </a:cubicBezTo>
                  <a:cubicBezTo>
                    <a:pt x="24694" y="7823"/>
                    <a:pt x="25123" y="7692"/>
                    <a:pt x="25123" y="8061"/>
                  </a:cubicBezTo>
                  <a:cubicBezTo>
                    <a:pt x="25123" y="8359"/>
                    <a:pt x="24909" y="8466"/>
                    <a:pt x="24671" y="8573"/>
                  </a:cubicBezTo>
                  <a:cubicBezTo>
                    <a:pt x="24730" y="8621"/>
                    <a:pt x="24754" y="8669"/>
                    <a:pt x="24802" y="8681"/>
                  </a:cubicBezTo>
                  <a:cubicBezTo>
                    <a:pt x="25159" y="8859"/>
                    <a:pt x="25195" y="9157"/>
                    <a:pt x="24885" y="9407"/>
                  </a:cubicBezTo>
                  <a:cubicBezTo>
                    <a:pt x="24778" y="9490"/>
                    <a:pt x="24599" y="9490"/>
                    <a:pt x="24575" y="9681"/>
                  </a:cubicBezTo>
                  <a:cubicBezTo>
                    <a:pt x="24647" y="9835"/>
                    <a:pt x="24802" y="9764"/>
                    <a:pt x="24921" y="9824"/>
                  </a:cubicBezTo>
                  <a:cubicBezTo>
                    <a:pt x="25040" y="9895"/>
                    <a:pt x="25135" y="9966"/>
                    <a:pt x="25111" y="10121"/>
                  </a:cubicBezTo>
                  <a:cubicBezTo>
                    <a:pt x="25087" y="10276"/>
                    <a:pt x="24992" y="10347"/>
                    <a:pt x="24849" y="10359"/>
                  </a:cubicBezTo>
                  <a:cubicBezTo>
                    <a:pt x="24766" y="10371"/>
                    <a:pt x="24683" y="10371"/>
                    <a:pt x="24611" y="10395"/>
                  </a:cubicBezTo>
                  <a:cubicBezTo>
                    <a:pt x="24563" y="10407"/>
                    <a:pt x="24516" y="10443"/>
                    <a:pt x="24504" y="10490"/>
                  </a:cubicBezTo>
                  <a:cubicBezTo>
                    <a:pt x="24492" y="10562"/>
                    <a:pt x="24540" y="10609"/>
                    <a:pt x="24599" y="10633"/>
                  </a:cubicBezTo>
                  <a:cubicBezTo>
                    <a:pt x="24647" y="10657"/>
                    <a:pt x="24694" y="10657"/>
                    <a:pt x="24742" y="10681"/>
                  </a:cubicBezTo>
                  <a:cubicBezTo>
                    <a:pt x="24885" y="10740"/>
                    <a:pt x="25004" y="10824"/>
                    <a:pt x="25004" y="10990"/>
                  </a:cubicBezTo>
                  <a:cubicBezTo>
                    <a:pt x="25016" y="11157"/>
                    <a:pt x="24897" y="11252"/>
                    <a:pt x="24754" y="11324"/>
                  </a:cubicBezTo>
                  <a:cubicBezTo>
                    <a:pt x="24706" y="11336"/>
                    <a:pt x="24659" y="11336"/>
                    <a:pt x="24611" y="11359"/>
                  </a:cubicBezTo>
                  <a:cubicBezTo>
                    <a:pt x="24421" y="11467"/>
                    <a:pt x="24409" y="11633"/>
                    <a:pt x="24623" y="11705"/>
                  </a:cubicBezTo>
                  <a:cubicBezTo>
                    <a:pt x="24885" y="11788"/>
                    <a:pt x="24944" y="11943"/>
                    <a:pt x="24921" y="12181"/>
                  </a:cubicBezTo>
                  <a:cubicBezTo>
                    <a:pt x="24921" y="12324"/>
                    <a:pt x="24873" y="12419"/>
                    <a:pt x="24742" y="12491"/>
                  </a:cubicBezTo>
                  <a:cubicBezTo>
                    <a:pt x="24480" y="12669"/>
                    <a:pt x="24480" y="12693"/>
                    <a:pt x="24754" y="12860"/>
                  </a:cubicBezTo>
                  <a:cubicBezTo>
                    <a:pt x="24909" y="12955"/>
                    <a:pt x="25028" y="13026"/>
                    <a:pt x="25028" y="13229"/>
                  </a:cubicBezTo>
                  <a:cubicBezTo>
                    <a:pt x="25028" y="13419"/>
                    <a:pt x="25016" y="13586"/>
                    <a:pt x="24766" y="13598"/>
                  </a:cubicBezTo>
                  <a:cubicBezTo>
                    <a:pt x="24683" y="13598"/>
                    <a:pt x="24599" y="13645"/>
                    <a:pt x="24611" y="13741"/>
                  </a:cubicBezTo>
                  <a:cubicBezTo>
                    <a:pt x="24611" y="13776"/>
                    <a:pt x="24659" y="13824"/>
                    <a:pt x="24694" y="13848"/>
                  </a:cubicBezTo>
                  <a:cubicBezTo>
                    <a:pt x="25171" y="14157"/>
                    <a:pt x="25159" y="14348"/>
                    <a:pt x="24647" y="14610"/>
                  </a:cubicBezTo>
                  <a:cubicBezTo>
                    <a:pt x="24623" y="14634"/>
                    <a:pt x="24611" y="14669"/>
                    <a:pt x="24587" y="14705"/>
                  </a:cubicBezTo>
                  <a:cubicBezTo>
                    <a:pt x="24659" y="14931"/>
                    <a:pt x="25040" y="14872"/>
                    <a:pt x="25040" y="15205"/>
                  </a:cubicBezTo>
                  <a:cubicBezTo>
                    <a:pt x="25028" y="15539"/>
                    <a:pt x="24742" y="15491"/>
                    <a:pt x="24563" y="15610"/>
                  </a:cubicBezTo>
                  <a:cubicBezTo>
                    <a:pt x="25135" y="16074"/>
                    <a:pt x="24992" y="16336"/>
                    <a:pt x="24587" y="16646"/>
                  </a:cubicBezTo>
                  <a:cubicBezTo>
                    <a:pt x="24647" y="16884"/>
                    <a:pt x="25028" y="16813"/>
                    <a:pt x="25040" y="17146"/>
                  </a:cubicBezTo>
                  <a:cubicBezTo>
                    <a:pt x="25040" y="17479"/>
                    <a:pt x="24814" y="17539"/>
                    <a:pt x="24623" y="17634"/>
                  </a:cubicBezTo>
                  <a:cubicBezTo>
                    <a:pt x="24587" y="17789"/>
                    <a:pt x="24694" y="17789"/>
                    <a:pt x="24754" y="17836"/>
                  </a:cubicBezTo>
                  <a:cubicBezTo>
                    <a:pt x="25016" y="18051"/>
                    <a:pt x="25004" y="18265"/>
                    <a:pt x="24730" y="18479"/>
                  </a:cubicBezTo>
                  <a:cubicBezTo>
                    <a:pt x="24516" y="18634"/>
                    <a:pt x="24492" y="18706"/>
                    <a:pt x="24647" y="18849"/>
                  </a:cubicBezTo>
                  <a:cubicBezTo>
                    <a:pt x="25064" y="19230"/>
                    <a:pt x="25052" y="19325"/>
                    <a:pt x="24540" y="19611"/>
                  </a:cubicBezTo>
                  <a:cubicBezTo>
                    <a:pt x="24528" y="19611"/>
                    <a:pt x="24528" y="19634"/>
                    <a:pt x="24516" y="19646"/>
                  </a:cubicBezTo>
                  <a:cubicBezTo>
                    <a:pt x="24933" y="19932"/>
                    <a:pt x="24956" y="20277"/>
                    <a:pt x="24587" y="20670"/>
                  </a:cubicBezTo>
                  <a:cubicBezTo>
                    <a:pt x="24575" y="20813"/>
                    <a:pt x="24730" y="20825"/>
                    <a:pt x="24790" y="20920"/>
                  </a:cubicBezTo>
                  <a:cubicBezTo>
                    <a:pt x="24956" y="21170"/>
                    <a:pt x="24944" y="21277"/>
                    <a:pt x="24718" y="21492"/>
                  </a:cubicBezTo>
                  <a:cubicBezTo>
                    <a:pt x="24504" y="21694"/>
                    <a:pt x="24504" y="21694"/>
                    <a:pt x="24754" y="21897"/>
                  </a:cubicBezTo>
                  <a:cubicBezTo>
                    <a:pt x="24944" y="22039"/>
                    <a:pt x="24980" y="22194"/>
                    <a:pt x="24837" y="22397"/>
                  </a:cubicBezTo>
                  <a:cubicBezTo>
                    <a:pt x="24766" y="22492"/>
                    <a:pt x="24635" y="22551"/>
                    <a:pt x="24599" y="22682"/>
                  </a:cubicBezTo>
                  <a:cubicBezTo>
                    <a:pt x="24599" y="22766"/>
                    <a:pt x="24659" y="22789"/>
                    <a:pt x="24706" y="22837"/>
                  </a:cubicBezTo>
                  <a:cubicBezTo>
                    <a:pt x="24992" y="23075"/>
                    <a:pt x="25004" y="23194"/>
                    <a:pt x="24730" y="23432"/>
                  </a:cubicBezTo>
                  <a:cubicBezTo>
                    <a:pt x="24599" y="23540"/>
                    <a:pt x="24528" y="23599"/>
                    <a:pt x="24683" y="23766"/>
                  </a:cubicBezTo>
                  <a:cubicBezTo>
                    <a:pt x="24909" y="23992"/>
                    <a:pt x="24909" y="24230"/>
                    <a:pt x="24683" y="24492"/>
                  </a:cubicBezTo>
                  <a:cubicBezTo>
                    <a:pt x="24528" y="24694"/>
                    <a:pt x="24528" y="24790"/>
                    <a:pt x="24730" y="24956"/>
                  </a:cubicBezTo>
                  <a:cubicBezTo>
                    <a:pt x="25028" y="25206"/>
                    <a:pt x="24956" y="25314"/>
                    <a:pt x="24671" y="25599"/>
                  </a:cubicBezTo>
                  <a:cubicBezTo>
                    <a:pt x="24290" y="25957"/>
                    <a:pt x="23968" y="26147"/>
                    <a:pt x="23516" y="25718"/>
                  </a:cubicBezTo>
                  <a:cubicBezTo>
                    <a:pt x="23420" y="25623"/>
                    <a:pt x="23337" y="25718"/>
                    <a:pt x="23266" y="25837"/>
                  </a:cubicBezTo>
                  <a:cubicBezTo>
                    <a:pt x="23051" y="26159"/>
                    <a:pt x="22635" y="26159"/>
                    <a:pt x="22385" y="25861"/>
                  </a:cubicBezTo>
                  <a:cubicBezTo>
                    <a:pt x="22111" y="25516"/>
                    <a:pt x="22075" y="25504"/>
                    <a:pt x="21742" y="25790"/>
                  </a:cubicBezTo>
                  <a:cubicBezTo>
                    <a:pt x="21420" y="26052"/>
                    <a:pt x="21087" y="26052"/>
                    <a:pt x="20825" y="25742"/>
                  </a:cubicBezTo>
                  <a:cubicBezTo>
                    <a:pt x="20706" y="25611"/>
                    <a:pt x="20611" y="25564"/>
                    <a:pt x="20468" y="25695"/>
                  </a:cubicBezTo>
                  <a:cubicBezTo>
                    <a:pt x="20408" y="25742"/>
                    <a:pt x="20325" y="25778"/>
                    <a:pt x="20265" y="25826"/>
                  </a:cubicBezTo>
                  <a:cubicBezTo>
                    <a:pt x="20027" y="26004"/>
                    <a:pt x="19789" y="26040"/>
                    <a:pt x="19563" y="25814"/>
                  </a:cubicBezTo>
                  <a:cubicBezTo>
                    <a:pt x="19384" y="25647"/>
                    <a:pt x="19253" y="25683"/>
                    <a:pt x="19063" y="25826"/>
                  </a:cubicBezTo>
                  <a:cubicBezTo>
                    <a:pt x="18729" y="26076"/>
                    <a:pt x="18467" y="26028"/>
                    <a:pt x="18182" y="25683"/>
                  </a:cubicBezTo>
                  <a:cubicBezTo>
                    <a:pt x="18063" y="25528"/>
                    <a:pt x="17944" y="25576"/>
                    <a:pt x="17860" y="25695"/>
                  </a:cubicBezTo>
                  <a:cubicBezTo>
                    <a:pt x="17765" y="25837"/>
                    <a:pt x="17694" y="25968"/>
                    <a:pt x="17491" y="25968"/>
                  </a:cubicBezTo>
                  <a:cubicBezTo>
                    <a:pt x="17289" y="25968"/>
                    <a:pt x="17098" y="25945"/>
                    <a:pt x="16943" y="25814"/>
                  </a:cubicBezTo>
                  <a:cubicBezTo>
                    <a:pt x="16729" y="25635"/>
                    <a:pt x="16551" y="25647"/>
                    <a:pt x="16336" y="25826"/>
                  </a:cubicBezTo>
                  <a:cubicBezTo>
                    <a:pt x="16062" y="26052"/>
                    <a:pt x="15765" y="26040"/>
                    <a:pt x="15467" y="25802"/>
                  </a:cubicBezTo>
                  <a:cubicBezTo>
                    <a:pt x="15312" y="25695"/>
                    <a:pt x="15229" y="25706"/>
                    <a:pt x="15086" y="25814"/>
                  </a:cubicBezTo>
                  <a:cubicBezTo>
                    <a:pt x="14753" y="26064"/>
                    <a:pt x="14443" y="26040"/>
                    <a:pt x="14098" y="25766"/>
                  </a:cubicBezTo>
                  <a:cubicBezTo>
                    <a:pt x="13991" y="25671"/>
                    <a:pt x="13919" y="25683"/>
                    <a:pt x="13812" y="25778"/>
                  </a:cubicBezTo>
                  <a:cubicBezTo>
                    <a:pt x="13479" y="26052"/>
                    <a:pt x="13229" y="26040"/>
                    <a:pt x="12883" y="25766"/>
                  </a:cubicBezTo>
                  <a:cubicBezTo>
                    <a:pt x="12598" y="25528"/>
                    <a:pt x="12562" y="25528"/>
                    <a:pt x="12312" y="25766"/>
                  </a:cubicBezTo>
                  <a:cubicBezTo>
                    <a:pt x="12062" y="26016"/>
                    <a:pt x="11681" y="26064"/>
                    <a:pt x="11419" y="25849"/>
                  </a:cubicBezTo>
                  <a:cubicBezTo>
                    <a:pt x="11240" y="25706"/>
                    <a:pt x="11121" y="25635"/>
                    <a:pt x="10907" y="25790"/>
                  </a:cubicBezTo>
                  <a:cubicBezTo>
                    <a:pt x="10681" y="25933"/>
                    <a:pt x="10407" y="25933"/>
                    <a:pt x="10169" y="25778"/>
                  </a:cubicBezTo>
                  <a:cubicBezTo>
                    <a:pt x="10038" y="25695"/>
                    <a:pt x="9955" y="25706"/>
                    <a:pt x="9835" y="25802"/>
                  </a:cubicBezTo>
                  <a:cubicBezTo>
                    <a:pt x="9466" y="26064"/>
                    <a:pt x="9085" y="26064"/>
                    <a:pt x="8716" y="25790"/>
                  </a:cubicBezTo>
                  <a:cubicBezTo>
                    <a:pt x="8597" y="25706"/>
                    <a:pt x="8514" y="25695"/>
                    <a:pt x="8383" y="25790"/>
                  </a:cubicBezTo>
                  <a:cubicBezTo>
                    <a:pt x="7978" y="26064"/>
                    <a:pt x="7764" y="26052"/>
                    <a:pt x="7430" y="25706"/>
                  </a:cubicBezTo>
                  <a:cubicBezTo>
                    <a:pt x="7311" y="25587"/>
                    <a:pt x="7228" y="25564"/>
                    <a:pt x="7073" y="25695"/>
                  </a:cubicBezTo>
                  <a:cubicBezTo>
                    <a:pt x="6752" y="25968"/>
                    <a:pt x="6395" y="25957"/>
                    <a:pt x="6049" y="25683"/>
                  </a:cubicBezTo>
                  <a:cubicBezTo>
                    <a:pt x="5930" y="25587"/>
                    <a:pt x="5847" y="25576"/>
                    <a:pt x="5716" y="25683"/>
                  </a:cubicBezTo>
                  <a:cubicBezTo>
                    <a:pt x="5287" y="26052"/>
                    <a:pt x="5144" y="26052"/>
                    <a:pt x="4728" y="25706"/>
                  </a:cubicBezTo>
                  <a:cubicBezTo>
                    <a:pt x="4573" y="25587"/>
                    <a:pt x="4490" y="25611"/>
                    <a:pt x="4347" y="25718"/>
                  </a:cubicBezTo>
                  <a:cubicBezTo>
                    <a:pt x="3966" y="26052"/>
                    <a:pt x="3799" y="26064"/>
                    <a:pt x="3358" y="25790"/>
                  </a:cubicBezTo>
                  <a:cubicBezTo>
                    <a:pt x="3144" y="25659"/>
                    <a:pt x="2989" y="25659"/>
                    <a:pt x="2799" y="25814"/>
                  </a:cubicBezTo>
                  <a:cubicBezTo>
                    <a:pt x="2513" y="26040"/>
                    <a:pt x="2311" y="26040"/>
                    <a:pt x="2013" y="25814"/>
                  </a:cubicBezTo>
                  <a:cubicBezTo>
                    <a:pt x="1894" y="25730"/>
                    <a:pt x="1811" y="25683"/>
                    <a:pt x="1668" y="25742"/>
                  </a:cubicBezTo>
                  <a:cubicBezTo>
                    <a:pt x="1299" y="25921"/>
                    <a:pt x="930" y="26016"/>
                    <a:pt x="620" y="25635"/>
                  </a:cubicBezTo>
                  <a:cubicBezTo>
                    <a:pt x="584" y="25599"/>
                    <a:pt x="501" y="25587"/>
                    <a:pt x="430" y="25576"/>
                  </a:cubicBezTo>
                  <a:cubicBezTo>
                    <a:pt x="239" y="25552"/>
                    <a:pt x="156" y="25433"/>
                    <a:pt x="156" y="25242"/>
                  </a:cubicBezTo>
                  <a:cubicBezTo>
                    <a:pt x="144" y="25040"/>
                    <a:pt x="156" y="24849"/>
                    <a:pt x="418" y="24802"/>
                  </a:cubicBezTo>
                  <a:cubicBezTo>
                    <a:pt x="501" y="24778"/>
                    <a:pt x="560" y="24742"/>
                    <a:pt x="584" y="24647"/>
                  </a:cubicBezTo>
                  <a:cubicBezTo>
                    <a:pt x="37" y="24266"/>
                    <a:pt x="1" y="24063"/>
                    <a:pt x="430" y="23718"/>
                  </a:cubicBezTo>
                  <a:cubicBezTo>
                    <a:pt x="358" y="23504"/>
                    <a:pt x="37" y="23468"/>
                    <a:pt x="49" y="23159"/>
                  </a:cubicBezTo>
                  <a:cubicBezTo>
                    <a:pt x="60" y="22813"/>
                    <a:pt x="334" y="22813"/>
                    <a:pt x="525" y="22682"/>
                  </a:cubicBezTo>
                  <a:cubicBezTo>
                    <a:pt x="25" y="22301"/>
                    <a:pt x="13" y="21980"/>
                    <a:pt x="501" y="21635"/>
                  </a:cubicBezTo>
                  <a:cubicBezTo>
                    <a:pt x="441" y="21456"/>
                    <a:pt x="84" y="21492"/>
                    <a:pt x="144" y="21194"/>
                  </a:cubicBezTo>
                  <a:cubicBezTo>
                    <a:pt x="179" y="21015"/>
                    <a:pt x="144" y="20837"/>
                    <a:pt x="382" y="20765"/>
                  </a:cubicBezTo>
                  <a:cubicBezTo>
                    <a:pt x="525" y="20730"/>
                    <a:pt x="584" y="20623"/>
                    <a:pt x="418" y="20492"/>
                  </a:cubicBezTo>
                  <a:cubicBezTo>
                    <a:pt x="60" y="20206"/>
                    <a:pt x="60" y="20063"/>
                    <a:pt x="418" y="19741"/>
                  </a:cubicBezTo>
                  <a:cubicBezTo>
                    <a:pt x="453" y="19706"/>
                    <a:pt x="501" y="19694"/>
                    <a:pt x="501" y="19599"/>
                  </a:cubicBezTo>
                  <a:cubicBezTo>
                    <a:pt x="370" y="19468"/>
                    <a:pt x="72" y="19503"/>
                    <a:pt x="60" y="19194"/>
                  </a:cubicBezTo>
                  <a:cubicBezTo>
                    <a:pt x="37" y="18920"/>
                    <a:pt x="179" y="18777"/>
                    <a:pt x="441" y="18646"/>
                  </a:cubicBezTo>
                  <a:cubicBezTo>
                    <a:pt x="191" y="18491"/>
                    <a:pt x="144" y="18301"/>
                    <a:pt x="156" y="18063"/>
                  </a:cubicBezTo>
                  <a:cubicBezTo>
                    <a:pt x="179" y="17765"/>
                    <a:pt x="501" y="17789"/>
                    <a:pt x="620" y="17563"/>
                  </a:cubicBezTo>
                  <a:cubicBezTo>
                    <a:pt x="453" y="17444"/>
                    <a:pt x="156" y="17491"/>
                    <a:pt x="156" y="17170"/>
                  </a:cubicBezTo>
                  <a:cubicBezTo>
                    <a:pt x="156" y="16848"/>
                    <a:pt x="370" y="16741"/>
                    <a:pt x="632" y="16646"/>
                  </a:cubicBezTo>
                  <a:cubicBezTo>
                    <a:pt x="13" y="16146"/>
                    <a:pt x="191" y="15836"/>
                    <a:pt x="703" y="15527"/>
                  </a:cubicBezTo>
                  <a:cubicBezTo>
                    <a:pt x="656" y="15408"/>
                    <a:pt x="525" y="15396"/>
                    <a:pt x="441" y="15336"/>
                  </a:cubicBezTo>
                  <a:cubicBezTo>
                    <a:pt x="215" y="15158"/>
                    <a:pt x="168" y="14919"/>
                    <a:pt x="370" y="14717"/>
                  </a:cubicBezTo>
                  <a:cubicBezTo>
                    <a:pt x="537" y="14562"/>
                    <a:pt x="596" y="14491"/>
                    <a:pt x="382" y="14312"/>
                  </a:cubicBezTo>
                  <a:cubicBezTo>
                    <a:pt x="72" y="14062"/>
                    <a:pt x="72" y="13943"/>
                    <a:pt x="382" y="13669"/>
                  </a:cubicBezTo>
                  <a:cubicBezTo>
                    <a:pt x="537" y="13538"/>
                    <a:pt x="489" y="13467"/>
                    <a:pt x="370" y="13372"/>
                  </a:cubicBezTo>
                  <a:cubicBezTo>
                    <a:pt x="287" y="13288"/>
                    <a:pt x="156" y="13312"/>
                    <a:pt x="84" y="13193"/>
                  </a:cubicBezTo>
                  <a:cubicBezTo>
                    <a:pt x="1" y="13038"/>
                    <a:pt x="96" y="12836"/>
                    <a:pt x="322" y="12705"/>
                  </a:cubicBezTo>
                  <a:cubicBezTo>
                    <a:pt x="584" y="12550"/>
                    <a:pt x="584" y="12526"/>
                    <a:pt x="394" y="12288"/>
                  </a:cubicBezTo>
                  <a:cubicBezTo>
                    <a:pt x="156" y="12002"/>
                    <a:pt x="191" y="11848"/>
                    <a:pt x="596" y="11490"/>
                  </a:cubicBezTo>
                  <a:cubicBezTo>
                    <a:pt x="572" y="11455"/>
                    <a:pt x="549" y="11407"/>
                    <a:pt x="525" y="11383"/>
                  </a:cubicBezTo>
                  <a:cubicBezTo>
                    <a:pt x="168" y="11109"/>
                    <a:pt x="168" y="11026"/>
                    <a:pt x="489" y="10728"/>
                  </a:cubicBezTo>
                  <a:cubicBezTo>
                    <a:pt x="691" y="10538"/>
                    <a:pt x="691" y="10395"/>
                    <a:pt x="453" y="10288"/>
                  </a:cubicBezTo>
                  <a:cubicBezTo>
                    <a:pt x="251" y="10205"/>
                    <a:pt x="156" y="10121"/>
                    <a:pt x="156" y="9907"/>
                  </a:cubicBezTo>
                  <a:cubicBezTo>
                    <a:pt x="168" y="9693"/>
                    <a:pt x="322" y="9645"/>
                    <a:pt x="477" y="9585"/>
                  </a:cubicBezTo>
                  <a:cubicBezTo>
                    <a:pt x="513" y="9574"/>
                    <a:pt x="549" y="9538"/>
                    <a:pt x="632" y="9502"/>
                  </a:cubicBezTo>
                  <a:cubicBezTo>
                    <a:pt x="501" y="9347"/>
                    <a:pt x="239" y="9324"/>
                    <a:pt x="251" y="9050"/>
                  </a:cubicBezTo>
                  <a:cubicBezTo>
                    <a:pt x="251" y="8812"/>
                    <a:pt x="334" y="8657"/>
                    <a:pt x="572" y="8502"/>
                  </a:cubicBezTo>
                  <a:cubicBezTo>
                    <a:pt x="299" y="8383"/>
                    <a:pt x="96" y="8276"/>
                    <a:pt x="156" y="7990"/>
                  </a:cubicBezTo>
                  <a:cubicBezTo>
                    <a:pt x="168" y="7942"/>
                    <a:pt x="156" y="7871"/>
                    <a:pt x="179" y="7859"/>
                  </a:cubicBezTo>
                  <a:cubicBezTo>
                    <a:pt x="608" y="7585"/>
                    <a:pt x="441" y="7335"/>
                    <a:pt x="191" y="7049"/>
                  </a:cubicBezTo>
                  <a:cubicBezTo>
                    <a:pt x="96" y="6942"/>
                    <a:pt x="168" y="6764"/>
                    <a:pt x="322" y="6680"/>
                  </a:cubicBezTo>
                  <a:cubicBezTo>
                    <a:pt x="406" y="6645"/>
                    <a:pt x="513" y="6633"/>
                    <a:pt x="584" y="6573"/>
                  </a:cubicBezTo>
                  <a:cubicBezTo>
                    <a:pt x="727" y="6454"/>
                    <a:pt x="715" y="6347"/>
                    <a:pt x="549" y="6287"/>
                  </a:cubicBezTo>
                  <a:cubicBezTo>
                    <a:pt x="477" y="6264"/>
                    <a:pt x="382" y="6264"/>
                    <a:pt x="310" y="6240"/>
                  </a:cubicBezTo>
                  <a:cubicBezTo>
                    <a:pt x="179" y="6168"/>
                    <a:pt x="72" y="6061"/>
                    <a:pt x="72" y="5895"/>
                  </a:cubicBezTo>
                  <a:cubicBezTo>
                    <a:pt x="60" y="5728"/>
                    <a:pt x="144" y="5621"/>
                    <a:pt x="310" y="5585"/>
                  </a:cubicBezTo>
                  <a:cubicBezTo>
                    <a:pt x="453" y="5561"/>
                    <a:pt x="549" y="5478"/>
                    <a:pt x="596" y="5347"/>
                  </a:cubicBezTo>
                  <a:cubicBezTo>
                    <a:pt x="108" y="4894"/>
                    <a:pt x="120" y="4811"/>
                    <a:pt x="680" y="4359"/>
                  </a:cubicBezTo>
                  <a:cubicBezTo>
                    <a:pt x="632" y="4180"/>
                    <a:pt x="430" y="4240"/>
                    <a:pt x="322" y="4144"/>
                  </a:cubicBezTo>
                  <a:cubicBezTo>
                    <a:pt x="120" y="3978"/>
                    <a:pt x="120" y="3799"/>
                    <a:pt x="346" y="3644"/>
                  </a:cubicBezTo>
                  <a:cubicBezTo>
                    <a:pt x="358" y="3632"/>
                    <a:pt x="382" y="3632"/>
                    <a:pt x="394" y="3620"/>
                  </a:cubicBezTo>
                  <a:cubicBezTo>
                    <a:pt x="799" y="3370"/>
                    <a:pt x="787" y="3370"/>
                    <a:pt x="382" y="3108"/>
                  </a:cubicBezTo>
                  <a:cubicBezTo>
                    <a:pt x="263" y="3025"/>
                    <a:pt x="156" y="2930"/>
                    <a:pt x="168" y="2751"/>
                  </a:cubicBezTo>
                  <a:cubicBezTo>
                    <a:pt x="168" y="2573"/>
                    <a:pt x="322" y="2573"/>
                    <a:pt x="441" y="2549"/>
                  </a:cubicBezTo>
                  <a:cubicBezTo>
                    <a:pt x="477" y="2549"/>
                    <a:pt x="501" y="2525"/>
                    <a:pt x="525" y="2513"/>
                  </a:cubicBezTo>
                  <a:cubicBezTo>
                    <a:pt x="596" y="2466"/>
                    <a:pt x="680" y="2418"/>
                    <a:pt x="680" y="2323"/>
                  </a:cubicBezTo>
                  <a:cubicBezTo>
                    <a:pt x="680" y="2239"/>
                    <a:pt x="596" y="2204"/>
                    <a:pt x="513" y="2180"/>
                  </a:cubicBezTo>
                  <a:cubicBezTo>
                    <a:pt x="430" y="2144"/>
                    <a:pt x="322" y="2120"/>
                    <a:pt x="251" y="2061"/>
                  </a:cubicBezTo>
                  <a:cubicBezTo>
                    <a:pt x="84" y="1918"/>
                    <a:pt x="132" y="1608"/>
                    <a:pt x="322" y="1501"/>
                  </a:cubicBezTo>
                  <a:cubicBezTo>
                    <a:pt x="596" y="1334"/>
                    <a:pt x="596" y="1334"/>
                    <a:pt x="382" y="1168"/>
                  </a:cubicBezTo>
                  <a:cubicBezTo>
                    <a:pt x="96" y="942"/>
                    <a:pt x="96" y="727"/>
                    <a:pt x="382" y="525"/>
                  </a:cubicBezTo>
                  <a:cubicBezTo>
                    <a:pt x="453" y="477"/>
                    <a:pt x="560" y="453"/>
                    <a:pt x="584" y="394"/>
                  </a:cubicBezTo>
                  <a:cubicBezTo>
                    <a:pt x="751" y="49"/>
                    <a:pt x="1061" y="132"/>
                    <a:pt x="1346" y="120"/>
                  </a:cubicBezTo>
                  <a:cubicBezTo>
                    <a:pt x="1489" y="120"/>
                    <a:pt x="1584" y="168"/>
                    <a:pt x="1632" y="322"/>
                  </a:cubicBezTo>
                  <a:cubicBezTo>
                    <a:pt x="1703" y="501"/>
                    <a:pt x="1811" y="513"/>
                    <a:pt x="1977" y="406"/>
                  </a:cubicBezTo>
                  <a:cubicBezTo>
                    <a:pt x="2406" y="120"/>
                    <a:pt x="2632" y="144"/>
                    <a:pt x="3001" y="477"/>
                  </a:cubicBezTo>
                  <a:cubicBezTo>
                    <a:pt x="3037" y="501"/>
                    <a:pt x="3073" y="525"/>
                    <a:pt x="3144" y="57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0"/>
            <p:cNvSpPr/>
            <p:nvPr/>
          </p:nvSpPr>
          <p:spPr>
            <a:xfrm>
              <a:off x="6885750" y="3905478"/>
              <a:ext cx="2827011" cy="2840535"/>
            </a:xfrm>
            <a:custGeom>
              <a:rect b="b" l="l" r="r" t="t"/>
              <a:pathLst>
                <a:path extrusionOk="0" h="22683" w="22575">
                  <a:moveTo>
                    <a:pt x="22539" y="5621"/>
                  </a:moveTo>
                  <a:cubicBezTo>
                    <a:pt x="22539" y="6383"/>
                    <a:pt x="22527" y="7145"/>
                    <a:pt x="22539" y="7907"/>
                  </a:cubicBezTo>
                  <a:cubicBezTo>
                    <a:pt x="22575" y="9943"/>
                    <a:pt x="22480" y="11967"/>
                    <a:pt x="22420" y="13991"/>
                  </a:cubicBezTo>
                  <a:cubicBezTo>
                    <a:pt x="22372" y="15717"/>
                    <a:pt x="22361" y="17443"/>
                    <a:pt x="22396" y="19158"/>
                  </a:cubicBezTo>
                  <a:cubicBezTo>
                    <a:pt x="22420" y="20206"/>
                    <a:pt x="22361" y="21265"/>
                    <a:pt x="22527" y="22313"/>
                  </a:cubicBezTo>
                  <a:cubicBezTo>
                    <a:pt x="22575" y="22611"/>
                    <a:pt x="22515" y="22682"/>
                    <a:pt x="22218" y="22658"/>
                  </a:cubicBezTo>
                  <a:cubicBezTo>
                    <a:pt x="21158" y="22611"/>
                    <a:pt x="20110" y="22658"/>
                    <a:pt x="19051" y="22587"/>
                  </a:cubicBezTo>
                  <a:cubicBezTo>
                    <a:pt x="18086" y="22527"/>
                    <a:pt x="17110" y="22551"/>
                    <a:pt x="16134" y="22539"/>
                  </a:cubicBezTo>
                  <a:cubicBezTo>
                    <a:pt x="14800" y="22539"/>
                    <a:pt x="13467" y="22575"/>
                    <a:pt x="12133" y="22504"/>
                  </a:cubicBezTo>
                  <a:cubicBezTo>
                    <a:pt x="10966" y="22444"/>
                    <a:pt x="9799" y="22420"/>
                    <a:pt x="8633" y="22480"/>
                  </a:cubicBezTo>
                  <a:cubicBezTo>
                    <a:pt x="6501" y="22587"/>
                    <a:pt x="4370" y="22527"/>
                    <a:pt x="2251" y="22539"/>
                  </a:cubicBezTo>
                  <a:cubicBezTo>
                    <a:pt x="1644" y="22539"/>
                    <a:pt x="1048" y="22492"/>
                    <a:pt x="441" y="22456"/>
                  </a:cubicBezTo>
                  <a:cubicBezTo>
                    <a:pt x="96" y="22444"/>
                    <a:pt x="36" y="22396"/>
                    <a:pt x="36" y="22063"/>
                  </a:cubicBezTo>
                  <a:cubicBezTo>
                    <a:pt x="36" y="20777"/>
                    <a:pt x="1" y="19491"/>
                    <a:pt x="72" y="18217"/>
                  </a:cubicBezTo>
                  <a:cubicBezTo>
                    <a:pt x="143" y="17062"/>
                    <a:pt x="108" y="15908"/>
                    <a:pt x="120" y="14753"/>
                  </a:cubicBezTo>
                  <a:cubicBezTo>
                    <a:pt x="143" y="12931"/>
                    <a:pt x="215" y="11121"/>
                    <a:pt x="251" y="9300"/>
                  </a:cubicBezTo>
                  <a:cubicBezTo>
                    <a:pt x="286" y="8002"/>
                    <a:pt x="203" y="6704"/>
                    <a:pt x="215" y="5406"/>
                  </a:cubicBezTo>
                  <a:cubicBezTo>
                    <a:pt x="239" y="3847"/>
                    <a:pt x="215" y="2287"/>
                    <a:pt x="203" y="727"/>
                  </a:cubicBezTo>
                  <a:cubicBezTo>
                    <a:pt x="203" y="596"/>
                    <a:pt x="215" y="465"/>
                    <a:pt x="215" y="334"/>
                  </a:cubicBezTo>
                  <a:cubicBezTo>
                    <a:pt x="215" y="144"/>
                    <a:pt x="286" y="25"/>
                    <a:pt x="501" y="37"/>
                  </a:cubicBezTo>
                  <a:cubicBezTo>
                    <a:pt x="882" y="60"/>
                    <a:pt x="1251" y="1"/>
                    <a:pt x="1620" y="72"/>
                  </a:cubicBezTo>
                  <a:cubicBezTo>
                    <a:pt x="1798" y="108"/>
                    <a:pt x="1977" y="108"/>
                    <a:pt x="2156" y="108"/>
                  </a:cubicBezTo>
                  <a:cubicBezTo>
                    <a:pt x="5668" y="108"/>
                    <a:pt x="9180" y="132"/>
                    <a:pt x="12681" y="108"/>
                  </a:cubicBezTo>
                  <a:cubicBezTo>
                    <a:pt x="13836" y="96"/>
                    <a:pt x="14991" y="13"/>
                    <a:pt x="16145" y="48"/>
                  </a:cubicBezTo>
                  <a:cubicBezTo>
                    <a:pt x="18158" y="108"/>
                    <a:pt x="20170" y="96"/>
                    <a:pt x="22182" y="108"/>
                  </a:cubicBezTo>
                  <a:cubicBezTo>
                    <a:pt x="22491" y="108"/>
                    <a:pt x="22527" y="156"/>
                    <a:pt x="22539" y="549"/>
                  </a:cubicBezTo>
                  <a:cubicBezTo>
                    <a:pt x="22539" y="1465"/>
                    <a:pt x="22539" y="2394"/>
                    <a:pt x="22539" y="3323"/>
                  </a:cubicBezTo>
                  <a:cubicBezTo>
                    <a:pt x="22539" y="4085"/>
                    <a:pt x="22539" y="4847"/>
                    <a:pt x="22539" y="5621"/>
                  </a:cubicBezTo>
                  <a:cubicBezTo>
                    <a:pt x="22539" y="5621"/>
                    <a:pt x="22539" y="5621"/>
                    <a:pt x="22539" y="56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0"/>
            <p:cNvSpPr/>
            <p:nvPr/>
          </p:nvSpPr>
          <p:spPr>
            <a:xfrm>
              <a:off x="6921564" y="3926390"/>
              <a:ext cx="2761392" cy="2780802"/>
            </a:xfrm>
            <a:custGeom>
              <a:rect b="b" l="l" r="r" t="t"/>
              <a:pathLst>
                <a:path extrusionOk="0" h="22206" w="22051">
                  <a:moveTo>
                    <a:pt x="6692" y="179"/>
                  </a:moveTo>
                  <a:cubicBezTo>
                    <a:pt x="8287" y="120"/>
                    <a:pt x="9918" y="191"/>
                    <a:pt x="11537" y="227"/>
                  </a:cubicBezTo>
                  <a:cubicBezTo>
                    <a:pt x="12371" y="239"/>
                    <a:pt x="13192" y="143"/>
                    <a:pt x="14014" y="143"/>
                  </a:cubicBezTo>
                  <a:cubicBezTo>
                    <a:pt x="15764" y="155"/>
                    <a:pt x="17503" y="155"/>
                    <a:pt x="19241" y="167"/>
                  </a:cubicBezTo>
                  <a:cubicBezTo>
                    <a:pt x="20015" y="167"/>
                    <a:pt x="20789" y="203"/>
                    <a:pt x="21574" y="227"/>
                  </a:cubicBezTo>
                  <a:cubicBezTo>
                    <a:pt x="21944" y="251"/>
                    <a:pt x="21955" y="251"/>
                    <a:pt x="21955" y="632"/>
                  </a:cubicBezTo>
                  <a:cubicBezTo>
                    <a:pt x="21955" y="4168"/>
                    <a:pt x="22051" y="7716"/>
                    <a:pt x="21944" y="11252"/>
                  </a:cubicBezTo>
                  <a:cubicBezTo>
                    <a:pt x="21824" y="14550"/>
                    <a:pt x="21860" y="17848"/>
                    <a:pt x="21860" y="21146"/>
                  </a:cubicBezTo>
                  <a:cubicBezTo>
                    <a:pt x="21860" y="21420"/>
                    <a:pt x="21872" y="21706"/>
                    <a:pt x="21908" y="21979"/>
                  </a:cubicBezTo>
                  <a:cubicBezTo>
                    <a:pt x="21932" y="22158"/>
                    <a:pt x="21860" y="22206"/>
                    <a:pt x="21705" y="22206"/>
                  </a:cubicBezTo>
                  <a:cubicBezTo>
                    <a:pt x="20443" y="22182"/>
                    <a:pt x="19193" y="22170"/>
                    <a:pt x="17943" y="22146"/>
                  </a:cubicBezTo>
                  <a:cubicBezTo>
                    <a:pt x="17133" y="22122"/>
                    <a:pt x="16324" y="22098"/>
                    <a:pt x="15514" y="22087"/>
                  </a:cubicBezTo>
                  <a:cubicBezTo>
                    <a:pt x="14312" y="22075"/>
                    <a:pt x="13109" y="22075"/>
                    <a:pt x="11907" y="22063"/>
                  </a:cubicBezTo>
                  <a:cubicBezTo>
                    <a:pt x="11430" y="22063"/>
                    <a:pt x="10966" y="21991"/>
                    <a:pt x="10490" y="22003"/>
                  </a:cubicBezTo>
                  <a:cubicBezTo>
                    <a:pt x="8525" y="22039"/>
                    <a:pt x="6561" y="22122"/>
                    <a:pt x="4596" y="22146"/>
                  </a:cubicBezTo>
                  <a:cubicBezTo>
                    <a:pt x="3394" y="22158"/>
                    <a:pt x="2191" y="22098"/>
                    <a:pt x="1000" y="22075"/>
                  </a:cubicBezTo>
                  <a:cubicBezTo>
                    <a:pt x="881" y="22075"/>
                    <a:pt x="762" y="22063"/>
                    <a:pt x="655" y="22063"/>
                  </a:cubicBezTo>
                  <a:cubicBezTo>
                    <a:pt x="0" y="22075"/>
                    <a:pt x="48" y="22087"/>
                    <a:pt x="36" y="21456"/>
                  </a:cubicBezTo>
                  <a:cubicBezTo>
                    <a:pt x="12" y="20193"/>
                    <a:pt x="60" y="18931"/>
                    <a:pt x="72" y="17657"/>
                  </a:cubicBezTo>
                  <a:cubicBezTo>
                    <a:pt x="96" y="16098"/>
                    <a:pt x="72" y="14538"/>
                    <a:pt x="131" y="12990"/>
                  </a:cubicBezTo>
                  <a:cubicBezTo>
                    <a:pt x="322" y="8954"/>
                    <a:pt x="155" y="4930"/>
                    <a:pt x="191" y="893"/>
                  </a:cubicBezTo>
                  <a:cubicBezTo>
                    <a:pt x="203" y="1"/>
                    <a:pt x="72" y="84"/>
                    <a:pt x="965" y="120"/>
                  </a:cubicBezTo>
                  <a:cubicBezTo>
                    <a:pt x="2858" y="203"/>
                    <a:pt x="4763" y="120"/>
                    <a:pt x="6692" y="179"/>
                  </a:cubicBezTo>
                  <a:close/>
                </a:path>
              </a:pathLst>
            </a:custGeom>
            <a:solidFill>
              <a:srgbClr val="B79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0"/>
            <p:cNvSpPr/>
            <p:nvPr/>
          </p:nvSpPr>
          <p:spPr>
            <a:xfrm>
              <a:off x="7036396" y="4178345"/>
              <a:ext cx="2478127" cy="2273881"/>
            </a:xfrm>
            <a:custGeom>
              <a:rect b="b" l="l" r="r" t="t"/>
              <a:pathLst>
                <a:path extrusionOk="0" h="18158" w="19789">
                  <a:moveTo>
                    <a:pt x="11394" y="1144"/>
                  </a:moveTo>
                  <a:cubicBezTo>
                    <a:pt x="11013" y="1525"/>
                    <a:pt x="10978" y="1787"/>
                    <a:pt x="11228" y="2215"/>
                  </a:cubicBezTo>
                  <a:cubicBezTo>
                    <a:pt x="11549" y="2751"/>
                    <a:pt x="12014" y="3013"/>
                    <a:pt x="12633" y="3025"/>
                  </a:cubicBezTo>
                  <a:cubicBezTo>
                    <a:pt x="13609" y="3037"/>
                    <a:pt x="14573" y="2918"/>
                    <a:pt x="15514" y="2620"/>
                  </a:cubicBezTo>
                  <a:cubicBezTo>
                    <a:pt x="16443" y="2346"/>
                    <a:pt x="17383" y="2299"/>
                    <a:pt x="18336" y="2608"/>
                  </a:cubicBezTo>
                  <a:cubicBezTo>
                    <a:pt x="18931" y="2799"/>
                    <a:pt x="19312" y="3180"/>
                    <a:pt x="19491" y="3763"/>
                  </a:cubicBezTo>
                  <a:cubicBezTo>
                    <a:pt x="19788" y="4799"/>
                    <a:pt x="19598" y="5704"/>
                    <a:pt x="18788" y="6466"/>
                  </a:cubicBezTo>
                  <a:cubicBezTo>
                    <a:pt x="18110" y="7097"/>
                    <a:pt x="17359" y="7537"/>
                    <a:pt x="16419" y="7609"/>
                  </a:cubicBezTo>
                  <a:cubicBezTo>
                    <a:pt x="16395" y="7918"/>
                    <a:pt x="16538" y="8180"/>
                    <a:pt x="16550" y="8478"/>
                  </a:cubicBezTo>
                  <a:cubicBezTo>
                    <a:pt x="16574" y="8954"/>
                    <a:pt x="16502" y="9418"/>
                    <a:pt x="16395" y="9871"/>
                  </a:cubicBezTo>
                  <a:cubicBezTo>
                    <a:pt x="16335" y="10133"/>
                    <a:pt x="16419" y="10288"/>
                    <a:pt x="16597" y="10466"/>
                  </a:cubicBezTo>
                  <a:cubicBezTo>
                    <a:pt x="16836" y="10716"/>
                    <a:pt x="17121" y="10895"/>
                    <a:pt x="17455" y="10990"/>
                  </a:cubicBezTo>
                  <a:cubicBezTo>
                    <a:pt x="17598" y="11026"/>
                    <a:pt x="17740" y="11073"/>
                    <a:pt x="17871" y="11121"/>
                  </a:cubicBezTo>
                  <a:cubicBezTo>
                    <a:pt x="18133" y="11216"/>
                    <a:pt x="18252" y="11383"/>
                    <a:pt x="18240" y="11681"/>
                  </a:cubicBezTo>
                  <a:cubicBezTo>
                    <a:pt x="18217" y="12014"/>
                    <a:pt x="18229" y="12359"/>
                    <a:pt x="18229" y="12705"/>
                  </a:cubicBezTo>
                  <a:cubicBezTo>
                    <a:pt x="18229" y="12859"/>
                    <a:pt x="18217" y="13026"/>
                    <a:pt x="18276" y="13181"/>
                  </a:cubicBezTo>
                  <a:cubicBezTo>
                    <a:pt x="18348" y="13383"/>
                    <a:pt x="18288" y="13633"/>
                    <a:pt x="18443" y="13776"/>
                  </a:cubicBezTo>
                  <a:cubicBezTo>
                    <a:pt x="18586" y="13919"/>
                    <a:pt x="18812" y="13871"/>
                    <a:pt x="19002" y="13907"/>
                  </a:cubicBezTo>
                  <a:cubicBezTo>
                    <a:pt x="19264" y="13943"/>
                    <a:pt x="19312" y="14110"/>
                    <a:pt x="19145" y="14312"/>
                  </a:cubicBezTo>
                  <a:cubicBezTo>
                    <a:pt x="19074" y="14395"/>
                    <a:pt x="18991" y="14479"/>
                    <a:pt x="18907" y="14550"/>
                  </a:cubicBezTo>
                  <a:cubicBezTo>
                    <a:pt x="18371" y="14955"/>
                    <a:pt x="17907" y="15431"/>
                    <a:pt x="17443" y="15907"/>
                  </a:cubicBezTo>
                  <a:cubicBezTo>
                    <a:pt x="17193" y="16169"/>
                    <a:pt x="16931" y="16205"/>
                    <a:pt x="16609" y="16074"/>
                  </a:cubicBezTo>
                  <a:cubicBezTo>
                    <a:pt x="16502" y="16026"/>
                    <a:pt x="16407" y="15991"/>
                    <a:pt x="16383" y="15860"/>
                  </a:cubicBezTo>
                  <a:cubicBezTo>
                    <a:pt x="16371" y="15788"/>
                    <a:pt x="16371" y="15693"/>
                    <a:pt x="16276" y="15669"/>
                  </a:cubicBezTo>
                  <a:cubicBezTo>
                    <a:pt x="16121" y="15622"/>
                    <a:pt x="15990" y="15550"/>
                    <a:pt x="16014" y="15372"/>
                  </a:cubicBezTo>
                  <a:cubicBezTo>
                    <a:pt x="16026" y="15181"/>
                    <a:pt x="16085" y="15014"/>
                    <a:pt x="16228" y="14895"/>
                  </a:cubicBezTo>
                  <a:cubicBezTo>
                    <a:pt x="16300" y="14824"/>
                    <a:pt x="16371" y="14752"/>
                    <a:pt x="16466" y="14717"/>
                  </a:cubicBezTo>
                  <a:cubicBezTo>
                    <a:pt x="16740" y="14622"/>
                    <a:pt x="16824" y="14395"/>
                    <a:pt x="16847" y="14145"/>
                  </a:cubicBezTo>
                  <a:cubicBezTo>
                    <a:pt x="16919" y="13574"/>
                    <a:pt x="16776" y="13026"/>
                    <a:pt x="16490" y="12514"/>
                  </a:cubicBezTo>
                  <a:cubicBezTo>
                    <a:pt x="16407" y="12359"/>
                    <a:pt x="16252" y="12300"/>
                    <a:pt x="16097" y="12264"/>
                  </a:cubicBezTo>
                  <a:cubicBezTo>
                    <a:pt x="15359" y="12062"/>
                    <a:pt x="14585" y="11966"/>
                    <a:pt x="13788" y="11585"/>
                  </a:cubicBezTo>
                  <a:cubicBezTo>
                    <a:pt x="13942" y="11990"/>
                    <a:pt x="14049" y="12300"/>
                    <a:pt x="14395" y="12455"/>
                  </a:cubicBezTo>
                  <a:cubicBezTo>
                    <a:pt x="15038" y="12752"/>
                    <a:pt x="14978" y="13157"/>
                    <a:pt x="14645" y="13633"/>
                  </a:cubicBezTo>
                  <a:cubicBezTo>
                    <a:pt x="14288" y="14121"/>
                    <a:pt x="13907" y="14586"/>
                    <a:pt x="13645" y="15133"/>
                  </a:cubicBezTo>
                  <a:cubicBezTo>
                    <a:pt x="13680" y="15264"/>
                    <a:pt x="13811" y="15264"/>
                    <a:pt x="13895" y="15336"/>
                  </a:cubicBezTo>
                  <a:cubicBezTo>
                    <a:pt x="14145" y="15550"/>
                    <a:pt x="14121" y="15800"/>
                    <a:pt x="13847" y="15967"/>
                  </a:cubicBezTo>
                  <a:cubicBezTo>
                    <a:pt x="13764" y="16015"/>
                    <a:pt x="13668" y="16050"/>
                    <a:pt x="13573" y="16062"/>
                  </a:cubicBezTo>
                  <a:cubicBezTo>
                    <a:pt x="12930" y="16217"/>
                    <a:pt x="12275" y="16360"/>
                    <a:pt x="11621" y="16491"/>
                  </a:cubicBezTo>
                  <a:cubicBezTo>
                    <a:pt x="11275" y="16574"/>
                    <a:pt x="11299" y="16550"/>
                    <a:pt x="11132" y="16205"/>
                  </a:cubicBezTo>
                  <a:cubicBezTo>
                    <a:pt x="11049" y="16026"/>
                    <a:pt x="10966" y="15836"/>
                    <a:pt x="10894" y="15645"/>
                  </a:cubicBezTo>
                  <a:cubicBezTo>
                    <a:pt x="10775" y="15288"/>
                    <a:pt x="10763" y="15241"/>
                    <a:pt x="11073" y="15086"/>
                  </a:cubicBezTo>
                  <a:cubicBezTo>
                    <a:pt x="11430" y="14919"/>
                    <a:pt x="11787" y="14752"/>
                    <a:pt x="12156" y="14645"/>
                  </a:cubicBezTo>
                  <a:cubicBezTo>
                    <a:pt x="12597" y="14514"/>
                    <a:pt x="12871" y="14217"/>
                    <a:pt x="13085" y="13836"/>
                  </a:cubicBezTo>
                  <a:cubicBezTo>
                    <a:pt x="13276" y="13502"/>
                    <a:pt x="13192" y="13312"/>
                    <a:pt x="12799" y="13276"/>
                  </a:cubicBezTo>
                  <a:cubicBezTo>
                    <a:pt x="12418" y="13240"/>
                    <a:pt x="12025" y="13240"/>
                    <a:pt x="11633" y="13252"/>
                  </a:cubicBezTo>
                  <a:cubicBezTo>
                    <a:pt x="11204" y="13276"/>
                    <a:pt x="10835" y="13145"/>
                    <a:pt x="10537" y="12847"/>
                  </a:cubicBezTo>
                  <a:cubicBezTo>
                    <a:pt x="10263" y="12586"/>
                    <a:pt x="9989" y="12478"/>
                    <a:pt x="9620" y="12669"/>
                  </a:cubicBezTo>
                  <a:cubicBezTo>
                    <a:pt x="9347" y="12824"/>
                    <a:pt x="9025" y="12943"/>
                    <a:pt x="8715" y="13014"/>
                  </a:cubicBezTo>
                  <a:cubicBezTo>
                    <a:pt x="8180" y="13133"/>
                    <a:pt x="7834" y="13455"/>
                    <a:pt x="7561" y="13895"/>
                  </a:cubicBezTo>
                  <a:cubicBezTo>
                    <a:pt x="7132" y="14574"/>
                    <a:pt x="6584" y="15193"/>
                    <a:pt x="6215" y="15919"/>
                  </a:cubicBezTo>
                  <a:cubicBezTo>
                    <a:pt x="6168" y="16015"/>
                    <a:pt x="6120" y="16122"/>
                    <a:pt x="6072" y="16229"/>
                  </a:cubicBezTo>
                  <a:cubicBezTo>
                    <a:pt x="6001" y="16372"/>
                    <a:pt x="6001" y="16503"/>
                    <a:pt x="6168" y="16598"/>
                  </a:cubicBezTo>
                  <a:cubicBezTo>
                    <a:pt x="6251" y="16646"/>
                    <a:pt x="6322" y="16705"/>
                    <a:pt x="6394" y="16777"/>
                  </a:cubicBezTo>
                  <a:cubicBezTo>
                    <a:pt x="6537" y="16884"/>
                    <a:pt x="6691" y="16991"/>
                    <a:pt x="6656" y="17205"/>
                  </a:cubicBezTo>
                  <a:cubicBezTo>
                    <a:pt x="6620" y="17443"/>
                    <a:pt x="6418" y="17491"/>
                    <a:pt x="6227" y="17550"/>
                  </a:cubicBezTo>
                  <a:cubicBezTo>
                    <a:pt x="6096" y="17586"/>
                    <a:pt x="5953" y="17610"/>
                    <a:pt x="5810" y="17646"/>
                  </a:cubicBezTo>
                  <a:cubicBezTo>
                    <a:pt x="5251" y="17753"/>
                    <a:pt x="4679" y="17777"/>
                    <a:pt x="4132" y="17931"/>
                  </a:cubicBezTo>
                  <a:cubicBezTo>
                    <a:pt x="3786" y="18027"/>
                    <a:pt x="3417" y="18158"/>
                    <a:pt x="3262" y="17646"/>
                  </a:cubicBezTo>
                  <a:cubicBezTo>
                    <a:pt x="3239" y="17598"/>
                    <a:pt x="3120" y="17574"/>
                    <a:pt x="3048" y="17539"/>
                  </a:cubicBezTo>
                  <a:cubicBezTo>
                    <a:pt x="2977" y="17503"/>
                    <a:pt x="2881" y="17419"/>
                    <a:pt x="2917" y="17360"/>
                  </a:cubicBezTo>
                  <a:cubicBezTo>
                    <a:pt x="3072" y="17098"/>
                    <a:pt x="2917" y="16753"/>
                    <a:pt x="3096" y="16515"/>
                  </a:cubicBezTo>
                  <a:cubicBezTo>
                    <a:pt x="3251" y="16288"/>
                    <a:pt x="3536" y="16181"/>
                    <a:pt x="3822" y="16181"/>
                  </a:cubicBezTo>
                  <a:cubicBezTo>
                    <a:pt x="4132" y="16169"/>
                    <a:pt x="4334" y="16015"/>
                    <a:pt x="4489" y="15765"/>
                  </a:cubicBezTo>
                  <a:cubicBezTo>
                    <a:pt x="4870" y="15133"/>
                    <a:pt x="5179" y="14479"/>
                    <a:pt x="5298" y="13740"/>
                  </a:cubicBezTo>
                  <a:cubicBezTo>
                    <a:pt x="5382" y="13312"/>
                    <a:pt x="5334" y="13288"/>
                    <a:pt x="4965" y="13050"/>
                  </a:cubicBezTo>
                  <a:cubicBezTo>
                    <a:pt x="4536" y="12776"/>
                    <a:pt x="4096" y="12574"/>
                    <a:pt x="3596" y="12443"/>
                  </a:cubicBezTo>
                  <a:cubicBezTo>
                    <a:pt x="2929" y="12264"/>
                    <a:pt x="2346" y="11907"/>
                    <a:pt x="1917" y="11347"/>
                  </a:cubicBezTo>
                  <a:cubicBezTo>
                    <a:pt x="1738" y="11109"/>
                    <a:pt x="1536" y="10907"/>
                    <a:pt x="1334" y="10692"/>
                  </a:cubicBezTo>
                  <a:cubicBezTo>
                    <a:pt x="965" y="10288"/>
                    <a:pt x="810" y="9799"/>
                    <a:pt x="750" y="9276"/>
                  </a:cubicBezTo>
                  <a:cubicBezTo>
                    <a:pt x="714" y="9014"/>
                    <a:pt x="667" y="8799"/>
                    <a:pt x="381" y="8656"/>
                  </a:cubicBezTo>
                  <a:cubicBezTo>
                    <a:pt x="0" y="8466"/>
                    <a:pt x="24" y="8240"/>
                    <a:pt x="286" y="7906"/>
                  </a:cubicBezTo>
                  <a:cubicBezTo>
                    <a:pt x="441" y="7716"/>
                    <a:pt x="560" y="7549"/>
                    <a:pt x="822" y="7573"/>
                  </a:cubicBezTo>
                  <a:cubicBezTo>
                    <a:pt x="857" y="7585"/>
                    <a:pt x="905" y="7537"/>
                    <a:pt x="929" y="7502"/>
                  </a:cubicBezTo>
                  <a:cubicBezTo>
                    <a:pt x="1179" y="7192"/>
                    <a:pt x="1310" y="7144"/>
                    <a:pt x="1631" y="7240"/>
                  </a:cubicBezTo>
                  <a:cubicBezTo>
                    <a:pt x="2024" y="7359"/>
                    <a:pt x="2143" y="7525"/>
                    <a:pt x="2155" y="7894"/>
                  </a:cubicBezTo>
                  <a:cubicBezTo>
                    <a:pt x="2167" y="8073"/>
                    <a:pt x="2191" y="8264"/>
                    <a:pt x="2155" y="8430"/>
                  </a:cubicBezTo>
                  <a:cubicBezTo>
                    <a:pt x="2048" y="8954"/>
                    <a:pt x="2286" y="9311"/>
                    <a:pt x="2655" y="9621"/>
                  </a:cubicBezTo>
                  <a:cubicBezTo>
                    <a:pt x="2750" y="9692"/>
                    <a:pt x="2798" y="9835"/>
                    <a:pt x="2989" y="9871"/>
                  </a:cubicBezTo>
                  <a:cubicBezTo>
                    <a:pt x="3000" y="9502"/>
                    <a:pt x="3036" y="9157"/>
                    <a:pt x="3060" y="8811"/>
                  </a:cubicBezTo>
                  <a:cubicBezTo>
                    <a:pt x="3108" y="8359"/>
                    <a:pt x="3215" y="7918"/>
                    <a:pt x="3358" y="7490"/>
                  </a:cubicBezTo>
                  <a:cubicBezTo>
                    <a:pt x="3512" y="7073"/>
                    <a:pt x="3560" y="6632"/>
                    <a:pt x="3643" y="6204"/>
                  </a:cubicBezTo>
                  <a:cubicBezTo>
                    <a:pt x="3703" y="5918"/>
                    <a:pt x="3572" y="5704"/>
                    <a:pt x="3358" y="5525"/>
                  </a:cubicBezTo>
                  <a:cubicBezTo>
                    <a:pt x="3167" y="5370"/>
                    <a:pt x="2941" y="5275"/>
                    <a:pt x="2715" y="5180"/>
                  </a:cubicBezTo>
                  <a:cubicBezTo>
                    <a:pt x="2203" y="4977"/>
                    <a:pt x="2024" y="4204"/>
                    <a:pt x="2369" y="3787"/>
                  </a:cubicBezTo>
                  <a:cubicBezTo>
                    <a:pt x="2489" y="3656"/>
                    <a:pt x="2655" y="3656"/>
                    <a:pt x="2834" y="3823"/>
                  </a:cubicBezTo>
                  <a:cubicBezTo>
                    <a:pt x="3012" y="4001"/>
                    <a:pt x="3215" y="4108"/>
                    <a:pt x="3441" y="4204"/>
                  </a:cubicBezTo>
                  <a:cubicBezTo>
                    <a:pt x="3524" y="4239"/>
                    <a:pt x="3608" y="4215"/>
                    <a:pt x="3643" y="4132"/>
                  </a:cubicBezTo>
                  <a:cubicBezTo>
                    <a:pt x="3691" y="4037"/>
                    <a:pt x="3643" y="3942"/>
                    <a:pt x="3572" y="3918"/>
                  </a:cubicBezTo>
                  <a:cubicBezTo>
                    <a:pt x="3215" y="3799"/>
                    <a:pt x="3024" y="3346"/>
                    <a:pt x="2584" y="3382"/>
                  </a:cubicBezTo>
                  <a:cubicBezTo>
                    <a:pt x="2512" y="3382"/>
                    <a:pt x="2441" y="3323"/>
                    <a:pt x="2441" y="3263"/>
                  </a:cubicBezTo>
                  <a:cubicBezTo>
                    <a:pt x="2429" y="2942"/>
                    <a:pt x="2203" y="2751"/>
                    <a:pt x="2048" y="2501"/>
                  </a:cubicBezTo>
                  <a:cubicBezTo>
                    <a:pt x="1869" y="2180"/>
                    <a:pt x="2191" y="1703"/>
                    <a:pt x="2596" y="1632"/>
                  </a:cubicBezTo>
                  <a:cubicBezTo>
                    <a:pt x="2917" y="1572"/>
                    <a:pt x="3203" y="1691"/>
                    <a:pt x="3477" y="1834"/>
                  </a:cubicBezTo>
                  <a:cubicBezTo>
                    <a:pt x="3798" y="1989"/>
                    <a:pt x="4072" y="2072"/>
                    <a:pt x="4441" y="1882"/>
                  </a:cubicBezTo>
                  <a:cubicBezTo>
                    <a:pt x="4739" y="1703"/>
                    <a:pt x="5108" y="1775"/>
                    <a:pt x="5417" y="1953"/>
                  </a:cubicBezTo>
                  <a:cubicBezTo>
                    <a:pt x="5596" y="2060"/>
                    <a:pt x="5727" y="2096"/>
                    <a:pt x="5929" y="1941"/>
                  </a:cubicBezTo>
                  <a:cubicBezTo>
                    <a:pt x="6346" y="1656"/>
                    <a:pt x="6680" y="1751"/>
                    <a:pt x="6918" y="2191"/>
                  </a:cubicBezTo>
                  <a:cubicBezTo>
                    <a:pt x="6977" y="2310"/>
                    <a:pt x="7037" y="2346"/>
                    <a:pt x="7180" y="2358"/>
                  </a:cubicBezTo>
                  <a:cubicBezTo>
                    <a:pt x="7775" y="2418"/>
                    <a:pt x="8108" y="3013"/>
                    <a:pt x="7727" y="3477"/>
                  </a:cubicBezTo>
                  <a:cubicBezTo>
                    <a:pt x="7287" y="4037"/>
                    <a:pt x="7275" y="4620"/>
                    <a:pt x="7311" y="5263"/>
                  </a:cubicBezTo>
                  <a:cubicBezTo>
                    <a:pt x="7346" y="5847"/>
                    <a:pt x="7477" y="6418"/>
                    <a:pt x="7656" y="6978"/>
                  </a:cubicBezTo>
                  <a:cubicBezTo>
                    <a:pt x="7763" y="7323"/>
                    <a:pt x="7977" y="7502"/>
                    <a:pt x="8370" y="7502"/>
                  </a:cubicBezTo>
                  <a:cubicBezTo>
                    <a:pt x="8835" y="7502"/>
                    <a:pt x="9263" y="7442"/>
                    <a:pt x="9704" y="7275"/>
                  </a:cubicBezTo>
                  <a:cubicBezTo>
                    <a:pt x="10335" y="7013"/>
                    <a:pt x="10954" y="6740"/>
                    <a:pt x="11597" y="6501"/>
                  </a:cubicBezTo>
                  <a:cubicBezTo>
                    <a:pt x="12549" y="6156"/>
                    <a:pt x="13526" y="6097"/>
                    <a:pt x="14514" y="6263"/>
                  </a:cubicBezTo>
                  <a:cubicBezTo>
                    <a:pt x="15228" y="6370"/>
                    <a:pt x="15943" y="6382"/>
                    <a:pt x="16645" y="6240"/>
                  </a:cubicBezTo>
                  <a:cubicBezTo>
                    <a:pt x="17490" y="6061"/>
                    <a:pt x="18026" y="5549"/>
                    <a:pt x="18360" y="4787"/>
                  </a:cubicBezTo>
                  <a:cubicBezTo>
                    <a:pt x="18633" y="4192"/>
                    <a:pt x="18157" y="3406"/>
                    <a:pt x="17490" y="3477"/>
                  </a:cubicBezTo>
                  <a:cubicBezTo>
                    <a:pt x="16824" y="3537"/>
                    <a:pt x="16157" y="3501"/>
                    <a:pt x="15526" y="3763"/>
                  </a:cubicBezTo>
                  <a:cubicBezTo>
                    <a:pt x="14561" y="4144"/>
                    <a:pt x="13549" y="4132"/>
                    <a:pt x="12549" y="4049"/>
                  </a:cubicBezTo>
                  <a:cubicBezTo>
                    <a:pt x="11692" y="3977"/>
                    <a:pt x="10966" y="3573"/>
                    <a:pt x="10347" y="3001"/>
                  </a:cubicBezTo>
                  <a:cubicBezTo>
                    <a:pt x="10001" y="2668"/>
                    <a:pt x="9894" y="2215"/>
                    <a:pt x="9954" y="1739"/>
                  </a:cubicBezTo>
                  <a:cubicBezTo>
                    <a:pt x="10061" y="917"/>
                    <a:pt x="10740" y="227"/>
                    <a:pt x="11573" y="72"/>
                  </a:cubicBezTo>
                  <a:cubicBezTo>
                    <a:pt x="11680" y="1"/>
                    <a:pt x="11716" y="72"/>
                    <a:pt x="11752" y="155"/>
                  </a:cubicBezTo>
                  <a:cubicBezTo>
                    <a:pt x="11954" y="370"/>
                    <a:pt x="11918" y="560"/>
                    <a:pt x="11716" y="763"/>
                  </a:cubicBezTo>
                  <a:cubicBezTo>
                    <a:pt x="11597" y="882"/>
                    <a:pt x="11442" y="965"/>
                    <a:pt x="11394" y="115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0"/>
            <p:cNvSpPr/>
            <p:nvPr/>
          </p:nvSpPr>
          <p:spPr>
            <a:xfrm>
              <a:off x="6985680" y="6238935"/>
              <a:ext cx="319205" cy="445935"/>
            </a:xfrm>
            <a:custGeom>
              <a:rect b="b" l="l" r="r" t="t"/>
              <a:pathLst>
                <a:path extrusionOk="0" h="3561" w="2549">
                  <a:moveTo>
                    <a:pt x="2084" y="1798"/>
                  </a:moveTo>
                  <a:cubicBezTo>
                    <a:pt x="2167" y="1917"/>
                    <a:pt x="2262" y="2012"/>
                    <a:pt x="2322" y="2119"/>
                  </a:cubicBezTo>
                  <a:cubicBezTo>
                    <a:pt x="2453" y="2405"/>
                    <a:pt x="2465" y="2691"/>
                    <a:pt x="2262" y="2953"/>
                  </a:cubicBezTo>
                  <a:cubicBezTo>
                    <a:pt x="1870" y="3429"/>
                    <a:pt x="869" y="3560"/>
                    <a:pt x="381" y="3191"/>
                  </a:cubicBezTo>
                  <a:cubicBezTo>
                    <a:pt x="298" y="3120"/>
                    <a:pt x="215" y="3036"/>
                    <a:pt x="155" y="2941"/>
                  </a:cubicBezTo>
                  <a:cubicBezTo>
                    <a:pt x="84" y="2846"/>
                    <a:pt x="60" y="2727"/>
                    <a:pt x="155" y="2631"/>
                  </a:cubicBezTo>
                  <a:cubicBezTo>
                    <a:pt x="250" y="2548"/>
                    <a:pt x="369" y="2548"/>
                    <a:pt x="477" y="2584"/>
                  </a:cubicBezTo>
                  <a:cubicBezTo>
                    <a:pt x="524" y="2608"/>
                    <a:pt x="584" y="2655"/>
                    <a:pt x="619" y="2715"/>
                  </a:cubicBezTo>
                  <a:cubicBezTo>
                    <a:pt x="727" y="2917"/>
                    <a:pt x="869" y="2929"/>
                    <a:pt x="1072" y="2858"/>
                  </a:cubicBezTo>
                  <a:cubicBezTo>
                    <a:pt x="1286" y="2786"/>
                    <a:pt x="1441" y="2667"/>
                    <a:pt x="1512" y="2441"/>
                  </a:cubicBezTo>
                  <a:cubicBezTo>
                    <a:pt x="1560" y="2238"/>
                    <a:pt x="1441" y="2060"/>
                    <a:pt x="1203" y="1965"/>
                  </a:cubicBezTo>
                  <a:cubicBezTo>
                    <a:pt x="1048" y="1905"/>
                    <a:pt x="893" y="1881"/>
                    <a:pt x="738" y="1822"/>
                  </a:cubicBezTo>
                  <a:cubicBezTo>
                    <a:pt x="679" y="1798"/>
                    <a:pt x="631" y="1738"/>
                    <a:pt x="643" y="1667"/>
                  </a:cubicBezTo>
                  <a:cubicBezTo>
                    <a:pt x="643" y="1596"/>
                    <a:pt x="703" y="1560"/>
                    <a:pt x="774" y="1560"/>
                  </a:cubicBezTo>
                  <a:cubicBezTo>
                    <a:pt x="893" y="1548"/>
                    <a:pt x="1024" y="1560"/>
                    <a:pt x="1155" y="1548"/>
                  </a:cubicBezTo>
                  <a:cubicBezTo>
                    <a:pt x="1358" y="1536"/>
                    <a:pt x="1572" y="1500"/>
                    <a:pt x="1620" y="1274"/>
                  </a:cubicBezTo>
                  <a:cubicBezTo>
                    <a:pt x="1655" y="1095"/>
                    <a:pt x="1584" y="917"/>
                    <a:pt x="1417" y="810"/>
                  </a:cubicBezTo>
                  <a:cubicBezTo>
                    <a:pt x="1227" y="691"/>
                    <a:pt x="1024" y="679"/>
                    <a:pt x="822" y="834"/>
                  </a:cubicBezTo>
                  <a:cubicBezTo>
                    <a:pt x="786" y="857"/>
                    <a:pt x="750" y="893"/>
                    <a:pt x="727" y="941"/>
                  </a:cubicBezTo>
                  <a:cubicBezTo>
                    <a:pt x="608" y="1131"/>
                    <a:pt x="417" y="1095"/>
                    <a:pt x="250" y="1072"/>
                  </a:cubicBezTo>
                  <a:cubicBezTo>
                    <a:pt x="72" y="1036"/>
                    <a:pt x="0" y="929"/>
                    <a:pt x="72" y="750"/>
                  </a:cubicBezTo>
                  <a:cubicBezTo>
                    <a:pt x="215" y="357"/>
                    <a:pt x="715" y="0"/>
                    <a:pt x="1131" y="24"/>
                  </a:cubicBezTo>
                  <a:cubicBezTo>
                    <a:pt x="1560" y="48"/>
                    <a:pt x="1977" y="107"/>
                    <a:pt x="2251" y="500"/>
                  </a:cubicBezTo>
                  <a:cubicBezTo>
                    <a:pt x="2548" y="953"/>
                    <a:pt x="2513" y="1274"/>
                    <a:pt x="2084" y="179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0"/>
            <p:cNvSpPr/>
            <p:nvPr/>
          </p:nvSpPr>
          <p:spPr>
            <a:xfrm>
              <a:off x="9002942" y="4023315"/>
              <a:ext cx="168556" cy="184961"/>
            </a:xfrm>
            <a:custGeom>
              <a:rect b="b" l="l" r="r" t="t"/>
              <a:pathLst>
                <a:path extrusionOk="0" h="1477" w="1346">
                  <a:moveTo>
                    <a:pt x="1346" y="560"/>
                  </a:moveTo>
                  <a:cubicBezTo>
                    <a:pt x="1322" y="762"/>
                    <a:pt x="1298" y="989"/>
                    <a:pt x="1263" y="1203"/>
                  </a:cubicBezTo>
                  <a:cubicBezTo>
                    <a:pt x="1263" y="1286"/>
                    <a:pt x="1239" y="1382"/>
                    <a:pt x="1143" y="1382"/>
                  </a:cubicBezTo>
                  <a:cubicBezTo>
                    <a:pt x="1012" y="1393"/>
                    <a:pt x="977" y="1298"/>
                    <a:pt x="965" y="1191"/>
                  </a:cubicBezTo>
                  <a:cubicBezTo>
                    <a:pt x="953" y="1048"/>
                    <a:pt x="965" y="905"/>
                    <a:pt x="953" y="762"/>
                  </a:cubicBezTo>
                  <a:cubicBezTo>
                    <a:pt x="953" y="560"/>
                    <a:pt x="822" y="512"/>
                    <a:pt x="655" y="560"/>
                  </a:cubicBezTo>
                  <a:cubicBezTo>
                    <a:pt x="596" y="584"/>
                    <a:pt x="536" y="631"/>
                    <a:pt x="524" y="691"/>
                  </a:cubicBezTo>
                  <a:cubicBezTo>
                    <a:pt x="489" y="786"/>
                    <a:pt x="560" y="822"/>
                    <a:pt x="655" y="846"/>
                  </a:cubicBezTo>
                  <a:cubicBezTo>
                    <a:pt x="739" y="870"/>
                    <a:pt x="858" y="881"/>
                    <a:pt x="846" y="1012"/>
                  </a:cubicBezTo>
                  <a:cubicBezTo>
                    <a:pt x="846" y="1120"/>
                    <a:pt x="739" y="1108"/>
                    <a:pt x="667" y="1120"/>
                  </a:cubicBezTo>
                  <a:cubicBezTo>
                    <a:pt x="560" y="1132"/>
                    <a:pt x="536" y="1191"/>
                    <a:pt x="560" y="1286"/>
                  </a:cubicBezTo>
                  <a:cubicBezTo>
                    <a:pt x="584" y="1370"/>
                    <a:pt x="560" y="1453"/>
                    <a:pt x="465" y="1465"/>
                  </a:cubicBezTo>
                  <a:cubicBezTo>
                    <a:pt x="370" y="1477"/>
                    <a:pt x="322" y="1405"/>
                    <a:pt x="274" y="1334"/>
                  </a:cubicBezTo>
                  <a:cubicBezTo>
                    <a:pt x="0" y="846"/>
                    <a:pt x="215" y="334"/>
                    <a:pt x="751" y="227"/>
                  </a:cubicBezTo>
                  <a:cubicBezTo>
                    <a:pt x="834" y="215"/>
                    <a:pt x="905" y="215"/>
                    <a:pt x="989" y="179"/>
                  </a:cubicBezTo>
                  <a:cubicBezTo>
                    <a:pt x="1334" y="0"/>
                    <a:pt x="1346" y="12"/>
                    <a:pt x="1346" y="38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0"/>
            <p:cNvSpPr/>
            <p:nvPr/>
          </p:nvSpPr>
          <p:spPr>
            <a:xfrm>
              <a:off x="9462145" y="4051616"/>
              <a:ext cx="153654" cy="168681"/>
            </a:xfrm>
            <a:custGeom>
              <a:rect b="b" l="l" r="r" t="t"/>
              <a:pathLst>
                <a:path extrusionOk="0" h="1347" w="1227">
                  <a:moveTo>
                    <a:pt x="822" y="405"/>
                  </a:moveTo>
                  <a:cubicBezTo>
                    <a:pt x="810" y="394"/>
                    <a:pt x="810" y="310"/>
                    <a:pt x="798" y="227"/>
                  </a:cubicBezTo>
                  <a:cubicBezTo>
                    <a:pt x="798" y="132"/>
                    <a:pt x="822" y="36"/>
                    <a:pt x="941" y="24"/>
                  </a:cubicBezTo>
                  <a:cubicBezTo>
                    <a:pt x="1060" y="13"/>
                    <a:pt x="1144" y="84"/>
                    <a:pt x="1155" y="191"/>
                  </a:cubicBezTo>
                  <a:cubicBezTo>
                    <a:pt x="1203" y="489"/>
                    <a:pt x="1227" y="798"/>
                    <a:pt x="1108" y="1096"/>
                  </a:cubicBezTo>
                  <a:cubicBezTo>
                    <a:pt x="1060" y="1215"/>
                    <a:pt x="977" y="1263"/>
                    <a:pt x="846" y="1287"/>
                  </a:cubicBezTo>
                  <a:cubicBezTo>
                    <a:pt x="453" y="1346"/>
                    <a:pt x="143" y="1096"/>
                    <a:pt x="108" y="691"/>
                  </a:cubicBezTo>
                  <a:cubicBezTo>
                    <a:pt x="108" y="620"/>
                    <a:pt x="72" y="536"/>
                    <a:pt x="60" y="465"/>
                  </a:cubicBezTo>
                  <a:cubicBezTo>
                    <a:pt x="1" y="191"/>
                    <a:pt x="215" y="1"/>
                    <a:pt x="477" y="72"/>
                  </a:cubicBezTo>
                  <a:cubicBezTo>
                    <a:pt x="524" y="84"/>
                    <a:pt x="560" y="132"/>
                    <a:pt x="596" y="155"/>
                  </a:cubicBezTo>
                  <a:cubicBezTo>
                    <a:pt x="358" y="310"/>
                    <a:pt x="751" y="560"/>
                    <a:pt x="513" y="715"/>
                  </a:cubicBezTo>
                  <a:cubicBezTo>
                    <a:pt x="441" y="763"/>
                    <a:pt x="405" y="846"/>
                    <a:pt x="501" y="906"/>
                  </a:cubicBezTo>
                  <a:cubicBezTo>
                    <a:pt x="572" y="953"/>
                    <a:pt x="644" y="989"/>
                    <a:pt x="727" y="965"/>
                  </a:cubicBezTo>
                  <a:cubicBezTo>
                    <a:pt x="810" y="941"/>
                    <a:pt x="810" y="870"/>
                    <a:pt x="810" y="810"/>
                  </a:cubicBezTo>
                  <a:cubicBezTo>
                    <a:pt x="822" y="703"/>
                    <a:pt x="822" y="584"/>
                    <a:pt x="822" y="4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0"/>
            <p:cNvSpPr/>
            <p:nvPr/>
          </p:nvSpPr>
          <p:spPr>
            <a:xfrm>
              <a:off x="9174376" y="6553503"/>
              <a:ext cx="375933" cy="56728"/>
            </a:xfrm>
            <a:custGeom>
              <a:rect b="b" l="l" r="r" t="t"/>
              <a:pathLst>
                <a:path extrusionOk="0" h="453" w="3002">
                  <a:moveTo>
                    <a:pt x="1" y="155"/>
                  </a:moveTo>
                  <a:cubicBezTo>
                    <a:pt x="382" y="119"/>
                    <a:pt x="715" y="72"/>
                    <a:pt x="1048" y="60"/>
                  </a:cubicBezTo>
                  <a:cubicBezTo>
                    <a:pt x="1537" y="36"/>
                    <a:pt x="2013" y="24"/>
                    <a:pt x="2501" y="12"/>
                  </a:cubicBezTo>
                  <a:cubicBezTo>
                    <a:pt x="2632" y="12"/>
                    <a:pt x="2763" y="0"/>
                    <a:pt x="2882" y="36"/>
                  </a:cubicBezTo>
                  <a:cubicBezTo>
                    <a:pt x="3001" y="72"/>
                    <a:pt x="3001" y="179"/>
                    <a:pt x="2906" y="262"/>
                  </a:cubicBezTo>
                  <a:cubicBezTo>
                    <a:pt x="2858" y="298"/>
                    <a:pt x="2799" y="322"/>
                    <a:pt x="2727" y="322"/>
                  </a:cubicBezTo>
                  <a:cubicBezTo>
                    <a:pt x="1977" y="393"/>
                    <a:pt x="1215" y="453"/>
                    <a:pt x="453" y="405"/>
                  </a:cubicBezTo>
                  <a:cubicBezTo>
                    <a:pt x="310" y="393"/>
                    <a:pt x="132" y="417"/>
                    <a:pt x="1" y="1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0"/>
            <p:cNvSpPr/>
            <p:nvPr/>
          </p:nvSpPr>
          <p:spPr>
            <a:xfrm>
              <a:off x="8837393" y="4048611"/>
              <a:ext cx="152277" cy="174567"/>
            </a:xfrm>
            <a:custGeom>
              <a:rect b="b" l="l" r="r" t="t"/>
              <a:pathLst>
                <a:path extrusionOk="0" h="1394" w="1216">
                  <a:moveTo>
                    <a:pt x="834" y="382"/>
                  </a:moveTo>
                  <a:cubicBezTo>
                    <a:pt x="525" y="513"/>
                    <a:pt x="394" y="679"/>
                    <a:pt x="406" y="965"/>
                  </a:cubicBezTo>
                  <a:cubicBezTo>
                    <a:pt x="418" y="1084"/>
                    <a:pt x="394" y="1215"/>
                    <a:pt x="239" y="1215"/>
                  </a:cubicBezTo>
                  <a:cubicBezTo>
                    <a:pt x="96" y="1215"/>
                    <a:pt x="60" y="1096"/>
                    <a:pt x="48" y="977"/>
                  </a:cubicBezTo>
                  <a:cubicBezTo>
                    <a:pt x="37" y="810"/>
                    <a:pt x="25" y="644"/>
                    <a:pt x="37" y="489"/>
                  </a:cubicBezTo>
                  <a:cubicBezTo>
                    <a:pt x="48" y="298"/>
                    <a:pt x="1" y="13"/>
                    <a:pt x="346" y="263"/>
                  </a:cubicBezTo>
                  <a:cubicBezTo>
                    <a:pt x="453" y="346"/>
                    <a:pt x="513" y="215"/>
                    <a:pt x="584" y="168"/>
                  </a:cubicBezTo>
                  <a:cubicBezTo>
                    <a:pt x="894" y="1"/>
                    <a:pt x="1061" y="72"/>
                    <a:pt x="1156" y="429"/>
                  </a:cubicBezTo>
                  <a:cubicBezTo>
                    <a:pt x="1215" y="679"/>
                    <a:pt x="1191" y="941"/>
                    <a:pt x="1180" y="1191"/>
                  </a:cubicBezTo>
                  <a:cubicBezTo>
                    <a:pt x="1180" y="1299"/>
                    <a:pt x="1120" y="1394"/>
                    <a:pt x="1001" y="1382"/>
                  </a:cubicBezTo>
                  <a:cubicBezTo>
                    <a:pt x="882" y="1370"/>
                    <a:pt x="834" y="1287"/>
                    <a:pt x="834" y="1180"/>
                  </a:cubicBezTo>
                  <a:cubicBezTo>
                    <a:pt x="834" y="930"/>
                    <a:pt x="834" y="679"/>
                    <a:pt x="834" y="38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0"/>
            <p:cNvSpPr/>
            <p:nvPr/>
          </p:nvSpPr>
          <p:spPr>
            <a:xfrm>
              <a:off x="9302607" y="4066518"/>
              <a:ext cx="150774" cy="159665"/>
            </a:xfrm>
            <a:custGeom>
              <a:rect b="b" l="l" r="r" t="t"/>
              <a:pathLst>
                <a:path extrusionOk="0" h="1275" w="1204">
                  <a:moveTo>
                    <a:pt x="13" y="656"/>
                  </a:moveTo>
                  <a:cubicBezTo>
                    <a:pt x="13" y="536"/>
                    <a:pt x="13" y="429"/>
                    <a:pt x="13" y="310"/>
                  </a:cubicBezTo>
                  <a:cubicBezTo>
                    <a:pt x="24" y="167"/>
                    <a:pt x="60" y="36"/>
                    <a:pt x="239" y="108"/>
                  </a:cubicBezTo>
                  <a:cubicBezTo>
                    <a:pt x="346" y="155"/>
                    <a:pt x="429" y="120"/>
                    <a:pt x="513" y="96"/>
                  </a:cubicBezTo>
                  <a:cubicBezTo>
                    <a:pt x="858" y="1"/>
                    <a:pt x="977" y="72"/>
                    <a:pt x="1120" y="382"/>
                  </a:cubicBezTo>
                  <a:cubicBezTo>
                    <a:pt x="1203" y="584"/>
                    <a:pt x="1203" y="787"/>
                    <a:pt x="1167" y="1001"/>
                  </a:cubicBezTo>
                  <a:cubicBezTo>
                    <a:pt x="1156" y="1084"/>
                    <a:pt x="1096" y="1144"/>
                    <a:pt x="1001" y="1144"/>
                  </a:cubicBezTo>
                  <a:cubicBezTo>
                    <a:pt x="905" y="1144"/>
                    <a:pt x="858" y="1072"/>
                    <a:pt x="846" y="989"/>
                  </a:cubicBezTo>
                  <a:cubicBezTo>
                    <a:pt x="834" y="858"/>
                    <a:pt x="834" y="727"/>
                    <a:pt x="822" y="596"/>
                  </a:cubicBezTo>
                  <a:cubicBezTo>
                    <a:pt x="810" y="525"/>
                    <a:pt x="798" y="429"/>
                    <a:pt x="703" y="417"/>
                  </a:cubicBezTo>
                  <a:cubicBezTo>
                    <a:pt x="608" y="406"/>
                    <a:pt x="548" y="465"/>
                    <a:pt x="513" y="536"/>
                  </a:cubicBezTo>
                  <a:cubicBezTo>
                    <a:pt x="417" y="691"/>
                    <a:pt x="334" y="846"/>
                    <a:pt x="334" y="1025"/>
                  </a:cubicBezTo>
                  <a:cubicBezTo>
                    <a:pt x="334" y="1156"/>
                    <a:pt x="298" y="1275"/>
                    <a:pt x="155" y="1263"/>
                  </a:cubicBezTo>
                  <a:cubicBezTo>
                    <a:pt x="1" y="1239"/>
                    <a:pt x="13" y="1096"/>
                    <a:pt x="13" y="989"/>
                  </a:cubicBezTo>
                  <a:cubicBezTo>
                    <a:pt x="13" y="882"/>
                    <a:pt x="13" y="763"/>
                    <a:pt x="13" y="656"/>
                  </a:cubicBezTo>
                  <a:cubicBezTo>
                    <a:pt x="13" y="656"/>
                    <a:pt x="13" y="656"/>
                    <a:pt x="13" y="65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0"/>
            <p:cNvSpPr/>
            <p:nvPr/>
          </p:nvSpPr>
          <p:spPr>
            <a:xfrm>
              <a:off x="6997576" y="4015801"/>
              <a:ext cx="293909" cy="50842"/>
            </a:xfrm>
            <a:custGeom>
              <a:rect b="b" l="l" r="r" t="t"/>
              <a:pathLst>
                <a:path extrusionOk="0" h="406" w="2347">
                  <a:moveTo>
                    <a:pt x="1144" y="37"/>
                  </a:moveTo>
                  <a:cubicBezTo>
                    <a:pt x="1453" y="37"/>
                    <a:pt x="1763" y="37"/>
                    <a:pt x="2072" y="37"/>
                  </a:cubicBezTo>
                  <a:cubicBezTo>
                    <a:pt x="2203" y="37"/>
                    <a:pt x="2346" y="72"/>
                    <a:pt x="2346" y="251"/>
                  </a:cubicBezTo>
                  <a:cubicBezTo>
                    <a:pt x="2334" y="394"/>
                    <a:pt x="2203" y="406"/>
                    <a:pt x="2084" y="406"/>
                  </a:cubicBezTo>
                  <a:cubicBezTo>
                    <a:pt x="1560" y="406"/>
                    <a:pt x="1048" y="394"/>
                    <a:pt x="524" y="382"/>
                  </a:cubicBezTo>
                  <a:cubicBezTo>
                    <a:pt x="417" y="382"/>
                    <a:pt x="310" y="334"/>
                    <a:pt x="191" y="310"/>
                  </a:cubicBezTo>
                  <a:cubicBezTo>
                    <a:pt x="96" y="287"/>
                    <a:pt x="1" y="239"/>
                    <a:pt x="1" y="132"/>
                  </a:cubicBezTo>
                  <a:cubicBezTo>
                    <a:pt x="12" y="1"/>
                    <a:pt x="132" y="1"/>
                    <a:pt x="227" y="1"/>
                  </a:cubicBezTo>
                  <a:cubicBezTo>
                    <a:pt x="536" y="1"/>
                    <a:pt x="834" y="1"/>
                    <a:pt x="1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0"/>
            <p:cNvSpPr/>
            <p:nvPr/>
          </p:nvSpPr>
          <p:spPr>
            <a:xfrm>
              <a:off x="8282768" y="4027823"/>
              <a:ext cx="147768" cy="183458"/>
            </a:xfrm>
            <a:custGeom>
              <a:rect b="b" l="l" r="r" t="t"/>
              <a:pathLst>
                <a:path extrusionOk="0" h="1465" w="1180">
                  <a:moveTo>
                    <a:pt x="132" y="286"/>
                  </a:moveTo>
                  <a:cubicBezTo>
                    <a:pt x="417" y="488"/>
                    <a:pt x="286" y="762"/>
                    <a:pt x="441" y="976"/>
                  </a:cubicBezTo>
                  <a:cubicBezTo>
                    <a:pt x="644" y="857"/>
                    <a:pt x="644" y="667"/>
                    <a:pt x="667" y="476"/>
                  </a:cubicBezTo>
                  <a:cubicBezTo>
                    <a:pt x="691" y="298"/>
                    <a:pt x="679" y="0"/>
                    <a:pt x="929" y="36"/>
                  </a:cubicBezTo>
                  <a:cubicBezTo>
                    <a:pt x="1179" y="72"/>
                    <a:pt x="1048" y="357"/>
                    <a:pt x="1048" y="536"/>
                  </a:cubicBezTo>
                  <a:cubicBezTo>
                    <a:pt x="1037" y="774"/>
                    <a:pt x="953" y="1012"/>
                    <a:pt x="798" y="1215"/>
                  </a:cubicBezTo>
                  <a:cubicBezTo>
                    <a:pt x="608" y="1465"/>
                    <a:pt x="346" y="1441"/>
                    <a:pt x="167" y="1167"/>
                  </a:cubicBezTo>
                  <a:cubicBezTo>
                    <a:pt x="1" y="905"/>
                    <a:pt x="48" y="619"/>
                    <a:pt x="132" y="2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0"/>
            <p:cNvSpPr/>
            <p:nvPr/>
          </p:nvSpPr>
          <p:spPr>
            <a:xfrm>
              <a:off x="8567532" y="4245466"/>
              <a:ext cx="116462" cy="159665"/>
            </a:xfrm>
            <a:custGeom>
              <a:rect b="b" l="l" r="r" t="t"/>
              <a:pathLst>
                <a:path extrusionOk="0" h="1275" w="930">
                  <a:moveTo>
                    <a:pt x="465" y="381"/>
                  </a:moveTo>
                  <a:cubicBezTo>
                    <a:pt x="608" y="322"/>
                    <a:pt x="453" y="0"/>
                    <a:pt x="691" y="48"/>
                  </a:cubicBezTo>
                  <a:cubicBezTo>
                    <a:pt x="894" y="84"/>
                    <a:pt x="822" y="310"/>
                    <a:pt x="834" y="453"/>
                  </a:cubicBezTo>
                  <a:cubicBezTo>
                    <a:pt x="846" y="620"/>
                    <a:pt x="870" y="774"/>
                    <a:pt x="906" y="929"/>
                  </a:cubicBezTo>
                  <a:cubicBezTo>
                    <a:pt x="930" y="1060"/>
                    <a:pt x="930" y="1215"/>
                    <a:pt x="775" y="1251"/>
                  </a:cubicBezTo>
                  <a:cubicBezTo>
                    <a:pt x="632" y="1274"/>
                    <a:pt x="596" y="1143"/>
                    <a:pt x="560" y="1036"/>
                  </a:cubicBezTo>
                  <a:cubicBezTo>
                    <a:pt x="537" y="941"/>
                    <a:pt x="549" y="834"/>
                    <a:pt x="465" y="762"/>
                  </a:cubicBezTo>
                  <a:cubicBezTo>
                    <a:pt x="441" y="774"/>
                    <a:pt x="406" y="786"/>
                    <a:pt x="382" y="798"/>
                  </a:cubicBezTo>
                  <a:cubicBezTo>
                    <a:pt x="310" y="893"/>
                    <a:pt x="406" y="1108"/>
                    <a:pt x="203" y="1084"/>
                  </a:cubicBezTo>
                  <a:cubicBezTo>
                    <a:pt x="1" y="1072"/>
                    <a:pt x="48" y="882"/>
                    <a:pt x="48" y="739"/>
                  </a:cubicBezTo>
                  <a:cubicBezTo>
                    <a:pt x="37" y="620"/>
                    <a:pt x="37" y="489"/>
                    <a:pt x="48" y="358"/>
                  </a:cubicBezTo>
                  <a:cubicBezTo>
                    <a:pt x="48" y="286"/>
                    <a:pt x="37" y="191"/>
                    <a:pt x="132" y="155"/>
                  </a:cubicBezTo>
                  <a:cubicBezTo>
                    <a:pt x="227" y="131"/>
                    <a:pt x="287" y="203"/>
                    <a:pt x="322" y="274"/>
                  </a:cubicBezTo>
                  <a:cubicBezTo>
                    <a:pt x="358" y="322"/>
                    <a:pt x="370" y="393"/>
                    <a:pt x="465" y="38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0"/>
            <p:cNvSpPr/>
            <p:nvPr/>
          </p:nvSpPr>
          <p:spPr>
            <a:xfrm>
              <a:off x="9177381" y="3975604"/>
              <a:ext cx="91040" cy="220776"/>
            </a:xfrm>
            <a:custGeom>
              <a:rect b="b" l="l" r="r" t="t"/>
              <a:pathLst>
                <a:path extrusionOk="0" h="1763" w="727">
                  <a:moveTo>
                    <a:pt x="727" y="1036"/>
                  </a:moveTo>
                  <a:cubicBezTo>
                    <a:pt x="727" y="1191"/>
                    <a:pt x="727" y="1358"/>
                    <a:pt x="715" y="1513"/>
                  </a:cubicBezTo>
                  <a:cubicBezTo>
                    <a:pt x="715" y="1632"/>
                    <a:pt x="691" y="1763"/>
                    <a:pt x="548" y="1763"/>
                  </a:cubicBezTo>
                  <a:cubicBezTo>
                    <a:pt x="405" y="1763"/>
                    <a:pt x="358" y="1655"/>
                    <a:pt x="358" y="1524"/>
                  </a:cubicBezTo>
                  <a:cubicBezTo>
                    <a:pt x="346" y="1298"/>
                    <a:pt x="358" y="1072"/>
                    <a:pt x="346" y="846"/>
                  </a:cubicBezTo>
                  <a:cubicBezTo>
                    <a:pt x="334" y="631"/>
                    <a:pt x="405" y="405"/>
                    <a:pt x="120" y="274"/>
                  </a:cubicBezTo>
                  <a:cubicBezTo>
                    <a:pt x="0" y="227"/>
                    <a:pt x="72" y="72"/>
                    <a:pt x="215" y="48"/>
                  </a:cubicBezTo>
                  <a:cubicBezTo>
                    <a:pt x="453" y="0"/>
                    <a:pt x="632" y="143"/>
                    <a:pt x="703" y="405"/>
                  </a:cubicBezTo>
                  <a:cubicBezTo>
                    <a:pt x="703" y="429"/>
                    <a:pt x="715" y="465"/>
                    <a:pt x="715" y="500"/>
                  </a:cubicBezTo>
                  <a:cubicBezTo>
                    <a:pt x="715" y="679"/>
                    <a:pt x="715" y="858"/>
                    <a:pt x="715" y="103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0"/>
            <p:cNvSpPr/>
            <p:nvPr/>
          </p:nvSpPr>
          <p:spPr>
            <a:xfrm>
              <a:off x="8460213" y="4062010"/>
              <a:ext cx="128358" cy="135872"/>
            </a:xfrm>
            <a:custGeom>
              <a:rect b="b" l="l" r="r" t="t"/>
              <a:pathLst>
                <a:path extrusionOk="0" h="1085" w="1025">
                  <a:moveTo>
                    <a:pt x="382" y="1084"/>
                  </a:moveTo>
                  <a:cubicBezTo>
                    <a:pt x="322" y="1061"/>
                    <a:pt x="263" y="1025"/>
                    <a:pt x="203" y="1001"/>
                  </a:cubicBezTo>
                  <a:cubicBezTo>
                    <a:pt x="215" y="918"/>
                    <a:pt x="227" y="846"/>
                    <a:pt x="322" y="823"/>
                  </a:cubicBezTo>
                  <a:cubicBezTo>
                    <a:pt x="465" y="799"/>
                    <a:pt x="620" y="834"/>
                    <a:pt x="774" y="763"/>
                  </a:cubicBezTo>
                  <a:cubicBezTo>
                    <a:pt x="679" y="537"/>
                    <a:pt x="465" y="572"/>
                    <a:pt x="298" y="537"/>
                  </a:cubicBezTo>
                  <a:cubicBezTo>
                    <a:pt x="108" y="489"/>
                    <a:pt x="1" y="406"/>
                    <a:pt x="24" y="203"/>
                  </a:cubicBezTo>
                  <a:cubicBezTo>
                    <a:pt x="48" y="1"/>
                    <a:pt x="215" y="13"/>
                    <a:pt x="358" y="13"/>
                  </a:cubicBezTo>
                  <a:cubicBezTo>
                    <a:pt x="501" y="13"/>
                    <a:pt x="644" y="13"/>
                    <a:pt x="786" y="25"/>
                  </a:cubicBezTo>
                  <a:cubicBezTo>
                    <a:pt x="858" y="25"/>
                    <a:pt x="965" y="84"/>
                    <a:pt x="941" y="108"/>
                  </a:cubicBezTo>
                  <a:cubicBezTo>
                    <a:pt x="774" y="334"/>
                    <a:pt x="1025" y="489"/>
                    <a:pt x="1025" y="680"/>
                  </a:cubicBezTo>
                  <a:cubicBezTo>
                    <a:pt x="1013" y="870"/>
                    <a:pt x="953" y="989"/>
                    <a:pt x="751" y="1013"/>
                  </a:cubicBezTo>
                  <a:cubicBezTo>
                    <a:pt x="620" y="1025"/>
                    <a:pt x="489" y="989"/>
                    <a:pt x="382" y="108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0"/>
            <p:cNvSpPr/>
            <p:nvPr/>
          </p:nvSpPr>
          <p:spPr>
            <a:xfrm>
              <a:off x="9193786" y="4246968"/>
              <a:ext cx="111953" cy="153654"/>
            </a:xfrm>
            <a:custGeom>
              <a:rect b="b" l="l" r="r" t="t"/>
              <a:pathLst>
                <a:path extrusionOk="0" h="1227" w="894">
                  <a:moveTo>
                    <a:pt x="24" y="941"/>
                  </a:moveTo>
                  <a:cubicBezTo>
                    <a:pt x="96" y="703"/>
                    <a:pt x="143" y="453"/>
                    <a:pt x="239" y="203"/>
                  </a:cubicBezTo>
                  <a:cubicBezTo>
                    <a:pt x="310" y="12"/>
                    <a:pt x="489" y="0"/>
                    <a:pt x="608" y="167"/>
                  </a:cubicBezTo>
                  <a:cubicBezTo>
                    <a:pt x="798" y="441"/>
                    <a:pt x="822" y="774"/>
                    <a:pt x="882" y="1084"/>
                  </a:cubicBezTo>
                  <a:cubicBezTo>
                    <a:pt x="893" y="1179"/>
                    <a:pt x="751" y="1227"/>
                    <a:pt x="703" y="1167"/>
                  </a:cubicBezTo>
                  <a:cubicBezTo>
                    <a:pt x="524" y="941"/>
                    <a:pt x="370" y="822"/>
                    <a:pt x="179" y="1155"/>
                  </a:cubicBezTo>
                  <a:cubicBezTo>
                    <a:pt x="167" y="1167"/>
                    <a:pt x="120" y="1167"/>
                    <a:pt x="96" y="1155"/>
                  </a:cubicBezTo>
                  <a:cubicBezTo>
                    <a:pt x="0" y="1120"/>
                    <a:pt x="36" y="1024"/>
                    <a:pt x="24" y="94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0"/>
            <p:cNvSpPr/>
            <p:nvPr/>
          </p:nvSpPr>
          <p:spPr>
            <a:xfrm>
              <a:off x="8734583" y="4254357"/>
              <a:ext cx="125353" cy="137375"/>
            </a:xfrm>
            <a:custGeom>
              <a:rect b="b" l="l" r="r" t="t"/>
              <a:pathLst>
                <a:path extrusionOk="0" h="1097" w="1001">
                  <a:moveTo>
                    <a:pt x="1000" y="858"/>
                  </a:moveTo>
                  <a:cubicBezTo>
                    <a:pt x="989" y="989"/>
                    <a:pt x="905" y="1096"/>
                    <a:pt x="786" y="989"/>
                  </a:cubicBezTo>
                  <a:cubicBezTo>
                    <a:pt x="584" y="787"/>
                    <a:pt x="417" y="775"/>
                    <a:pt x="215" y="989"/>
                  </a:cubicBezTo>
                  <a:cubicBezTo>
                    <a:pt x="131" y="1072"/>
                    <a:pt x="0" y="1013"/>
                    <a:pt x="24" y="894"/>
                  </a:cubicBezTo>
                  <a:cubicBezTo>
                    <a:pt x="72" y="656"/>
                    <a:pt x="131" y="418"/>
                    <a:pt x="262" y="215"/>
                  </a:cubicBezTo>
                  <a:cubicBezTo>
                    <a:pt x="405" y="13"/>
                    <a:pt x="584" y="1"/>
                    <a:pt x="750" y="179"/>
                  </a:cubicBezTo>
                  <a:cubicBezTo>
                    <a:pt x="929" y="370"/>
                    <a:pt x="941" y="620"/>
                    <a:pt x="1000" y="85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0"/>
            <p:cNvSpPr/>
            <p:nvPr/>
          </p:nvSpPr>
          <p:spPr>
            <a:xfrm>
              <a:off x="9539659" y="4270761"/>
              <a:ext cx="97051" cy="132866"/>
            </a:xfrm>
            <a:custGeom>
              <a:rect b="b" l="l" r="r" t="t"/>
              <a:pathLst>
                <a:path extrusionOk="0" h="1061" w="775">
                  <a:moveTo>
                    <a:pt x="72" y="441"/>
                  </a:moveTo>
                  <a:cubicBezTo>
                    <a:pt x="84" y="251"/>
                    <a:pt x="1" y="13"/>
                    <a:pt x="310" y="1"/>
                  </a:cubicBezTo>
                  <a:cubicBezTo>
                    <a:pt x="560" y="1"/>
                    <a:pt x="739" y="156"/>
                    <a:pt x="763" y="418"/>
                  </a:cubicBezTo>
                  <a:cubicBezTo>
                    <a:pt x="775" y="513"/>
                    <a:pt x="775" y="608"/>
                    <a:pt x="751" y="703"/>
                  </a:cubicBezTo>
                  <a:cubicBezTo>
                    <a:pt x="691" y="906"/>
                    <a:pt x="572" y="1061"/>
                    <a:pt x="346" y="1061"/>
                  </a:cubicBezTo>
                  <a:cubicBezTo>
                    <a:pt x="120" y="1049"/>
                    <a:pt x="84" y="870"/>
                    <a:pt x="84" y="668"/>
                  </a:cubicBezTo>
                  <a:cubicBezTo>
                    <a:pt x="84" y="596"/>
                    <a:pt x="72" y="513"/>
                    <a:pt x="72" y="44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0"/>
            <p:cNvSpPr/>
            <p:nvPr/>
          </p:nvSpPr>
          <p:spPr>
            <a:xfrm>
              <a:off x="8431912" y="6547492"/>
              <a:ext cx="202869" cy="47837"/>
            </a:xfrm>
            <a:custGeom>
              <a:rect b="b" l="l" r="r" t="t"/>
              <a:pathLst>
                <a:path extrusionOk="0" h="382" w="1620">
                  <a:moveTo>
                    <a:pt x="917" y="358"/>
                  </a:moveTo>
                  <a:cubicBezTo>
                    <a:pt x="619" y="346"/>
                    <a:pt x="393" y="382"/>
                    <a:pt x="167" y="322"/>
                  </a:cubicBezTo>
                  <a:cubicBezTo>
                    <a:pt x="96" y="298"/>
                    <a:pt x="12" y="263"/>
                    <a:pt x="0" y="167"/>
                  </a:cubicBezTo>
                  <a:cubicBezTo>
                    <a:pt x="0" y="72"/>
                    <a:pt x="72" y="13"/>
                    <a:pt x="155" y="13"/>
                  </a:cubicBezTo>
                  <a:cubicBezTo>
                    <a:pt x="584" y="1"/>
                    <a:pt x="1024" y="1"/>
                    <a:pt x="1453" y="1"/>
                  </a:cubicBezTo>
                  <a:cubicBezTo>
                    <a:pt x="1548" y="1"/>
                    <a:pt x="1608" y="60"/>
                    <a:pt x="1608" y="155"/>
                  </a:cubicBezTo>
                  <a:cubicBezTo>
                    <a:pt x="1620" y="251"/>
                    <a:pt x="1548" y="322"/>
                    <a:pt x="1465" y="322"/>
                  </a:cubicBezTo>
                  <a:cubicBezTo>
                    <a:pt x="1262" y="346"/>
                    <a:pt x="1048" y="358"/>
                    <a:pt x="917" y="35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0"/>
            <p:cNvSpPr/>
            <p:nvPr/>
          </p:nvSpPr>
          <p:spPr>
            <a:xfrm>
              <a:off x="9353323" y="4263373"/>
              <a:ext cx="134244" cy="137249"/>
            </a:xfrm>
            <a:custGeom>
              <a:rect b="b" l="l" r="r" t="t"/>
              <a:pathLst>
                <a:path extrusionOk="0" h="1096" w="1072">
                  <a:moveTo>
                    <a:pt x="655" y="417"/>
                  </a:moveTo>
                  <a:cubicBezTo>
                    <a:pt x="667" y="369"/>
                    <a:pt x="679" y="346"/>
                    <a:pt x="679" y="310"/>
                  </a:cubicBezTo>
                  <a:cubicBezTo>
                    <a:pt x="691" y="179"/>
                    <a:pt x="727" y="0"/>
                    <a:pt x="881" y="24"/>
                  </a:cubicBezTo>
                  <a:cubicBezTo>
                    <a:pt x="1072" y="60"/>
                    <a:pt x="941" y="227"/>
                    <a:pt x="929" y="334"/>
                  </a:cubicBezTo>
                  <a:cubicBezTo>
                    <a:pt x="929" y="453"/>
                    <a:pt x="917" y="560"/>
                    <a:pt x="917" y="679"/>
                  </a:cubicBezTo>
                  <a:cubicBezTo>
                    <a:pt x="893" y="989"/>
                    <a:pt x="870" y="1000"/>
                    <a:pt x="572" y="869"/>
                  </a:cubicBezTo>
                  <a:cubicBezTo>
                    <a:pt x="489" y="834"/>
                    <a:pt x="441" y="798"/>
                    <a:pt x="370" y="893"/>
                  </a:cubicBezTo>
                  <a:cubicBezTo>
                    <a:pt x="215" y="1096"/>
                    <a:pt x="143" y="1000"/>
                    <a:pt x="108" y="810"/>
                  </a:cubicBezTo>
                  <a:cubicBezTo>
                    <a:pt x="96" y="762"/>
                    <a:pt x="96" y="703"/>
                    <a:pt x="96" y="655"/>
                  </a:cubicBezTo>
                  <a:cubicBezTo>
                    <a:pt x="131" y="488"/>
                    <a:pt x="0" y="262"/>
                    <a:pt x="191" y="167"/>
                  </a:cubicBezTo>
                  <a:cubicBezTo>
                    <a:pt x="417" y="48"/>
                    <a:pt x="441" y="393"/>
                    <a:pt x="655" y="41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0"/>
            <p:cNvSpPr/>
            <p:nvPr/>
          </p:nvSpPr>
          <p:spPr>
            <a:xfrm>
              <a:off x="8750987" y="6558011"/>
              <a:ext cx="199863" cy="38821"/>
            </a:xfrm>
            <a:custGeom>
              <a:rect b="b" l="l" r="r" t="t"/>
              <a:pathLst>
                <a:path extrusionOk="0" h="310" w="1596">
                  <a:moveTo>
                    <a:pt x="774" y="298"/>
                  </a:moveTo>
                  <a:cubicBezTo>
                    <a:pt x="572" y="298"/>
                    <a:pt x="381" y="298"/>
                    <a:pt x="191" y="298"/>
                  </a:cubicBezTo>
                  <a:cubicBezTo>
                    <a:pt x="107" y="298"/>
                    <a:pt x="24" y="262"/>
                    <a:pt x="12" y="167"/>
                  </a:cubicBezTo>
                  <a:cubicBezTo>
                    <a:pt x="0" y="71"/>
                    <a:pt x="72" y="12"/>
                    <a:pt x="155" y="12"/>
                  </a:cubicBezTo>
                  <a:cubicBezTo>
                    <a:pt x="596" y="0"/>
                    <a:pt x="1024" y="0"/>
                    <a:pt x="1465" y="0"/>
                  </a:cubicBezTo>
                  <a:cubicBezTo>
                    <a:pt x="1536" y="0"/>
                    <a:pt x="1584" y="48"/>
                    <a:pt x="1596" y="119"/>
                  </a:cubicBezTo>
                  <a:cubicBezTo>
                    <a:pt x="1596" y="214"/>
                    <a:pt x="1536" y="274"/>
                    <a:pt x="1453" y="286"/>
                  </a:cubicBezTo>
                  <a:cubicBezTo>
                    <a:pt x="1227" y="298"/>
                    <a:pt x="1000" y="298"/>
                    <a:pt x="774" y="310"/>
                  </a:cubicBezTo>
                  <a:cubicBezTo>
                    <a:pt x="774" y="310"/>
                    <a:pt x="774" y="298"/>
                    <a:pt x="774" y="29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0"/>
            <p:cNvSpPr/>
            <p:nvPr/>
          </p:nvSpPr>
          <p:spPr>
            <a:xfrm>
              <a:off x="9032745" y="4269259"/>
              <a:ext cx="92543" cy="137375"/>
            </a:xfrm>
            <a:custGeom>
              <a:rect b="b" l="l" r="r" t="t"/>
              <a:pathLst>
                <a:path extrusionOk="0" h="1097" w="739">
                  <a:moveTo>
                    <a:pt x="36" y="584"/>
                  </a:moveTo>
                  <a:cubicBezTo>
                    <a:pt x="48" y="465"/>
                    <a:pt x="84" y="287"/>
                    <a:pt x="143" y="120"/>
                  </a:cubicBezTo>
                  <a:cubicBezTo>
                    <a:pt x="167" y="60"/>
                    <a:pt x="227" y="1"/>
                    <a:pt x="286" y="13"/>
                  </a:cubicBezTo>
                  <a:cubicBezTo>
                    <a:pt x="382" y="13"/>
                    <a:pt x="417" y="96"/>
                    <a:pt x="417" y="180"/>
                  </a:cubicBezTo>
                  <a:cubicBezTo>
                    <a:pt x="417" y="275"/>
                    <a:pt x="417" y="382"/>
                    <a:pt x="417" y="477"/>
                  </a:cubicBezTo>
                  <a:cubicBezTo>
                    <a:pt x="429" y="537"/>
                    <a:pt x="417" y="608"/>
                    <a:pt x="453" y="656"/>
                  </a:cubicBezTo>
                  <a:cubicBezTo>
                    <a:pt x="524" y="751"/>
                    <a:pt x="739" y="775"/>
                    <a:pt x="632" y="942"/>
                  </a:cubicBezTo>
                  <a:cubicBezTo>
                    <a:pt x="536" y="1096"/>
                    <a:pt x="334" y="1049"/>
                    <a:pt x="179" y="1013"/>
                  </a:cubicBezTo>
                  <a:cubicBezTo>
                    <a:pt x="1" y="965"/>
                    <a:pt x="36" y="787"/>
                    <a:pt x="36" y="58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0"/>
            <p:cNvSpPr/>
            <p:nvPr/>
          </p:nvSpPr>
          <p:spPr>
            <a:xfrm>
              <a:off x="7356849" y="6544486"/>
              <a:ext cx="152277" cy="41951"/>
            </a:xfrm>
            <a:custGeom>
              <a:rect b="b" l="l" r="r" t="t"/>
              <a:pathLst>
                <a:path extrusionOk="0" h="335" w="1216">
                  <a:moveTo>
                    <a:pt x="632" y="13"/>
                  </a:moveTo>
                  <a:cubicBezTo>
                    <a:pt x="763" y="13"/>
                    <a:pt x="882" y="1"/>
                    <a:pt x="1013" y="13"/>
                  </a:cubicBezTo>
                  <a:cubicBezTo>
                    <a:pt x="1120" y="13"/>
                    <a:pt x="1215" y="37"/>
                    <a:pt x="1215" y="156"/>
                  </a:cubicBezTo>
                  <a:cubicBezTo>
                    <a:pt x="1215" y="251"/>
                    <a:pt x="1132" y="299"/>
                    <a:pt x="1049" y="299"/>
                  </a:cubicBezTo>
                  <a:cubicBezTo>
                    <a:pt x="739" y="310"/>
                    <a:pt x="441" y="334"/>
                    <a:pt x="144" y="275"/>
                  </a:cubicBezTo>
                  <a:cubicBezTo>
                    <a:pt x="60" y="263"/>
                    <a:pt x="1" y="203"/>
                    <a:pt x="13" y="108"/>
                  </a:cubicBezTo>
                  <a:cubicBezTo>
                    <a:pt x="25" y="25"/>
                    <a:pt x="96" y="13"/>
                    <a:pt x="156" y="13"/>
                  </a:cubicBezTo>
                  <a:cubicBezTo>
                    <a:pt x="311" y="13"/>
                    <a:pt x="477" y="13"/>
                    <a:pt x="632" y="13"/>
                  </a:cubicBezTo>
                  <a:cubicBezTo>
                    <a:pt x="632" y="13"/>
                    <a:pt x="632" y="13"/>
                    <a:pt x="632" y="1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0"/>
            <p:cNvSpPr/>
            <p:nvPr/>
          </p:nvSpPr>
          <p:spPr>
            <a:xfrm>
              <a:off x="7006467" y="4099327"/>
              <a:ext cx="67247" cy="114959"/>
            </a:xfrm>
            <a:custGeom>
              <a:rect b="b" l="l" r="r" t="t"/>
              <a:pathLst>
                <a:path extrusionOk="0" h="918" w="537">
                  <a:moveTo>
                    <a:pt x="525" y="263"/>
                  </a:moveTo>
                  <a:cubicBezTo>
                    <a:pt x="477" y="417"/>
                    <a:pt x="370" y="572"/>
                    <a:pt x="489" y="775"/>
                  </a:cubicBezTo>
                  <a:cubicBezTo>
                    <a:pt x="537" y="858"/>
                    <a:pt x="382" y="917"/>
                    <a:pt x="287" y="917"/>
                  </a:cubicBezTo>
                  <a:cubicBezTo>
                    <a:pt x="156" y="917"/>
                    <a:pt x="61" y="882"/>
                    <a:pt x="37" y="751"/>
                  </a:cubicBezTo>
                  <a:cubicBezTo>
                    <a:pt x="1" y="501"/>
                    <a:pt x="251" y="322"/>
                    <a:pt x="168" y="60"/>
                  </a:cubicBezTo>
                  <a:cubicBezTo>
                    <a:pt x="168" y="36"/>
                    <a:pt x="311" y="1"/>
                    <a:pt x="382" y="24"/>
                  </a:cubicBezTo>
                  <a:cubicBezTo>
                    <a:pt x="513" y="48"/>
                    <a:pt x="525" y="132"/>
                    <a:pt x="525" y="26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0"/>
            <p:cNvSpPr/>
            <p:nvPr/>
          </p:nvSpPr>
          <p:spPr>
            <a:xfrm>
              <a:off x="8753993" y="4054621"/>
              <a:ext cx="50717" cy="138752"/>
            </a:xfrm>
            <a:custGeom>
              <a:rect b="b" l="l" r="r" t="t"/>
              <a:pathLst>
                <a:path extrusionOk="0" h="1108" w="405">
                  <a:moveTo>
                    <a:pt x="333" y="608"/>
                  </a:moveTo>
                  <a:cubicBezTo>
                    <a:pt x="333" y="667"/>
                    <a:pt x="333" y="715"/>
                    <a:pt x="333" y="762"/>
                  </a:cubicBezTo>
                  <a:cubicBezTo>
                    <a:pt x="322" y="893"/>
                    <a:pt x="405" y="1108"/>
                    <a:pt x="191" y="1108"/>
                  </a:cubicBezTo>
                  <a:cubicBezTo>
                    <a:pt x="24" y="1096"/>
                    <a:pt x="12" y="893"/>
                    <a:pt x="12" y="751"/>
                  </a:cubicBezTo>
                  <a:cubicBezTo>
                    <a:pt x="0" y="560"/>
                    <a:pt x="0" y="370"/>
                    <a:pt x="0" y="167"/>
                  </a:cubicBezTo>
                  <a:cubicBezTo>
                    <a:pt x="0" y="96"/>
                    <a:pt x="36" y="12"/>
                    <a:pt x="131" y="0"/>
                  </a:cubicBezTo>
                  <a:cubicBezTo>
                    <a:pt x="226" y="0"/>
                    <a:pt x="298" y="48"/>
                    <a:pt x="298" y="143"/>
                  </a:cubicBezTo>
                  <a:cubicBezTo>
                    <a:pt x="322" y="298"/>
                    <a:pt x="322" y="465"/>
                    <a:pt x="333" y="60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0"/>
            <p:cNvSpPr/>
            <p:nvPr/>
          </p:nvSpPr>
          <p:spPr>
            <a:xfrm>
              <a:off x="8909022" y="4273767"/>
              <a:ext cx="64242" cy="119467"/>
            </a:xfrm>
            <a:custGeom>
              <a:rect b="b" l="l" r="r" t="t"/>
              <a:pathLst>
                <a:path extrusionOk="0" h="954" w="513">
                  <a:moveTo>
                    <a:pt x="179" y="1"/>
                  </a:moveTo>
                  <a:cubicBezTo>
                    <a:pt x="262" y="13"/>
                    <a:pt x="322" y="36"/>
                    <a:pt x="346" y="108"/>
                  </a:cubicBezTo>
                  <a:cubicBezTo>
                    <a:pt x="393" y="322"/>
                    <a:pt x="453" y="536"/>
                    <a:pt x="500" y="763"/>
                  </a:cubicBezTo>
                  <a:cubicBezTo>
                    <a:pt x="512" y="822"/>
                    <a:pt x="465" y="882"/>
                    <a:pt x="417" y="917"/>
                  </a:cubicBezTo>
                  <a:cubicBezTo>
                    <a:pt x="346" y="953"/>
                    <a:pt x="286" y="941"/>
                    <a:pt x="238" y="894"/>
                  </a:cubicBezTo>
                  <a:cubicBezTo>
                    <a:pt x="96" y="763"/>
                    <a:pt x="0" y="239"/>
                    <a:pt x="84" y="72"/>
                  </a:cubicBezTo>
                  <a:cubicBezTo>
                    <a:pt x="108" y="36"/>
                    <a:pt x="155" y="24"/>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0"/>
            <p:cNvSpPr/>
            <p:nvPr/>
          </p:nvSpPr>
          <p:spPr>
            <a:xfrm>
              <a:off x="7167508" y="4118737"/>
              <a:ext cx="50842" cy="89538"/>
            </a:xfrm>
            <a:custGeom>
              <a:rect b="b" l="l" r="r" t="t"/>
              <a:pathLst>
                <a:path extrusionOk="0" h="715" w="406">
                  <a:moveTo>
                    <a:pt x="394" y="393"/>
                  </a:moveTo>
                  <a:cubicBezTo>
                    <a:pt x="394" y="441"/>
                    <a:pt x="394" y="512"/>
                    <a:pt x="382" y="572"/>
                  </a:cubicBezTo>
                  <a:cubicBezTo>
                    <a:pt x="358" y="655"/>
                    <a:pt x="310" y="715"/>
                    <a:pt x="215" y="715"/>
                  </a:cubicBezTo>
                  <a:cubicBezTo>
                    <a:pt x="144" y="715"/>
                    <a:pt x="84" y="667"/>
                    <a:pt x="72" y="608"/>
                  </a:cubicBezTo>
                  <a:cubicBezTo>
                    <a:pt x="37" y="536"/>
                    <a:pt x="25" y="453"/>
                    <a:pt x="25" y="381"/>
                  </a:cubicBezTo>
                  <a:cubicBezTo>
                    <a:pt x="25" y="227"/>
                    <a:pt x="1" y="0"/>
                    <a:pt x="203" y="0"/>
                  </a:cubicBezTo>
                  <a:cubicBezTo>
                    <a:pt x="406" y="0"/>
                    <a:pt x="382" y="227"/>
                    <a:pt x="394" y="393"/>
                  </a:cubicBezTo>
                  <a:close/>
                </a:path>
              </a:pathLst>
            </a:custGeom>
            <a:solidFill>
              <a:srgbClr val="E5DE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0"/>
            <p:cNvSpPr/>
            <p:nvPr/>
          </p:nvSpPr>
          <p:spPr>
            <a:xfrm>
              <a:off x="7096004" y="4108343"/>
              <a:ext cx="50842" cy="88035"/>
            </a:xfrm>
            <a:custGeom>
              <a:rect b="b" l="l" r="r" t="t"/>
              <a:pathLst>
                <a:path extrusionOk="0" h="703" w="406">
                  <a:moveTo>
                    <a:pt x="369" y="417"/>
                  </a:moveTo>
                  <a:cubicBezTo>
                    <a:pt x="369" y="476"/>
                    <a:pt x="405" y="667"/>
                    <a:pt x="215" y="679"/>
                  </a:cubicBezTo>
                  <a:cubicBezTo>
                    <a:pt x="0" y="703"/>
                    <a:pt x="12" y="500"/>
                    <a:pt x="0" y="333"/>
                  </a:cubicBezTo>
                  <a:cubicBezTo>
                    <a:pt x="0" y="310"/>
                    <a:pt x="0" y="274"/>
                    <a:pt x="0" y="238"/>
                  </a:cubicBezTo>
                  <a:cubicBezTo>
                    <a:pt x="12" y="131"/>
                    <a:pt x="48" y="12"/>
                    <a:pt x="191" y="0"/>
                  </a:cubicBezTo>
                  <a:cubicBezTo>
                    <a:pt x="322" y="0"/>
                    <a:pt x="358" y="119"/>
                    <a:pt x="369" y="238"/>
                  </a:cubicBezTo>
                  <a:cubicBezTo>
                    <a:pt x="381" y="274"/>
                    <a:pt x="369" y="298"/>
                    <a:pt x="369" y="41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0"/>
            <p:cNvSpPr/>
            <p:nvPr/>
          </p:nvSpPr>
          <p:spPr>
            <a:xfrm>
              <a:off x="7333056" y="6455075"/>
              <a:ext cx="113456" cy="44831"/>
            </a:xfrm>
            <a:custGeom>
              <a:rect b="b" l="l" r="r" t="t"/>
              <a:pathLst>
                <a:path extrusionOk="0" h="358" w="906">
                  <a:moveTo>
                    <a:pt x="0" y="108"/>
                  </a:moveTo>
                  <a:cubicBezTo>
                    <a:pt x="262" y="0"/>
                    <a:pt x="524" y="36"/>
                    <a:pt x="786" y="48"/>
                  </a:cubicBezTo>
                  <a:cubicBezTo>
                    <a:pt x="834" y="60"/>
                    <a:pt x="882" y="84"/>
                    <a:pt x="893" y="143"/>
                  </a:cubicBezTo>
                  <a:cubicBezTo>
                    <a:pt x="905" y="215"/>
                    <a:pt x="858" y="274"/>
                    <a:pt x="798" y="286"/>
                  </a:cubicBezTo>
                  <a:cubicBezTo>
                    <a:pt x="512" y="358"/>
                    <a:pt x="239" y="322"/>
                    <a:pt x="0" y="10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0"/>
            <p:cNvSpPr/>
            <p:nvPr/>
          </p:nvSpPr>
          <p:spPr>
            <a:xfrm>
              <a:off x="9031243" y="6556508"/>
              <a:ext cx="73258" cy="41826"/>
            </a:xfrm>
            <a:custGeom>
              <a:rect b="b" l="l" r="r" t="t"/>
              <a:pathLst>
                <a:path extrusionOk="0" h="334" w="585">
                  <a:moveTo>
                    <a:pt x="298" y="322"/>
                  </a:moveTo>
                  <a:cubicBezTo>
                    <a:pt x="167" y="322"/>
                    <a:pt x="1" y="333"/>
                    <a:pt x="13" y="155"/>
                  </a:cubicBezTo>
                  <a:cubicBezTo>
                    <a:pt x="24" y="0"/>
                    <a:pt x="191" y="12"/>
                    <a:pt x="310" y="12"/>
                  </a:cubicBezTo>
                  <a:cubicBezTo>
                    <a:pt x="429" y="12"/>
                    <a:pt x="572" y="24"/>
                    <a:pt x="572" y="155"/>
                  </a:cubicBezTo>
                  <a:cubicBezTo>
                    <a:pt x="584" y="333"/>
                    <a:pt x="417" y="322"/>
                    <a:pt x="298" y="32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0"/>
            <p:cNvSpPr/>
            <p:nvPr/>
          </p:nvSpPr>
          <p:spPr>
            <a:xfrm>
              <a:off x="8458710" y="4321478"/>
              <a:ext cx="47837" cy="82149"/>
            </a:xfrm>
            <a:custGeom>
              <a:rect b="b" l="l" r="r" t="t"/>
              <a:pathLst>
                <a:path extrusionOk="0" h="656" w="382">
                  <a:moveTo>
                    <a:pt x="36" y="13"/>
                  </a:moveTo>
                  <a:cubicBezTo>
                    <a:pt x="251" y="120"/>
                    <a:pt x="382" y="465"/>
                    <a:pt x="251" y="608"/>
                  </a:cubicBezTo>
                  <a:cubicBezTo>
                    <a:pt x="227" y="632"/>
                    <a:pt x="191" y="656"/>
                    <a:pt x="167" y="656"/>
                  </a:cubicBezTo>
                  <a:cubicBezTo>
                    <a:pt x="96" y="656"/>
                    <a:pt x="48" y="608"/>
                    <a:pt x="36" y="536"/>
                  </a:cubicBezTo>
                  <a:cubicBezTo>
                    <a:pt x="1" y="358"/>
                    <a:pt x="13" y="179"/>
                    <a:pt x="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0"/>
            <p:cNvSpPr/>
            <p:nvPr/>
          </p:nvSpPr>
          <p:spPr>
            <a:xfrm>
              <a:off x="7294236" y="5952669"/>
              <a:ext cx="44957" cy="49214"/>
            </a:xfrm>
            <a:custGeom>
              <a:rect b="b" l="l" r="r" t="t"/>
              <a:pathLst>
                <a:path extrusionOk="0" h="393" w="359">
                  <a:moveTo>
                    <a:pt x="358" y="214"/>
                  </a:moveTo>
                  <a:cubicBezTo>
                    <a:pt x="346" y="322"/>
                    <a:pt x="287" y="393"/>
                    <a:pt x="203" y="381"/>
                  </a:cubicBezTo>
                  <a:cubicBezTo>
                    <a:pt x="72" y="381"/>
                    <a:pt x="13" y="274"/>
                    <a:pt x="1" y="155"/>
                  </a:cubicBezTo>
                  <a:cubicBezTo>
                    <a:pt x="1" y="60"/>
                    <a:pt x="72" y="0"/>
                    <a:pt x="156" y="0"/>
                  </a:cubicBezTo>
                  <a:cubicBezTo>
                    <a:pt x="299" y="0"/>
                    <a:pt x="346" y="95"/>
                    <a:pt x="358" y="21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0"/>
            <p:cNvSpPr/>
            <p:nvPr/>
          </p:nvSpPr>
          <p:spPr>
            <a:xfrm>
              <a:off x="8148651" y="4631662"/>
              <a:ext cx="47837" cy="46334"/>
            </a:xfrm>
            <a:custGeom>
              <a:rect b="b" l="l" r="r" t="t"/>
              <a:pathLst>
                <a:path extrusionOk="0" h="370" w="382">
                  <a:moveTo>
                    <a:pt x="155" y="0"/>
                  </a:moveTo>
                  <a:cubicBezTo>
                    <a:pt x="262" y="0"/>
                    <a:pt x="345" y="48"/>
                    <a:pt x="369" y="155"/>
                  </a:cubicBezTo>
                  <a:cubicBezTo>
                    <a:pt x="381" y="238"/>
                    <a:pt x="345" y="322"/>
                    <a:pt x="250" y="345"/>
                  </a:cubicBezTo>
                  <a:cubicBezTo>
                    <a:pt x="119" y="369"/>
                    <a:pt x="36" y="298"/>
                    <a:pt x="12" y="167"/>
                  </a:cubicBezTo>
                  <a:cubicBezTo>
                    <a:pt x="0" y="72"/>
                    <a:pt x="72" y="36"/>
                    <a:pt x="1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0"/>
            <p:cNvSpPr/>
            <p:nvPr/>
          </p:nvSpPr>
          <p:spPr>
            <a:xfrm>
              <a:off x="8651057" y="4081420"/>
              <a:ext cx="58231" cy="37443"/>
            </a:xfrm>
            <a:custGeom>
              <a:rect b="b" l="l" r="r" t="t"/>
              <a:pathLst>
                <a:path extrusionOk="0" h="299" w="465">
                  <a:moveTo>
                    <a:pt x="274" y="287"/>
                  </a:moveTo>
                  <a:cubicBezTo>
                    <a:pt x="143" y="275"/>
                    <a:pt x="1" y="298"/>
                    <a:pt x="1" y="132"/>
                  </a:cubicBezTo>
                  <a:cubicBezTo>
                    <a:pt x="1" y="25"/>
                    <a:pt x="120" y="1"/>
                    <a:pt x="227" y="1"/>
                  </a:cubicBezTo>
                  <a:cubicBezTo>
                    <a:pt x="322" y="1"/>
                    <a:pt x="429" y="36"/>
                    <a:pt x="441" y="144"/>
                  </a:cubicBezTo>
                  <a:cubicBezTo>
                    <a:pt x="465" y="287"/>
                    <a:pt x="334" y="263"/>
                    <a:pt x="274" y="28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0"/>
            <p:cNvSpPr/>
            <p:nvPr/>
          </p:nvSpPr>
          <p:spPr>
            <a:xfrm>
              <a:off x="8652560" y="4163443"/>
              <a:ext cx="55225" cy="37443"/>
            </a:xfrm>
            <a:custGeom>
              <a:rect b="b" l="l" r="r" t="t"/>
              <a:pathLst>
                <a:path extrusionOk="0" h="299" w="441">
                  <a:moveTo>
                    <a:pt x="441" y="132"/>
                  </a:moveTo>
                  <a:cubicBezTo>
                    <a:pt x="429" y="251"/>
                    <a:pt x="358" y="286"/>
                    <a:pt x="251" y="286"/>
                  </a:cubicBezTo>
                  <a:cubicBezTo>
                    <a:pt x="143" y="298"/>
                    <a:pt x="0" y="286"/>
                    <a:pt x="0" y="143"/>
                  </a:cubicBezTo>
                  <a:cubicBezTo>
                    <a:pt x="0" y="48"/>
                    <a:pt x="131" y="13"/>
                    <a:pt x="227" y="13"/>
                  </a:cubicBezTo>
                  <a:cubicBezTo>
                    <a:pt x="322" y="1"/>
                    <a:pt x="417" y="1"/>
                    <a:pt x="441" y="13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0"/>
            <p:cNvSpPr/>
            <p:nvPr/>
          </p:nvSpPr>
          <p:spPr>
            <a:xfrm>
              <a:off x="8184341" y="4885119"/>
              <a:ext cx="34438" cy="35815"/>
            </a:xfrm>
            <a:custGeom>
              <a:rect b="b" l="l" r="r" t="t"/>
              <a:pathLst>
                <a:path extrusionOk="0" h="286" w="275">
                  <a:moveTo>
                    <a:pt x="96" y="12"/>
                  </a:moveTo>
                  <a:cubicBezTo>
                    <a:pt x="215" y="0"/>
                    <a:pt x="263" y="60"/>
                    <a:pt x="275" y="143"/>
                  </a:cubicBezTo>
                  <a:cubicBezTo>
                    <a:pt x="275" y="203"/>
                    <a:pt x="239" y="274"/>
                    <a:pt x="168" y="274"/>
                  </a:cubicBezTo>
                  <a:cubicBezTo>
                    <a:pt x="60" y="286"/>
                    <a:pt x="1" y="226"/>
                    <a:pt x="1" y="143"/>
                  </a:cubicBezTo>
                  <a:cubicBezTo>
                    <a:pt x="1" y="84"/>
                    <a:pt x="37" y="24"/>
                    <a:pt x="96" y="1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0"/>
            <p:cNvSpPr/>
            <p:nvPr/>
          </p:nvSpPr>
          <p:spPr>
            <a:xfrm>
              <a:off x="7343450" y="4226056"/>
              <a:ext cx="2123357" cy="2176955"/>
            </a:xfrm>
            <a:custGeom>
              <a:rect b="b" l="l" r="r" t="t"/>
              <a:pathLst>
                <a:path extrusionOk="0" h="17384" w="16956">
                  <a:moveTo>
                    <a:pt x="787" y="16919"/>
                  </a:moveTo>
                  <a:cubicBezTo>
                    <a:pt x="1263" y="16610"/>
                    <a:pt x="1263" y="16610"/>
                    <a:pt x="1013" y="16312"/>
                  </a:cubicBezTo>
                  <a:cubicBezTo>
                    <a:pt x="1156" y="16157"/>
                    <a:pt x="1370" y="16157"/>
                    <a:pt x="1561" y="16134"/>
                  </a:cubicBezTo>
                  <a:cubicBezTo>
                    <a:pt x="1858" y="16110"/>
                    <a:pt x="2084" y="15955"/>
                    <a:pt x="2239" y="15717"/>
                  </a:cubicBezTo>
                  <a:cubicBezTo>
                    <a:pt x="2906" y="14657"/>
                    <a:pt x="3382" y="13538"/>
                    <a:pt x="3144" y="12228"/>
                  </a:cubicBezTo>
                  <a:cubicBezTo>
                    <a:pt x="3049" y="11716"/>
                    <a:pt x="2989" y="11204"/>
                    <a:pt x="2942" y="10681"/>
                  </a:cubicBezTo>
                  <a:cubicBezTo>
                    <a:pt x="2882" y="10073"/>
                    <a:pt x="2965" y="9454"/>
                    <a:pt x="3096" y="8847"/>
                  </a:cubicBezTo>
                  <a:cubicBezTo>
                    <a:pt x="3168" y="8514"/>
                    <a:pt x="3394" y="8275"/>
                    <a:pt x="3656" y="8085"/>
                  </a:cubicBezTo>
                  <a:cubicBezTo>
                    <a:pt x="3858" y="7930"/>
                    <a:pt x="4073" y="7799"/>
                    <a:pt x="4299" y="7644"/>
                  </a:cubicBezTo>
                  <a:cubicBezTo>
                    <a:pt x="4156" y="7537"/>
                    <a:pt x="4037" y="7585"/>
                    <a:pt x="3918" y="7644"/>
                  </a:cubicBezTo>
                  <a:cubicBezTo>
                    <a:pt x="3192" y="8002"/>
                    <a:pt x="2799" y="8573"/>
                    <a:pt x="2680" y="9383"/>
                  </a:cubicBezTo>
                  <a:cubicBezTo>
                    <a:pt x="2573" y="10192"/>
                    <a:pt x="2608" y="10966"/>
                    <a:pt x="2763" y="11764"/>
                  </a:cubicBezTo>
                  <a:cubicBezTo>
                    <a:pt x="2799" y="11955"/>
                    <a:pt x="2858" y="12169"/>
                    <a:pt x="2739" y="12419"/>
                  </a:cubicBezTo>
                  <a:cubicBezTo>
                    <a:pt x="1870" y="11931"/>
                    <a:pt x="1108" y="11419"/>
                    <a:pt x="941" y="10335"/>
                  </a:cubicBezTo>
                  <a:cubicBezTo>
                    <a:pt x="775" y="9264"/>
                    <a:pt x="906" y="8228"/>
                    <a:pt x="1168" y="7204"/>
                  </a:cubicBezTo>
                  <a:cubicBezTo>
                    <a:pt x="1251" y="6871"/>
                    <a:pt x="1370" y="6549"/>
                    <a:pt x="1477" y="6228"/>
                  </a:cubicBezTo>
                  <a:cubicBezTo>
                    <a:pt x="1656" y="5680"/>
                    <a:pt x="1465" y="5144"/>
                    <a:pt x="977" y="4835"/>
                  </a:cubicBezTo>
                  <a:cubicBezTo>
                    <a:pt x="822" y="4739"/>
                    <a:pt x="668" y="4668"/>
                    <a:pt x="501" y="4596"/>
                  </a:cubicBezTo>
                  <a:cubicBezTo>
                    <a:pt x="25" y="4382"/>
                    <a:pt x="1" y="4346"/>
                    <a:pt x="108" y="3775"/>
                  </a:cubicBezTo>
                  <a:cubicBezTo>
                    <a:pt x="346" y="3870"/>
                    <a:pt x="584" y="3977"/>
                    <a:pt x="822" y="4061"/>
                  </a:cubicBezTo>
                  <a:cubicBezTo>
                    <a:pt x="1096" y="4156"/>
                    <a:pt x="1310" y="4073"/>
                    <a:pt x="1406" y="3870"/>
                  </a:cubicBezTo>
                  <a:cubicBezTo>
                    <a:pt x="1513" y="3656"/>
                    <a:pt x="1453" y="3430"/>
                    <a:pt x="1227" y="3275"/>
                  </a:cubicBezTo>
                  <a:cubicBezTo>
                    <a:pt x="1013" y="3132"/>
                    <a:pt x="810" y="2977"/>
                    <a:pt x="644" y="2775"/>
                  </a:cubicBezTo>
                  <a:cubicBezTo>
                    <a:pt x="572" y="2703"/>
                    <a:pt x="501" y="2620"/>
                    <a:pt x="394" y="2656"/>
                  </a:cubicBezTo>
                  <a:cubicBezTo>
                    <a:pt x="227" y="2715"/>
                    <a:pt x="191" y="2632"/>
                    <a:pt x="191" y="2489"/>
                  </a:cubicBezTo>
                  <a:cubicBezTo>
                    <a:pt x="191" y="2370"/>
                    <a:pt x="132" y="2239"/>
                    <a:pt x="346" y="2215"/>
                  </a:cubicBezTo>
                  <a:cubicBezTo>
                    <a:pt x="656" y="2191"/>
                    <a:pt x="620" y="1918"/>
                    <a:pt x="691" y="1679"/>
                  </a:cubicBezTo>
                  <a:cubicBezTo>
                    <a:pt x="882" y="1668"/>
                    <a:pt x="1025" y="1787"/>
                    <a:pt x="1180" y="1846"/>
                  </a:cubicBezTo>
                  <a:cubicBezTo>
                    <a:pt x="1441" y="1965"/>
                    <a:pt x="1703" y="1989"/>
                    <a:pt x="1965" y="1834"/>
                  </a:cubicBezTo>
                  <a:cubicBezTo>
                    <a:pt x="2275" y="1644"/>
                    <a:pt x="2584" y="1691"/>
                    <a:pt x="2894" y="1870"/>
                  </a:cubicBezTo>
                  <a:cubicBezTo>
                    <a:pt x="3049" y="1953"/>
                    <a:pt x="3192" y="2072"/>
                    <a:pt x="3346" y="2156"/>
                  </a:cubicBezTo>
                  <a:cubicBezTo>
                    <a:pt x="3608" y="2287"/>
                    <a:pt x="3835" y="2441"/>
                    <a:pt x="3763" y="2882"/>
                  </a:cubicBezTo>
                  <a:cubicBezTo>
                    <a:pt x="4108" y="2584"/>
                    <a:pt x="4347" y="2263"/>
                    <a:pt x="4847" y="2251"/>
                  </a:cubicBezTo>
                  <a:cubicBezTo>
                    <a:pt x="4454" y="2489"/>
                    <a:pt x="4263" y="2787"/>
                    <a:pt x="4180" y="3156"/>
                  </a:cubicBezTo>
                  <a:cubicBezTo>
                    <a:pt x="4311" y="3227"/>
                    <a:pt x="4370" y="3132"/>
                    <a:pt x="4418" y="3061"/>
                  </a:cubicBezTo>
                  <a:cubicBezTo>
                    <a:pt x="4478" y="2977"/>
                    <a:pt x="4513" y="2882"/>
                    <a:pt x="4573" y="2811"/>
                  </a:cubicBezTo>
                  <a:cubicBezTo>
                    <a:pt x="4692" y="2656"/>
                    <a:pt x="4882" y="2453"/>
                    <a:pt x="5049" y="2584"/>
                  </a:cubicBezTo>
                  <a:cubicBezTo>
                    <a:pt x="5240" y="2715"/>
                    <a:pt x="5073" y="2942"/>
                    <a:pt x="4954" y="3084"/>
                  </a:cubicBezTo>
                  <a:cubicBezTo>
                    <a:pt x="4585" y="3513"/>
                    <a:pt x="4466" y="3989"/>
                    <a:pt x="4549" y="4537"/>
                  </a:cubicBezTo>
                  <a:cubicBezTo>
                    <a:pt x="4561" y="4632"/>
                    <a:pt x="4561" y="4727"/>
                    <a:pt x="4561" y="4835"/>
                  </a:cubicBezTo>
                  <a:cubicBezTo>
                    <a:pt x="4573" y="5275"/>
                    <a:pt x="4573" y="5275"/>
                    <a:pt x="4192" y="5478"/>
                  </a:cubicBezTo>
                  <a:cubicBezTo>
                    <a:pt x="4192" y="5525"/>
                    <a:pt x="4228" y="5549"/>
                    <a:pt x="4263" y="5585"/>
                  </a:cubicBezTo>
                  <a:cubicBezTo>
                    <a:pt x="4382" y="5644"/>
                    <a:pt x="4561" y="5561"/>
                    <a:pt x="4620" y="5704"/>
                  </a:cubicBezTo>
                  <a:cubicBezTo>
                    <a:pt x="4680" y="5882"/>
                    <a:pt x="4716" y="6085"/>
                    <a:pt x="4751" y="6275"/>
                  </a:cubicBezTo>
                  <a:cubicBezTo>
                    <a:pt x="4763" y="6394"/>
                    <a:pt x="4656" y="6430"/>
                    <a:pt x="4549" y="6442"/>
                  </a:cubicBezTo>
                  <a:cubicBezTo>
                    <a:pt x="4299" y="6478"/>
                    <a:pt x="4037" y="6490"/>
                    <a:pt x="3775" y="6525"/>
                  </a:cubicBezTo>
                  <a:cubicBezTo>
                    <a:pt x="3620" y="6537"/>
                    <a:pt x="3454" y="6513"/>
                    <a:pt x="3311" y="6656"/>
                  </a:cubicBezTo>
                  <a:cubicBezTo>
                    <a:pt x="3346" y="6787"/>
                    <a:pt x="3466" y="6799"/>
                    <a:pt x="3573" y="6799"/>
                  </a:cubicBezTo>
                  <a:cubicBezTo>
                    <a:pt x="3954" y="6811"/>
                    <a:pt x="4335" y="6918"/>
                    <a:pt x="4728" y="6835"/>
                  </a:cubicBezTo>
                  <a:cubicBezTo>
                    <a:pt x="5001" y="6787"/>
                    <a:pt x="5263" y="7228"/>
                    <a:pt x="5132" y="7466"/>
                  </a:cubicBezTo>
                  <a:cubicBezTo>
                    <a:pt x="4966" y="7787"/>
                    <a:pt x="4739" y="8073"/>
                    <a:pt x="4739" y="8454"/>
                  </a:cubicBezTo>
                  <a:cubicBezTo>
                    <a:pt x="4751" y="8537"/>
                    <a:pt x="4728" y="8621"/>
                    <a:pt x="4799" y="8680"/>
                  </a:cubicBezTo>
                  <a:cubicBezTo>
                    <a:pt x="4918" y="8716"/>
                    <a:pt x="4966" y="8609"/>
                    <a:pt x="5001" y="8526"/>
                  </a:cubicBezTo>
                  <a:cubicBezTo>
                    <a:pt x="5037" y="8442"/>
                    <a:pt x="5061" y="8335"/>
                    <a:pt x="5097" y="8252"/>
                  </a:cubicBezTo>
                  <a:cubicBezTo>
                    <a:pt x="5311" y="7716"/>
                    <a:pt x="5656" y="7549"/>
                    <a:pt x="6204" y="7692"/>
                  </a:cubicBezTo>
                  <a:cubicBezTo>
                    <a:pt x="6359" y="7740"/>
                    <a:pt x="6359" y="7847"/>
                    <a:pt x="6383" y="7954"/>
                  </a:cubicBezTo>
                  <a:cubicBezTo>
                    <a:pt x="6430" y="8275"/>
                    <a:pt x="6478" y="8597"/>
                    <a:pt x="6525" y="8918"/>
                  </a:cubicBezTo>
                  <a:cubicBezTo>
                    <a:pt x="6537" y="8990"/>
                    <a:pt x="6549" y="9073"/>
                    <a:pt x="6573" y="9145"/>
                  </a:cubicBezTo>
                  <a:cubicBezTo>
                    <a:pt x="6597" y="9216"/>
                    <a:pt x="6644" y="9252"/>
                    <a:pt x="6716" y="9264"/>
                  </a:cubicBezTo>
                  <a:cubicBezTo>
                    <a:pt x="6823" y="9264"/>
                    <a:pt x="6871" y="9204"/>
                    <a:pt x="6883" y="9121"/>
                  </a:cubicBezTo>
                  <a:cubicBezTo>
                    <a:pt x="6918" y="8942"/>
                    <a:pt x="6930" y="8764"/>
                    <a:pt x="6906" y="8585"/>
                  </a:cubicBezTo>
                  <a:cubicBezTo>
                    <a:pt x="6883" y="8490"/>
                    <a:pt x="6859" y="8395"/>
                    <a:pt x="6835" y="8299"/>
                  </a:cubicBezTo>
                  <a:cubicBezTo>
                    <a:pt x="6728" y="7621"/>
                    <a:pt x="6799" y="7537"/>
                    <a:pt x="7526" y="7525"/>
                  </a:cubicBezTo>
                  <a:cubicBezTo>
                    <a:pt x="7621" y="7787"/>
                    <a:pt x="7573" y="8073"/>
                    <a:pt x="7573" y="8335"/>
                  </a:cubicBezTo>
                  <a:cubicBezTo>
                    <a:pt x="7585" y="8728"/>
                    <a:pt x="7752" y="9061"/>
                    <a:pt x="7895" y="9395"/>
                  </a:cubicBezTo>
                  <a:cubicBezTo>
                    <a:pt x="7918" y="9454"/>
                    <a:pt x="7954" y="9526"/>
                    <a:pt x="8038" y="9490"/>
                  </a:cubicBezTo>
                  <a:cubicBezTo>
                    <a:pt x="8109" y="9466"/>
                    <a:pt x="8145" y="9407"/>
                    <a:pt x="8133" y="9335"/>
                  </a:cubicBezTo>
                  <a:cubicBezTo>
                    <a:pt x="8121" y="9264"/>
                    <a:pt x="8097" y="9180"/>
                    <a:pt x="8049" y="9109"/>
                  </a:cubicBezTo>
                  <a:cubicBezTo>
                    <a:pt x="7871" y="8811"/>
                    <a:pt x="7847" y="8502"/>
                    <a:pt x="7930" y="8168"/>
                  </a:cubicBezTo>
                  <a:cubicBezTo>
                    <a:pt x="7966" y="8037"/>
                    <a:pt x="7990" y="7883"/>
                    <a:pt x="7966" y="7740"/>
                  </a:cubicBezTo>
                  <a:cubicBezTo>
                    <a:pt x="7918" y="7359"/>
                    <a:pt x="8109" y="7168"/>
                    <a:pt x="8430" y="7061"/>
                  </a:cubicBezTo>
                  <a:cubicBezTo>
                    <a:pt x="8526" y="7025"/>
                    <a:pt x="8621" y="7002"/>
                    <a:pt x="8740" y="6954"/>
                  </a:cubicBezTo>
                  <a:cubicBezTo>
                    <a:pt x="8776" y="7347"/>
                    <a:pt x="8823" y="7716"/>
                    <a:pt x="8859" y="8073"/>
                  </a:cubicBezTo>
                  <a:cubicBezTo>
                    <a:pt x="8871" y="8156"/>
                    <a:pt x="8883" y="8252"/>
                    <a:pt x="8990" y="8240"/>
                  </a:cubicBezTo>
                  <a:cubicBezTo>
                    <a:pt x="9038" y="8228"/>
                    <a:pt x="9097" y="8156"/>
                    <a:pt x="9109" y="8097"/>
                  </a:cubicBezTo>
                  <a:cubicBezTo>
                    <a:pt x="9133" y="7954"/>
                    <a:pt x="9145" y="7811"/>
                    <a:pt x="9133" y="7668"/>
                  </a:cubicBezTo>
                  <a:cubicBezTo>
                    <a:pt x="9121" y="7406"/>
                    <a:pt x="9169" y="7156"/>
                    <a:pt x="9204" y="6894"/>
                  </a:cubicBezTo>
                  <a:cubicBezTo>
                    <a:pt x="9228" y="6763"/>
                    <a:pt x="9288" y="6704"/>
                    <a:pt x="9395" y="6632"/>
                  </a:cubicBezTo>
                  <a:cubicBezTo>
                    <a:pt x="9931" y="6299"/>
                    <a:pt x="9954" y="6323"/>
                    <a:pt x="10288" y="6871"/>
                  </a:cubicBezTo>
                  <a:cubicBezTo>
                    <a:pt x="10538" y="7287"/>
                    <a:pt x="10776" y="7704"/>
                    <a:pt x="10931" y="8180"/>
                  </a:cubicBezTo>
                  <a:cubicBezTo>
                    <a:pt x="11145" y="8097"/>
                    <a:pt x="11086" y="7942"/>
                    <a:pt x="11062" y="7835"/>
                  </a:cubicBezTo>
                  <a:cubicBezTo>
                    <a:pt x="11002" y="7430"/>
                    <a:pt x="10835" y="7061"/>
                    <a:pt x="10633" y="6704"/>
                  </a:cubicBezTo>
                  <a:cubicBezTo>
                    <a:pt x="10395" y="6263"/>
                    <a:pt x="10490" y="6144"/>
                    <a:pt x="11002" y="6120"/>
                  </a:cubicBezTo>
                  <a:cubicBezTo>
                    <a:pt x="11669" y="6085"/>
                    <a:pt x="12324" y="6251"/>
                    <a:pt x="12979" y="6287"/>
                  </a:cubicBezTo>
                  <a:cubicBezTo>
                    <a:pt x="13562" y="6311"/>
                    <a:pt x="14122" y="6228"/>
                    <a:pt x="14657" y="6037"/>
                  </a:cubicBezTo>
                  <a:cubicBezTo>
                    <a:pt x="15431" y="5763"/>
                    <a:pt x="15919" y="5192"/>
                    <a:pt x="16205" y="4442"/>
                  </a:cubicBezTo>
                  <a:cubicBezTo>
                    <a:pt x="16384" y="3989"/>
                    <a:pt x="16300" y="3549"/>
                    <a:pt x="15979" y="3168"/>
                  </a:cubicBezTo>
                  <a:cubicBezTo>
                    <a:pt x="15788" y="2942"/>
                    <a:pt x="15562" y="2822"/>
                    <a:pt x="15265" y="2811"/>
                  </a:cubicBezTo>
                  <a:cubicBezTo>
                    <a:pt x="14479" y="2799"/>
                    <a:pt x="13705" y="2799"/>
                    <a:pt x="12955" y="3096"/>
                  </a:cubicBezTo>
                  <a:cubicBezTo>
                    <a:pt x="12062" y="3442"/>
                    <a:pt x="11109" y="3453"/>
                    <a:pt x="10169" y="3382"/>
                  </a:cubicBezTo>
                  <a:cubicBezTo>
                    <a:pt x="9371" y="3311"/>
                    <a:pt x="8716" y="2942"/>
                    <a:pt x="8133" y="2441"/>
                  </a:cubicBezTo>
                  <a:cubicBezTo>
                    <a:pt x="7859" y="2203"/>
                    <a:pt x="7776" y="1858"/>
                    <a:pt x="7787" y="1501"/>
                  </a:cubicBezTo>
                  <a:cubicBezTo>
                    <a:pt x="7811" y="906"/>
                    <a:pt x="8383" y="191"/>
                    <a:pt x="8954" y="13"/>
                  </a:cubicBezTo>
                  <a:cubicBezTo>
                    <a:pt x="9002" y="1"/>
                    <a:pt x="9050" y="24"/>
                    <a:pt x="9097" y="24"/>
                  </a:cubicBezTo>
                  <a:cubicBezTo>
                    <a:pt x="9109" y="203"/>
                    <a:pt x="8966" y="251"/>
                    <a:pt x="8883" y="322"/>
                  </a:cubicBezTo>
                  <a:cubicBezTo>
                    <a:pt x="8680" y="501"/>
                    <a:pt x="8514" y="703"/>
                    <a:pt x="8407" y="941"/>
                  </a:cubicBezTo>
                  <a:cubicBezTo>
                    <a:pt x="8240" y="1275"/>
                    <a:pt x="8264" y="1572"/>
                    <a:pt x="8454" y="1906"/>
                  </a:cubicBezTo>
                  <a:cubicBezTo>
                    <a:pt x="8859" y="2620"/>
                    <a:pt x="9466" y="2942"/>
                    <a:pt x="10288" y="2953"/>
                  </a:cubicBezTo>
                  <a:cubicBezTo>
                    <a:pt x="11347" y="2977"/>
                    <a:pt x="12359" y="2775"/>
                    <a:pt x="13348" y="2453"/>
                  </a:cubicBezTo>
                  <a:cubicBezTo>
                    <a:pt x="14157" y="2203"/>
                    <a:pt x="14943" y="2227"/>
                    <a:pt x="15741" y="2465"/>
                  </a:cubicBezTo>
                  <a:cubicBezTo>
                    <a:pt x="16372" y="2656"/>
                    <a:pt x="16705" y="3072"/>
                    <a:pt x="16812" y="3668"/>
                  </a:cubicBezTo>
                  <a:cubicBezTo>
                    <a:pt x="16955" y="4454"/>
                    <a:pt x="16860" y="5180"/>
                    <a:pt x="16217" y="5763"/>
                  </a:cubicBezTo>
                  <a:cubicBezTo>
                    <a:pt x="15669" y="6263"/>
                    <a:pt x="15110" y="6704"/>
                    <a:pt x="14360" y="6871"/>
                  </a:cubicBezTo>
                  <a:cubicBezTo>
                    <a:pt x="14074" y="6930"/>
                    <a:pt x="13812" y="6966"/>
                    <a:pt x="13550" y="6728"/>
                  </a:cubicBezTo>
                  <a:cubicBezTo>
                    <a:pt x="13324" y="6537"/>
                    <a:pt x="13038" y="6406"/>
                    <a:pt x="12729" y="6501"/>
                  </a:cubicBezTo>
                  <a:cubicBezTo>
                    <a:pt x="12681" y="6609"/>
                    <a:pt x="12740" y="6621"/>
                    <a:pt x="12776" y="6632"/>
                  </a:cubicBezTo>
                  <a:cubicBezTo>
                    <a:pt x="13372" y="6728"/>
                    <a:pt x="13610" y="7156"/>
                    <a:pt x="13693" y="7692"/>
                  </a:cubicBezTo>
                  <a:cubicBezTo>
                    <a:pt x="13812" y="8442"/>
                    <a:pt x="13741" y="9180"/>
                    <a:pt x="13455" y="9883"/>
                  </a:cubicBezTo>
                  <a:cubicBezTo>
                    <a:pt x="13372" y="10121"/>
                    <a:pt x="13193" y="10311"/>
                    <a:pt x="13014" y="10550"/>
                  </a:cubicBezTo>
                  <a:cubicBezTo>
                    <a:pt x="13360" y="10561"/>
                    <a:pt x="13491" y="10335"/>
                    <a:pt x="13645" y="10169"/>
                  </a:cubicBezTo>
                  <a:cubicBezTo>
                    <a:pt x="13729" y="10145"/>
                    <a:pt x="13776" y="10192"/>
                    <a:pt x="13812" y="10240"/>
                  </a:cubicBezTo>
                  <a:cubicBezTo>
                    <a:pt x="14145" y="10621"/>
                    <a:pt x="14574" y="10835"/>
                    <a:pt x="15062" y="10954"/>
                  </a:cubicBezTo>
                  <a:cubicBezTo>
                    <a:pt x="15467" y="11062"/>
                    <a:pt x="15455" y="11085"/>
                    <a:pt x="15467" y="11538"/>
                  </a:cubicBezTo>
                  <a:cubicBezTo>
                    <a:pt x="15491" y="12097"/>
                    <a:pt x="15467" y="12669"/>
                    <a:pt x="15634" y="13217"/>
                  </a:cubicBezTo>
                  <a:cubicBezTo>
                    <a:pt x="15788" y="13681"/>
                    <a:pt x="15753" y="13681"/>
                    <a:pt x="16253" y="13740"/>
                  </a:cubicBezTo>
                  <a:cubicBezTo>
                    <a:pt x="16300" y="13752"/>
                    <a:pt x="16336" y="13764"/>
                    <a:pt x="16384" y="13776"/>
                  </a:cubicBezTo>
                  <a:cubicBezTo>
                    <a:pt x="16396" y="13883"/>
                    <a:pt x="16312" y="13931"/>
                    <a:pt x="16253" y="13979"/>
                  </a:cubicBezTo>
                  <a:cubicBezTo>
                    <a:pt x="15729" y="14371"/>
                    <a:pt x="15300" y="14848"/>
                    <a:pt x="14836" y="15312"/>
                  </a:cubicBezTo>
                  <a:cubicBezTo>
                    <a:pt x="14681" y="15467"/>
                    <a:pt x="14550" y="15479"/>
                    <a:pt x="14384" y="15395"/>
                  </a:cubicBezTo>
                  <a:cubicBezTo>
                    <a:pt x="14324" y="15360"/>
                    <a:pt x="14276" y="15384"/>
                    <a:pt x="14264" y="15288"/>
                  </a:cubicBezTo>
                  <a:cubicBezTo>
                    <a:pt x="14217" y="14967"/>
                    <a:pt x="14205" y="14967"/>
                    <a:pt x="13919" y="14895"/>
                  </a:cubicBezTo>
                  <a:cubicBezTo>
                    <a:pt x="13931" y="14741"/>
                    <a:pt x="14038" y="14657"/>
                    <a:pt x="14157" y="14622"/>
                  </a:cubicBezTo>
                  <a:cubicBezTo>
                    <a:pt x="14574" y="14491"/>
                    <a:pt x="14669" y="14157"/>
                    <a:pt x="14705" y="13788"/>
                  </a:cubicBezTo>
                  <a:cubicBezTo>
                    <a:pt x="14729" y="13526"/>
                    <a:pt x="14741" y="13264"/>
                    <a:pt x="14657" y="13014"/>
                  </a:cubicBezTo>
                  <a:cubicBezTo>
                    <a:pt x="14574" y="12764"/>
                    <a:pt x="14574" y="12562"/>
                    <a:pt x="14907" y="12514"/>
                  </a:cubicBezTo>
                  <a:cubicBezTo>
                    <a:pt x="14979" y="12502"/>
                    <a:pt x="15062" y="12443"/>
                    <a:pt x="15026" y="12347"/>
                  </a:cubicBezTo>
                  <a:cubicBezTo>
                    <a:pt x="15003" y="12276"/>
                    <a:pt x="14931" y="12252"/>
                    <a:pt x="14872" y="12252"/>
                  </a:cubicBezTo>
                  <a:cubicBezTo>
                    <a:pt x="14776" y="12252"/>
                    <a:pt x="14681" y="12252"/>
                    <a:pt x="14574" y="12264"/>
                  </a:cubicBezTo>
                  <a:cubicBezTo>
                    <a:pt x="14491" y="12264"/>
                    <a:pt x="14419" y="12240"/>
                    <a:pt x="14384" y="12145"/>
                  </a:cubicBezTo>
                  <a:cubicBezTo>
                    <a:pt x="14253" y="11716"/>
                    <a:pt x="13895" y="11621"/>
                    <a:pt x="13526" y="11538"/>
                  </a:cubicBezTo>
                  <a:cubicBezTo>
                    <a:pt x="13419" y="11514"/>
                    <a:pt x="13300" y="11526"/>
                    <a:pt x="13217" y="11443"/>
                  </a:cubicBezTo>
                  <a:cubicBezTo>
                    <a:pt x="13229" y="11264"/>
                    <a:pt x="13455" y="11347"/>
                    <a:pt x="13491" y="11204"/>
                  </a:cubicBezTo>
                  <a:cubicBezTo>
                    <a:pt x="13479" y="11145"/>
                    <a:pt x="13455" y="11109"/>
                    <a:pt x="13395" y="11109"/>
                  </a:cubicBezTo>
                  <a:cubicBezTo>
                    <a:pt x="13300" y="11109"/>
                    <a:pt x="13193" y="11085"/>
                    <a:pt x="13110" y="11121"/>
                  </a:cubicBezTo>
                  <a:cubicBezTo>
                    <a:pt x="12359" y="11454"/>
                    <a:pt x="11752" y="11050"/>
                    <a:pt x="11145" y="10740"/>
                  </a:cubicBezTo>
                  <a:cubicBezTo>
                    <a:pt x="10752" y="10550"/>
                    <a:pt x="10431" y="10252"/>
                    <a:pt x="10157" y="9895"/>
                  </a:cubicBezTo>
                  <a:cubicBezTo>
                    <a:pt x="9990" y="9680"/>
                    <a:pt x="9788" y="9478"/>
                    <a:pt x="9585" y="9288"/>
                  </a:cubicBezTo>
                  <a:cubicBezTo>
                    <a:pt x="9383" y="9097"/>
                    <a:pt x="9145" y="9014"/>
                    <a:pt x="8728" y="9121"/>
                  </a:cubicBezTo>
                  <a:cubicBezTo>
                    <a:pt x="9478" y="9490"/>
                    <a:pt x="9835" y="10109"/>
                    <a:pt x="10383" y="10573"/>
                  </a:cubicBezTo>
                  <a:cubicBezTo>
                    <a:pt x="8811" y="11252"/>
                    <a:pt x="7299" y="11955"/>
                    <a:pt x="5728" y="12478"/>
                  </a:cubicBezTo>
                  <a:cubicBezTo>
                    <a:pt x="5621" y="12383"/>
                    <a:pt x="5644" y="12276"/>
                    <a:pt x="5597" y="12193"/>
                  </a:cubicBezTo>
                  <a:cubicBezTo>
                    <a:pt x="5466" y="11931"/>
                    <a:pt x="5394" y="11681"/>
                    <a:pt x="5597" y="11419"/>
                  </a:cubicBezTo>
                  <a:cubicBezTo>
                    <a:pt x="5644" y="11371"/>
                    <a:pt x="5656" y="11288"/>
                    <a:pt x="5597" y="11240"/>
                  </a:cubicBezTo>
                  <a:cubicBezTo>
                    <a:pt x="5513" y="11169"/>
                    <a:pt x="5442" y="11216"/>
                    <a:pt x="5371" y="11264"/>
                  </a:cubicBezTo>
                  <a:cubicBezTo>
                    <a:pt x="5132" y="11443"/>
                    <a:pt x="5073" y="11728"/>
                    <a:pt x="5216" y="12097"/>
                  </a:cubicBezTo>
                  <a:cubicBezTo>
                    <a:pt x="5275" y="12264"/>
                    <a:pt x="5347" y="12419"/>
                    <a:pt x="5299" y="12609"/>
                  </a:cubicBezTo>
                  <a:cubicBezTo>
                    <a:pt x="5168" y="13109"/>
                    <a:pt x="4847" y="13228"/>
                    <a:pt x="4311" y="12978"/>
                  </a:cubicBezTo>
                  <a:cubicBezTo>
                    <a:pt x="4251" y="13300"/>
                    <a:pt x="4549" y="13300"/>
                    <a:pt x="4728" y="13443"/>
                  </a:cubicBezTo>
                  <a:cubicBezTo>
                    <a:pt x="4537" y="13919"/>
                    <a:pt x="4192" y="14288"/>
                    <a:pt x="3918" y="14705"/>
                  </a:cubicBezTo>
                  <a:cubicBezTo>
                    <a:pt x="3704" y="15050"/>
                    <a:pt x="3513" y="15407"/>
                    <a:pt x="3358" y="15776"/>
                  </a:cubicBezTo>
                  <a:cubicBezTo>
                    <a:pt x="3215" y="16157"/>
                    <a:pt x="3239" y="16193"/>
                    <a:pt x="3525" y="16455"/>
                  </a:cubicBezTo>
                  <a:cubicBezTo>
                    <a:pt x="3632" y="16550"/>
                    <a:pt x="3763" y="16622"/>
                    <a:pt x="3847" y="16777"/>
                  </a:cubicBezTo>
                  <a:cubicBezTo>
                    <a:pt x="3727" y="16908"/>
                    <a:pt x="3573" y="16931"/>
                    <a:pt x="3418" y="16943"/>
                  </a:cubicBezTo>
                  <a:cubicBezTo>
                    <a:pt x="2787" y="17003"/>
                    <a:pt x="2156" y="17098"/>
                    <a:pt x="1561" y="17289"/>
                  </a:cubicBezTo>
                  <a:cubicBezTo>
                    <a:pt x="1406" y="17336"/>
                    <a:pt x="1275" y="17384"/>
                    <a:pt x="1227" y="17158"/>
                  </a:cubicBezTo>
                  <a:cubicBezTo>
                    <a:pt x="1180" y="16943"/>
                    <a:pt x="941" y="16991"/>
                    <a:pt x="787" y="169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0"/>
            <p:cNvSpPr/>
            <p:nvPr/>
          </p:nvSpPr>
          <p:spPr>
            <a:xfrm>
              <a:off x="8354397" y="5573861"/>
              <a:ext cx="510052" cy="629393"/>
            </a:xfrm>
            <a:custGeom>
              <a:rect b="b" l="l" r="r" t="t"/>
              <a:pathLst>
                <a:path extrusionOk="0" h="5026" w="4073">
                  <a:moveTo>
                    <a:pt x="703" y="4192"/>
                  </a:moveTo>
                  <a:cubicBezTo>
                    <a:pt x="1000" y="4013"/>
                    <a:pt x="1286" y="3906"/>
                    <a:pt x="1596" y="3847"/>
                  </a:cubicBezTo>
                  <a:cubicBezTo>
                    <a:pt x="2215" y="3728"/>
                    <a:pt x="2620" y="3335"/>
                    <a:pt x="2917" y="2799"/>
                  </a:cubicBezTo>
                  <a:cubicBezTo>
                    <a:pt x="3191" y="2299"/>
                    <a:pt x="3001" y="1882"/>
                    <a:pt x="2429" y="1811"/>
                  </a:cubicBezTo>
                  <a:cubicBezTo>
                    <a:pt x="2060" y="1775"/>
                    <a:pt x="1679" y="1763"/>
                    <a:pt x="1310" y="1787"/>
                  </a:cubicBezTo>
                  <a:cubicBezTo>
                    <a:pt x="786" y="1823"/>
                    <a:pt x="369" y="1644"/>
                    <a:pt x="0" y="1203"/>
                  </a:cubicBezTo>
                  <a:cubicBezTo>
                    <a:pt x="798" y="834"/>
                    <a:pt x="1560" y="465"/>
                    <a:pt x="2346" y="132"/>
                  </a:cubicBezTo>
                  <a:cubicBezTo>
                    <a:pt x="2643" y="1"/>
                    <a:pt x="2846" y="156"/>
                    <a:pt x="2929" y="477"/>
                  </a:cubicBezTo>
                  <a:cubicBezTo>
                    <a:pt x="3060" y="965"/>
                    <a:pt x="3239" y="1430"/>
                    <a:pt x="3763" y="1656"/>
                  </a:cubicBezTo>
                  <a:cubicBezTo>
                    <a:pt x="4048" y="1775"/>
                    <a:pt x="4072" y="1930"/>
                    <a:pt x="3917" y="2204"/>
                  </a:cubicBezTo>
                  <a:cubicBezTo>
                    <a:pt x="3834" y="2358"/>
                    <a:pt x="3727" y="2501"/>
                    <a:pt x="3608" y="2632"/>
                  </a:cubicBezTo>
                  <a:cubicBezTo>
                    <a:pt x="3286" y="2977"/>
                    <a:pt x="3096" y="3418"/>
                    <a:pt x="2822" y="3799"/>
                  </a:cubicBezTo>
                  <a:cubicBezTo>
                    <a:pt x="2679" y="3989"/>
                    <a:pt x="2727" y="4168"/>
                    <a:pt x="2917" y="4311"/>
                  </a:cubicBezTo>
                  <a:cubicBezTo>
                    <a:pt x="3001" y="4370"/>
                    <a:pt x="3132" y="4394"/>
                    <a:pt x="3179" y="4525"/>
                  </a:cubicBezTo>
                  <a:cubicBezTo>
                    <a:pt x="3132" y="4549"/>
                    <a:pt x="3084" y="4609"/>
                    <a:pt x="3024" y="4621"/>
                  </a:cubicBezTo>
                  <a:cubicBezTo>
                    <a:pt x="2441" y="4740"/>
                    <a:pt x="1846" y="4859"/>
                    <a:pt x="1262" y="4990"/>
                  </a:cubicBezTo>
                  <a:cubicBezTo>
                    <a:pt x="1191" y="5002"/>
                    <a:pt x="1036" y="5025"/>
                    <a:pt x="1048" y="4990"/>
                  </a:cubicBezTo>
                  <a:cubicBezTo>
                    <a:pt x="1131" y="4751"/>
                    <a:pt x="679" y="4799"/>
                    <a:pt x="834" y="4537"/>
                  </a:cubicBezTo>
                  <a:cubicBezTo>
                    <a:pt x="929" y="4394"/>
                    <a:pt x="798" y="4311"/>
                    <a:pt x="703" y="419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0"/>
            <p:cNvSpPr/>
            <p:nvPr/>
          </p:nvSpPr>
          <p:spPr>
            <a:xfrm>
              <a:off x="7086987" y="5113155"/>
              <a:ext cx="398223" cy="575671"/>
            </a:xfrm>
            <a:custGeom>
              <a:rect b="b" l="l" r="r" t="t"/>
              <a:pathLst>
                <a:path extrusionOk="0" h="4597" w="3180">
                  <a:moveTo>
                    <a:pt x="1" y="751"/>
                  </a:moveTo>
                  <a:cubicBezTo>
                    <a:pt x="132" y="691"/>
                    <a:pt x="382" y="739"/>
                    <a:pt x="394" y="465"/>
                  </a:cubicBezTo>
                  <a:cubicBezTo>
                    <a:pt x="394" y="394"/>
                    <a:pt x="525" y="406"/>
                    <a:pt x="608" y="406"/>
                  </a:cubicBezTo>
                  <a:cubicBezTo>
                    <a:pt x="703" y="406"/>
                    <a:pt x="822" y="406"/>
                    <a:pt x="846" y="287"/>
                  </a:cubicBezTo>
                  <a:cubicBezTo>
                    <a:pt x="882" y="132"/>
                    <a:pt x="906" y="1"/>
                    <a:pt x="1120" y="72"/>
                  </a:cubicBezTo>
                  <a:cubicBezTo>
                    <a:pt x="1299" y="144"/>
                    <a:pt x="1453" y="203"/>
                    <a:pt x="1453" y="441"/>
                  </a:cubicBezTo>
                  <a:cubicBezTo>
                    <a:pt x="1453" y="691"/>
                    <a:pt x="1453" y="953"/>
                    <a:pt x="1453" y="1191"/>
                  </a:cubicBezTo>
                  <a:cubicBezTo>
                    <a:pt x="1299" y="1275"/>
                    <a:pt x="1203" y="1191"/>
                    <a:pt x="1096" y="1180"/>
                  </a:cubicBezTo>
                  <a:cubicBezTo>
                    <a:pt x="1072" y="1025"/>
                    <a:pt x="1370" y="1025"/>
                    <a:pt x="1251" y="882"/>
                  </a:cubicBezTo>
                  <a:cubicBezTo>
                    <a:pt x="1120" y="727"/>
                    <a:pt x="977" y="882"/>
                    <a:pt x="870" y="965"/>
                  </a:cubicBezTo>
                  <a:cubicBezTo>
                    <a:pt x="763" y="1037"/>
                    <a:pt x="668" y="1144"/>
                    <a:pt x="727" y="1299"/>
                  </a:cubicBezTo>
                  <a:cubicBezTo>
                    <a:pt x="775" y="1430"/>
                    <a:pt x="918" y="1394"/>
                    <a:pt x="1025" y="1406"/>
                  </a:cubicBezTo>
                  <a:cubicBezTo>
                    <a:pt x="1156" y="1406"/>
                    <a:pt x="1311" y="1406"/>
                    <a:pt x="1382" y="1513"/>
                  </a:cubicBezTo>
                  <a:cubicBezTo>
                    <a:pt x="1501" y="1680"/>
                    <a:pt x="1596" y="1870"/>
                    <a:pt x="1692" y="2049"/>
                  </a:cubicBezTo>
                  <a:cubicBezTo>
                    <a:pt x="1787" y="2204"/>
                    <a:pt x="1465" y="2275"/>
                    <a:pt x="1549" y="2477"/>
                  </a:cubicBezTo>
                  <a:cubicBezTo>
                    <a:pt x="1692" y="2525"/>
                    <a:pt x="1787" y="2394"/>
                    <a:pt x="1906" y="2370"/>
                  </a:cubicBezTo>
                  <a:cubicBezTo>
                    <a:pt x="2013" y="2358"/>
                    <a:pt x="2096" y="2382"/>
                    <a:pt x="2156" y="2477"/>
                  </a:cubicBezTo>
                  <a:cubicBezTo>
                    <a:pt x="2215" y="2573"/>
                    <a:pt x="2156" y="2620"/>
                    <a:pt x="2096" y="2680"/>
                  </a:cubicBezTo>
                  <a:cubicBezTo>
                    <a:pt x="2073" y="2704"/>
                    <a:pt x="2049" y="2727"/>
                    <a:pt x="2025" y="2751"/>
                  </a:cubicBezTo>
                  <a:cubicBezTo>
                    <a:pt x="1954" y="2858"/>
                    <a:pt x="1763" y="2989"/>
                    <a:pt x="1894" y="3120"/>
                  </a:cubicBezTo>
                  <a:cubicBezTo>
                    <a:pt x="2049" y="3299"/>
                    <a:pt x="2108" y="3037"/>
                    <a:pt x="2215" y="2977"/>
                  </a:cubicBezTo>
                  <a:cubicBezTo>
                    <a:pt x="2263" y="2954"/>
                    <a:pt x="2299" y="2906"/>
                    <a:pt x="2335" y="2894"/>
                  </a:cubicBezTo>
                  <a:cubicBezTo>
                    <a:pt x="2406" y="2858"/>
                    <a:pt x="2489" y="2811"/>
                    <a:pt x="2561" y="2882"/>
                  </a:cubicBezTo>
                  <a:cubicBezTo>
                    <a:pt x="2608" y="2942"/>
                    <a:pt x="2585" y="3001"/>
                    <a:pt x="2561" y="3061"/>
                  </a:cubicBezTo>
                  <a:cubicBezTo>
                    <a:pt x="2501" y="3216"/>
                    <a:pt x="2418" y="3358"/>
                    <a:pt x="2418" y="3525"/>
                  </a:cubicBezTo>
                  <a:cubicBezTo>
                    <a:pt x="2418" y="3680"/>
                    <a:pt x="2430" y="3835"/>
                    <a:pt x="2656" y="3799"/>
                  </a:cubicBezTo>
                  <a:cubicBezTo>
                    <a:pt x="2727" y="3787"/>
                    <a:pt x="2763" y="3799"/>
                    <a:pt x="2799" y="3870"/>
                  </a:cubicBezTo>
                  <a:cubicBezTo>
                    <a:pt x="2918" y="4097"/>
                    <a:pt x="3037" y="4311"/>
                    <a:pt x="3180" y="4597"/>
                  </a:cubicBezTo>
                  <a:cubicBezTo>
                    <a:pt x="2704" y="4466"/>
                    <a:pt x="2346" y="4251"/>
                    <a:pt x="2037" y="3966"/>
                  </a:cubicBezTo>
                  <a:cubicBezTo>
                    <a:pt x="1775" y="3716"/>
                    <a:pt x="1561" y="3442"/>
                    <a:pt x="1299" y="3180"/>
                  </a:cubicBezTo>
                  <a:cubicBezTo>
                    <a:pt x="882" y="2763"/>
                    <a:pt x="656" y="2251"/>
                    <a:pt x="608" y="1668"/>
                  </a:cubicBezTo>
                  <a:cubicBezTo>
                    <a:pt x="584" y="1334"/>
                    <a:pt x="489" y="1072"/>
                    <a:pt x="132" y="977"/>
                  </a:cubicBezTo>
                  <a:cubicBezTo>
                    <a:pt x="60" y="953"/>
                    <a:pt x="1" y="882"/>
                    <a:pt x="1" y="75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0"/>
            <p:cNvSpPr/>
            <p:nvPr/>
          </p:nvSpPr>
          <p:spPr>
            <a:xfrm>
              <a:off x="7781865" y="4424413"/>
              <a:ext cx="95549" cy="85029"/>
            </a:xfrm>
            <a:custGeom>
              <a:rect b="b" l="l" r="r" t="t"/>
              <a:pathLst>
                <a:path extrusionOk="0" h="679" w="763">
                  <a:moveTo>
                    <a:pt x="0" y="310"/>
                  </a:moveTo>
                  <a:cubicBezTo>
                    <a:pt x="429" y="0"/>
                    <a:pt x="667" y="36"/>
                    <a:pt x="738" y="369"/>
                  </a:cubicBezTo>
                  <a:cubicBezTo>
                    <a:pt x="762" y="465"/>
                    <a:pt x="738" y="560"/>
                    <a:pt x="655" y="619"/>
                  </a:cubicBezTo>
                  <a:cubicBezTo>
                    <a:pt x="572" y="679"/>
                    <a:pt x="500" y="643"/>
                    <a:pt x="429" y="596"/>
                  </a:cubicBezTo>
                  <a:cubicBezTo>
                    <a:pt x="298" y="500"/>
                    <a:pt x="167" y="417"/>
                    <a:pt x="0" y="31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0"/>
            <p:cNvSpPr/>
            <p:nvPr/>
          </p:nvSpPr>
          <p:spPr>
            <a:xfrm>
              <a:off x="7777357" y="5426345"/>
              <a:ext cx="207377" cy="274373"/>
            </a:xfrm>
            <a:custGeom>
              <a:rect b="b" l="l" r="r" t="t"/>
              <a:pathLst>
                <a:path extrusionOk="0" h="2191" w="1656">
                  <a:moveTo>
                    <a:pt x="1596" y="1060"/>
                  </a:moveTo>
                  <a:cubicBezTo>
                    <a:pt x="1620" y="1310"/>
                    <a:pt x="1560" y="1512"/>
                    <a:pt x="1441" y="1691"/>
                  </a:cubicBezTo>
                  <a:cubicBezTo>
                    <a:pt x="1215" y="1989"/>
                    <a:pt x="834" y="2191"/>
                    <a:pt x="691" y="2060"/>
                  </a:cubicBezTo>
                  <a:cubicBezTo>
                    <a:pt x="286" y="1667"/>
                    <a:pt x="1" y="1441"/>
                    <a:pt x="346" y="917"/>
                  </a:cubicBezTo>
                  <a:cubicBezTo>
                    <a:pt x="548" y="619"/>
                    <a:pt x="822" y="393"/>
                    <a:pt x="1072" y="143"/>
                  </a:cubicBezTo>
                  <a:cubicBezTo>
                    <a:pt x="1203" y="0"/>
                    <a:pt x="1334" y="0"/>
                    <a:pt x="1394" y="203"/>
                  </a:cubicBezTo>
                  <a:cubicBezTo>
                    <a:pt x="1489" y="500"/>
                    <a:pt x="1655" y="762"/>
                    <a:pt x="1596" y="106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0"/>
            <p:cNvSpPr/>
            <p:nvPr/>
          </p:nvSpPr>
          <p:spPr>
            <a:xfrm>
              <a:off x="8777786" y="5260797"/>
              <a:ext cx="179075" cy="250580"/>
            </a:xfrm>
            <a:custGeom>
              <a:rect b="b" l="l" r="r" t="t"/>
              <a:pathLst>
                <a:path extrusionOk="0" h="2001" w="1430">
                  <a:moveTo>
                    <a:pt x="108" y="703"/>
                  </a:moveTo>
                  <a:cubicBezTo>
                    <a:pt x="155" y="560"/>
                    <a:pt x="1" y="191"/>
                    <a:pt x="322" y="84"/>
                  </a:cubicBezTo>
                  <a:cubicBezTo>
                    <a:pt x="560" y="1"/>
                    <a:pt x="703" y="334"/>
                    <a:pt x="870" y="501"/>
                  </a:cubicBezTo>
                  <a:cubicBezTo>
                    <a:pt x="1013" y="632"/>
                    <a:pt x="1132" y="786"/>
                    <a:pt x="1239" y="953"/>
                  </a:cubicBezTo>
                  <a:cubicBezTo>
                    <a:pt x="1358" y="1144"/>
                    <a:pt x="1429" y="1358"/>
                    <a:pt x="1334" y="1596"/>
                  </a:cubicBezTo>
                  <a:cubicBezTo>
                    <a:pt x="1191" y="1965"/>
                    <a:pt x="1048" y="2001"/>
                    <a:pt x="739" y="1775"/>
                  </a:cubicBezTo>
                  <a:cubicBezTo>
                    <a:pt x="667" y="1727"/>
                    <a:pt x="608" y="1656"/>
                    <a:pt x="536" y="1632"/>
                  </a:cubicBezTo>
                  <a:cubicBezTo>
                    <a:pt x="143" y="1501"/>
                    <a:pt x="60" y="1191"/>
                    <a:pt x="108" y="7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0"/>
            <p:cNvSpPr/>
            <p:nvPr/>
          </p:nvSpPr>
          <p:spPr>
            <a:xfrm>
              <a:off x="7620825" y="4671860"/>
              <a:ext cx="174567" cy="238684"/>
            </a:xfrm>
            <a:custGeom>
              <a:rect b="b" l="l" r="r" t="t"/>
              <a:pathLst>
                <a:path extrusionOk="0" h="1906" w="1394">
                  <a:moveTo>
                    <a:pt x="0" y="1537"/>
                  </a:moveTo>
                  <a:cubicBezTo>
                    <a:pt x="369" y="1525"/>
                    <a:pt x="786" y="1584"/>
                    <a:pt x="941" y="1144"/>
                  </a:cubicBezTo>
                  <a:cubicBezTo>
                    <a:pt x="1072" y="763"/>
                    <a:pt x="917" y="417"/>
                    <a:pt x="679" y="132"/>
                  </a:cubicBezTo>
                  <a:cubicBezTo>
                    <a:pt x="810" y="1"/>
                    <a:pt x="881" y="96"/>
                    <a:pt x="941" y="155"/>
                  </a:cubicBezTo>
                  <a:cubicBezTo>
                    <a:pt x="1393" y="572"/>
                    <a:pt x="1346" y="1322"/>
                    <a:pt x="870" y="1679"/>
                  </a:cubicBezTo>
                  <a:cubicBezTo>
                    <a:pt x="572" y="1906"/>
                    <a:pt x="227" y="1858"/>
                    <a:pt x="0" y="153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0"/>
            <p:cNvSpPr/>
            <p:nvPr/>
          </p:nvSpPr>
          <p:spPr>
            <a:xfrm>
              <a:off x="7683438" y="5113155"/>
              <a:ext cx="240186" cy="52345"/>
            </a:xfrm>
            <a:custGeom>
              <a:rect b="b" l="l" r="r" t="t"/>
              <a:pathLst>
                <a:path extrusionOk="0" h="418" w="1918">
                  <a:moveTo>
                    <a:pt x="0" y="418"/>
                  </a:moveTo>
                  <a:cubicBezTo>
                    <a:pt x="36" y="191"/>
                    <a:pt x="155" y="191"/>
                    <a:pt x="239" y="179"/>
                  </a:cubicBezTo>
                  <a:cubicBezTo>
                    <a:pt x="727" y="60"/>
                    <a:pt x="1227" y="1"/>
                    <a:pt x="1715" y="13"/>
                  </a:cubicBezTo>
                  <a:cubicBezTo>
                    <a:pt x="1798" y="13"/>
                    <a:pt x="1894" y="25"/>
                    <a:pt x="1905" y="120"/>
                  </a:cubicBezTo>
                  <a:cubicBezTo>
                    <a:pt x="1917" y="215"/>
                    <a:pt x="1858" y="275"/>
                    <a:pt x="1774" y="299"/>
                  </a:cubicBezTo>
                  <a:cubicBezTo>
                    <a:pt x="1667" y="346"/>
                    <a:pt x="1560" y="406"/>
                    <a:pt x="1453" y="406"/>
                  </a:cubicBezTo>
                  <a:cubicBezTo>
                    <a:pt x="977" y="418"/>
                    <a:pt x="500" y="418"/>
                    <a:pt x="0" y="4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0"/>
            <p:cNvSpPr/>
            <p:nvPr/>
          </p:nvSpPr>
          <p:spPr>
            <a:xfrm>
              <a:off x="7617819" y="4466114"/>
              <a:ext cx="161168" cy="147768"/>
            </a:xfrm>
            <a:custGeom>
              <a:rect b="b" l="l" r="r" t="t"/>
              <a:pathLst>
                <a:path extrusionOk="0" h="1180" w="1287">
                  <a:moveTo>
                    <a:pt x="929" y="1179"/>
                  </a:moveTo>
                  <a:cubicBezTo>
                    <a:pt x="1060" y="382"/>
                    <a:pt x="632" y="286"/>
                    <a:pt x="1" y="298"/>
                  </a:cubicBezTo>
                  <a:cubicBezTo>
                    <a:pt x="239" y="48"/>
                    <a:pt x="405" y="1"/>
                    <a:pt x="691" y="108"/>
                  </a:cubicBezTo>
                  <a:cubicBezTo>
                    <a:pt x="989" y="227"/>
                    <a:pt x="1286" y="584"/>
                    <a:pt x="1275" y="822"/>
                  </a:cubicBezTo>
                  <a:cubicBezTo>
                    <a:pt x="1263" y="1001"/>
                    <a:pt x="1155" y="1120"/>
                    <a:pt x="929" y="11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0"/>
            <p:cNvSpPr/>
            <p:nvPr/>
          </p:nvSpPr>
          <p:spPr>
            <a:xfrm>
              <a:off x="8047219" y="5302497"/>
              <a:ext cx="50842" cy="202994"/>
            </a:xfrm>
            <a:custGeom>
              <a:rect b="b" l="l" r="r" t="t"/>
              <a:pathLst>
                <a:path extrusionOk="0" h="1621" w="406">
                  <a:moveTo>
                    <a:pt x="1" y="1096"/>
                  </a:moveTo>
                  <a:cubicBezTo>
                    <a:pt x="36" y="822"/>
                    <a:pt x="72" y="489"/>
                    <a:pt x="132" y="156"/>
                  </a:cubicBezTo>
                  <a:cubicBezTo>
                    <a:pt x="143" y="72"/>
                    <a:pt x="191" y="1"/>
                    <a:pt x="286" y="13"/>
                  </a:cubicBezTo>
                  <a:cubicBezTo>
                    <a:pt x="370" y="25"/>
                    <a:pt x="405" y="96"/>
                    <a:pt x="393" y="156"/>
                  </a:cubicBezTo>
                  <a:cubicBezTo>
                    <a:pt x="358" y="620"/>
                    <a:pt x="310" y="1084"/>
                    <a:pt x="191" y="1549"/>
                  </a:cubicBezTo>
                  <a:cubicBezTo>
                    <a:pt x="191" y="1584"/>
                    <a:pt x="143" y="1620"/>
                    <a:pt x="84" y="1608"/>
                  </a:cubicBezTo>
                  <a:cubicBezTo>
                    <a:pt x="24" y="1596"/>
                    <a:pt x="1" y="1549"/>
                    <a:pt x="1" y="1501"/>
                  </a:cubicBezTo>
                  <a:cubicBezTo>
                    <a:pt x="1" y="1394"/>
                    <a:pt x="1" y="1275"/>
                    <a:pt x="1" y="109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0"/>
            <p:cNvSpPr/>
            <p:nvPr/>
          </p:nvSpPr>
          <p:spPr>
            <a:xfrm>
              <a:off x="7449391" y="4664471"/>
              <a:ext cx="135747" cy="138752"/>
            </a:xfrm>
            <a:custGeom>
              <a:rect b="b" l="l" r="r" t="t"/>
              <a:pathLst>
                <a:path extrusionOk="0" h="1108" w="1084">
                  <a:moveTo>
                    <a:pt x="1072" y="95"/>
                  </a:moveTo>
                  <a:cubicBezTo>
                    <a:pt x="1060" y="203"/>
                    <a:pt x="1072" y="322"/>
                    <a:pt x="1048" y="429"/>
                  </a:cubicBezTo>
                  <a:cubicBezTo>
                    <a:pt x="929" y="905"/>
                    <a:pt x="572" y="1107"/>
                    <a:pt x="0" y="929"/>
                  </a:cubicBezTo>
                  <a:cubicBezTo>
                    <a:pt x="476" y="834"/>
                    <a:pt x="762" y="631"/>
                    <a:pt x="810" y="167"/>
                  </a:cubicBezTo>
                  <a:cubicBezTo>
                    <a:pt x="822" y="0"/>
                    <a:pt x="976" y="95"/>
                    <a:pt x="1084" y="9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0"/>
            <p:cNvSpPr/>
            <p:nvPr/>
          </p:nvSpPr>
          <p:spPr>
            <a:xfrm>
              <a:off x="8540733" y="5107270"/>
              <a:ext cx="64242" cy="135747"/>
            </a:xfrm>
            <a:custGeom>
              <a:rect b="b" l="l" r="r" t="t"/>
              <a:pathLst>
                <a:path extrusionOk="0" h="1084" w="513">
                  <a:moveTo>
                    <a:pt x="405" y="1084"/>
                  </a:moveTo>
                  <a:cubicBezTo>
                    <a:pt x="167" y="810"/>
                    <a:pt x="60" y="500"/>
                    <a:pt x="12" y="155"/>
                  </a:cubicBezTo>
                  <a:cubicBezTo>
                    <a:pt x="1" y="119"/>
                    <a:pt x="48" y="72"/>
                    <a:pt x="84" y="36"/>
                  </a:cubicBezTo>
                  <a:cubicBezTo>
                    <a:pt x="131" y="0"/>
                    <a:pt x="191" y="36"/>
                    <a:pt x="203" y="72"/>
                  </a:cubicBezTo>
                  <a:cubicBezTo>
                    <a:pt x="322" y="393"/>
                    <a:pt x="512" y="715"/>
                    <a:pt x="405" y="10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0"/>
            <p:cNvSpPr/>
            <p:nvPr/>
          </p:nvSpPr>
          <p:spPr>
            <a:xfrm>
              <a:off x="8818108" y="5044657"/>
              <a:ext cx="47837" cy="125353"/>
            </a:xfrm>
            <a:custGeom>
              <a:rect b="b" l="l" r="r" t="t"/>
              <a:pathLst>
                <a:path extrusionOk="0" h="1001" w="382">
                  <a:moveTo>
                    <a:pt x="381" y="774"/>
                  </a:moveTo>
                  <a:cubicBezTo>
                    <a:pt x="369" y="893"/>
                    <a:pt x="369" y="976"/>
                    <a:pt x="262" y="988"/>
                  </a:cubicBezTo>
                  <a:cubicBezTo>
                    <a:pt x="191" y="1000"/>
                    <a:pt x="155" y="929"/>
                    <a:pt x="143" y="869"/>
                  </a:cubicBezTo>
                  <a:cubicBezTo>
                    <a:pt x="95" y="643"/>
                    <a:pt x="48" y="405"/>
                    <a:pt x="0" y="167"/>
                  </a:cubicBezTo>
                  <a:cubicBezTo>
                    <a:pt x="0" y="107"/>
                    <a:pt x="12" y="36"/>
                    <a:pt x="95" y="24"/>
                  </a:cubicBezTo>
                  <a:cubicBezTo>
                    <a:pt x="167" y="0"/>
                    <a:pt x="214" y="48"/>
                    <a:pt x="238" y="107"/>
                  </a:cubicBezTo>
                  <a:cubicBezTo>
                    <a:pt x="345" y="334"/>
                    <a:pt x="274" y="584"/>
                    <a:pt x="381" y="77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0"/>
            <p:cNvSpPr/>
            <p:nvPr/>
          </p:nvSpPr>
          <p:spPr>
            <a:xfrm>
              <a:off x="7783368" y="4938716"/>
              <a:ext cx="102937" cy="49340"/>
            </a:xfrm>
            <a:custGeom>
              <a:rect b="b" l="l" r="r" t="t"/>
              <a:pathLst>
                <a:path extrusionOk="0" h="394" w="822">
                  <a:moveTo>
                    <a:pt x="0" y="298"/>
                  </a:moveTo>
                  <a:cubicBezTo>
                    <a:pt x="36" y="227"/>
                    <a:pt x="36" y="179"/>
                    <a:pt x="60" y="168"/>
                  </a:cubicBezTo>
                  <a:cubicBezTo>
                    <a:pt x="286" y="13"/>
                    <a:pt x="524" y="1"/>
                    <a:pt x="786" y="84"/>
                  </a:cubicBezTo>
                  <a:cubicBezTo>
                    <a:pt x="798" y="84"/>
                    <a:pt x="822" y="144"/>
                    <a:pt x="810" y="156"/>
                  </a:cubicBezTo>
                  <a:cubicBezTo>
                    <a:pt x="643" y="394"/>
                    <a:pt x="381" y="322"/>
                    <a:pt x="155" y="334"/>
                  </a:cubicBezTo>
                  <a:cubicBezTo>
                    <a:pt x="107" y="346"/>
                    <a:pt x="60" y="322"/>
                    <a:pt x="0" y="29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0"/>
            <p:cNvSpPr/>
            <p:nvPr/>
          </p:nvSpPr>
          <p:spPr>
            <a:xfrm>
              <a:off x="7619322" y="4524218"/>
              <a:ext cx="67247" cy="56853"/>
            </a:xfrm>
            <a:custGeom>
              <a:rect b="b" l="l" r="r" t="t"/>
              <a:pathLst>
                <a:path extrusionOk="0" h="454" w="537">
                  <a:moveTo>
                    <a:pt x="239" y="453"/>
                  </a:moveTo>
                  <a:cubicBezTo>
                    <a:pt x="108" y="441"/>
                    <a:pt x="0" y="394"/>
                    <a:pt x="24" y="251"/>
                  </a:cubicBezTo>
                  <a:cubicBezTo>
                    <a:pt x="36" y="84"/>
                    <a:pt x="155" y="1"/>
                    <a:pt x="310" y="1"/>
                  </a:cubicBezTo>
                  <a:cubicBezTo>
                    <a:pt x="441" y="1"/>
                    <a:pt x="536" y="84"/>
                    <a:pt x="536" y="215"/>
                  </a:cubicBezTo>
                  <a:cubicBezTo>
                    <a:pt x="524" y="382"/>
                    <a:pt x="393" y="441"/>
                    <a:pt x="239" y="4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0"/>
            <p:cNvSpPr/>
            <p:nvPr/>
          </p:nvSpPr>
          <p:spPr>
            <a:xfrm>
              <a:off x="8940329" y="5142959"/>
              <a:ext cx="49340" cy="106068"/>
            </a:xfrm>
            <a:custGeom>
              <a:rect b="b" l="l" r="r" t="t"/>
              <a:pathLst>
                <a:path extrusionOk="0" h="847" w="394">
                  <a:moveTo>
                    <a:pt x="393" y="846"/>
                  </a:moveTo>
                  <a:cubicBezTo>
                    <a:pt x="36" y="680"/>
                    <a:pt x="36" y="394"/>
                    <a:pt x="12" y="132"/>
                  </a:cubicBezTo>
                  <a:cubicBezTo>
                    <a:pt x="0" y="84"/>
                    <a:pt x="36" y="49"/>
                    <a:pt x="84" y="25"/>
                  </a:cubicBezTo>
                  <a:cubicBezTo>
                    <a:pt x="143" y="1"/>
                    <a:pt x="191" y="37"/>
                    <a:pt x="203" y="72"/>
                  </a:cubicBezTo>
                  <a:cubicBezTo>
                    <a:pt x="286" y="311"/>
                    <a:pt x="393" y="537"/>
                    <a:pt x="393" y="8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0"/>
            <p:cNvSpPr/>
            <p:nvPr/>
          </p:nvSpPr>
          <p:spPr>
            <a:xfrm>
              <a:off x="7634224" y="4737478"/>
              <a:ext cx="55351" cy="80647"/>
            </a:xfrm>
            <a:custGeom>
              <a:rect b="b" l="l" r="r" t="t"/>
              <a:pathLst>
                <a:path extrusionOk="0" h="644" w="442">
                  <a:moveTo>
                    <a:pt x="1" y="512"/>
                  </a:moveTo>
                  <a:cubicBezTo>
                    <a:pt x="84" y="358"/>
                    <a:pt x="167" y="191"/>
                    <a:pt x="262" y="0"/>
                  </a:cubicBezTo>
                  <a:cubicBezTo>
                    <a:pt x="441" y="155"/>
                    <a:pt x="417" y="310"/>
                    <a:pt x="334" y="441"/>
                  </a:cubicBezTo>
                  <a:cubicBezTo>
                    <a:pt x="274" y="560"/>
                    <a:pt x="167" y="643"/>
                    <a:pt x="1" y="5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0"/>
            <p:cNvSpPr/>
            <p:nvPr/>
          </p:nvSpPr>
          <p:spPr>
            <a:xfrm>
              <a:off x="8771775" y="5536669"/>
              <a:ext cx="68750" cy="43329"/>
            </a:xfrm>
            <a:custGeom>
              <a:rect b="b" l="l" r="r" t="t"/>
              <a:pathLst>
                <a:path extrusionOk="0" h="346" w="549">
                  <a:moveTo>
                    <a:pt x="549" y="107"/>
                  </a:moveTo>
                  <a:cubicBezTo>
                    <a:pt x="394" y="310"/>
                    <a:pt x="239" y="346"/>
                    <a:pt x="72" y="274"/>
                  </a:cubicBezTo>
                  <a:cubicBezTo>
                    <a:pt x="25" y="262"/>
                    <a:pt x="1" y="191"/>
                    <a:pt x="37" y="155"/>
                  </a:cubicBezTo>
                  <a:cubicBezTo>
                    <a:pt x="180" y="0"/>
                    <a:pt x="334" y="24"/>
                    <a:pt x="549" y="10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0"/>
            <p:cNvSpPr/>
            <p:nvPr/>
          </p:nvSpPr>
          <p:spPr>
            <a:xfrm>
              <a:off x="7440375" y="4530229"/>
              <a:ext cx="41951" cy="31432"/>
            </a:xfrm>
            <a:custGeom>
              <a:rect b="b" l="l" r="r" t="t"/>
              <a:pathLst>
                <a:path extrusionOk="0" h="251" w="335">
                  <a:moveTo>
                    <a:pt x="167" y="1"/>
                  </a:moveTo>
                  <a:cubicBezTo>
                    <a:pt x="251" y="1"/>
                    <a:pt x="334" y="24"/>
                    <a:pt x="334" y="120"/>
                  </a:cubicBezTo>
                  <a:cubicBezTo>
                    <a:pt x="334" y="203"/>
                    <a:pt x="263" y="251"/>
                    <a:pt x="167" y="251"/>
                  </a:cubicBezTo>
                  <a:cubicBezTo>
                    <a:pt x="84" y="251"/>
                    <a:pt x="13" y="203"/>
                    <a:pt x="13" y="120"/>
                  </a:cubicBezTo>
                  <a:cubicBezTo>
                    <a:pt x="1" y="24"/>
                    <a:pt x="84" y="1"/>
                    <a:pt x="167" y="1"/>
                  </a:cubicBezTo>
                  <a:close/>
                </a:path>
              </a:pathLst>
            </a:custGeom>
            <a:solidFill>
              <a:srgbClr val="A18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0"/>
            <p:cNvSpPr/>
            <p:nvPr/>
          </p:nvSpPr>
          <p:spPr>
            <a:xfrm>
              <a:off x="7583508" y="4643558"/>
              <a:ext cx="49340" cy="38821"/>
            </a:xfrm>
            <a:custGeom>
              <a:rect b="b" l="l" r="r" t="t"/>
              <a:pathLst>
                <a:path extrusionOk="0" h="310" w="394">
                  <a:moveTo>
                    <a:pt x="13" y="262"/>
                  </a:moveTo>
                  <a:cubicBezTo>
                    <a:pt x="13" y="239"/>
                    <a:pt x="13" y="203"/>
                    <a:pt x="25" y="167"/>
                  </a:cubicBezTo>
                  <a:cubicBezTo>
                    <a:pt x="84" y="12"/>
                    <a:pt x="215" y="0"/>
                    <a:pt x="358" y="36"/>
                  </a:cubicBezTo>
                  <a:cubicBezTo>
                    <a:pt x="382" y="48"/>
                    <a:pt x="394" y="96"/>
                    <a:pt x="394" y="119"/>
                  </a:cubicBezTo>
                  <a:cubicBezTo>
                    <a:pt x="370" y="310"/>
                    <a:pt x="227" y="274"/>
                    <a:pt x="96" y="262"/>
                  </a:cubicBezTo>
                  <a:cubicBezTo>
                    <a:pt x="72" y="262"/>
                    <a:pt x="36" y="262"/>
                    <a:pt x="1" y="2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0"/>
            <p:cNvSpPr/>
            <p:nvPr/>
          </p:nvSpPr>
          <p:spPr>
            <a:xfrm>
              <a:off x="8676353" y="5447133"/>
              <a:ext cx="41951" cy="32935"/>
            </a:xfrm>
            <a:custGeom>
              <a:rect b="b" l="l" r="r" t="t"/>
              <a:pathLst>
                <a:path extrusionOk="0" h="263" w="335">
                  <a:moveTo>
                    <a:pt x="334" y="108"/>
                  </a:moveTo>
                  <a:cubicBezTo>
                    <a:pt x="334" y="215"/>
                    <a:pt x="263" y="251"/>
                    <a:pt x="180" y="251"/>
                  </a:cubicBezTo>
                  <a:cubicBezTo>
                    <a:pt x="84" y="263"/>
                    <a:pt x="13" y="215"/>
                    <a:pt x="1" y="132"/>
                  </a:cubicBezTo>
                  <a:cubicBezTo>
                    <a:pt x="1" y="60"/>
                    <a:pt x="72" y="13"/>
                    <a:pt x="144" y="13"/>
                  </a:cubicBezTo>
                  <a:cubicBezTo>
                    <a:pt x="227" y="1"/>
                    <a:pt x="299" y="13"/>
                    <a:pt x="334" y="1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0"/>
            <p:cNvSpPr/>
            <p:nvPr/>
          </p:nvSpPr>
          <p:spPr>
            <a:xfrm>
              <a:off x="8719681" y="5503860"/>
              <a:ext cx="41826" cy="28427"/>
            </a:xfrm>
            <a:custGeom>
              <a:rect b="b" l="l" r="r" t="t"/>
              <a:pathLst>
                <a:path extrusionOk="0" h="227" w="334">
                  <a:moveTo>
                    <a:pt x="322" y="107"/>
                  </a:moveTo>
                  <a:cubicBezTo>
                    <a:pt x="286" y="215"/>
                    <a:pt x="203" y="227"/>
                    <a:pt x="131" y="215"/>
                  </a:cubicBezTo>
                  <a:cubicBezTo>
                    <a:pt x="72" y="215"/>
                    <a:pt x="0" y="179"/>
                    <a:pt x="24" y="107"/>
                  </a:cubicBezTo>
                  <a:cubicBezTo>
                    <a:pt x="36" y="0"/>
                    <a:pt x="131" y="0"/>
                    <a:pt x="203" y="12"/>
                  </a:cubicBezTo>
                  <a:cubicBezTo>
                    <a:pt x="262" y="12"/>
                    <a:pt x="334" y="36"/>
                    <a:pt x="322" y="10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0"/>
            <p:cNvSpPr/>
            <p:nvPr/>
          </p:nvSpPr>
          <p:spPr>
            <a:xfrm>
              <a:off x="7833959" y="5493341"/>
              <a:ext cx="111953" cy="162671"/>
            </a:xfrm>
            <a:custGeom>
              <a:rect b="b" l="l" r="r" t="t"/>
              <a:pathLst>
                <a:path extrusionOk="0" h="1299" w="894">
                  <a:moveTo>
                    <a:pt x="644" y="1"/>
                  </a:moveTo>
                  <a:cubicBezTo>
                    <a:pt x="894" y="453"/>
                    <a:pt x="894" y="799"/>
                    <a:pt x="644" y="1049"/>
                  </a:cubicBezTo>
                  <a:cubicBezTo>
                    <a:pt x="549" y="1156"/>
                    <a:pt x="465" y="1299"/>
                    <a:pt x="287" y="1227"/>
                  </a:cubicBezTo>
                  <a:cubicBezTo>
                    <a:pt x="132" y="1156"/>
                    <a:pt x="1" y="846"/>
                    <a:pt x="60" y="692"/>
                  </a:cubicBezTo>
                  <a:cubicBezTo>
                    <a:pt x="168" y="406"/>
                    <a:pt x="382" y="215"/>
                    <a:pt x="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0"/>
            <p:cNvSpPr/>
            <p:nvPr/>
          </p:nvSpPr>
          <p:spPr>
            <a:xfrm>
              <a:off x="8812098" y="5324912"/>
              <a:ext cx="101560" cy="137249"/>
            </a:xfrm>
            <a:custGeom>
              <a:rect b="b" l="l" r="r" t="t"/>
              <a:pathLst>
                <a:path extrusionOk="0" h="1096" w="811">
                  <a:moveTo>
                    <a:pt x="191" y="1"/>
                  </a:moveTo>
                  <a:cubicBezTo>
                    <a:pt x="465" y="227"/>
                    <a:pt x="667" y="477"/>
                    <a:pt x="786" y="798"/>
                  </a:cubicBezTo>
                  <a:cubicBezTo>
                    <a:pt x="810" y="882"/>
                    <a:pt x="798" y="953"/>
                    <a:pt x="739" y="1024"/>
                  </a:cubicBezTo>
                  <a:cubicBezTo>
                    <a:pt x="667" y="1096"/>
                    <a:pt x="596" y="1024"/>
                    <a:pt x="536" y="989"/>
                  </a:cubicBezTo>
                  <a:cubicBezTo>
                    <a:pt x="36" y="715"/>
                    <a:pt x="0" y="608"/>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9" name="Google Shape;1309;p40"/>
          <p:cNvSpPr txBox="1"/>
          <p:nvPr>
            <p:ph type="ctrTitle"/>
          </p:nvPr>
        </p:nvSpPr>
        <p:spPr>
          <a:xfrm>
            <a:off x="1536900" y="2272838"/>
            <a:ext cx="7618200" cy="238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International GlobeTrotters</a:t>
            </a:r>
            <a:endParaRPr/>
          </a:p>
        </p:txBody>
      </p:sp>
      <p:sp>
        <p:nvSpPr>
          <p:cNvPr id="1310" name="Google Shape;1310;p40"/>
          <p:cNvSpPr txBox="1"/>
          <p:nvPr>
            <p:ph idx="1" type="subTitle"/>
          </p:nvPr>
        </p:nvSpPr>
        <p:spPr>
          <a:xfrm>
            <a:off x="1740450" y="4806938"/>
            <a:ext cx="7211100" cy="6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By: Helen Tariku &amp; Orlando Lopez</a:t>
            </a:r>
            <a:endParaRPr/>
          </a:p>
          <a:p>
            <a:pPr indent="0" lvl="0" marL="0" rtl="0" algn="ctr">
              <a:spcBef>
                <a:spcPts val="0"/>
              </a:spcBef>
              <a:spcAft>
                <a:spcPts val="0"/>
              </a:spcAft>
              <a:buNone/>
            </a:pPr>
            <a:r>
              <a:t/>
            </a:r>
            <a:endParaRPr/>
          </a:p>
        </p:txBody>
      </p:sp>
      <p:grpSp>
        <p:nvGrpSpPr>
          <p:cNvPr id="1311" name="Google Shape;1311;p40"/>
          <p:cNvGrpSpPr/>
          <p:nvPr/>
        </p:nvGrpSpPr>
        <p:grpSpPr>
          <a:xfrm>
            <a:off x="7242184" y="91438"/>
            <a:ext cx="1709358" cy="1620396"/>
            <a:chOff x="7337625" y="835175"/>
            <a:chExt cx="1450206" cy="1374731"/>
          </a:xfrm>
        </p:grpSpPr>
        <p:sp>
          <p:nvSpPr>
            <p:cNvPr id="1312" name="Google Shape;1312;p40"/>
            <p:cNvSpPr/>
            <p:nvPr/>
          </p:nvSpPr>
          <p:spPr>
            <a:xfrm>
              <a:off x="7338795" y="835175"/>
              <a:ext cx="1449036" cy="1374731"/>
            </a:xfrm>
            <a:custGeom>
              <a:rect b="b" l="l" r="r" t="t"/>
              <a:pathLst>
                <a:path extrusionOk="0" h="14098" w="14860">
                  <a:moveTo>
                    <a:pt x="7049" y="14086"/>
                  </a:moveTo>
                  <a:cubicBezTo>
                    <a:pt x="6442" y="14086"/>
                    <a:pt x="5859" y="13978"/>
                    <a:pt x="5275" y="13788"/>
                  </a:cubicBezTo>
                  <a:cubicBezTo>
                    <a:pt x="5037" y="13717"/>
                    <a:pt x="4787" y="13645"/>
                    <a:pt x="4549" y="13538"/>
                  </a:cubicBezTo>
                  <a:cubicBezTo>
                    <a:pt x="4168" y="13371"/>
                    <a:pt x="3787" y="13193"/>
                    <a:pt x="3418" y="12990"/>
                  </a:cubicBezTo>
                  <a:cubicBezTo>
                    <a:pt x="3096" y="12824"/>
                    <a:pt x="2799" y="12645"/>
                    <a:pt x="2501" y="12454"/>
                  </a:cubicBezTo>
                  <a:cubicBezTo>
                    <a:pt x="2120" y="12204"/>
                    <a:pt x="1799" y="11883"/>
                    <a:pt x="1489" y="11550"/>
                  </a:cubicBezTo>
                  <a:cubicBezTo>
                    <a:pt x="1227" y="11252"/>
                    <a:pt x="1001" y="10930"/>
                    <a:pt x="822" y="10585"/>
                  </a:cubicBezTo>
                  <a:cubicBezTo>
                    <a:pt x="644" y="10240"/>
                    <a:pt x="489" y="9895"/>
                    <a:pt x="346" y="9549"/>
                  </a:cubicBezTo>
                  <a:cubicBezTo>
                    <a:pt x="239" y="9299"/>
                    <a:pt x="168" y="9025"/>
                    <a:pt x="96" y="8764"/>
                  </a:cubicBezTo>
                  <a:cubicBezTo>
                    <a:pt x="60" y="8585"/>
                    <a:pt x="48" y="8394"/>
                    <a:pt x="48" y="8204"/>
                  </a:cubicBezTo>
                  <a:cubicBezTo>
                    <a:pt x="37" y="7978"/>
                    <a:pt x="37" y="7751"/>
                    <a:pt x="37" y="7525"/>
                  </a:cubicBezTo>
                  <a:cubicBezTo>
                    <a:pt x="25" y="7347"/>
                    <a:pt x="1" y="7168"/>
                    <a:pt x="13" y="7001"/>
                  </a:cubicBezTo>
                  <a:cubicBezTo>
                    <a:pt x="37" y="6549"/>
                    <a:pt x="48" y="6108"/>
                    <a:pt x="84" y="5668"/>
                  </a:cubicBezTo>
                  <a:cubicBezTo>
                    <a:pt x="144" y="5108"/>
                    <a:pt x="299" y="4584"/>
                    <a:pt x="537" y="4084"/>
                  </a:cubicBezTo>
                  <a:cubicBezTo>
                    <a:pt x="680" y="3787"/>
                    <a:pt x="810" y="3489"/>
                    <a:pt x="977" y="3215"/>
                  </a:cubicBezTo>
                  <a:cubicBezTo>
                    <a:pt x="1144" y="2941"/>
                    <a:pt x="1358" y="2691"/>
                    <a:pt x="1572" y="2465"/>
                  </a:cubicBezTo>
                  <a:cubicBezTo>
                    <a:pt x="1846" y="2179"/>
                    <a:pt x="2120" y="1906"/>
                    <a:pt x="2430" y="1655"/>
                  </a:cubicBezTo>
                  <a:cubicBezTo>
                    <a:pt x="2680" y="1465"/>
                    <a:pt x="2954" y="1322"/>
                    <a:pt x="3227" y="1167"/>
                  </a:cubicBezTo>
                  <a:cubicBezTo>
                    <a:pt x="3430" y="1048"/>
                    <a:pt x="3644" y="965"/>
                    <a:pt x="3835" y="834"/>
                  </a:cubicBezTo>
                  <a:cubicBezTo>
                    <a:pt x="4180" y="596"/>
                    <a:pt x="4573" y="465"/>
                    <a:pt x="4966" y="346"/>
                  </a:cubicBezTo>
                  <a:cubicBezTo>
                    <a:pt x="5275" y="262"/>
                    <a:pt x="5585" y="179"/>
                    <a:pt x="5894" y="84"/>
                  </a:cubicBezTo>
                  <a:cubicBezTo>
                    <a:pt x="6014" y="48"/>
                    <a:pt x="6109" y="48"/>
                    <a:pt x="6228" y="108"/>
                  </a:cubicBezTo>
                  <a:cubicBezTo>
                    <a:pt x="6264" y="132"/>
                    <a:pt x="6347" y="143"/>
                    <a:pt x="6383" y="120"/>
                  </a:cubicBezTo>
                  <a:cubicBezTo>
                    <a:pt x="6514" y="36"/>
                    <a:pt x="6656" y="12"/>
                    <a:pt x="6799" y="12"/>
                  </a:cubicBezTo>
                  <a:cubicBezTo>
                    <a:pt x="7121" y="1"/>
                    <a:pt x="7454" y="1"/>
                    <a:pt x="7776" y="24"/>
                  </a:cubicBezTo>
                  <a:cubicBezTo>
                    <a:pt x="8085" y="48"/>
                    <a:pt x="8395" y="72"/>
                    <a:pt x="8692" y="143"/>
                  </a:cubicBezTo>
                  <a:cubicBezTo>
                    <a:pt x="9109" y="227"/>
                    <a:pt x="9526" y="298"/>
                    <a:pt x="9895" y="524"/>
                  </a:cubicBezTo>
                  <a:cubicBezTo>
                    <a:pt x="10109" y="643"/>
                    <a:pt x="10347" y="715"/>
                    <a:pt x="10562" y="822"/>
                  </a:cubicBezTo>
                  <a:cubicBezTo>
                    <a:pt x="10931" y="1013"/>
                    <a:pt x="11276" y="1227"/>
                    <a:pt x="11586" y="1489"/>
                  </a:cubicBezTo>
                  <a:cubicBezTo>
                    <a:pt x="11740" y="1608"/>
                    <a:pt x="11895" y="1644"/>
                    <a:pt x="12074" y="1596"/>
                  </a:cubicBezTo>
                  <a:cubicBezTo>
                    <a:pt x="12145" y="1584"/>
                    <a:pt x="12169" y="1632"/>
                    <a:pt x="12169" y="1691"/>
                  </a:cubicBezTo>
                  <a:cubicBezTo>
                    <a:pt x="12181" y="1751"/>
                    <a:pt x="12205" y="1786"/>
                    <a:pt x="12276" y="1810"/>
                  </a:cubicBezTo>
                  <a:cubicBezTo>
                    <a:pt x="12324" y="1822"/>
                    <a:pt x="12371" y="1870"/>
                    <a:pt x="12407" y="1906"/>
                  </a:cubicBezTo>
                  <a:cubicBezTo>
                    <a:pt x="12645" y="2072"/>
                    <a:pt x="12883" y="2227"/>
                    <a:pt x="13110" y="2406"/>
                  </a:cubicBezTo>
                  <a:cubicBezTo>
                    <a:pt x="13312" y="2548"/>
                    <a:pt x="13491" y="2727"/>
                    <a:pt x="13669" y="2882"/>
                  </a:cubicBezTo>
                  <a:cubicBezTo>
                    <a:pt x="13776" y="2977"/>
                    <a:pt x="13884" y="3049"/>
                    <a:pt x="14015" y="3060"/>
                  </a:cubicBezTo>
                  <a:cubicBezTo>
                    <a:pt x="14265" y="3072"/>
                    <a:pt x="14431" y="3227"/>
                    <a:pt x="14562" y="3406"/>
                  </a:cubicBezTo>
                  <a:cubicBezTo>
                    <a:pt x="14741" y="3632"/>
                    <a:pt x="14812" y="3882"/>
                    <a:pt x="14753" y="4180"/>
                  </a:cubicBezTo>
                  <a:cubicBezTo>
                    <a:pt x="14717" y="4406"/>
                    <a:pt x="14741" y="4632"/>
                    <a:pt x="14741" y="4870"/>
                  </a:cubicBezTo>
                  <a:cubicBezTo>
                    <a:pt x="14741" y="5049"/>
                    <a:pt x="14765" y="5227"/>
                    <a:pt x="14765" y="5406"/>
                  </a:cubicBezTo>
                  <a:cubicBezTo>
                    <a:pt x="14788" y="5930"/>
                    <a:pt x="14812" y="6466"/>
                    <a:pt x="14824" y="7001"/>
                  </a:cubicBezTo>
                  <a:cubicBezTo>
                    <a:pt x="14836" y="7287"/>
                    <a:pt x="14860" y="7573"/>
                    <a:pt x="14848" y="7859"/>
                  </a:cubicBezTo>
                  <a:cubicBezTo>
                    <a:pt x="14836" y="8121"/>
                    <a:pt x="14788" y="8383"/>
                    <a:pt x="14741" y="8644"/>
                  </a:cubicBezTo>
                  <a:cubicBezTo>
                    <a:pt x="14681" y="8966"/>
                    <a:pt x="14610" y="9299"/>
                    <a:pt x="14503" y="9621"/>
                  </a:cubicBezTo>
                  <a:cubicBezTo>
                    <a:pt x="14431" y="9847"/>
                    <a:pt x="14312" y="10061"/>
                    <a:pt x="14193" y="10264"/>
                  </a:cubicBezTo>
                  <a:cubicBezTo>
                    <a:pt x="14038" y="10526"/>
                    <a:pt x="13872" y="10788"/>
                    <a:pt x="13693" y="11038"/>
                  </a:cubicBezTo>
                  <a:cubicBezTo>
                    <a:pt x="13514" y="11300"/>
                    <a:pt x="13276" y="11502"/>
                    <a:pt x="13026" y="11681"/>
                  </a:cubicBezTo>
                  <a:cubicBezTo>
                    <a:pt x="12717" y="11907"/>
                    <a:pt x="12395" y="12145"/>
                    <a:pt x="12074" y="12347"/>
                  </a:cubicBezTo>
                  <a:cubicBezTo>
                    <a:pt x="11693" y="12597"/>
                    <a:pt x="11324" y="12835"/>
                    <a:pt x="10931" y="13038"/>
                  </a:cubicBezTo>
                  <a:cubicBezTo>
                    <a:pt x="10466" y="13276"/>
                    <a:pt x="10002" y="13490"/>
                    <a:pt x="9526" y="13693"/>
                  </a:cubicBezTo>
                  <a:cubicBezTo>
                    <a:pt x="9145" y="13847"/>
                    <a:pt x="8752" y="13931"/>
                    <a:pt x="8335" y="13978"/>
                  </a:cubicBezTo>
                  <a:cubicBezTo>
                    <a:pt x="7978" y="14014"/>
                    <a:pt x="7609" y="14050"/>
                    <a:pt x="7240" y="14086"/>
                  </a:cubicBezTo>
                  <a:cubicBezTo>
                    <a:pt x="7180" y="14098"/>
                    <a:pt x="7121" y="14086"/>
                    <a:pt x="7049" y="14086"/>
                  </a:cubicBezTo>
                  <a:close/>
                  <a:moveTo>
                    <a:pt x="3144" y="2013"/>
                  </a:moveTo>
                  <a:cubicBezTo>
                    <a:pt x="3394" y="1894"/>
                    <a:pt x="3632" y="1786"/>
                    <a:pt x="3870" y="1667"/>
                  </a:cubicBezTo>
                  <a:cubicBezTo>
                    <a:pt x="4144" y="1536"/>
                    <a:pt x="4180" y="1548"/>
                    <a:pt x="4275" y="1846"/>
                  </a:cubicBezTo>
                  <a:cubicBezTo>
                    <a:pt x="4275" y="1858"/>
                    <a:pt x="4287" y="1870"/>
                    <a:pt x="4287" y="1894"/>
                  </a:cubicBezTo>
                  <a:cubicBezTo>
                    <a:pt x="4323" y="2036"/>
                    <a:pt x="4287" y="2120"/>
                    <a:pt x="4144" y="2167"/>
                  </a:cubicBezTo>
                  <a:cubicBezTo>
                    <a:pt x="4061" y="2191"/>
                    <a:pt x="4049" y="2227"/>
                    <a:pt x="4085" y="2298"/>
                  </a:cubicBezTo>
                  <a:cubicBezTo>
                    <a:pt x="4156" y="2406"/>
                    <a:pt x="4228" y="2525"/>
                    <a:pt x="4287" y="2644"/>
                  </a:cubicBezTo>
                  <a:cubicBezTo>
                    <a:pt x="4359" y="2775"/>
                    <a:pt x="4442" y="2894"/>
                    <a:pt x="4490" y="3037"/>
                  </a:cubicBezTo>
                  <a:cubicBezTo>
                    <a:pt x="4537" y="3144"/>
                    <a:pt x="4490" y="3179"/>
                    <a:pt x="4382" y="3168"/>
                  </a:cubicBezTo>
                  <a:cubicBezTo>
                    <a:pt x="4335" y="3168"/>
                    <a:pt x="4287" y="3168"/>
                    <a:pt x="4251" y="3179"/>
                  </a:cubicBezTo>
                  <a:cubicBezTo>
                    <a:pt x="4168" y="3227"/>
                    <a:pt x="4097" y="3203"/>
                    <a:pt x="4025" y="3168"/>
                  </a:cubicBezTo>
                  <a:cubicBezTo>
                    <a:pt x="3978" y="3144"/>
                    <a:pt x="3930" y="3132"/>
                    <a:pt x="3882" y="3108"/>
                  </a:cubicBezTo>
                  <a:cubicBezTo>
                    <a:pt x="3811" y="3084"/>
                    <a:pt x="3775" y="3120"/>
                    <a:pt x="3799" y="3179"/>
                  </a:cubicBezTo>
                  <a:cubicBezTo>
                    <a:pt x="3811" y="3239"/>
                    <a:pt x="3858" y="3287"/>
                    <a:pt x="3882" y="3346"/>
                  </a:cubicBezTo>
                  <a:cubicBezTo>
                    <a:pt x="3978" y="3513"/>
                    <a:pt x="4001" y="3727"/>
                    <a:pt x="3716" y="3751"/>
                  </a:cubicBezTo>
                  <a:cubicBezTo>
                    <a:pt x="3644" y="3751"/>
                    <a:pt x="3573" y="3751"/>
                    <a:pt x="3501" y="3751"/>
                  </a:cubicBezTo>
                  <a:cubicBezTo>
                    <a:pt x="3442" y="3751"/>
                    <a:pt x="3382" y="3751"/>
                    <a:pt x="3311" y="3751"/>
                  </a:cubicBezTo>
                  <a:cubicBezTo>
                    <a:pt x="3311" y="3870"/>
                    <a:pt x="3323" y="3977"/>
                    <a:pt x="3311" y="4084"/>
                  </a:cubicBezTo>
                  <a:cubicBezTo>
                    <a:pt x="3311" y="4156"/>
                    <a:pt x="3299" y="4227"/>
                    <a:pt x="3275" y="4299"/>
                  </a:cubicBezTo>
                  <a:cubicBezTo>
                    <a:pt x="3263" y="4382"/>
                    <a:pt x="3204" y="4442"/>
                    <a:pt x="3132" y="4442"/>
                  </a:cubicBezTo>
                  <a:cubicBezTo>
                    <a:pt x="3073" y="4430"/>
                    <a:pt x="2989" y="4394"/>
                    <a:pt x="2954" y="4346"/>
                  </a:cubicBezTo>
                  <a:cubicBezTo>
                    <a:pt x="2811" y="4096"/>
                    <a:pt x="2680" y="3846"/>
                    <a:pt x="2549" y="3596"/>
                  </a:cubicBezTo>
                  <a:cubicBezTo>
                    <a:pt x="2477" y="3489"/>
                    <a:pt x="2418" y="3358"/>
                    <a:pt x="2311" y="3287"/>
                  </a:cubicBezTo>
                  <a:cubicBezTo>
                    <a:pt x="2168" y="3191"/>
                    <a:pt x="1989" y="3144"/>
                    <a:pt x="1823" y="3084"/>
                  </a:cubicBezTo>
                  <a:cubicBezTo>
                    <a:pt x="1763" y="3168"/>
                    <a:pt x="1692" y="3263"/>
                    <a:pt x="1620" y="3346"/>
                  </a:cubicBezTo>
                  <a:cubicBezTo>
                    <a:pt x="1334" y="3715"/>
                    <a:pt x="1084" y="4084"/>
                    <a:pt x="930" y="4513"/>
                  </a:cubicBezTo>
                  <a:cubicBezTo>
                    <a:pt x="894" y="4632"/>
                    <a:pt x="822" y="4715"/>
                    <a:pt x="703" y="4763"/>
                  </a:cubicBezTo>
                  <a:cubicBezTo>
                    <a:pt x="584" y="4823"/>
                    <a:pt x="489" y="4930"/>
                    <a:pt x="429" y="5061"/>
                  </a:cubicBezTo>
                  <a:cubicBezTo>
                    <a:pt x="394" y="5144"/>
                    <a:pt x="358" y="5227"/>
                    <a:pt x="334" y="5323"/>
                  </a:cubicBezTo>
                  <a:cubicBezTo>
                    <a:pt x="263" y="5537"/>
                    <a:pt x="263" y="5751"/>
                    <a:pt x="382" y="5942"/>
                  </a:cubicBezTo>
                  <a:cubicBezTo>
                    <a:pt x="501" y="6132"/>
                    <a:pt x="501" y="6216"/>
                    <a:pt x="358" y="6382"/>
                  </a:cubicBezTo>
                  <a:cubicBezTo>
                    <a:pt x="299" y="6466"/>
                    <a:pt x="263" y="6632"/>
                    <a:pt x="299" y="6692"/>
                  </a:cubicBezTo>
                  <a:cubicBezTo>
                    <a:pt x="346" y="6751"/>
                    <a:pt x="382" y="6823"/>
                    <a:pt x="394" y="6882"/>
                  </a:cubicBezTo>
                  <a:cubicBezTo>
                    <a:pt x="394" y="7037"/>
                    <a:pt x="394" y="7204"/>
                    <a:pt x="382" y="7359"/>
                  </a:cubicBezTo>
                  <a:cubicBezTo>
                    <a:pt x="382" y="7382"/>
                    <a:pt x="370" y="7418"/>
                    <a:pt x="346" y="7430"/>
                  </a:cubicBezTo>
                  <a:cubicBezTo>
                    <a:pt x="263" y="7478"/>
                    <a:pt x="275" y="7561"/>
                    <a:pt x="310" y="7632"/>
                  </a:cubicBezTo>
                  <a:cubicBezTo>
                    <a:pt x="346" y="7704"/>
                    <a:pt x="394" y="7775"/>
                    <a:pt x="418" y="7847"/>
                  </a:cubicBezTo>
                  <a:cubicBezTo>
                    <a:pt x="465" y="7954"/>
                    <a:pt x="513" y="8049"/>
                    <a:pt x="525" y="8156"/>
                  </a:cubicBezTo>
                  <a:cubicBezTo>
                    <a:pt x="525" y="8216"/>
                    <a:pt x="501" y="8323"/>
                    <a:pt x="453" y="8347"/>
                  </a:cubicBezTo>
                  <a:cubicBezTo>
                    <a:pt x="334" y="8418"/>
                    <a:pt x="346" y="8502"/>
                    <a:pt x="370" y="8597"/>
                  </a:cubicBezTo>
                  <a:cubicBezTo>
                    <a:pt x="441" y="8811"/>
                    <a:pt x="525" y="9014"/>
                    <a:pt x="596" y="9216"/>
                  </a:cubicBezTo>
                  <a:cubicBezTo>
                    <a:pt x="608" y="9240"/>
                    <a:pt x="620" y="9275"/>
                    <a:pt x="632" y="9275"/>
                  </a:cubicBezTo>
                  <a:cubicBezTo>
                    <a:pt x="751" y="9287"/>
                    <a:pt x="799" y="9383"/>
                    <a:pt x="846" y="9466"/>
                  </a:cubicBezTo>
                  <a:cubicBezTo>
                    <a:pt x="894" y="9597"/>
                    <a:pt x="918" y="9740"/>
                    <a:pt x="1061" y="9811"/>
                  </a:cubicBezTo>
                  <a:cubicBezTo>
                    <a:pt x="1061" y="9823"/>
                    <a:pt x="1061" y="9823"/>
                    <a:pt x="1072" y="9835"/>
                  </a:cubicBezTo>
                  <a:cubicBezTo>
                    <a:pt x="1156" y="10026"/>
                    <a:pt x="1227" y="10216"/>
                    <a:pt x="1322" y="10395"/>
                  </a:cubicBezTo>
                  <a:cubicBezTo>
                    <a:pt x="1477" y="10692"/>
                    <a:pt x="1644" y="10966"/>
                    <a:pt x="1823" y="11252"/>
                  </a:cubicBezTo>
                  <a:cubicBezTo>
                    <a:pt x="1823" y="11276"/>
                    <a:pt x="1846" y="11276"/>
                    <a:pt x="1858" y="11300"/>
                  </a:cubicBezTo>
                  <a:cubicBezTo>
                    <a:pt x="1989" y="11395"/>
                    <a:pt x="2120" y="11490"/>
                    <a:pt x="2227" y="11609"/>
                  </a:cubicBezTo>
                  <a:cubicBezTo>
                    <a:pt x="2537" y="11919"/>
                    <a:pt x="2846" y="12216"/>
                    <a:pt x="3192" y="12466"/>
                  </a:cubicBezTo>
                  <a:cubicBezTo>
                    <a:pt x="3644" y="12788"/>
                    <a:pt x="4097" y="13097"/>
                    <a:pt x="4609" y="13312"/>
                  </a:cubicBezTo>
                  <a:cubicBezTo>
                    <a:pt x="5204" y="13562"/>
                    <a:pt x="5823" y="13728"/>
                    <a:pt x="6478" y="13776"/>
                  </a:cubicBezTo>
                  <a:cubicBezTo>
                    <a:pt x="6942" y="13812"/>
                    <a:pt x="7418" y="13812"/>
                    <a:pt x="7895" y="13740"/>
                  </a:cubicBezTo>
                  <a:cubicBezTo>
                    <a:pt x="8240" y="13681"/>
                    <a:pt x="8585" y="13609"/>
                    <a:pt x="8931" y="13550"/>
                  </a:cubicBezTo>
                  <a:cubicBezTo>
                    <a:pt x="9419" y="13466"/>
                    <a:pt x="9883" y="13288"/>
                    <a:pt x="10335" y="13074"/>
                  </a:cubicBezTo>
                  <a:cubicBezTo>
                    <a:pt x="10574" y="12955"/>
                    <a:pt x="10812" y="12835"/>
                    <a:pt x="11050" y="12716"/>
                  </a:cubicBezTo>
                  <a:cubicBezTo>
                    <a:pt x="11348" y="12574"/>
                    <a:pt x="11621" y="12395"/>
                    <a:pt x="11859" y="12169"/>
                  </a:cubicBezTo>
                  <a:cubicBezTo>
                    <a:pt x="12324" y="11704"/>
                    <a:pt x="12788" y="11240"/>
                    <a:pt x="13181" y="10728"/>
                  </a:cubicBezTo>
                  <a:cubicBezTo>
                    <a:pt x="13360" y="10502"/>
                    <a:pt x="13526" y="10288"/>
                    <a:pt x="13669" y="10049"/>
                  </a:cubicBezTo>
                  <a:cubicBezTo>
                    <a:pt x="13872" y="9716"/>
                    <a:pt x="13967" y="9323"/>
                    <a:pt x="14062" y="8942"/>
                  </a:cubicBezTo>
                  <a:cubicBezTo>
                    <a:pt x="14134" y="8656"/>
                    <a:pt x="14181" y="8383"/>
                    <a:pt x="14086" y="8097"/>
                  </a:cubicBezTo>
                  <a:cubicBezTo>
                    <a:pt x="14050" y="7978"/>
                    <a:pt x="14050" y="7882"/>
                    <a:pt x="14145" y="7787"/>
                  </a:cubicBezTo>
                  <a:cubicBezTo>
                    <a:pt x="14205" y="7716"/>
                    <a:pt x="14181" y="7656"/>
                    <a:pt x="14074" y="7632"/>
                  </a:cubicBezTo>
                  <a:cubicBezTo>
                    <a:pt x="14050" y="7621"/>
                    <a:pt x="14003" y="7609"/>
                    <a:pt x="13991" y="7573"/>
                  </a:cubicBezTo>
                  <a:cubicBezTo>
                    <a:pt x="13919" y="7454"/>
                    <a:pt x="13895" y="7323"/>
                    <a:pt x="13907" y="7180"/>
                  </a:cubicBezTo>
                  <a:cubicBezTo>
                    <a:pt x="13919" y="7073"/>
                    <a:pt x="14026" y="7049"/>
                    <a:pt x="14098" y="7001"/>
                  </a:cubicBezTo>
                  <a:cubicBezTo>
                    <a:pt x="14169" y="6966"/>
                    <a:pt x="14205" y="6918"/>
                    <a:pt x="14193" y="6847"/>
                  </a:cubicBezTo>
                  <a:cubicBezTo>
                    <a:pt x="14193" y="6775"/>
                    <a:pt x="14193" y="6716"/>
                    <a:pt x="14205" y="6644"/>
                  </a:cubicBezTo>
                  <a:cubicBezTo>
                    <a:pt x="14205" y="6585"/>
                    <a:pt x="14241" y="6525"/>
                    <a:pt x="14241" y="6466"/>
                  </a:cubicBezTo>
                  <a:cubicBezTo>
                    <a:pt x="14241" y="6347"/>
                    <a:pt x="14241" y="6227"/>
                    <a:pt x="14217" y="6108"/>
                  </a:cubicBezTo>
                  <a:cubicBezTo>
                    <a:pt x="14169" y="5811"/>
                    <a:pt x="14134" y="5501"/>
                    <a:pt x="14074" y="5204"/>
                  </a:cubicBezTo>
                  <a:cubicBezTo>
                    <a:pt x="13979" y="4834"/>
                    <a:pt x="13812" y="4489"/>
                    <a:pt x="13610" y="4168"/>
                  </a:cubicBezTo>
                  <a:cubicBezTo>
                    <a:pt x="13395" y="3834"/>
                    <a:pt x="13181" y="3477"/>
                    <a:pt x="12943" y="3156"/>
                  </a:cubicBezTo>
                  <a:cubicBezTo>
                    <a:pt x="12741" y="2870"/>
                    <a:pt x="12514" y="2608"/>
                    <a:pt x="12300" y="2346"/>
                  </a:cubicBezTo>
                  <a:cubicBezTo>
                    <a:pt x="12229" y="2263"/>
                    <a:pt x="12121" y="2191"/>
                    <a:pt x="12026" y="2120"/>
                  </a:cubicBezTo>
                  <a:cubicBezTo>
                    <a:pt x="11931" y="2048"/>
                    <a:pt x="11836" y="1989"/>
                    <a:pt x="11740" y="1917"/>
                  </a:cubicBezTo>
                  <a:cubicBezTo>
                    <a:pt x="11657" y="1858"/>
                    <a:pt x="11586" y="1798"/>
                    <a:pt x="11502" y="1739"/>
                  </a:cubicBezTo>
                  <a:cubicBezTo>
                    <a:pt x="11455" y="1703"/>
                    <a:pt x="11407" y="1679"/>
                    <a:pt x="11359" y="1644"/>
                  </a:cubicBezTo>
                  <a:cubicBezTo>
                    <a:pt x="11181" y="1513"/>
                    <a:pt x="11026" y="1346"/>
                    <a:pt x="10800" y="1298"/>
                  </a:cubicBezTo>
                  <a:cubicBezTo>
                    <a:pt x="10776" y="1286"/>
                    <a:pt x="10752" y="1275"/>
                    <a:pt x="10740" y="1263"/>
                  </a:cubicBezTo>
                  <a:cubicBezTo>
                    <a:pt x="10657" y="1215"/>
                    <a:pt x="10586" y="1155"/>
                    <a:pt x="10514" y="1120"/>
                  </a:cubicBezTo>
                  <a:cubicBezTo>
                    <a:pt x="10157" y="965"/>
                    <a:pt x="9800" y="834"/>
                    <a:pt x="9454" y="679"/>
                  </a:cubicBezTo>
                  <a:cubicBezTo>
                    <a:pt x="9228" y="584"/>
                    <a:pt x="9014" y="477"/>
                    <a:pt x="8776" y="453"/>
                  </a:cubicBezTo>
                  <a:cubicBezTo>
                    <a:pt x="8526" y="441"/>
                    <a:pt x="8300" y="393"/>
                    <a:pt x="8073" y="286"/>
                  </a:cubicBezTo>
                  <a:cubicBezTo>
                    <a:pt x="7954" y="239"/>
                    <a:pt x="7823" y="239"/>
                    <a:pt x="7692" y="251"/>
                  </a:cubicBezTo>
                  <a:cubicBezTo>
                    <a:pt x="7573" y="251"/>
                    <a:pt x="7466" y="251"/>
                    <a:pt x="7359" y="251"/>
                  </a:cubicBezTo>
                  <a:cubicBezTo>
                    <a:pt x="7180" y="239"/>
                    <a:pt x="7002" y="227"/>
                    <a:pt x="6823" y="239"/>
                  </a:cubicBezTo>
                  <a:cubicBezTo>
                    <a:pt x="6371" y="286"/>
                    <a:pt x="5930" y="370"/>
                    <a:pt x="5502" y="501"/>
                  </a:cubicBezTo>
                  <a:cubicBezTo>
                    <a:pt x="5228" y="584"/>
                    <a:pt x="4954" y="679"/>
                    <a:pt x="4728" y="858"/>
                  </a:cubicBezTo>
                  <a:cubicBezTo>
                    <a:pt x="4668" y="905"/>
                    <a:pt x="4585" y="941"/>
                    <a:pt x="4513" y="965"/>
                  </a:cubicBezTo>
                  <a:cubicBezTo>
                    <a:pt x="4359" y="1024"/>
                    <a:pt x="4311" y="1167"/>
                    <a:pt x="4406" y="1286"/>
                  </a:cubicBezTo>
                  <a:cubicBezTo>
                    <a:pt x="4442" y="1322"/>
                    <a:pt x="4466" y="1370"/>
                    <a:pt x="4406" y="1417"/>
                  </a:cubicBezTo>
                  <a:cubicBezTo>
                    <a:pt x="4394" y="1405"/>
                    <a:pt x="4382" y="1405"/>
                    <a:pt x="4370" y="1394"/>
                  </a:cubicBezTo>
                  <a:cubicBezTo>
                    <a:pt x="4204" y="1227"/>
                    <a:pt x="4109" y="1227"/>
                    <a:pt x="3954" y="1394"/>
                  </a:cubicBezTo>
                  <a:cubicBezTo>
                    <a:pt x="3906" y="1441"/>
                    <a:pt x="3870" y="1441"/>
                    <a:pt x="3835" y="1394"/>
                  </a:cubicBezTo>
                  <a:cubicBezTo>
                    <a:pt x="3811" y="1370"/>
                    <a:pt x="3787" y="1346"/>
                    <a:pt x="3763" y="1322"/>
                  </a:cubicBezTo>
                  <a:cubicBezTo>
                    <a:pt x="3716" y="1275"/>
                    <a:pt x="3680" y="1191"/>
                    <a:pt x="3597" y="1227"/>
                  </a:cubicBezTo>
                  <a:cubicBezTo>
                    <a:pt x="3537" y="1251"/>
                    <a:pt x="3477" y="1298"/>
                    <a:pt x="3466" y="1358"/>
                  </a:cubicBezTo>
                  <a:cubicBezTo>
                    <a:pt x="3430" y="1453"/>
                    <a:pt x="3418" y="1560"/>
                    <a:pt x="3406" y="1667"/>
                  </a:cubicBezTo>
                  <a:cubicBezTo>
                    <a:pt x="3394" y="1727"/>
                    <a:pt x="3370" y="1751"/>
                    <a:pt x="3311" y="1727"/>
                  </a:cubicBezTo>
                  <a:cubicBezTo>
                    <a:pt x="3239" y="1703"/>
                    <a:pt x="3192" y="1715"/>
                    <a:pt x="3144" y="1786"/>
                  </a:cubicBezTo>
                  <a:cubicBezTo>
                    <a:pt x="3108" y="1846"/>
                    <a:pt x="3096" y="1917"/>
                    <a:pt x="3144" y="2013"/>
                  </a:cubicBezTo>
                  <a:close/>
                  <a:moveTo>
                    <a:pt x="2811" y="3430"/>
                  </a:moveTo>
                  <a:cubicBezTo>
                    <a:pt x="2799" y="3430"/>
                    <a:pt x="2787" y="3441"/>
                    <a:pt x="2775" y="3453"/>
                  </a:cubicBezTo>
                  <a:cubicBezTo>
                    <a:pt x="2799" y="3513"/>
                    <a:pt x="2811" y="3584"/>
                    <a:pt x="2846" y="3644"/>
                  </a:cubicBezTo>
                  <a:cubicBezTo>
                    <a:pt x="2858" y="3668"/>
                    <a:pt x="2894" y="3680"/>
                    <a:pt x="2930" y="3691"/>
                  </a:cubicBezTo>
                  <a:cubicBezTo>
                    <a:pt x="2942" y="3656"/>
                    <a:pt x="2977" y="3608"/>
                    <a:pt x="2966" y="3596"/>
                  </a:cubicBezTo>
                  <a:cubicBezTo>
                    <a:pt x="2918" y="3537"/>
                    <a:pt x="2858" y="3489"/>
                    <a:pt x="2811" y="34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0"/>
            <p:cNvSpPr/>
            <p:nvPr/>
          </p:nvSpPr>
          <p:spPr>
            <a:xfrm>
              <a:off x="7337625" y="1211377"/>
              <a:ext cx="23403" cy="43003"/>
            </a:xfrm>
            <a:custGeom>
              <a:rect b="b" l="l" r="r" t="t"/>
              <a:pathLst>
                <a:path extrusionOk="0" h="441" w="240">
                  <a:moveTo>
                    <a:pt x="96" y="441"/>
                  </a:moveTo>
                  <a:cubicBezTo>
                    <a:pt x="1" y="322"/>
                    <a:pt x="1" y="131"/>
                    <a:pt x="84" y="36"/>
                  </a:cubicBezTo>
                  <a:cubicBezTo>
                    <a:pt x="96" y="12"/>
                    <a:pt x="156" y="0"/>
                    <a:pt x="191" y="0"/>
                  </a:cubicBezTo>
                  <a:cubicBezTo>
                    <a:pt x="215" y="12"/>
                    <a:pt x="239" y="72"/>
                    <a:pt x="239" y="95"/>
                  </a:cubicBezTo>
                  <a:cubicBezTo>
                    <a:pt x="191" y="214"/>
                    <a:pt x="144" y="334"/>
                    <a:pt x="96"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0"/>
            <p:cNvSpPr/>
            <p:nvPr/>
          </p:nvSpPr>
          <p:spPr>
            <a:xfrm>
              <a:off x="8279202" y="1011672"/>
              <a:ext cx="276448" cy="164894"/>
            </a:xfrm>
            <a:custGeom>
              <a:rect b="b" l="l" r="r" t="t"/>
              <a:pathLst>
                <a:path extrusionOk="0" h="1691" w="2835">
                  <a:moveTo>
                    <a:pt x="513" y="1691"/>
                  </a:moveTo>
                  <a:cubicBezTo>
                    <a:pt x="501" y="1512"/>
                    <a:pt x="382" y="1453"/>
                    <a:pt x="263" y="1393"/>
                  </a:cubicBezTo>
                  <a:cubicBezTo>
                    <a:pt x="1" y="1250"/>
                    <a:pt x="1" y="1048"/>
                    <a:pt x="144" y="834"/>
                  </a:cubicBezTo>
                  <a:cubicBezTo>
                    <a:pt x="191" y="762"/>
                    <a:pt x="215" y="655"/>
                    <a:pt x="334" y="667"/>
                  </a:cubicBezTo>
                  <a:cubicBezTo>
                    <a:pt x="418" y="691"/>
                    <a:pt x="537" y="858"/>
                    <a:pt x="549" y="965"/>
                  </a:cubicBezTo>
                  <a:cubicBezTo>
                    <a:pt x="561" y="1036"/>
                    <a:pt x="572" y="1108"/>
                    <a:pt x="596" y="1167"/>
                  </a:cubicBezTo>
                  <a:cubicBezTo>
                    <a:pt x="596" y="1191"/>
                    <a:pt x="632" y="1227"/>
                    <a:pt x="644" y="1227"/>
                  </a:cubicBezTo>
                  <a:cubicBezTo>
                    <a:pt x="703" y="1239"/>
                    <a:pt x="763" y="1227"/>
                    <a:pt x="822" y="1227"/>
                  </a:cubicBezTo>
                  <a:cubicBezTo>
                    <a:pt x="822" y="1191"/>
                    <a:pt x="822" y="1131"/>
                    <a:pt x="811" y="1096"/>
                  </a:cubicBezTo>
                  <a:cubicBezTo>
                    <a:pt x="775" y="1000"/>
                    <a:pt x="715" y="905"/>
                    <a:pt x="668" y="822"/>
                  </a:cubicBezTo>
                  <a:cubicBezTo>
                    <a:pt x="584" y="667"/>
                    <a:pt x="501" y="488"/>
                    <a:pt x="608" y="322"/>
                  </a:cubicBezTo>
                  <a:cubicBezTo>
                    <a:pt x="715" y="143"/>
                    <a:pt x="870" y="0"/>
                    <a:pt x="1096" y="12"/>
                  </a:cubicBezTo>
                  <a:cubicBezTo>
                    <a:pt x="1180" y="24"/>
                    <a:pt x="1275" y="72"/>
                    <a:pt x="1334" y="119"/>
                  </a:cubicBezTo>
                  <a:cubicBezTo>
                    <a:pt x="1525" y="262"/>
                    <a:pt x="1692" y="417"/>
                    <a:pt x="1918" y="500"/>
                  </a:cubicBezTo>
                  <a:cubicBezTo>
                    <a:pt x="1965" y="524"/>
                    <a:pt x="1989" y="607"/>
                    <a:pt x="2037" y="655"/>
                  </a:cubicBezTo>
                  <a:cubicBezTo>
                    <a:pt x="2073" y="703"/>
                    <a:pt x="2108" y="750"/>
                    <a:pt x="2156" y="774"/>
                  </a:cubicBezTo>
                  <a:cubicBezTo>
                    <a:pt x="2370" y="869"/>
                    <a:pt x="2537" y="1012"/>
                    <a:pt x="2644" y="1239"/>
                  </a:cubicBezTo>
                  <a:cubicBezTo>
                    <a:pt x="2668" y="1286"/>
                    <a:pt x="2704" y="1334"/>
                    <a:pt x="2739" y="1369"/>
                  </a:cubicBezTo>
                  <a:cubicBezTo>
                    <a:pt x="2811" y="1429"/>
                    <a:pt x="2835" y="1500"/>
                    <a:pt x="2775" y="1596"/>
                  </a:cubicBezTo>
                  <a:cubicBezTo>
                    <a:pt x="2739" y="1536"/>
                    <a:pt x="2704" y="1477"/>
                    <a:pt x="2680" y="1417"/>
                  </a:cubicBezTo>
                  <a:cubicBezTo>
                    <a:pt x="2632" y="1346"/>
                    <a:pt x="2573" y="1322"/>
                    <a:pt x="2489" y="1334"/>
                  </a:cubicBezTo>
                  <a:cubicBezTo>
                    <a:pt x="2382" y="1358"/>
                    <a:pt x="2275" y="1369"/>
                    <a:pt x="2204" y="1465"/>
                  </a:cubicBezTo>
                  <a:cubicBezTo>
                    <a:pt x="2192" y="1489"/>
                    <a:pt x="2156" y="1477"/>
                    <a:pt x="2132" y="1489"/>
                  </a:cubicBezTo>
                  <a:cubicBezTo>
                    <a:pt x="2132" y="1465"/>
                    <a:pt x="2120" y="1441"/>
                    <a:pt x="2120" y="1429"/>
                  </a:cubicBezTo>
                  <a:cubicBezTo>
                    <a:pt x="2156" y="1358"/>
                    <a:pt x="2108" y="1310"/>
                    <a:pt x="2061" y="1298"/>
                  </a:cubicBezTo>
                  <a:cubicBezTo>
                    <a:pt x="1942" y="1262"/>
                    <a:pt x="1930" y="1179"/>
                    <a:pt x="1930" y="1072"/>
                  </a:cubicBezTo>
                  <a:cubicBezTo>
                    <a:pt x="1930" y="977"/>
                    <a:pt x="1930" y="881"/>
                    <a:pt x="1894" y="786"/>
                  </a:cubicBezTo>
                  <a:cubicBezTo>
                    <a:pt x="1870" y="691"/>
                    <a:pt x="1787" y="691"/>
                    <a:pt x="1739" y="774"/>
                  </a:cubicBezTo>
                  <a:cubicBezTo>
                    <a:pt x="1704" y="834"/>
                    <a:pt x="1680" y="893"/>
                    <a:pt x="1644" y="941"/>
                  </a:cubicBezTo>
                  <a:cubicBezTo>
                    <a:pt x="1584" y="1024"/>
                    <a:pt x="1513" y="1036"/>
                    <a:pt x="1442" y="977"/>
                  </a:cubicBezTo>
                  <a:cubicBezTo>
                    <a:pt x="1323" y="881"/>
                    <a:pt x="1275" y="750"/>
                    <a:pt x="1263" y="607"/>
                  </a:cubicBezTo>
                  <a:cubicBezTo>
                    <a:pt x="1251" y="536"/>
                    <a:pt x="1251" y="465"/>
                    <a:pt x="1156" y="441"/>
                  </a:cubicBezTo>
                  <a:cubicBezTo>
                    <a:pt x="1144" y="500"/>
                    <a:pt x="1120" y="572"/>
                    <a:pt x="1132" y="631"/>
                  </a:cubicBezTo>
                  <a:cubicBezTo>
                    <a:pt x="1168" y="738"/>
                    <a:pt x="1215" y="846"/>
                    <a:pt x="1263" y="953"/>
                  </a:cubicBezTo>
                  <a:cubicBezTo>
                    <a:pt x="1382" y="1215"/>
                    <a:pt x="1287" y="1369"/>
                    <a:pt x="1084" y="1500"/>
                  </a:cubicBezTo>
                  <a:cubicBezTo>
                    <a:pt x="1037" y="1524"/>
                    <a:pt x="953" y="1536"/>
                    <a:pt x="894" y="1524"/>
                  </a:cubicBezTo>
                  <a:cubicBezTo>
                    <a:pt x="787" y="1512"/>
                    <a:pt x="703" y="1524"/>
                    <a:pt x="632" y="1620"/>
                  </a:cubicBezTo>
                  <a:cubicBezTo>
                    <a:pt x="608" y="1643"/>
                    <a:pt x="572" y="1655"/>
                    <a:pt x="513" y="16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0"/>
            <p:cNvSpPr/>
            <p:nvPr/>
          </p:nvSpPr>
          <p:spPr>
            <a:xfrm>
              <a:off x="8499872" y="1505083"/>
              <a:ext cx="192782" cy="159140"/>
            </a:xfrm>
            <a:custGeom>
              <a:rect b="b" l="l" r="r" t="t"/>
              <a:pathLst>
                <a:path extrusionOk="0" h="1632" w="1977">
                  <a:moveTo>
                    <a:pt x="1298" y="881"/>
                  </a:moveTo>
                  <a:cubicBezTo>
                    <a:pt x="1238" y="977"/>
                    <a:pt x="1167" y="1060"/>
                    <a:pt x="1119" y="1167"/>
                  </a:cubicBezTo>
                  <a:cubicBezTo>
                    <a:pt x="1072" y="1310"/>
                    <a:pt x="953" y="1382"/>
                    <a:pt x="834" y="1429"/>
                  </a:cubicBezTo>
                  <a:cubicBezTo>
                    <a:pt x="524" y="1572"/>
                    <a:pt x="155" y="1429"/>
                    <a:pt x="24" y="1120"/>
                  </a:cubicBezTo>
                  <a:cubicBezTo>
                    <a:pt x="0" y="1060"/>
                    <a:pt x="12" y="965"/>
                    <a:pt x="24" y="893"/>
                  </a:cubicBezTo>
                  <a:cubicBezTo>
                    <a:pt x="83" y="655"/>
                    <a:pt x="155" y="417"/>
                    <a:pt x="214" y="167"/>
                  </a:cubicBezTo>
                  <a:cubicBezTo>
                    <a:pt x="238" y="108"/>
                    <a:pt x="262" y="60"/>
                    <a:pt x="286" y="0"/>
                  </a:cubicBezTo>
                  <a:lnTo>
                    <a:pt x="322" y="0"/>
                  </a:lnTo>
                  <a:cubicBezTo>
                    <a:pt x="345" y="48"/>
                    <a:pt x="369" y="96"/>
                    <a:pt x="369" y="131"/>
                  </a:cubicBezTo>
                  <a:cubicBezTo>
                    <a:pt x="381" y="227"/>
                    <a:pt x="429" y="250"/>
                    <a:pt x="524" y="274"/>
                  </a:cubicBezTo>
                  <a:cubicBezTo>
                    <a:pt x="595" y="298"/>
                    <a:pt x="679" y="346"/>
                    <a:pt x="738" y="405"/>
                  </a:cubicBezTo>
                  <a:cubicBezTo>
                    <a:pt x="786" y="441"/>
                    <a:pt x="786" y="512"/>
                    <a:pt x="726" y="560"/>
                  </a:cubicBezTo>
                  <a:cubicBezTo>
                    <a:pt x="643" y="643"/>
                    <a:pt x="548" y="715"/>
                    <a:pt x="464" y="786"/>
                  </a:cubicBezTo>
                  <a:cubicBezTo>
                    <a:pt x="429" y="834"/>
                    <a:pt x="393" y="881"/>
                    <a:pt x="357" y="929"/>
                  </a:cubicBezTo>
                  <a:cubicBezTo>
                    <a:pt x="429" y="977"/>
                    <a:pt x="476" y="1024"/>
                    <a:pt x="536" y="1060"/>
                  </a:cubicBezTo>
                  <a:cubicBezTo>
                    <a:pt x="595" y="1096"/>
                    <a:pt x="643" y="1096"/>
                    <a:pt x="691" y="1048"/>
                  </a:cubicBezTo>
                  <a:cubicBezTo>
                    <a:pt x="750" y="965"/>
                    <a:pt x="810" y="893"/>
                    <a:pt x="845" y="798"/>
                  </a:cubicBezTo>
                  <a:cubicBezTo>
                    <a:pt x="881" y="679"/>
                    <a:pt x="953" y="608"/>
                    <a:pt x="1048" y="548"/>
                  </a:cubicBezTo>
                  <a:cubicBezTo>
                    <a:pt x="1107" y="512"/>
                    <a:pt x="1167" y="489"/>
                    <a:pt x="1226" y="441"/>
                  </a:cubicBezTo>
                  <a:cubicBezTo>
                    <a:pt x="1310" y="393"/>
                    <a:pt x="1381" y="393"/>
                    <a:pt x="1465" y="441"/>
                  </a:cubicBezTo>
                  <a:cubicBezTo>
                    <a:pt x="1548" y="489"/>
                    <a:pt x="1643" y="524"/>
                    <a:pt x="1727" y="572"/>
                  </a:cubicBezTo>
                  <a:cubicBezTo>
                    <a:pt x="1905" y="667"/>
                    <a:pt x="1977" y="858"/>
                    <a:pt x="1929" y="1084"/>
                  </a:cubicBezTo>
                  <a:cubicBezTo>
                    <a:pt x="1917" y="1096"/>
                    <a:pt x="1917" y="1096"/>
                    <a:pt x="1917" y="1108"/>
                  </a:cubicBezTo>
                  <a:cubicBezTo>
                    <a:pt x="1929" y="1417"/>
                    <a:pt x="1715" y="1524"/>
                    <a:pt x="1465" y="1596"/>
                  </a:cubicBezTo>
                  <a:cubicBezTo>
                    <a:pt x="1369" y="1632"/>
                    <a:pt x="1298" y="1596"/>
                    <a:pt x="1238" y="1513"/>
                  </a:cubicBezTo>
                  <a:cubicBezTo>
                    <a:pt x="1179" y="1441"/>
                    <a:pt x="1191" y="1382"/>
                    <a:pt x="1238" y="1310"/>
                  </a:cubicBezTo>
                  <a:cubicBezTo>
                    <a:pt x="1286" y="1239"/>
                    <a:pt x="1334" y="1167"/>
                    <a:pt x="1369" y="1084"/>
                  </a:cubicBezTo>
                  <a:cubicBezTo>
                    <a:pt x="1381" y="1024"/>
                    <a:pt x="1369" y="953"/>
                    <a:pt x="1369" y="893"/>
                  </a:cubicBezTo>
                  <a:cubicBezTo>
                    <a:pt x="1346" y="893"/>
                    <a:pt x="1322" y="881"/>
                    <a:pt x="1298" y="88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0"/>
            <p:cNvSpPr/>
            <p:nvPr/>
          </p:nvSpPr>
          <p:spPr>
            <a:xfrm>
              <a:off x="8196804" y="1801129"/>
              <a:ext cx="306579" cy="236955"/>
            </a:xfrm>
            <a:custGeom>
              <a:rect b="b" l="l" r="r" t="t"/>
              <a:pathLst>
                <a:path extrusionOk="0" h="2430" w="3144">
                  <a:moveTo>
                    <a:pt x="1" y="2167"/>
                  </a:moveTo>
                  <a:cubicBezTo>
                    <a:pt x="36" y="2144"/>
                    <a:pt x="60" y="2096"/>
                    <a:pt x="108" y="2084"/>
                  </a:cubicBezTo>
                  <a:cubicBezTo>
                    <a:pt x="405" y="1929"/>
                    <a:pt x="703" y="1763"/>
                    <a:pt x="1001" y="1620"/>
                  </a:cubicBezTo>
                  <a:cubicBezTo>
                    <a:pt x="1155" y="1548"/>
                    <a:pt x="1310" y="1501"/>
                    <a:pt x="1453" y="1429"/>
                  </a:cubicBezTo>
                  <a:cubicBezTo>
                    <a:pt x="1477" y="1417"/>
                    <a:pt x="1513" y="1405"/>
                    <a:pt x="1525" y="1382"/>
                  </a:cubicBezTo>
                  <a:cubicBezTo>
                    <a:pt x="1715" y="1179"/>
                    <a:pt x="1882" y="965"/>
                    <a:pt x="2072" y="763"/>
                  </a:cubicBezTo>
                  <a:cubicBezTo>
                    <a:pt x="2298" y="512"/>
                    <a:pt x="2537" y="286"/>
                    <a:pt x="2775" y="48"/>
                  </a:cubicBezTo>
                  <a:cubicBezTo>
                    <a:pt x="2822" y="1"/>
                    <a:pt x="2846" y="1"/>
                    <a:pt x="2906" y="36"/>
                  </a:cubicBezTo>
                  <a:cubicBezTo>
                    <a:pt x="2953" y="72"/>
                    <a:pt x="3013" y="108"/>
                    <a:pt x="3060" y="155"/>
                  </a:cubicBezTo>
                  <a:cubicBezTo>
                    <a:pt x="3144" y="239"/>
                    <a:pt x="3144" y="274"/>
                    <a:pt x="3072" y="382"/>
                  </a:cubicBezTo>
                  <a:cubicBezTo>
                    <a:pt x="2918" y="608"/>
                    <a:pt x="2727" y="798"/>
                    <a:pt x="2501" y="965"/>
                  </a:cubicBezTo>
                  <a:cubicBezTo>
                    <a:pt x="2287" y="1132"/>
                    <a:pt x="2084" y="1334"/>
                    <a:pt x="1858" y="1501"/>
                  </a:cubicBezTo>
                  <a:cubicBezTo>
                    <a:pt x="1679" y="1632"/>
                    <a:pt x="1489" y="1763"/>
                    <a:pt x="1286" y="1858"/>
                  </a:cubicBezTo>
                  <a:cubicBezTo>
                    <a:pt x="929" y="2048"/>
                    <a:pt x="560" y="2203"/>
                    <a:pt x="203" y="2382"/>
                  </a:cubicBezTo>
                  <a:cubicBezTo>
                    <a:pt x="108" y="2429"/>
                    <a:pt x="84" y="2358"/>
                    <a:pt x="60" y="2298"/>
                  </a:cubicBezTo>
                  <a:cubicBezTo>
                    <a:pt x="36" y="2275"/>
                    <a:pt x="24" y="2227"/>
                    <a:pt x="1" y="2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0"/>
            <p:cNvSpPr/>
            <p:nvPr/>
          </p:nvSpPr>
          <p:spPr>
            <a:xfrm>
              <a:off x="8108556" y="1227564"/>
              <a:ext cx="169574" cy="148707"/>
            </a:xfrm>
            <a:custGeom>
              <a:rect b="b" l="l" r="r" t="t"/>
              <a:pathLst>
                <a:path extrusionOk="0" h="1525" w="1739">
                  <a:moveTo>
                    <a:pt x="917" y="1013"/>
                  </a:moveTo>
                  <a:cubicBezTo>
                    <a:pt x="989" y="846"/>
                    <a:pt x="965" y="715"/>
                    <a:pt x="965" y="584"/>
                  </a:cubicBezTo>
                  <a:cubicBezTo>
                    <a:pt x="953" y="441"/>
                    <a:pt x="965" y="298"/>
                    <a:pt x="977" y="168"/>
                  </a:cubicBezTo>
                  <a:cubicBezTo>
                    <a:pt x="989" y="72"/>
                    <a:pt x="1048" y="60"/>
                    <a:pt x="1120" y="96"/>
                  </a:cubicBezTo>
                  <a:cubicBezTo>
                    <a:pt x="1203" y="156"/>
                    <a:pt x="1275" y="215"/>
                    <a:pt x="1358" y="287"/>
                  </a:cubicBezTo>
                  <a:cubicBezTo>
                    <a:pt x="1429" y="358"/>
                    <a:pt x="1501" y="382"/>
                    <a:pt x="1584" y="310"/>
                  </a:cubicBezTo>
                  <a:cubicBezTo>
                    <a:pt x="1584" y="310"/>
                    <a:pt x="1584" y="310"/>
                    <a:pt x="1596" y="298"/>
                  </a:cubicBezTo>
                  <a:lnTo>
                    <a:pt x="1739" y="275"/>
                  </a:lnTo>
                  <a:cubicBezTo>
                    <a:pt x="1727" y="334"/>
                    <a:pt x="1715" y="406"/>
                    <a:pt x="1691" y="465"/>
                  </a:cubicBezTo>
                  <a:cubicBezTo>
                    <a:pt x="1679" y="501"/>
                    <a:pt x="1632" y="525"/>
                    <a:pt x="1596" y="537"/>
                  </a:cubicBezTo>
                  <a:cubicBezTo>
                    <a:pt x="1429" y="644"/>
                    <a:pt x="1346" y="810"/>
                    <a:pt x="1310" y="1001"/>
                  </a:cubicBezTo>
                  <a:cubicBezTo>
                    <a:pt x="1275" y="1203"/>
                    <a:pt x="1168" y="1334"/>
                    <a:pt x="977" y="1430"/>
                  </a:cubicBezTo>
                  <a:cubicBezTo>
                    <a:pt x="917" y="1453"/>
                    <a:pt x="858" y="1489"/>
                    <a:pt x="787" y="1525"/>
                  </a:cubicBezTo>
                  <a:cubicBezTo>
                    <a:pt x="715" y="1441"/>
                    <a:pt x="644" y="1358"/>
                    <a:pt x="572" y="1287"/>
                  </a:cubicBezTo>
                  <a:cubicBezTo>
                    <a:pt x="441" y="1156"/>
                    <a:pt x="358" y="1180"/>
                    <a:pt x="286" y="1358"/>
                  </a:cubicBezTo>
                  <a:cubicBezTo>
                    <a:pt x="275" y="1406"/>
                    <a:pt x="215" y="1453"/>
                    <a:pt x="167" y="1477"/>
                  </a:cubicBezTo>
                  <a:cubicBezTo>
                    <a:pt x="72" y="1525"/>
                    <a:pt x="1" y="1477"/>
                    <a:pt x="13" y="1370"/>
                  </a:cubicBezTo>
                  <a:cubicBezTo>
                    <a:pt x="60" y="1120"/>
                    <a:pt x="96" y="870"/>
                    <a:pt x="155" y="632"/>
                  </a:cubicBezTo>
                  <a:cubicBezTo>
                    <a:pt x="203" y="453"/>
                    <a:pt x="263" y="287"/>
                    <a:pt x="322" y="120"/>
                  </a:cubicBezTo>
                  <a:cubicBezTo>
                    <a:pt x="370" y="13"/>
                    <a:pt x="477" y="1"/>
                    <a:pt x="548" y="96"/>
                  </a:cubicBezTo>
                  <a:cubicBezTo>
                    <a:pt x="608" y="179"/>
                    <a:pt x="656" y="275"/>
                    <a:pt x="691" y="370"/>
                  </a:cubicBezTo>
                  <a:cubicBezTo>
                    <a:pt x="751" y="537"/>
                    <a:pt x="787" y="703"/>
                    <a:pt x="846" y="870"/>
                  </a:cubicBezTo>
                  <a:cubicBezTo>
                    <a:pt x="858" y="906"/>
                    <a:pt x="882" y="941"/>
                    <a:pt x="917" y="10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0"/>
            <p:cNvSpPr/>
            <p:nvPr/>
          </p:nvSpPr>
          <p:spPr>
            <a:xfrm>
              <a:off x="8492851" y="1370419"/>
              <a:ext cx="199803" cy="128912"/>
            </a:xfrm>
            <a:custGeom>
              <a:rect b="b" l="l" r="r" t="t"/>
              <a:pathLst>
                <a:path extrusionOk="0" h="1322" w="2049">
                  <a:moveTo>
                    <a:pt x="1001" y="310"/>
                  </a:moveTo>
                  <a:cubicBezTo>
                    <a:pt x="882" y="369"/>
                    <a:pt x="775" y="417"/>
                    <a:pt x="679" y="477"/>
                  </a:cubicBezTo>
                  <a:cubicBezTo>
                    <a:pt x="513" y="572"/>
                    <a:pt x="453" y="774"/>
                    <a:pt x="572" y="893"/>
                  </a:cubicBezTo>
                  <a:cubicBezTo>
                    <a:pt x="620" y="953"/>
                    <a:pt x="703" y="977"/>
                    <a:pt x="775" y="989"/>
                  </a:cubicBezTo>
                  <a:cubicBezTo>
                    <a:pt x="941" y="1000"/>
                    <a:pt x="1096" y="965"/>
                    <a:pt x="1251" y="893"/>
                  </a:cubicBezTo>
                  <a:cubicBezTo>
                    <a:pt x="1441" y="798"/>
                    <a:pt x="1453" y="715"/>
                    <a:pt x="1322" y="560"/>
                  </a:cubicBezTo>
                  <a:cubicBezTo>
                    <a:pt x="1251" y="465"/>
                    <a:pt x="1203" y="369"/>
                    <a:pt x="1156" y="274"/>
                  </a:cubicBezTo>
                  <a:cubicBezTo>
                    <a:pt x="1144" y="262"/>
                    <a:pt x="1144" y="238"/>
                    <a:pt x="1144" y="227"/>
                  </a:cubicBezTo>
                  <a:cubicBezTo>
                    <a:pt x="1096" y="60"/>
                    <a:pt x="1144" y="0"/>
                    <a:pt x="1310" y="60"/>
                  </a:cubicBezTo>
                  <a:cubicBezTo>
                    <a:pt x="1501" y="119"/>
                    <a:pt x="1679" y="203"/>
                    <a:pt x="1822" y="346"/>
                  </a:cubicBezTo>
                  <a:cubicBezTo>
                    <a:pt x="1989" y="512"/>
                    <a:pt x="2049" y="703"/>
                    <a:pt x="1989" y="941"/>
                  </a:cubicBezTo>
                  <a:cubicBezTo>
                    <a:pt x="1977" y="953"/>
                    <a:pt x="1977" y="965"/>
                    <a:pt x="1977" y="977"/>
                  </a:cubicBezTo>
                  <a:cubicBezTo>
                    <a:pt x="1894" y="1250"/>
                    <a:pt x="1858" y="1286"/>
                    <a:pt x="1560" y="1286"/>
                  </a:cubicBezTo>
                  <a:cubicBezTo>
                    <a:pt x="1334" y="1298"/>
                    <a:pt x="1108" y="1322"/>
                    <a:pt x="882" y="1310"/>
                  </a:cubicBezTo>
                  <a:cubicBezTo>
                    <a:pt x="584" y="1310"/>
                    <a:pt x="322" y="1179"/>
                    <a:pt x="132" y="941"/>
                  </a:cubicBezTo>
                  <a:cubicBezTo>
                    <a:pt x="1" y="786"/>
                    <a:pt x="13" y="667"/>
                    <a:pt x="144" y="524"/>
                  </a:cubicBezTo>
                  <a:cubicBezTo>
                    <a:pt x="239" y="429"/>
                    <a:pt x="346" y="346"/>
                    <a:pt x="489" y="334"/>
                  </a:cubicBezTo>
                  <a:cubicBezTo>
                    <a:pt x="513" y="334"/>
                    <a:pt x="536" y="322"/>
                    <a:pt x="560" y="310"/>
                  </a:cubicBezTo>
                  <a:cubicBezTo>
                    <a:pt x="656" y="250"/>
                    <a:pt x="882" y="238"/>
                    <a:pt x="1001" y="3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0"/>
            <p:cNvSpPr/>
            <p:nvPr/>
          </p:nvSpPr>
          <p:spPr>
            <a:xfrm>
              <a:off x="8445265" y="1218300"/>
              <a:ext cx="209067" cy="126669"/>
            </a:xfrm>
            <a:custGeom>
              <a:rect b="b" l="l" r="r" t="t"/>
              <a:pathLst>
                <a:path extrusionOk="0" h="1299" w="2144">
                  <a:moveTo>
                    <a:pt x="1405" y="1298"/>
                  </a:moveTo>
                  <a:cubicBezTo>
                    <a:pt x="1370" y="1298"/>
                    <a:pt x="1334" y="1298"/>
                    <a:pt x="1298" y="1298"/>
                  </a:cubicBezTo>
                  <a:cubicBezTo>
                    <a:pt x="1167" y="1298"/>
                    <a:pt x="1132" y="1263"/>
                    <a:pt x="1084" y="1132"/>
                  </a:cubicBezTo>
                  <a:cubicBezTo>
                    <a:pt x="1060" y="1072"/>
                    <a:pt x="1036" y="1013"/>
                    <a:pt x="953" y="1013"/>
                  </a:cubicBezTo>
                  <a:cubicBezTo>
                    <a:pt x="917" y="1013"/>
                    <a:pt x="882" y="953"/>
                    <a:pt x="858" y="917"/>
                  </a:cubicBezTo>
                  <a:cubicBezTo>
                    <a:pt x="810" y="763"/>
                    <a:pt x="751" y="739"/>
                    <a:pt x="608" y="798"/>
                  </a:cubicBezTo>
                  <a:cubicBezTo>
                    <a:pt x="489" y="858"/>
                    <a:pt x="370" y="917"/>
                    <a:pt x="251" y="965"/>
                  </a:cubicBezTo>
                  <a:cubicBezTo>
                    <a:pt x="155" y="1013"/>
                    <a:pt x="96" y="965"/>
                    <a:pt x="48" y="894"/>
                  </a:cubicBezTo>
                  <a:cubicBezTo>
                    <a:pt x="1" y="834"/>
                    <a:pt x="24" y="763"/>
                    <a:pt x="84" y="727"/>
                  </a:cubicBezTo>
                  <a:cubicBezTo>
                    <a:pt x="227" y="632"/>
                    <a:pt x="382" y="548"/>
                    <a:pt x="548" y="477"/>
                  </a:cubicBezTo>
                  <a:cubicBezTo>
                    <a:pt x="655" y="429"/>
                    <a:pt x="786" y="429"/>
                    <a:pt x="893" y="382"/>
                  </a:cubicBezTo>
                  <a:cubicBezTo>
                    <a:pt x="1048" y="310"/>
                    <a:pt x="1191" y="215"/>
                    <a:pt x="1346" y="132"/>
                  </a:cubicBezTo>
                  <a:cubicBezTo>
                    <a:pt x="1358" y="132"/>
                    <a:pt x="1370" y="120"/>
                    <a:pt x="1370" y="120"/>
                  </a:cubicBezTo>
                  <a:cubicBezTo>
                    <a:pt x="1560" y="1"/>
                    <a:pt x="1667" y="12"/>
                    <a:pt x="1786" y="179"/>
                  </a:cubicBezTo>
                  <a:cubicBezTo>
                    <a:pt x="1882" y="322"/>
                    <a:pt x="1965" y="465"/>
                    <a:pt x="2025" y="632"/>
                  </a:cubicBezTo>
                  <a:cubicBezTo>
                    <a:pt x="2144" y="953"/>
                    <a:pt x="1965" y="1227"/>
                    <a:pt x="1620" y="1275"/>
                  </a:cubicBezTo>
                  <a:cubicBezTo>
                    <a:pt x="1584" y="1286"/>
                    <a:pt x="1548" y="1298"/>
                    <a:pt x="1501" y="1298"/>
                  </a:cubicBezTo>
                  <a:cubicBezTo>
                    <a:pt x="1477" y="1298"/>
                    <a:pt x="1441" y="1298"/>
                    <a:pt x="1405" y="1298"/>
                  </a:cubicBezTo>
                  <a:close/>
                  <a:moveTo>
                    <a:pt x="1477" y="774"/>
                  </a:moveTo>
                  <a:cubicBezTo>
                    <a:pt x="1477" y="667"/>
                    <a:pt x="1417" y="584"/>
                    <a:pt x="1298" y="548"/>
                  </a:cubicBezTo>
                  <a:cubicBezTo>
                    <a:pt x="1227" y="524"/>
                    <a:pt x="1191" y="548"/>
                    <a:pt x="1203" y="620"/>
                  </a:cubicBezTo>
                  <a:cubicBezTo>
                    <a:pt x="1215" y="691"/>
                    <a:pt x="1251" y="774"/>
                    <a:pt x="1286" y="846"/>
                  </a:cubicBezTo>
                  <a:cubicBezTo>
                    <a:pt x="1310" y="894"/>
                    <a:pt x="1346" y="929"/>
                    <a:pt x="1382" y="965"/>
                  </a:cubicBezTo>
                  <a:cubicBezTo>
                    <a:pt x="1417" y="917"/>
                    <a:pt x="1441" y="858"/>
                    <a:pt x="1477" y="810"/>
                  </a:cubicBezTo>
                  <a:cubicBezTo>
                    <a:pt x="1477" y="798"/>
                    <a:pt x="1477" y="786"/>
                    <a:pt x="1477" y="77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0"/>
            <p:cNvSpPr/>
            <p:nvPr/>
          </p:nvSpPr>
          <p:spPr>
            <a:xfrm>
              <a:off x="7786961" y="950142"/>
              <a:ext cx="132422" cy="156800"/>
            </a:xfrm>
            <a:custGeom>
              <a:rect b="b" l="l" r="r" t="t"/>
              <a:pathLst>
                <a:path extrusionOk="0" h="1608" w="1358">
                  <a:moveTo>
                    <a:pt x="667" y="0"/>
                  </a:moveTo>
                  <a:cubicBezTo>
                    <a:pt x="763" y="12"/>
                    <a:pt x="858" y="12"/>
                    <a:pt x="941" y="36"/>
                  </a:cubicBezTo>
                  <a:cubicBezTo>
                    <a:pt x="1156" y="96"/>
                    <a:pt x="1239" y="262"/>
                    <a:pt x="1275" y="453"/>
                  </a:cubicBezTo>
                  <a:cubicBezTo>
                    <a:pt x="1310" y="607"/>
                    <a:pt x="1322" y="762"/>
                    <a:pt x="1334" y="929"/>
                  </a:cubicBezTo>
                  <a:cubicBezTo>
                    <a:pt x="1358" y="1203"/>
                    <a:pt x="1239" y="1369"/>
                    <a:pt x="977" y="1477"/>
                  </a:cubicBezTo>
                  <a:cubicBezTo>
                    <a:pt x="644" y="1608"/>
                    <a:pt x="286" y="1465"/>
                    <a:pt x="132" y="1119"/>
                  </a:cubicBezTo>
                  <a:cubicBezTo>
                    <a:pt x="48" y="917"/>
                    <a:pt x="1" y="703"/>
                    <a:pt x="36" y="465"/>
                  </a:cubicBezTo>
                  <a:cubicBezTo>
                    <a:pt x="72" y="155"/>
                    <a:pt x="263" y="36"/>
                    <a:pt x="548" y="12"/>
                  </a:cubicBezTo>
                  <a:cubicBezTo>
                    <a:pt x="584" y="12"/>
                    <a:pt x="632" y="12"/>
                    <a:pt x="667" y="12"/>
                  </a:cubicBezTo>
                  <a:close/>
                  <a:moveTo>
                    <a:pt x="977" y="762"/>
                  </a:moveTo>
                  <a:cubicBezTo>
                    <a:pt x="977" y="762"/>
                    <a:pt x="977" y="762"/>
                    <a:pt x="965" y="762"/>
                  </a:cubicBezTo>
                  <a:cubicBezTo>
                    <a:pt x="965" y="727"/>
                    <a:pt x="977" y="703"/>
                    <a:pt x="965" y="667"/>
                  </a:cubicBezTo>
                  <a:cubicBezTo>
                    <a:pt x="965" y="655"/>
                    <a:pt x="965" y="643"/>
                    <a:pt x="953" y="631"/>
                  </a:cubicBezTo>
                  <a:cubicBezTo>
                    <a:pt x="894" y="393"/>
                    <a:pt x="727" y="286"/>
                    <a:pt x="501" y="226"/>
                  </a:cubicBezTo>
                  <a:cubicBezTo>
                    <a:pt x="405" y="203"/>
                    <a:pt x="370" y="226"/>
                    <a:pt x="370" y="322"/>
                  </a:cubicBezTo>
                  <a:cubicBezTo>
                    <a:pt x="382" y="560"/>
                    <a:pt x="417" y="786"/>
                    <a:pt x="560" y="977"/>
                  </a:cubicBezTo>
                  <a:cubicBezTo>
                    <a:pt x="620" y="1036"/>
                    <a:pt x="727" y="1084"/>
                    <a:pt x="810" y="1096"/>
                  </a:cubicBezTo>
                  <a:cubicBezTo>
                    <a:pt x="846" y="1096"/>
                    <a:pt x="917" y="1012"/>
                    <a:pt x="941" y="953"/>
                  </a:cubicBezTo>
                  <a:cubicBezTo>
                    <a:pt x="965" y="893"/>
                    <a:pt x="965" y="822"/>
                    <a:pt x="977" y="7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0"/>
            <p:cNvSpPr/>
            <p:nvPr/>
          </p:nvSpPr>
          <p:spPr>
            <a:xfrm>
              <a:off x="7608221" y="1829018"/>
              <a:ext cx="233445" cy="187029"/>
            </a:xfrm>
            <a:custGeom>
              <a:rect b="b" l="l" r="r" t="t"/>
              <a:pathLst>
                <a:path extrusionOk="0" h="1918" w="2394">
                  <a:moveTo>
                    <a:pt x="226" y="0"/>
                  </a:moveTo>
                  <a:cubicBezTo>
                    <a:pt x="310" y="60"/>
                    <a:pt x="393" y="107"/>
                    <a:pt x="453" y="167"/>
                  </a:cubicBezTo>
                  <a:cubicBezTo>
                    <a:pt x="893" y="607"/>
                    <a:pt x="1369" y="988"/>
                    <a:pt x="1869" y="1346"/>
                  </a:cubicBezTo>
                  <a:cubicBezTo>
                    <a:pt x="2000" y="1441"/>
                    <a:pt x="2131" y="1512"/>
                    <a:pt x="2262" y="1596"/>
                  </a:cubicBezTo>
                  <a:cubicBezTo>
                    <a:pt x="2369" y="1667"/>
                    <a:pt x="2393" y="1774"/>
                    <a:pt x="2322" y="1881"/>
                  </a:cubicBezTo>
                  <a:cubicBezTo>
                    <a:pt x="2310" y="1905"/>
                    <a:pt x="2250" y="1917"/>
                    <a:pt x="2227" y="1917"/>
                  </a:cubicBezTo>
                  <a:cubicBezTo>
                    <a:pt x="2108" y="1881"/>
                    <a:pt x="1988" y="1858"/>
                    <a:pt x="1893" y="1798"/>
                  </a:cubicBezTo>
                  <a:cubicBezTo>
                    <a:pt x="1453" y="1560"/>
                    <a:pt x="1024" y="1310"/>
                    <a:pt x="643" y="988"/>
                  </a:cubicBezTo>
                  <a:cubicBezTo>
                    <a:pt x="417" y="798"/>
                    <a:pt x="203" y="584"/>
                    <a:pt x="72" y="322"/>
                  </a:cubicBezTo>
                  <a:cubicBezTo>
                    <a:pt x="36" y="274"/>
                    <a:pt x="0" y="191"/>
                    <a:pt x="24" y="167"/>
                  </a:cubicBezTo>
                  <a:cubicBezTo>
                    <a:pt x="72" y="96"/>
                    <a:pt x="155" y="60"/>
                    <a:pt x="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0"/>
            <p:cNvSpPr/>
            <p:nvPr/>
          </p:nvSpPr>
          <p:spPr>
            <a:xfrm>
              <a:off x="8466133" y="1682750"/>
              <a:ext cx="192880" cy="127741"/>
            </a:xfrm>
            <a:custGeom>
              <a:rect b="b" l="l" r="r" t="t"/>
              <a:pathLst>
                <a:path extrusionOk="0" h="1310" w="1978">
                  <a:moveTo>
                    <a:pt x="179" y="0"/>
                  </a:moveTo>
                  <a:cubicBezTo>
                    <a:pt x="346" y="48"/>
                    <a:pt x="501" y="83"/>
                    <a:pt x="644" y="131"/>
                  </a:cubicBezTo>
                  <a:cubicBezTo>
                    <a:pt x="846" y="202"/>
                    <a:pt x="1049" y="286"/>
                    <a:pt x="1251" y="369"/>
                  </a:cubicBezTo>
                  <a:cubicBezTo>
                    <a:pt x="1322" y="393"/>
                    <a:pt x="1358" y="369"/>
                    <a:pt x="1394" y="310"/>
                  </a:cubicBezTo>
                  <a:cubicBezTo>
                    <a:pt x="1501" y="143"/>
                    <a:pt x="1668" y="95"/>
                    <a:pt x="1846" y="179"/>
                  </a:cubicBezTo>
                  <a:cubicBezTo>
                    <a:pt x="1942" y="238"/>
                    <a:pt x="1977" y="298"/>
                    <a:pt x="1953" y="417"/>
                  </a:cubicBezTo>
                  <a:cubicBezTo>
                    <a:pt x="1882" y="750"/>
                    <a:pt x="1703" y="1036"/>
                    <a:pt x="1453" y="1274"/>
                  </a:cubicBezTo>
                  <a:cubicBezTo>
                    <a:pt x="1430" y="1298"/>
                    <a:pt x="1370" y="1310"/>
                    <a:pt x="1334" y="1298"/>
                  </a:cubicBezTo>
                  <a:cubicBezTo>
                    <a:pt x="1120" y="1191"/>
                    <a:pt x="1096" y="1167"/>
                    <a:pt x="1156" y="964"/>
                  </a:cubicBezTo>
                  <a:cubicBezTo>
                    <a:pt x="1168" y="953"/>
                    <a:pt x="1168" y="929"/>
                    <a:pt x="1180" y="905"/>
                  </a:cubicBezTo>
                  <a:cubicBezTo>
                    <a:pt x="1215" y="774"/>
                    <a:pt x="1203" y="738"/>
                    <a:pt x="1072" y="691"/>
                  </a:cubicBezTo>
                  <a:cubicBezTo>
                    <a:pt x="858" y="619"/>
                    <a:pt x="632" y="548"/>
                    <a:pt x="418" y="464"/>
                  </a:cubicBezTo>
                  <a:cubicBezTo>
                    <a:pt x="298" y="417"/>
                    <a:pt x="191" y="345"/>
                    <a:pt x="96" y="286"/>
                  </a:cubicBezTo>
                  <a:cubicBezTo>
                    <a:pt x="37" y="238"/>
                    <a:pt x="1" y="167"/>
                    <a:pt x="37" y="95"/>
                  </a:cubicBezTo>
                  <a:cubicBezTo>
                    <a:pt x="72" y="60"/>
                    <a:pt x="132" y="36"/>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0"/>
            <p:cNvSpPr/>
            <p:nvPr/>
          </p:nvSpPr>
          <p:spPr>
            <a:xfrm>
              <a:off x="8136444" y="948972"/>
              <a:ext cx="117308" cy="163821"/>
            </a:xfrm>
            <a:custGeom>
              <a:rect b="b" l="l" r="r" t="t"/>
              <a:pathLst>
                <a:path extrusionOk="0" h="1680" w="1203">
                  <a:moveTo>
                    <a:pt x="1120" y="0"/>
                  </a:moveTo>
                  <a:cubicBezTo>
                    <a:pt x="1132" y="131"/>
                    <a:pt x="1167" y="250"/>
                    <a:pt x="1167" y="369"/>
                  </a:cubicBezTo>
                  <a:cubicBezTo>
                    <a:pt x="1191" y="667"/>
                    <a:pt x="1203" y="965"/>
                    <a:pt x="1203" y="1262"/>
                  </a:cubicBezTo>
                  <a:cubicBezTo>
                    <a:pt x="1203" y="1381"/>
                    <a:pt x="1191" y="1512"/>
                    <a:pt x="1084" y="1608"/>
                  </a:cubicBezTo>
                  <a:cubicBezTo>
                    <a:pt x="989" y="1679"/>
                    <a:pt x="941" y="1667"/>
                    <a:pt x="893" y="1560"/>
                  </a:cubicBezTo>
                  <a:cubicBezTo>
                    <a:pt x="870" y="1489"/>
                    <a:pt x="858" y="1417"/>
                    <a:pt x="834" y="1358"/>
                  </a:cubicBezTo>
                  <a:cubicBezTo>
                    <a:pt x="751" y="1120"/>
                    <a:pt x="596" y="1072"/>
                    <a:pt x="381" y="1203"/>
                  </a:cubicBezTo>
                  <a:cubicBezTo>
                    <a:pt x="334" y="1239"/>
                    <a:pt x="274" y="1274"/>
                    <a:pt x="203" y="1286"/>
                  </a:cubicBezTo>
                  <a:cubicBezTo>
                    <a:pt x="155" y="1298"/>
                    <a:pt x="72" y="1286"/>
                    <a:pt x="36" y="1262"/>
                  </a:cubicBezTo>
                  <a:cubicBezTo>
                    <a:pt x="12" y="1227"/>
                    <a:pt x="0" y="1155"/>
                    <a:pt x="12" y="1108"/>
                  </a:cubicBezTo>
                  <a:cubicBezTo>
                    <a:pt x="72" y="917"/>
                    <a:pt x="191" y="774"/>
                    <a:pt x="334" y="655"/>
                  </a:cubicBezTo>
                  <a:cubicBezTo>
                    <a:pt x="548" y="453"/>
                    <a:pt x="774" y="262"/>
                    <a:pt x="1001" y="72"/>
                  </a:cubicBezTo>
                  <a:cubicBezTo>
                    <a:pt x="1024" y="36"/>
                    <a:pt x="1060" y="24"/>
                    <a:pt x="1120" y="0"/>
                  </a:cubicBezTo>
                  <a:close/>
                  <a:moveTo>
                    <a:pt x="798" y="869"/>
                  </a:moveTo>
                  <a:cubicBezTo>
                    <a:pt x="822" y="858"/>
                    <a:pt x="834" y="858"/>
                    <a:pt x="846" y="858"/>
                  </a:cubicBezTo>
                  <a:cubicBezTo>
                    <a:pt x="846" y="810"/>
                    <a:pt x="858" y="750"/>
                    <a:pt x="858" y="691"/>
                  </a:cubicBezTo>
                  <a:cubicBezTo>
                    <a:pt x="846" y="667"/>
                    <a:pt x="822" y="655"/>
                    <a:pt x="810" y="643"/>
                  </a:cubicBezTo>
                  <a:cubicBezTo>
                    <a:pt x="798" y="655"/>
                    <a:pt x="762" y="679"/>
                    <a:pt x="762" y="691"/>
                  </a:cubicBezTo>
                  <a:cubicBezTo>
                    <a:pt x="774" y="750"/>
                    <a:pt x="786" y="810"/>
                    <a:pt x="798" y="86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0"/>
            <p:cNvSpPr/>
            <p:nvPr/>
          </p:nvSpPr>
          <p:spPr>
            <a:xfrm>
              <a:off x="8167746" y="1636237"/>
              <a:ext cx="108141" cy="161481"/>
            </a:xfrm>
            <a:custGeom>
              <a:rect b="b" l="l" r="r" t="t"/>
              <a:pathLst>
                <a:path extrusionOk="0" h="1656" w="1109">
                  <a:moveTo>
                    <a:pt x="501" y="1"/>
                  </a:moveTo>
                  <a:cubicBezTo>
                    <a:pt x="644" y="13"/>
                    <a:pt x="763" y="13"/>
                    <a:pt x="882" y="37"/>
                  </a:cubicBezTo>
                  <a:cubicBezTo>
                    <a:pt x="930" y="48"/>
                    <a:pt x="989" y="84"/>
                    <a:pt x="1013" y="120"/>
                  </a:cubicBezTo>
                  <a:cubicBezTo>
                    <a:pt x="1025" y="156"/>
                    <a:pt x="1013" y="239"/>
                    <a:pt x="977" y="251"/>
                  </a:cubicBezTo>
                  <a:cubicBezTo>
                    <a:pt x="930" y="275"/>
                    <a:pt x="870" y="275"/>
                    <a:pt x="811" y="275"/>
                  </a:cubicBezTo>
                  <a:cubicBezTo>
                    <a:pt x="751" y="263"/>
                    <a:pt x="691" y="215"/>
                    <a:pt x="632" y="203"/>
                  </a:cubicBezTo>
                  <a:cubicBezTo>
                    <a:pt x="525" y="168"/>
                    <a:pt x="406" y="215"/>
                    <a:pt x="346" y="310"/>
                  </a:cubicBezTo>
                  <a:cubicBezTo>
                    <a:pt x="310" y="370"/>
                    <a:pt x="322" y="429"/>
                    <a:pt x="394" y="453"/>
                  </a:cubicBezTo>
                  <a:cubicBezTo>
                    <a:pt x="477" y="489"/>
                    <a:pt x="561" y="513"/>
                    <a:pt x="644" y="537"/>
                  </a:cubicBezTo>
                  <a:cubicBezTo>
                    <a:pt x="918" y="632"/>
                    <a:pt x="1108" y="918"/>
                    <a:pt x="1096" y="1203"/>
                  </a:cubicBezTo>
                  <a:cubicBezTo>
                    <a:pt x="1084" y="1394"/>
                    <a:pt x="906" y="1572"/>
                    <a:pt x="691" y="1608"/>
                  </a:cubicBezTo>
                  <a:cubicBezTo>
                    <a:pt x="501" y="1656"/>
                    <a:pt x="287" y="1561"/>
                    <a:pt x="215" y="1394"/>
                  </a:cubicBezTo>
                  <a:cubicBezTo>
                    <a:pt x="168" y="1299"/>
                    <a:pt x="191" y="1239"/>
                    <a:pt x="299" y="1227"/>
                  </a:cubicBezTo>
                  <a:cubicBezTo>
                    <a:pt x="394" y="1215"/>
                    <a:pt x="489" y="1227"/>
                    <a:pt x="584" y="1227"/>
                  </a:cubicBezTo>
                  <a:cubicBezTo>
                    <a:pt x="656" y="1227"/>
                    <a:pt x="691" y="1191"/>
                    <a:pt x="691" y="1120"/>
                  </a:cubicBezTo>
                  <a:cubicBezTo>
                    <a:pt x="703" y="906"/>
                    <a:pt x="691" y="894"/>
                    <a:pt x="477" y="858"/>
                  </a:cubicBezTo>
                  <a:cubicBezTo>
                    <a:pt x="406" y="846"/>
                    <a:pt x="346" y="834"/>
                    <a:pt x="275" y="822"/>
                  </a:cubicBezTo>
                  <a:cubicBezTo>
                    <a:pt x="84" y="787"/>
                    <a:pt x="37" y="751"/>
                    <a:pt x="13" y="560"/>
                  </a:cubicBezTo>
                  <a:cubicBezTo>
                    <a:pt x="1" y="441"/>
                    <a:pt x="13" y="310"/>
                    <a:pt x="1" y="191"/>
                  </a:cubicBezTo>
                  <a:cubicBezTo>
                    <a:pt x="1" y="84"/>
                    <a:pt x="60" y="48"/>
                    <a:pt x="156" y="37"/>
                  </a:cubicBezTo>
                  <a:cubicBezTo>
                    <a:pt x="215" y="25"/>
                    <a:pt x="287" y="25"/>
                    <a:pt x="346" y="25"/>
                  </a:cubicBezTo>
                  <a:cubicBezTo>
                    <a:pt x="406" y="25"/>
                    <a:pt x="465" y="13"/>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0"/>
            <p:cNvSpPr/>
            <p:nvPr/>
          </p:nvSpPr>
          <p:spPr>
            <a:xfrm>
              <a:off x="7784620" y="1229904"/>
              <a:ext cx="97610" cy="152217"/>
            </a:xfrm>
            <a:custGeom>
              <a:rect b="b" l="l" r="r" t="t"/>
              <a:pathLst>
                <a:path extrusionOk="0" h="1561" w="1001">
                  <a:moveTo>
                    <a:pt x="1001" y="667"/>
                  </a:moveTo>
                  <a:cubicBezTo>
                    <a:pt x="989" y="906"/>
                    <a:pt x="941" y="1120"/>
                    <a:pt x="810" y="1322"/>
                  </a:cubicBezTo>
                  <a:cubicBezTo>
                    <a:pt x="715" y="1489"/>
                    <a:pt x="370" y="1560"/>
                    <a:pt x="203" y="1489"/>
                  </a:cubicBezTo>
                  <a:cubicBezTo>
                    <a:pt x="168" y="1465"/>
                    <a:pt x="120" y="1394"/>
                    <a:pt x="120" y="1346"/>
                  </a:cubicBezTo>
                  <a:cubicBezTo>
                    <a:pt x="120" y="1310"/>
                    <a:pt x="179" y="1251"/>
                    <a:pt x="215" y="1239"/>
                  </a:cubicBezTo>
                  <a:cubicBezTo>
                    <a:pt x="299" y="1203"/>
                    <a:pt x="394" y="1191"/>
                    <a:pt x="477" y="1156"/>
                  </a:cubicBezTo>
                  <a:cubicBezTo>
                    <a:pt x="513" y="1144"/>
                    <a:pt x="537" y="1096"/>
                    <a:pt x="572" y="1072"/>
                  </a:cubicBezTo>
                  <a:cubicBezTo>
                    <a:pt x="537" y="1036"/>
                    <a:pt x="513" y="1001"/>
                    <a:pt x="465" y="977"/>
                  </a:cubicBezTo>
                  <a:cubicBezTo>
                    <a:pt x="370" y="906"/>
                    <a:pt x="251" y="858"/>
                    <a:pt x="168" y="775"/>
                  </a:cubicBezTo>
                  <a:cubicBezTo>
                    <a:pt x="25" y="644"/>
                    <a:pt x="1" y="429"/>
                    <a:pt x="84" y="286"/>
                  </a:cubicBezTo>
                  <a:cubicBezTo>
                    <a:pt x="179" y="155"/>
                    <a:pt x="370" y="1"/>
                    <a:pt x="584" y="60"/>
                  </a:cubicBezTo>
                  <a:cubicBezTo>
                    <a:pt x="799" y="108"/>
                    <a:pt x="1001" y="394"/>
                    <a:pt x="1001" y="6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0"/>
            <p:cNvSpPr/>
            <p:nvPr/>
          </p:nvSpPr>
          <p:spPr>
            <a:xfrm>
              <a:off x="8019137" y="916403"/>
              <a:ext cx="110384" cy="153387"/>
            </a:xfrm>
            <a:custGeom>
              <a:rect b="b" l="l" r="r" t="t"/>
              <a:pathLst>
                <a:path extrusionOk="0" h="1573" w="1132">
                  <a:moveTo>
                    <a:pt x="1" y="1025"/>
                  </a:moveTo>
                  <a:cubicBezTo>
                    <a:pt x="49" y="727"/>
                    <a:pt x="84" y="442"/>
                    <a:pt x="132" y="156"/>
                  </a:cubicBezTo>
                  <a:cubicBezTo>
                    <a:pt x="144" y="49"/>
                    <a:pt x="191" y="1"/>
                    <a:pt x="310" y="1"/>
                  </a:cubicBezTo>
                  <a:cubicBezTo>
                    <a:pt x="501" y="13"/>
                    <a:pt x="691" y="1"/>
                    <a:pt x="882" y="13"/>
                  </a:cubicBezTo>
                  <a:cubicBezTo>
                    <a:pt x="930" y="13"/>
                    <a:pt x="977" y="25"/>
                    <a:pt x="1025" y="49"/>
                  </a:cubicBezTo>
                  <a:cubicBezTo>
                    <a:pt x="1084" y="72"/>
                    <a:pt x="1132" y="120"/>
                    <a:pt x="1108" y="180"/>
                  </a:cubicBezTo>
                  <a:cubicBezTo>
                    <a:pt x="1084" y="215"/>
                    <a:pt x="1025" y="251"/>
                    <a:pt x="989" y="263"/>
                  </a:cubicBezTo>
                  <a:cubicBezTo>
                    <a:pt x="870" y="263"/>
                    <a:pt x="763" y="251"/>
                    <a:pt x="644" y="263"/>
                  </a:cubicBezTo>
                  <a:cubicBezTo>
                    <a:pt x="584" y="275"/>
                    <a:pt x="501" y="299"/>
                    <a:pt x="477" y="346"/>
                  </a:cubicBezTo>
                  <a:cubicBezTo>
                    <a:pt x="441" y="430"/>
                    <a:pt x="525" y="489"/>
                    <a:pt x="596" y="525"/>
                  </a:cubicBezTo>
                  <a:cubicBezTo>
                    <a:pt x="668" y="549"/>
                    <a:pt x="739" y="549"/>
                    <a:pt x="822" y="561"/>
                  </a:cubicBezTo>
                  <a:cubicBezTo>
                    <a:pt x="894" y="572"/>
                    <a:pt x="965" y="584"/>
                    <a:pt x="977" y="680"/>
                  </a:cubicBezTo>
                  <a:cubicBezTo>
                    <a:pt x="1001" y="763"/>
                    <a:pt x="930" y="870"/>
                    <a:pt x="846" y="894"/>
                  </a:cubicBezTo>
                  <a:cubicBezTo>
                    <a:pt x="775" y="906"/>
                    <a:pt x="691" y="918"/>
                    <a:pt x="620" y="918"/>
                  </a:cubicBezTo>
                  <a:cubicBezTo>
                    <a:pt x="453" y="942"/>
                    <a:pt x="406" y="1013"/>
                    <a:pt x="394" y="1180"/>
                  </a:cubicBezTo>
                  <a:cubicBezTo>
                    <a:pt x="382" y="1263"/>
                    <a:pt x="370" y="1358"/>
                    <a:pt x="358" y="1442"/>
                  </a:cubicBezTo>
                  <a:cubicBezTo>
                    <a:pt x="346" y="1525"/>
                    <a:pt x="287" y="1573"/>
                    <a:pt x="215" y="1573"/>
                  </a:cubicBezTo>
                  <a:cubicBezTo>
                    <a:pt x="132" y="1573"/>
                    <a:pt x="72" y="1525"/>
                    <a:pt x="60" y="1430"/>
                  </a:cubicBezTo>
                  <a:cubicBezTo>
                    <a:pt x="49" y="1299"/>
                    <a:pt x="37" y="1168"/>
                    <a:pt x="25" y="1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0"/>
            <p:cNvSpPr/>
            <p:nvPr/>
          </p:nvSpPr>
          <p:spPr>
            <a:xfrm>
              <a:off x="8036592" y="1636237"/>
              <a:ext cx="103461" cy="156898"/>
            </a:xfrm>
            <a:custGeom>
              <a:rect b="b" l="l" r="r" t="t"/>
              <a:pathLst>
                <a:path extrusionOk="0" h="1609" w="1061">
                  <a:moveTo>
                    <a:pt x="1013" y="953"/>
                  </a:moveTo>
                  <a:cubicBezTo>
                    <a:pt x="1060" y="1239"/>
                    <a:pt x="941" y="1418"/>
                    <a:pt x="691" y="1525"/>
                  </a:cubicBezTo>
                  <a:cubicBezTo>
                    <a:pt x="453" y="1608"/>
                    <a:pt x="227" y="1537"/>
                    <a:pt x="167" y="1287"/>
                  </a:cubicBezTo>
                  <a:cubicBezTo>
                    <a:pt x="155" y="1251"/>
                    <a:pt x="179" y="1203"/>
                    <a:pt x="191" y="1156"/>
                  </a:cubicBezTo>
                  <a:cubicBezTo>
                    <a:pt x="227" y="1168"/>
                    <a:pt x="274" y="1180"/>
                    <a:pt x="298" y="1203"/>
                  </a:cubicBezTo>
                  <a:cubicBezTo>
                    <a:pt x="358" y="1263"/>
                    <a:pt x="429" y="1287"/>
                    <a:pt x="512" y="1263"/>
                  </a:cubicBezTo>
                  <a:cubicBezTo>
                    <a:pt x="620" y="1227"/>
                    <a:pt x="691" y="1168"/>
                    <a:pt x="715" y="1060"/>
                  </a:cubicBezTo>
                  <a:cubicBezTo>
                    <a:pt x="727" y="1025"/>
                    <a:pt x="703" y="965"/>
                    <a:pt x="667" y="965"/>
                  </a:cubicBezTo>
                  <a:cubicBezTo>
                    <a:pt x="536" y="894"/>
                    <a:pt x="393" y="834"/>
                    <a:pt x="239" y="787"/>
                  </a:cubicBezTo>
                  <a:cubicBezTo>
                    <a:pt x="96" y="739"/>
                    <a:pt x="84" y="739"/>
                    <a:pt x="60" y="584"/>
                  </a:cubicBezTo>
                  <a:cubicBezTo>
                    <a:pt x="1" y="322"/>
                    <a:pt x="131" y="156"/>
                    <a:pt x="322" y="25"/>
                  </a:cubicBezTo>
                  <a:cubicBezTo>
                    <a:pt x="370" y="1"/>
                    <a:pt x="453" y="1"/>
                    <a:pt x="512" y="13"/>
                  </a:cubicBezTo>
                  <a:cubicBezTo>
                    <a:pt x="596" y="25"/>
                    <a:pt x="667" y="72"/>
                    <a:pt x="739" y="84"/>
                  </a:cubicBezTo>
                  <a:cubicBezTo>
                    <a:pt x="858" y="120"/>
                    <a:pt x="905" y="191"/>
                    <a:pt x="929" y="298"/>
                  </a:cubicBezTo>
                  <a:cubicBezTo>
                    <a:pt x="965" y="525"/>
                    <a:pt x="1001" y="739"/>
                    <a:pt x="1048" y="953"/>
                  </a:cubicBezTo>
                  <a:close/>
                  <a:moveTo>
                    <a:pt x="501" y="275"/>
                  </a:moveTo>
                  <a:cubicBezTo>
                    <a:pt x="358" y="263"/>
                    <a:pt x="286" y="322"/>
                    <a:pt x="286" y="441"/>
                  </a:cubicBezTo>
                  <a:cubicBezTo>
                    <a:pt x="274" y="572"/>
                    <a:pt x="358" y="668"/>
                    <a:pt x="477" y="668"/>
                  </a:cubicBezTo>
                  <a:cubicBezTo>
                    <a:pt x="596" y="668"/>
                    <a:pt x="691" y="572"/>
                    <a:pt x="703" y="453"/>
                  </a:cubicBezTo>
                  <a:cubicBezTo>
                    <a:pt x="703" y="346"/>
                    <a:pt x="620" y="275"/>
                    <a:pt x="501" y="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0"/>
            <p:cNvSpPr/>
            <p:nvPr/>
          </p:nvSpPr>
          <p:spPr>
            <a:xfrm>
              <a:off x="7898417" y="1639747"/>
              <a:ext cx="101120" cy="149877"/>
            </a:xfrm>
            <a:custGeom>
              <a:rect b="b" l="l" r="r" t="t"/>
              <a:pathLst>
                <a:path extrusionOk="0" h="1537" w="1037">
                  <a:moveTo>
                    <a:pt x="1013" y="965"/>
                  </a:moveTo>
                  <a:cubicBezTo>
                    <a:pt x="1013" y="989"/>
                    <a:pt x="1013" y="1001"/>
                    <a:pt x="1013" y="1024"/>
                  </a:cubicBezTo>
                  <a:cubicBezTo>
                    <a:pt x="1037" y="1310"/>
                    <a:pt x="870" y="1453"/>
                    <a:pt x="596" y="1501"/>
                  </a:cubicBezTo>
                  <a:cubicBezTo>
                    <a:pt x="417" y="1536"/>
                    <a:pt x="263" y="1501"/>
                    <a:pt x="167" y="1346"/>
                  </a:cubicBezTo>
                  <a:cubicBezTo>
                    <a:pt x="155" y="1310"/>
                    <a:pt x="155" y="1251"/>
                    <a:pt x="144" y="1203"/>
                  </a:cubicBezTo>
                  <a:cubicBezTo>
                    <a:pt x="191" y="1203"/>
                    <a:pt x="227" y="1191"/>
                    <a:pt x="275" y="1203"/>
                  </a:cubicBezTo>
                  <a:cubicBezTo>
                    <a:pt x="322" y="1215"/>
                    <a:pt x="370" y="1239"/>
                    <a:pt x="417" y="1263"/>
                  </a:cubicBezTo>
                  <a:cubicBezTo>
                    <a:pt x="525" y="1310"/>
                    <a:pt x="644" y="1251"/>
                    <a:pt x="679" y="1132"/>
                  </a:cubicBezTo>
                  <a:cubicBezTo>
                    <a:pt x="727" y="1001"/>
                    <a:pt x="679" y="917"/>
                    <a:pt x="548" y="882"/>
                  </a:cubicBezTo>
                  <a:cubicBezTo>
                    <a:pt x="465" y="858"/>
                    <a:pt x="382" y="846"/>
                    <a:pt x="298" y="822"/>
                  </a:cubicBezTo>
                  <a:cubicBezTo>
                    <a:pt x="167" y="774"/>
                    <a:pt x="36" y="727"/>
                    <a:pt x="13" y="560"/>
                  </a:cubicBezTo>
                  <a:cubicBezTo>
                    <a:pt x="1" y="370"/>
                    <a:pt x="60" y="215"/>
                    <a:pt x="239" y="132"/>
                  </a:cubicBezTo>
                  <a:cubicBezTo>
                    <a:pt x="358" y="72"/>
                    <a:pt x="489" y="36"/>
                    <a:pt x="620" y="24"/>
                  </a:cubicBezTo>
                  <a:cubicBezTo>
                    <a:pt x="798" y="1"/>
                    <a:pt x="906" y="72"/>
                    <a:pt x="941" y="251"/>
                  </a:cubicBezTo>
                  <a:cubicBezTo>
                    <a:pt x="977" y="489"/>
                    <a:pt x="1001" y="727"/>
                    <a:pt x="1025" y="965"/>
                  </a:cubicBezTo>
                  <a:cubicBezTo>
                    <a:pt x="1025" y="965"/>
                    <a:pt x="1025" y="965"/>
                    <a:pt x="1013" y="965"/>
                  </a:cubicBezTo>
                  <a:close/>
                  <a:moveTo>
                    <a:pt x="489" y="215"/>
                  </a:moveTo>
                  <a:cubicBezTo>
                    <a:pt x="382" y="215"/>
                    <a:pt x="251" y="370"/>
                    <a:pt x="251" y="489"/>
                  </a:cubicBezTo>
                  <a:cubicBezTo>
                    <a:pt x="251" y="560"/>
                    <a:pt x="465" y="715"/>
                    <a:pt x="560" y="715"/>
                  </a:cubicBezTo>
                  <a:cubicBezTo>
                    <a:pt x="632" y="715"/>
                    <a:pt x="739" y="548"/>
                    <a:pt x="739" y="453"/>
                  </a:cubicBezTo>
                  <a:cubicBezTo>
                    <a:pt x="739" y="322"/>
                    <a:pt x="620" y="215"/>
                    <a:pt x="489"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0"/>
            <p:cNvSpPr/>
            <p:nvPr/>
          </p:nvSpPr>
          <p:spPr>
            <a:xfrm>
              <a:off x="7493254" y="1656032"/>
              <a:ext cx="119648" cy="144026"/>
            </a:xfrm>
            <a:custGeom>
              <a:rect b="b" l="l" r="r" t="t"/>
              <a:pathLst>
                <a:path extrusionOk="0" h="1477" w="1227">
                  <a:moveTo>
                    <a:pt x="667" y="155"/>
                  </a:moveTo>
                  <a:cubicBezTo>
                    <a:pt x="727" y="107"/>
                    <a:pt x="774" y="48"/>
                    <a:pt x="834" y="24"/>
                  </a:cubicBezTo>
                  <a:cubicBezTo>
                    <a:pt x="870" y="0"/>
                    <a:pt x="929" y="12"/>
                    <a:pt x="977" y="12"/>
                  </a:cubicBezTo>
                  <a:cubicBezTo>
                    <a:pt x="989" y="60"/>
                    <a:pt x="1001" y="119"/>
                    <a:pt x="977" y="155"/>
                  </a:cubicBezTo>
                  <a:cubicBezTo>
                    <a:pt x="917" y="250"/>
                    <a:pt x="846" y="334"/>
                    <a:pt x="774" y="417"/>
                  </a:cubicBezTo>
                  <a:cubicBezTo>
                    <a:pt x="750" y="441"/>
                    <a:pt x="739" y="476"/>
                    <a:pt x="715" y="500"/>
                  </a:cubicBezTo>
                  <a:cubicBezTo>
                    <a:pt x="798" y="584"/>
                    <a:pt x="905" y="560"/>
                    <a:pt x="1001" y="548"/>
                  </a:cubicBezTo>
                  <a:cubicBezTo>
                    <a:pt x="1155" y="536"/>
                    <a:pt x="1179" y="572"/>
                    <a:pt x="1215" y="738"/>
                  </a:cubicBezTo>
                  <a:cubicBezTo>
                    <a:pt x="1227" y="774"/>
                    <a:pt x="1191" y="822"/>
                    <a:pt x="1167" y="846"/>
                  </a:cubicBezTo>
                  <a:cubicBezTo>
                    <a:pt x="1036" y="953"/>
                    <a:pt x="917" y="1060"/>
                    <a:pt x="774" y="1143"/>
                  </a:cubicBezTo>
                  <a:cubicBezTo>
                    <a:pt x="584" y="1250"/>
                    <a:pt x="393" y="1358"/>
                    <a:pt x="191" y="1453"/>
                  </a:cubicBezTo>
                  <a:cubicBezTo>
                    <a:pt x="143" y="1477"/>
                    <a:pt x="72" y="1477"/>
                    <a:pt x="12" y="1477"/>
                  </a:cubicBezTo>
                  <a:cubicBezTo>
                    <a:pt x="0" y="1477"/>
                    <a:pt x="0" y="1465"/>
                    <a:pt x="0" y="1453"/>
                  </a:cubicBezTo>
                  <a:cubicBezTo>
                    <a:pt x="60" y="1393"/>
                    <a:pt x="119" y="1334"/>
                    <a:pt x="179" y="1274"/>
                  </a:cubicBezTo>
                  <a:cubicBezTo>
                    <a:pt x="203" y="1250"/>
                    <a:pt x="227" y="1238"/>
                    <a:pt x="239" y="1215"/>
                  </a:cubicBezTo>
                  <a:cubicBezTo>
                    <a:pt x="381" y="1084"/>
                    <a:pt x="381" y="1084"/>
                    <a:pt x="262" y="929"/>
                  </a:cubicBezTo>
                  <a:cubicBezTo>
                    <a:pt x="191" y="857"/>
                    <a:pt x="191" y="786"/>
                    <a:pt x="286" y="738"/>
                  </a:cubicBezTo>
                  <a:cubicBezTo>
                    <a:pt x="358" y="691"/>
                    <a:pt x="381" y="643"/>
                    <a:pt x="358" y="560"/>
                  </a:cubicBezTo>
                  <a:cubicBezTo>
                    <a:pt x="334" y="465"/>
                    <a:pt x="358" y="405"/>
                    <a:pt x="465" y="393"/>
                  </a:cubicBezTo>
                  <a:cubicBezTo>
                    <a:pt x="500" y="393"/>
                    <a:pt x="548" y="346"/>
                    <a:pt x="548" y="322"/>
                  </a:cubicBezTo>
                  <a:cubicBezTo>
                    <a:pt x="548" y="286"/>
                    <a:pt x="500" y="262"/>
                    <a:pt x="477" y="226"/>
                  </a:cubicBezTo>
                  <a:cubicBezTo>
                    <a:pt x="453" y="191"/>
                    <a:pt x="393" y="167"/>
                    <a:pt x="393" y="131"/>
                  </a:cubicBezTo>
                  <a:cubicBezTo>
                    <a:pt x="393" y="95"/>
                    <a:pt x="429" y="36"/>
                    <a:pt x="453" y="24"/>
                  </a:cubicBezTo>
                  <a:cubicBezTo>
                    <a:pt x="489" y="12"/>
                    <a:pt x="536" y="36"/>
                    <a:pt x="572" y="60"/>
                  </a:cubicBezTo>
                  <a:cubicBezTo>
                    <a:pt x="620" y="95"/>
                    <a:pt x="643" y="131"/>
                    <a:pt x="667" y="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0"/>
            <p:cNvSpPr/>
            <p:nvPr/>
          </p:nvSpPr>
          <p:spPr>
            <a:xfrm>
              <a:off x="7997099" y="1430779"/>
              <a:ext cx="88346" cy="138273"/>
            </a:xfrm>
            <a:custGeom>
              <a:rect b="b" l="l" r="r" t="t"/>
              <a:pathLst>
                <a:path extrusionOk="0" h="1418" w="906">
                  <a:moveTo>
                    <a:pt x="906" y="739"/>
                  </a:moveTo>
                  <a:cubicBezTo>
                    <a:pt x="906" y="941"/>
                    <a:pt x="858" y="1120"/>
                    <a:pt x="691" y="1262"/>
                  </a:cubicBezTo>
                  <a:cubicBezTo>
                    <a:pt x="584" y="1358"/>
                    <a:pt x="406" y="1417"/>
                    <a:pt x="263" y="1346"/>
                  </a:cubicBezTo>
                  <a:cubicBezTo>
                    <a:pt x="48" y="1227"/>
                    <a:pt x="1" y="1155"/>
                    <a:pt x="13" y="893"/>
                  </a:cubicBezTo>
                  <a:cubicBezTo>
                    <a:pt x="25" y="715"/>
                    <a:pt x="13" y="536"/>
                    <a:pt x="25" y="358"/>
                  </a:cubicBezTo>
                  <a:cubicBezTo>
                    <a:pt x="25" y="322"/>
                    <a:pt x="25" y="274"/>
                    <a:pt x="36" y="239"/>
                  </a:cubicBezTo>
                  <a:cubicBezTo>
                    <a:pt x="72" y="0"/>
                    <a:pt x="155" y="36"/>
                    <a:pt x="310" y="36"/>
                  </a:cubicBezTo>
                  <a:cubicBezTo>
                    <a:pt x="370" y="36"/>
                    <a:pt x="429" y="60"/>
                    <a:pt x="489" y="72"/>
                  </a:cubicBezTo>
                  <a:cubicBezTo>
                    <a:pt x="763" y="119"/>
                    <a:pt x="846" y="334"/>
                    <a:pt x="894" y="560"/>
                  </a:cubicBezTo>
                  <a:cubicBezTo>
                    <a:pt x="906" y="620"/>
                    <a:pt x="906" y="679"/>
                    <a:pt x="906" y="739"/>
                  </a:cubicBezTo>
                  <a:close/>
                  <a:moveTo>
                    <a:pt x="358" y="1167"/>
                  </a:moveTo>
                  <a:cubicBezTo>
                    <a:pt x="501" y="1108"/>
                    <a:pt x="620" y="1036"/>
                    <a:pt x="632" y="893"/>
                  </a:cubicBezTo>
                  <a:cubicBezTo>
                    <a:pt x="644" y="774"/>
                    <a:pt x="644" y="655"/>
                    <a:pt x="620" y="536"/>
                  </a:cubicBezTo>
                  <a:cubicBezTo>
                    <a:pt x="596" y="453"/>
                    <a:pt x="548" y="381"/>
                    <a:pt x="501" y="310"/>
                  </a:cubicBezTo>
                  <a:cubicBezTo>
                    <a:pt x="489" y="286"/>
                    <a:pt x="429" y="262"/>
                    <a:pt x="394" y="274"/>
                  </a:cubicBezTo>
                  <a:cubicBezTo>
                    <a:pt x="370" y="274"/>
                    <a:pt x="346" y="334"/>
                    <a:pt x="334" y="370"/>
                  </a:cubicBezTo>
                  <a:cubicBezTo>
                    <a:pt x="334" y="548"/>
                    <a:pt x="322" y="715"/>
                    <a:pt x="322" y="893"/>
                  </a:cubicBezTo>
                  <a:cubicBezTo>
                    <a:pt x="322" y="977"/>
                    <a:pt x="346" y="1072"/>
                    <a:pt x="358" y="1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0"/>
            <p:cNvSpPr/>
            <p:nvPr/>
          </p:nvSpPr>
          <p:spPr>
            <a:xfrm>
              <a:off x="7423631" y="1492309"/>
              <a:ext cx="153290" cy="116235"/>
            </a:xfrm>
            <a:custGeom>
              <a:rect b="b" l="l" r="r" t="t"/>
              <a:pathLst>
                <a:path extrusionOk="0" h="1192" w="1572">
                  <a:moveTo>
                    <a:pt x="1334" y="0"/>
                  </a:moveTo>
                  <a:cubicBezTo>
                    <a:pt x="1369" y="12"/>
                    <a:pt x="1393" y="12"/>
                    <a:pt x="1429" y="12"/>
                  </a:cubicBezTo>
                  <a:cubicBezTo>
                    <a:pt x="1488" y="36"/>
                    <a:pt x="1512" y="72"/>
                    <a:pt x="1464" y="131"/>
                  </a:cubicBezTo>
                  <a:cubicBezTo>
                    <a:pt x="1405" y="215"/>
                    <a:pt x="1334" y="286"/>
                    <a:pt x="1274" y="370"/>
                  </a:cubicBezTo>
                  <a:cubicBezTo>
                    <a:pt x="1191" y="465"/>
                    <a:pt x="1131" y="596"/>
                    <a:pt x="1167" y="727"/>
                  </a:cubicBezTo>
                  <a:cubicBezTo>
                    <a:pt x="1179" y="774"/>
                    <a:pt x="1226" y="822"/>
                    <a:pt x="1274" y="858"/>
                  </a:cubicBezTo>
                  <a:cubicBezTo>
                    <a:pt x="1334" y="905"/>
                    <a:pt x="1417" y="929"/>
                    <a:pt x="1488" y="977"/>
                  </a:cubicBezTo>
                  <a:cubicBezTo>
                    <a:pt x="1548" y="1012"/>
                    <a:pt x="1572" y="1072"/>
                    <a:pt x="1524" y="1143"/>
                  </a:cubicBezTo>
                  <a:cubicBezTo>
                    <a:pt x="1476" y="1191"/>
                    <a:pt x="1357" y="1179"/>
                    <a:pt x="1345" y="1108"/>
                  </a:cubicBezTo>
                  <a:cubicBezTo>
                    <a:pt x="1274" y="870"/>
                    <a:pt x="1072" y="941"/>
                    <a:pt x="917" y="917"/>
                  </a:cubicBezTo>
                  <a:cubicBezTo>
                    <a:pt x="726" y="893"/>
                    <a:pt x="524" y="893"/>
                    <a:pt x="333" y="858"/>
                  </a:cubicBezTo>
                  <a:cubicBezTo>
                    <a:pt x="238" y="834"/>
                    <a:pt x="143" y="762"/>
                    <a:pt x="60" y="703"/>
                  </a:cubicBezTo>
                  <a:cubicBezTo>
                    <a:pt x="0" y="655"/>
                    <a:pt x="0" y="596"/>
                    <a:pt x="71" y="548"/>
                  </a:cubicBezTo>
                  <a:cubicBezTo>
                    <a:pt x="238" y="429"/>
                    <a:pt x="417" y="310"/>
                    <a:pt x="631" y="310"/>
                  </a:cubicBezTo>
                  <a:cubicBezTo>
                    <a:pt x="667" y="298"/>
                    <a:pt x="714" y="262"/>
                    <a:pt x="750" y="239"/>
                  </a:cubicBezTo>
                  <a:cubicBezTo>
                    <a:pt x="929" y="96"/>
                    <a:pt x="1131" y="36"/>
                    <a:pt x="1334" y="0"/>
                  </a:cubicBezTo>
                  <a:close/>
                  <a:moveTo>
                    <a:pt x="881" y="572"/>
                  </a:moveTo>
                  <a:cubicBezTo>
                    <a:pt x="869" y="536"/>
                    <a:pt x="869" y="489"/>
                    <a:pt x="857" y="441"/>
                  </a:cubicBezTo>
                  <a:cubicBezTo>
                    <a:pt x="845" y="370"/>
                    <a:pt x="798" y="334"/>
                    <a:pt x="750" y="393"/>
                  </a:cubicBezTo>
                  <a:cubicBezTo>
                    <a:pt x="691" y="453"/>
                    <a:pt x="631" y="512"/>
                    <a:pt x="595" y="584"/>
                  </a:cubicBezTo>
                  <a:cubicBezTo>
                    <a:pt x="548" y="655"/>
                    <a:pt x="595" y="739"/>
                    <a:pt x="655" y="751"/>
                  </a:cubicBezTo>
                  <a:cubicBezTo>
                    <a:pt x="786" y="786"/>
                    <a:pt x="881" y="727"/>
                    <a:pt x="881" y="5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0"/>
            <p:cNvSpPr/>
            <p:nvPr/>
          </p:nvSpPr>
          <p:spPr>
            <a:xfrm>
              <a:off x="8050536" y="1986890"/>
              <a:ext cx="94100" cy="151047"/>
            </a:xfrm>
            <a:custGeom>
              <a:rect b="b" l="l" r="r" t="t"/>
              <a:pathLst>
                <a:path extrusionOk="0" h="1549" w="965">
                  <a:moveTo>
                    <a:pt x="0" y="1501"/>
                  </a:moveTo>
                  <a:cubicBezTo>
                    <a:pt x="119" y="1203"/>
                    <a:pt x="227" y="929"/>
                    <a:pt x="334" y="655"/>
                  </a:cubicBezTo>
                  <a:cubicBezTo>
                    <a:pt x="369" y="560"/>
                    <a:pt x="405" y="465"/>
                    <a:pt x="429" y="370"/>
                  </a:cubicBezTo>
                  <a:cubicBezTo>
                    <a:pt x="441" y="322"/>
                    <a:pt x="429" y="262"/>
                    <a:pt x="429" y="203"/>
                  </a:cubicBezTo>
                  <a:cubicBezTo>
                    <a:pt x="417" y="167"/>
                    <a:pt x="417" y="131"/>
                    <a:pt x="429" y="108"/>
                  </a:cubicBezTo>
                  <a:cubicBezTo>
                    <a:pt x="465" y="36"/>
                    <a:pt x="584" y="1"/>
                    <a:pt x="679" y="24"/>
                  </a:cubicBezTo>
                  <a:cubicBezTo>
                    <a:pt x="762" y="48"/>
                    <a:pt x="774" y="120"/>
                    <a:pt x="762" y="191"/>
                  </a:cubicBezTo>
                  <a:cubicBezTo>
                    <a:pt x="750" y="286"/>
                    <a:pt x="727" y="382"/>
                    <a:pt x="691" y="477"/>
                  </a:cubicBezTo>
                  <a:cubicBezTo>
                    <a:pt x="655" y="596"/>
                    <a:pt x="655" y="691"/>
                    <a:pt x="691" y="798"/>
                  </a:cubicBezTo>
                  <a:cubicBezTo>
                    <a:pt x="703" y="822"/>
                    <a:pt x="715" y="858"/>
                    <a:pt x="715" y="882"/>
                  </a:cubicBezTo>
                  <a:cubicBezTo>
                    <a:pt x="739" y="1013"/>
                    <a:pt x="667" y="1084"/>
                    <a:pt x="536" y="1072"/>
                  </a:cubicBezTo>
                  <a:cubicBezTo>
                    <a:pt x="512" y="1072"/>
                    <a:pt x="477" y="1084"/>
                    <a:pt x="441" y="1096"/>
                  </a:cubicBezTo>
                  <a:cubicBezTo>
                    <a:pt x="453" y="1120"/>
                    <a:pt x="453" y="1179"/>
                    <a:pt x="477" y="1191"/>
                  </a:cubicBezTo>
                  <a:cubicBezTo>
                    <a:pt x="572" y="1239"/>
                    <a:pt x="667" y="1286"/>
                    <a:pt x="762" y="1322"/>
                  </a:cubicBezTo>
                  <a:cubicBezTo>
                    <a:pt x="774" y="1334"/>
                    <a:pt x="798" y="1322"/>
                    <a:pt x="798" y="1334"/>
                  </a:cubicBezTo>
                  <a:cubicBezTo>
                    <a:pt x="858" y="1370"/>
                    <a:pt x="941" y="1405"/>
                    <a:pt x="953" y="1441"/>
                  </a:cubicBezTo>
                  <a:cubicBezTo>
                    <a:pt x="965" y="1548"/>
                    <a:pt x="858" y="1525"/>
                    <a:pt x="798" y="1525"/>
                  </a:cubicBezTo>
                  <a:cubicBezTo>
                    <a:pt x="584" y="1525"/>
                    <a:pt x="358" y="1525"/>
                    <a:pt x="143" y="1525"/>
                  </a:cubicBezTo>
                  <a:cubicBezTo>
                    <a:pt x="96" y="1525"/>
                    <a:pt x="60" y="1513"/>
                    <a:pt x="0" y="150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0"/>
            <p:cNvSpPr/>
            <p:nvPr/>
          </p:nvSpPr>
          <p:spPr>
            <a:xfrm>
              <a:off x="7756830" y="1431949"/>
              <a:ext cx="55777" cy="148707"/>
            </a:xfrm>
            <a:custGeom>
              <a:rect b="b" l="l" r="r" t="t"/>
              <a:pathLst>
                <a:path extrusionOk="0" h="1525" w="572">
                  <a:moveTo>
                    <a:pt x="560" y="1108"/>
                  </a:moveTo>
                  <a:cubicBezTo>
                    <a:pt x="548" y="1239"/>
                    <a:pt x="572" y="1370"/>
                    <a:pt x="453" y="1465"/>
                  </a:cubicBezTo>
                  <a:cubicBezTo>
                    <a:pt x="393" y="1501"/>
                    <a:pt x="345" y="1524"/>
                    <a:pt x="322" y="1453"/>
                  </a:cubicBezTo>
                  <a:cubicBezTo>
                    <a:pt x="286" y="1334"/>
                    <a:pt x="238" y="1203"/>
                    <a:pt x="226" y="1072"/>
                  </a:cubicBezTo>
                  <a:cubicBezTo>
                    <a:pt x="203" y="917"/>
                    <a:pt x="214" y="762"/>
                    <a:pt x="191" y="608"/>
                  </a:cubicBezTo>
                  <a:cubicBezTo>
                    <a:pt x="179" y="548"/>
                    <a:pt x="143" y="500"/>
                    <a:pt x="95" y="453"/>
                  </a:cubicBezTo>
                  <a:cubicBezTo>
                    <a:pt x="24" y="393"/>
                    <a:pt x="0" y="322"/>
                    <a:pt x="72" y="250"/>
                  </a:cubicBezTo>
                  <a:cubicBezTo>
                    <a:pt x="131" y="179"/>
                    <a:pt x="203" y="119"/>
                    <a:pt x="286" y="60"/>
                  </a:cubicBezTo>
                  <a:cubicBezTo>
                    <a:pt x="357" y="0"/>
                    <a:pt x="429" y="36"/>
                    <a:pt x="453" y="143"/>
                  </a:cubicBezTo>
                  <a:cubicBezTo>
                    <a:pt x="476" y="346"/>
                    <a:pt x="512" y="560"/>
                    <a:pt x="536" y="774"/>
                  </a:cubicBezTo>
                  <a:cubicBezTo>
                    <a:pt x="548" y="881"/>
                    <a:pt x="548" y="1000"/>
                    <a:pt x="560" y="11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0"/>
            <p:cNvSpPr/>
            <p:nvPr/>
          </p:nvSpPr>
          <p:spPr>
            <a:xfrm>
              <a:off x="7842738" y="1434289"/>
              <a:ext cx="88346" cy="137103"/>
            </a:xfrm>
            <a:custGeom>
              <a:rect b="b" l="l" r="r" t="t"/>
              <a:pathLst>
                <a:path extrusionOk="0" h="1406" w="906">
                  <a:moveTo>
                    <a:pt x="0" y="119"/>
                  </a:moveTo>
                  <a:cubicBezTo>
                    <a:pt x="95" y="95"/>
                    <a:pt x="191" y="60"/>
                    <a:pt x="286" y="48"/>
                  </a:cubicBezTo>
                  <a:cubicBezTo>
                    <a:pt x="429" y="24"/>
                    <a:pt x="572" y="12"/>
                    <a:pt x="726" y="0"/>
                  </a:cubicBezTo>
                  <a:cubicBezTo>
                    <a:pt x="857" y="0"/>
                    <a:pt x="905" y="72"/>
                    <a:pt x="857" y="191"/>
                  </a:cubicBezTo>
                  <a:cubicBezTo>
                    <a:pt x="822" y="310"/>
                    <a:pt x="750" y="429"/>
                    <a:pt x="691" y="536"/>
                  </a:cubicBezTo>
                  <a:cubicBezTo>
                    <a:pt x="643" y="619"/>
                    <a:pt x="584" y="691"/>
                    <a:pt x="536" y="786"/>
                  </a:cubicBezTo>
                  <a:cubicBezTo>
                    <a:pt x="488" y="869"/>
                    <a:pt x="441" y="965"/>
                    <a:pt x="476" y="1084"/>
                  </a:cubicBezTo>
                  <a:cubicBezTo>
                    <a:pt x="488" y="1167"/>
                    <a:pt x="465" y="1250"/>
                    <a:pt x="441" y="1334"/>
                  </a:cubicBezTo>
                  <a:cubicBezTo>
                    <a:pt x="441" y="1369"/>
                    <a:pt x="393" y="1405"/>
                    <a:pt x="369" y="1405"/>
                  </a:cubicBezTo>
                  <a:cubicBezTo>
                    <a:pt x="345" y="1405"/>
                    <a:pt x="310" y="1369"/>
                    <a:pt x="298" y="1334"/>
                  </a:cubicBezTo>
                  <a:cubicBezTo>
                    <a:pt x="238" y="1203"/>
                    <a:pt x="238" y="1060"/>
                    <a:pt x="286" y="929"/>
                  </a:cubicBezTo>
                  <a:cubicBezTo>
                    <a:pt x="345" y="762"/>
                    <a:pt x="405" y="584"/>
                    <a:pt x="476" y="417"/>
                  </a:cubicBezTo>
                  <a:cubicBezTo>
                    <a:pt x="536" y="250"/>
                    <a:pt x="512" y="214"/>
                    <a:pt x="334" y="203"/>
                  </a:cubicBezTo>
                  <a:cubicBezTo>
                    <a:pt x="238" y="203"/>
                    <a:pt x="143" y="191"/>
                    <a:pt x="48" y="191"/>
                  </a:cubicBezTo>
                  <a:cubicBezTo>
                    <a:pt x="36" y="179"/>
                    <a:pt x="12" y="167"/>
                    <a:pt x="0" y="155"/>
                  </a:cubicBezTo>
                  <a:cubicBezTo>
                    <a:pt x="0" y="143"/>
                    <a:pt x="0" y="131"/>
                    <a:pt x="0" y="1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0"/>
            <p:cNvSpPr/>
            <p:nvPr/>
          </p:nvSpPr>
          <p:spPr>
            <a:xfrm>
              <a:off x="7878720" y="1981039"/>
              <a:ext cx="55777" cy="141783"/>
            </a:xfrm>
            <a:custGeom>
              <a:rect b="b" l="l" r="r" t="t"/>
              <a:pathLst>
                <a:path extrusionOk="0" h="1454" w="572">
                  <a:moveTo>
                    <a:pt x="0" y="1275"/>
                  </a:moveTo>
                  <a:cubicBezTo>
                    <a:pt x="48" y="918"/>
                    <a:pt x="84" y="549"/>
                    <a:pt x="143" y="191"/>
                  </a:cubicBezTo>
                  <a:cubicBezTo>
                    <a:pt x="155" y="108"/>
                    <a:pt x="215" y="37"/>
                    <a:pt x="310" y="13"/>
                  </a:cubicBezTo>
                  <a:cubicBezTo>
                    <a:pt x="393" y="1"/>
                    <a:pt x="441" y="72"/>
                    <a:pt x="488" y="132"/>
                  </a:cubicBezTo>
                  <a:cubicBezTo>
                    <a:pt x="572" y="275"/>
                    <a:pt x="572" y="465"/>
                    <a:pt x="453" y="572"/>
                  </a:cubicBezTo>
                  <a:cubicBezTo>
                    <a:pt x="286" y="715"/>
                    <a:pt x="274" y="906"/>
                    <a:pt x="262" y="1096"/>
                  </a:cubicBezTo>
                  <a:cubicBezTo>
                    <a:pt x="262" y="1180"/>
                    <a:pt x="250" y="1251"/>
                    <a:pt x="238" y="1323"/>
                  </a:cubicBezTo>
                  <a:cubicBezTo>
                    <a:pt x="226" y="1406"/>
                    <a:pt x="167" y="1454"/>
                    <a:pt x="84" y="1454"/>
                  </a:cubicBezTo>
                  <a:cubicBezTo>
                    <a:pt x="12" y="1442"/>
                    <a:pt x="12" y="1370"/>
                    <a:pt x="12" y="1311"/>
                  </a:cubicBezTo>
                  <a:lnTo>
                    <a:pt x="12" y="1275"/>
                  </a:lnTo>
                  <a:cubicBezTo>
                    <a:pt x="12" y="1275"/>
                    <a:pt x="0" y="1275"/>
                    <a:pt x="0" y="1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0"/>
            <p:cNvSpPr/>
            <p:nvPr/>
          </p:nvSpPr>
          <p:spPr>
            <a:xfrm>
              <a:off x="8112066" y="1430779"/>
              <a:ext cx="73232" cy="135932"/>
            </a:xfrm>
            <a:custGeom>
              <a:rect b="b" l="l" r="r" t="t"/>
              <a:pathLst>
                <a:path extrusionOk="0" h="1394" w="751">
                  <a:moveTo>
                    <a:pt x="96" y="1382"/>
                  </a:moveTo>
                  <a:cubicBezTo>
                    <a:pt x="0" y="929"/>
                    <a:pt x="96" y="477"/>
                    <a:pt x="84" y="0"/>
                  </a:cubicBezTo>
                  <a:cubicBezTo>
                    <a:pt x="227" y="96"/>
                    <a:pt x="310" y="203"/>
                    <a:pt x="334" y="346"/>
                  </a:cubicBezTo>
                  <a:cubicBezTo>
                    <a:pt x="381" y="536"/>
                    <a:pt x="465" y="608"/>
                    <a:pt x="667" y="572"/>
                  </a:cubicBezTo>
                  <a:cubicBezTo>
                    <a:pt x="691" y="572"/>
                    <a:pt x="727" y="584"/>
                    <a:pt x="751" y="596"/>
                  </a:cubicBezTo>
                  <a:cubicBezTo>
                    <a:pt x="739" y="631"/>
                    <a:pt x="739" y="667"/>
                    <a:pt x="727" y="691"/>
                  </a:cubicBezTo>
                  <a:cubicBezTo>
                    <a:pt x="679" y="739"/>
                    <a:pt x="620" y="786"/>
                    <a:pt x="560" y="810"/>
                  </a:cubicBezTo>
                  <a:cubicBezTo>
                    <a:pt x="358" y="893"/>
                    <a:pt x="250" y="1036"/>
                    <a:pt x="215" y="1251"/>
                  </a:cubicBezTo>
                  <a:cubicBezTo>
                    <a:pt x="203" y="1298"/>
                    <a:pt x="167" y="1346"/>
                    <a:pt x="143" y="1393"/>
                  </a:cubicBezTo>
                  <a:cubicBezTo>
                    <a:pt x="131" y="1382"/>
                    <a:pt x="108" y="1382"/>
                    <a:pt x="96" y="138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0"/>
            <p:cNvSpPr/>
            <p:nvPr/>
          </p:nvSpPr>
          <p:spPr>
            <a:xfrm>
              <a:off x="7473459" y="1278660"/>
              <a:ext cx="151047" cy="59288"/>
            </a:xfrm>
            <a:custGeom>
              <a:rect b="b" l="l" r="r" t="t"/>
              <a:pathLst>
                <a:path extrusionOk="0" h="608" w="1549">
                  <a:moveTo>
                    <a:pt x="799" y="608"/>
                  </a:moveTo>
                  <a:cubicBezTo>
                    <a:pt x="727" y="608"/>
                    <a:pt x="656" y="608"/>
                    <a:pt x="584" y="608"/>
                  </a:cubicBezTo>
                  <a:cubicBezTo>
                    <a:pt x="370" y="596"/>
                    <a:pt x="251" y="429"/>
                    <a:pt x="132" y="298"/>
                  </a:cubicBezTo>
                  <a:cubicBezTo>
                    <a:pt x="72" y="239"/>
                    <a:pt x="49" y="167"/>
                    <a:pt x="13" y="96"/>
                  </a:cubicBezTo>
                  <a:cubicBezTo>
                    <a:pt x="1" y="72"/>
                    <a:pt x="13" y="36"/>
                    <a:pt x="13" y="13"/>
                  </a:cubicBezTo>
                  <a:cubicBezTo>
                    <a:pt x="37" y="13"/>
                    <a:pt x="72" y="1"/>
                    <a:pt x="96" y="13"/>
                  </a:cubicBezTo>
                  <a:cubicBezTo>
                    <a:pt x="227" y="108"/>
                    <a:pt x="358" y="191"/>
                    <a:pt x="465" y="310"/>
                  </a:cubicBezTo>
                  <a:cubicBezTo>
                    <a:pt x="549" y="394"/>
                    <a:pt x="620" y="417"/>
                    <a:pt x="727" y="394"/>
                  </a:cubicBezTo>
                  <a:cubicBezTo>
                    <a:pt x="942" y="334"/>
                    <a:pt x="1168" y="298"/>
                    <a:pt x="1382" y="251"/>
                  </a:cubicBezTo>
                  <a:cubicBezTo>
                    <a:pt x="1454" y="239"/>
                    <a:pt x="1513" y="251"/>
                    <a:pt x="1537" y="334"/>
                  </a:cubicBezTo>
                  <a:cubicBezTo>
                    <a:pt x="1549" y="429"/>
                    <a:pt x="1525" y="513"/>
                    <a:pt x="1430" y="525"/>
                  </a:cubicBezTo>
                  <a:cubicBezTo>
                    <a:pt x="1275" y="560"/>
                    <a:pt x="1108" y="584"/>
                    <a:pt x="942" y="608"/>
                  </a:cubicBezTo>
                  <a:cubicBezTo>
                    <a:pt x="894" y="608"/>
                    <a:pt x="846" y="608"/>
                    <a:pt x="799" y="6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0"/>
            <p:cNvSpPr/>
            <p:nvPr/>
          </p:nvSpPr>
          <p:spPr>
            <a:xfrm>
              <a:off x="7422461" y="1421515"/>
              <a:ext cx="152120" cy="38420"/>
            </a:xfrm>
            <a:custGeom>
              <a:rect b="b" l="l" r="r" t="t"/>
              <a:pathLst>
                <a:path extrusionOk="0" h="394" w="1560">
                  <a:moveTo>
                    <a:pt x="381" y="0"/>
                  </a:moveTo>
                  <a:cubicBezTo>
                    <a:pt x="679" y="24"/>
                    <a:pt x="976" y="48"/>
                    <a:pt x="1274" y="72"/>
                  </a:cubicBezTo>
                  <a:cubicBezTo>
                    <a:pt x="1381" y="84"/>
                    <a:pt x="1476" y="119"/>
                    <a:pt x="1536" y="214"/>
                  </a:cubicBezTo>
                  <a:cubicBezTo>
                    <a:pt x="1548" y="250"/>
                    <a:pt x="1560" y="310"/>
                    <a:pt x="1548" y="345"/>
                  </a:cubicBezTo>
                  <a:cubicBezTo>
                    <a:pt x="1536" y="369"/>
                    <a:pt x="1476" y="393"/>
                    <a:pt x="1441" y="393"/>
                  </a:cubicBezTo>
                  <a:cubicBezTo>
                    <a:pt x="1167" y="369"/>
                    <a:pt x="881" y="334"/>
                    <a:pt x="607" y="298"/>
                  </a:cubicBezTo>
                  <a:cubicBezTo>
                    <a:pt x="441" y="262"/>
                    <a:pt x="274" y="226"/>
                    <a:pt x="95" y="179"/>
                  </a:cubicBezTo>
                  <a:cubicBezTo>
                    <a:pt x="60" y="167"/>
                    <a:pt x="36" y="119"/>
                    <a:pt x="0" y="84"/>
                  </a:cubicBezTo>
                  <a:cubicBezTo>
                    <a:pt x="48" y="60"/>
                    <a:pt x="83" y="36"/>
                    <a:pt x="131" y="24"/>
                  </a:cubicBezTo>
                  <a:cubicBezTo>
                    <a:pt x="203" y="12"/>
                    <a:pt x="286" y="12"/>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0"/>
            <p:cNvSpPr/>
            <p:nvPr/>
          </p:nvSpPr>
          <p:spPr>
            <a:xfrm>
              <a:off x="7822943" y="1639747"/>
              <a:ext cx="30326" cy="149877"/>
            </a:xfrm>
            <a:custGeom>
              <a:rect b="b" l="l" r="r" t="t"/>
              <a:pathLst>
                <a:path extrusionOk="0" h="1537" w="311">
                  <a:moveTo>
                    <a:pt x="310" y="786"/>
                  </a:moveTo>
                  <a:cubicBezTo>
                    <a:pt x="298" y="965"/>
                    <a:pt x="275" y="1155"/>
                    <a:pt x="263" y="1334"/>
                  </a:cubicBezTo>
                  <a:cubicBezTo>
                    <a:pt x="251" y="1382"/>
                    <a:pt x="239" y="1429"/>
                    <a:pt x="215" y="1465"/>
                  </a:cubicBezTo>
                  <a:cubicBezTo>
                    <a:pt x="191" y="1501"/>
                    <a:pt x="144" y="1536"/>
                    <a:pt x="120" y="1525"/>
                  </a:cubicBezTo>
                  <a:cubicBezTo>
                    <a:pt x="84" y="1513"/>
                    <a:pt x="36" y="1477"/>
                    <a:pt x="36" y="1441"/>
                  </a:cubicBezTo>
                  <a:cubicBezTo>
                    <a:pt x="25" y="1203"/>
                    <a:pt x="13" y="953"/>
                    <a:pt x="13" y="715"/>
                  </a:cubicBezTo>
                  <a:cubicBezTo>
                    <a:pt x="1" y="560"/>
                    <a:pt x="25" y="405"/>
                    <a:pt x="36" y="251"/>
                  </a:cubicBezTo>
                  <a:cubicBezTo>
                    <a:pt x="36" y="179"/>
                    <a:pt x="48" y="120"/>
                    <a:pt x="60" y="60"/>
                  </a:cubicBezTo>
                  <a:cubicBezTo>
                    <a:pt x="60" y="36"/>
                    <a:pt x="84" y="1"/>
                    <a:pt x="108" y="1"/>
                  </a:cubicBezTo>
                  <a:cubicBezTo>
                    <a:pt x="132" y="1"/>
                    <a:pt x="191" y="12"/>
                    <a:pt x="191" y="36"/>
                  </a:cubicBezTo>
                  <a:cubicBezTo>
                    <a:pt x="227" y="155"/>
                    <a:pt x="275" y="286"/>
                    <a:pt x="287" y="405"/>
                  </a:cubicBezTo>
                  <a:cubicBezTo>
                    <a:pt x="298" y="536"/>
                    <a:pt x="287" y="655"/>
                    <a:pt x="287" y="7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0"/>
            <p:cNvSpPr/>
            <p:nvPr/>
          </p:nvSpPr>
          <p:spPr>
            <a:xfrm>
              <a:off x="8392998" y="1179978"/>
              <a:ext cx="72062" cy="63968"/>
            </a:xfrm>
            <a:custGeom>
              <a:rect b="b" l="l" r="r" t="t"/>
              <a:pathLst>
                <a:path extrusionOk="0" h="656" w="739">
                  <a:moveTo>
                    <a:pt x="739" y="203"/>
                  </a:moveTo>
                  <a:cubicBezTo>
                    <a:pt x="727" y="227"/>
                    <a:pt x="703" y="263"/>
                    <a:pt x="679" y="286"/>
                  </a:cubicBezTo>
                  <a:cubicBezTo>
                    <a:pt x="537" y="405"/>
                    <a:pt x="394" y="525"/>
                    <a:pt x="251" y="644"/>
                  </a:cubicBezTo>
                  <a:cubicBezTo>
                    <a:pt x="251" y="656"/>
                    <a:pt x="227" y="656"/>
                    <a:pt x="215" y="656"/>
                  </a:cubicBezTo>
                  <a:cubicBezTo>
                    <a:pt x="144" y="596"/>
                    <a:pt x="72" y="548"/>
                    <a:pt x="13" y="477"/>
                  </a:cubicBezTo>
                  <a:cubicBezTo>
                    <a:pt x="1" y="453"/>
                    <a:pt x="25" y="370"/>
                    <a:pt x="48" y="334"/>
                  </a:cubicBezTo>
                  <a:cubicBezTo>
                    <a:pt x="179" y="191"/>
                    <a:pt x="334" y="84"/>
                    <a:pt x="525" y="24"/>
                  </a:cubicBezTo>
                  <a:cubicBezTo>
                    <a:pt x="608" y="1"/>
                    <a:pt x="739" y="108"/>
                    <a:pt x="739" y="2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0"/>
            <p:cNvSpPr/>
            <p:nvPr/>
          </p:nvSpPr>
          <p:spPr>
            <a:xfrm>
              <a:off x="7980912" y="1283340"/>
              <a:ext cx="92929" cy="31399"/>
            </a:xfrm>
            <a:custGeom>
              <a:rect b="b" l="l" r="r" t="t"/>
              <a:pathLst>
                <a:path extrusionOk="0" h="322" w="953">
                  <a:moveTo>
                    <a:pt x="452" y="322"/>
                  </a:moveTo>
                  <a:cubicBezTo>
                    <a:pt x="369" y="322"/>
                    <a:pt x="262" y="310"/>
                    <a:pt x="167" y="298"/>
                  </a:cubicBezTo>
                  <a:cubicBezTo>
                    <a:pt x="131" y="298"/>
                    <a:pt x="83" y="274"/>
                    <a:pt x="48" y="250"/>
                  </a:cubicBezTo>
                  <a:cubicBezTo>
                    <a:pt x="0" y="203"/>
                    <a:pt x="0" y="131"/>
                    <a:pt x="71" y="107"/>
                  </a:cubicBezTo>
                  <a:cubicBezTo>
                    <a:pt x="321" y="24"/>
                    <a:pt x="583" y="0"/>
                    <a:pt x="833" y="72"/>
                  </a:cubicBezTo>
                  <a:cubicBezTo>
                    <a:pt x="893" y="84"/>
                    <a:pt x="953" y="96"/>
                    <a:pt x="941" y="179"/>
                  </a:cubicBezTo>
                  <a:cubicBezTo>
                    <a:pt x="941" y="274"/>
                    <a:pt x="869" y="286"/>
                    <a:pt x="810" y="298"/>
                  </a:cubicBezTo>
                  <a:cubicBezTo>
                    <a:pt x="702" y="310"/>
                    <a:pt x="583" y="310"/>
                    <a:pt x="452" y="3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0"/>
            <p:cNvSpPr/>
            <p:nvPr/>
          </p:nvSpPr>
          <p:spPr>
            <a:xfrm>
              <a:off x="7529236" y="1361155"/>
              <a:ext cx="65138" cy="40663"/>
            </a:xfrm>
            <a:custGeom>
              <a:rect b="b" l="l" r="r" t="t"/>
              <a:pathLst>
                <a:path extrusionOk="0" h="417" w="668">
                  <a:moveTo>
                    <a:pt x="489" y="417"/>
                  </a:moveTo>
                  <a:cubicBezTo>
                    <a:pt x="465" y="417"/>
                    <a:pt x="441" y="417"/>
                    <a:pt x="417" y="393"/>
                  </a:cubicBezTo>
                  <a:cubicBezTo>
                    <a:pt x="298" y="322"/>
                    <a:pt x="167" y="238"/>
                    <a:pt x="48" y="155"/>
                  </a:cubicBezTo>
                  <a:cubicBezTo>
                    <a:pt x="24" y="143"/>
                    <a:pt x="0" y="60"/>
                    <a:pt x="12" y="60"/>
                  </a:cubicBezTo>
                  <a:cubicBezTo>
                    <a:pt x="48" y="24"/>
                    <a:pt x="108" y="0"/>
                    <a:pt x="143" y="0"/>
                  </a:cubicBezTo>
                  <a:cubicBezTo>
                    <a:pt x="286" y="48"/>
                    <a:pt x="429" y="95"/>
                    <a:pt x="560" y="155"/>
                  </a:cubicBezTo>
                  <a:cubicBezTo>
                    <a:pt x="608" y="179"/>
                    <a:pt x="667" y="250"/>
                    <a:pt x="655" y="298"/>
                  </a:cubicBezTo>
                  <a:cubicBezTo>
                    <a:pt x="655" y="369"/>
                    <a:pt x="572" y="405"/>
                    <a:pt x="489" y="4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0"/>
            <p:cNvSpPr/>
            <p:nvPr/>
          </p:nvSpPr>
          <p:spPr>
            <a:xfrm>
              <a:off x="8233956" y="1486458"/>
              <a:ext cx="45343" cy="62798"/>
            </a:xfrm>
            <a:custGeom>
              <a:rect b="b" l="l" r="r" t="t"/>
              <a:pathLst>
                <a:path extrusionOk="0" h="644" w="465">
                  <a:moveTo>
                    <a:pt x="1" y="1"/>
                  </a:moveTo>
                  <a:cubicBezTo>
                    <a:pt x="167" y="37"/>
                    <a:pt x="263" y="108"/>
                    <a:pt x="322" y="227"/>
                  </a:cubicBezTo>
                  <a:cubicBezTo>
                    <a:pt x="370" y="346"/>
                    <a:pt x="417" y="453"/>
                    <a:pt x="465" y="572"/>
                  </a:cubicBezTo>
                  <a:cubicBezTo>
                    <a:pt x="465" y="584"/>
                    <a:pt x="465" y="596"/>
                    <a:pt x="465" y="620"/>
                  </a:cubicBezTo>
                  <a:cubicBezTo>
                    <a:pt x="393" y="644"/>
                    <a:pt x="322" y="632"/>
                    <a:pt x="251" y="584"/>
                  </a:cubicBezTo>
                  <a:cubicBezTo>
                    <a:pt x="215" y="561"/>
                    <a:pt x="155" y="561"/>
                    <a:pt x="96" y="549"/>
                  </a:cubicBezTo>
                  <a:cubicBezTo>
                    <a:pt x="108" y="477"/>
                    <a:pt x="120" y="382"/>
                    <a:pt x="108" y="299"/>
                  </a:cubicBezTo>
                  <a:cubicBezTo>
                    <a:pt x="96" y="203"/>
                    <a:pt x="48" y="12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0"/>
            <p:cNvSpPr/>
            <p:nvPr/>
          </p:nvSpPr>
          <p:spPr>
            <a:xfrm>
              <a:off x="7968138" y="1994983"/>
              <a:ext cx="31399" cy="59385"/>
            </a:xfrm>
            <a:custGeom>
              <a:rect b="b" l="l" r="r" t="t"/>
              <a:pathLst>
                <a:path extrusionOk="0" h="609" w="322">
                  <a:moveTo>
                    <a:pt x="155" y="1"/>
                  </a:moveTo>
                  <a:cubicBezTo>
                    <a:pt x="298" y="120"/>
                    <a:pt x="322" y="429"/>
                    <a:pt x="202" y="560"/>
                  </a:cubicBezTo>
                  <a:cubicBezTo>
                    <a:pt x="155" y="608"/>
                    <a:pt x="131" y="572"/>
                    <a:pt x="95" y="537"/>
                  </a:cubicBezTo>
                  <a:cubicBezTo>
                    <a:pt x="24" y="429"/>
                    <a:pt x="0" y="132"/>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0"/>
            <p:cNvSpPr/>
            <p:nvPr/>
          </p:nvSpPr>
          <p:spPr>
            <a:xfrm>
              <a:off x="8247900" y="1443553"/>
              <a:ext cx="50024" cy="29156"/>
            </a:xfrm>
            <a:custGeom>
              <a:rect b="b" l="l" r="r" t="t"/>
              <a:pathLst>
                <a:path extrusionOk="0" h="299" w="513">
                  <a:moveTo>
                    <a:pt x="512" y="36"/>
                  </a:moveTo>
                  <a:cubicBezTo>
                    <a:pt x="417" y="167"/>
                    <a:pt x="286" y="250"/>
                    <a:pt x="155" y="286"/>
                  </a:cubicBezTo>
                  <a:cubicBezTo>
                    <a:pt x="120" y="298"/>
                    <a:pt x="48" y="215"/>
                    <a:pt x="0" y="167"/>
                  </a:cubicBezTo>
                  <a:cubicBezTo>
                    <a:pt x="0" y="167"/>
                    <a:pt x="36" y="96"/>
                    <a:pt x="60" y="84"/>
                  </a:cubicBezTo>
                  <a:cubicBezTo>
                    <a:pt x="203" y="12"/>
                    <a:pt x="346" y="0"/>
                    <a:pt x="512" y="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0"/>
            <p:cNvSpPr/>
            <p:nvPr/>
          </p:nvSpPr>
          <p:spPr>
            <a:xfrm>
              <a:off x="7443328" y="1672219"/>
              <a:ext cx="44173" cy="21063"/>
            </a:xfrm>
            <a:custGeom>
              <a:rect b="b" l="l" r="r" t="t"/>
              <a:pathLst>
                <a:path extrusionOk="0" h="216" w="453">
                  <a:moveTo>
                    <a:pt x="155" y="215"/>
                  </a:moveTo>
                  <a:cubicBezTo>
                    <a:pt x="131" y="215"/>
                    <a:pt x="119" y="215"/>
                    <a:pt x="108" y="215"/>
                  </a:cubicBezTo>
                  <a:cubicBezTo>
                    <a:pt x="72" y="191"/>
                    <a:pt x="36" y="168"/>
                    <a:pt x="0" y="144"/>
                  </a:cubicBezTo>
                  <a:cubicBezTo>
                    <a:pt x="36" y="108"/>
                    <a:pt x="48" y="49"/>
                    <a:pt x="84" y="37"/>
                  </a:cubicBezTo>
                  <a:cubicBezTo>
                    <a:pt x="203" y="1"/>
                    <a:pt x="310" y="60"/>
                    <a:pt x="417" y="108"/>
                  </a:cubicBezTo>
                  <a:cubicBezTo>
                    <a:pt x="429" y="108"/>
                    <a:pt x="453" y="144"/>
                    <a:pt x="441" y="144"/>
                  </a:cubicBezTo>
                  <a:cubicBezTo>
                    <a:pt x="441" y="168"/>
                    <a:pt x="417" y="180"/>
                    <a:pt x="393" y="180"/>
                  </a:cubicBezTo>
                  <a:cubicBezTo>
                    <a:pt x="322" y="191"/>
                    <a:pt x="239" y="203"/>
                    <a:pt x="155" y="215"/>
                  </a:cubicBezTo>
                  <a:cubicBezTo>
                    <a:pt x="155" y="215"/>
                    <a:pt x="155" y="215"/>
                    <a:pt x="155"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0"/>
            <p:cNvSpPr/>
            <p:nvPr/>
          </p:nvSpPr>
          <p:spPr>
            <a:xfrm>
              <a:off x="8040102" y="2003174"/>
              <a:ext cx="44173" cy="17455"/>
            </a:xfrm>
            <a:custGeom>
              <a:rect b="b" l="l" r="r" t="t"/>
              <a:pathLst>
                <a:path extrusionOk="0" h="179" w="453">
                  <a:moveTo>
                    <a:pt x="453" y="167"/>
                  </a:moveTo>
                  <a:cubicBezTo>
                    <a:pt x="322" y="167"/>
                    <a:pt x="191" y="179"/>
                    <a:pt x="60" y="179"/>
                  </a:cubicBezTo>
                  <a:cubicBezTo>
                    <a:pt x="36" y="179"/>
                    <a:pt x="0" y="107"/>
                    <a:pt x="12" y="84"/>
                  </a:cubicBezTo>
                  <a:cubicBezTo>
                    <a:pt x="24" y="48"/>
                    <a:pt x="72" y="0"/>
                    <a:pt x="107" y="0"/>
                  </a:cubicBezTo>
                  <a:cubicBezTo>
                    <a:pt x="226" y="0"/>
                    <a:pt x="357" y="36"/>
                    <a:pt x="453" y="119"/>
                  </a:cubicBezTo>
                  <a:cubicBezTo>
                    <a:pt x="453" y="131"/>
                    <a:pt x="453" y="155"/>
                    <a:pt x="453" y="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0"/>
            <p:cNvSpPr/>
            <p:nvPr/>
          </p:nvSpPr>
          <p:spPr>
            <a:xfrm>
              <a:off x="8151559" y="1436532"/>
              <a:ext cx="39590" cy="19893"/>
            </a:xfrm>
            <a:custGeom>
              <a:rect b="b" l="l" r="r" t="t"/>
              <a:pathLst>
                <a:path extrusionOk="0" h="204" w="406">
                  <a:moveTo>
                    <a:pt x="405" y="84"/>
                  </a:moveTo>
                  <a:cubicBezTo>
                    <a:pt x="310" y="203"/>
                    <a:pt x="191" y="191"/>
                    <a:pt x="72" y="180"/>
                  </a:cubicBezTo>
                  <a:cubicBezTo>
                    <a:pt x="48" y="180"/>
                    <a:pt x="24" y="144"/>
                    <a:pt x="12" y="108"/>
                  </a:cubicBezTo>
                  <a:cubicBezTo>
                    <a:pt x="0" y="96"/>
                    <a:pt x="24" y="60"/>
                    <a:pt x="36" y="49"/>
                  </a:cubicBezTo>
                  <a:cubicBezTo>
                    <a:pt x="95" y="1"/>
                    <a:pt x="346" y="25"/>
                    <a:pt x="405"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0"/>
            <p:cNvSpPr/>
            <p:nvPr/>
          </p:nvSpPr>
          <p:spPr>
            <a:xfrm>
              <a:off x="7466536" y="1729166"/>
              <a:ext cx="19795" cy="24476"/>
            </a:xfrm>
            <a:custGeom>
              <a:rect b="b" l="l" r="r" t="t"/>
              <a:pathLst>
                <a:path extrusionOk="0" h="251" w="203">
                  <a:moveTo>
                    <a:pt x="203" y="191"/>
                  </a:moveTo>
                  <a:cubicBezTo>
                    <a:pt x="191" y="203"/>
                    <a:pt x="155" y="238"/>
                    <a:pt x="120" y="250"/>
                  </a:cubicBezTo>
                  <a:cubicBezTo>
                    <a:pt x="36" y="250"/>
                    <a:pt x="1" y="179"/>
                    <a:pt x="1" y="107"/>
                  </a:cubicBezTo>
                  <a:cubicBezTo>
                    <a:pt x="1" y="84"/>
                    <a:pt x="48" y="24"/>
                    <a:pt x="84" y="24"/>
                  </a:cubicBezTo>
                  <a:cubicBezTo>
                    <a:pt x="143" y="0"/>
                    <a:pt x="203" y="72"/>
                    <a:pt x="203" y="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0"/>
            <p:cNvSpPr/>
            <p:nvPr/>
          </p:nvSpPr>
          <p:spPr>
            <a:xfrm>
              <a:off x="8303580" y="1443553"/>
              <a:ext cx="17552" cy="33739"/>
            </a:xfrm>
            <a:custGeom>
              <a:rect b="b" l="l" r="r" t="t"/>
              <a:pathLst>
                <a:path extrusionOk="0" h="346" w="180">
                  <a:moveTo>
                    <a:pt x="132" y="0"/>
                  </a:moveTo>
                  <a:cubicBezTo>
                    <a:pt x="180" y="108"/>
                    <a:pt x="180" y="203"/>
                    <a:pt x="144" y="298"/>
                  </a:cubicBezTo>
                  <a:cubicBezTo>
                    <a:pt x="132" y="322"/>
                    <a:pt x="96" y="346"/>
                    <a:pt x="72" y="346"/>
                  </a:cubicBezTo>
                  <a:cubicBezTo>
                    <a:pt x="60" y="334"/>
                    <a:pt x="37" y="310"/>
                    <a:pt x="37" y="286"/>
                  </a:cubicBezTo>
                  <a:cubicBezTo>
                    <a:pt x="1" y="191"/>
                    <a:pt x="49" y="72"/>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0"/>
            <p:cNvSpPr/>
            <p:nvPr/>
          </p:nvSpPr>
          <p:spPr>
            <a:xfrm>
              <a:off x="8571836" y="1363398"/>
              <a:ext cx="17455" cy="19893"/>
            </a:xfrm>
            <a:custGeom>
              <a:rect b="b" l="l" r="r" t="t"/>
              <a:pathLst>
                <a:path extrusionOk="0" h="204" w="179">
                  <a:moveTo>
                    <a:pt x="84" y="203"/>
                  </a:moveTo>
                  <a:cubicBezTo>
                    <a:pt x="48" y="144"/>
                    <a:pt x="0" y="108"/>
                    <a:pt x="0" y="84"/>
                  </a:cubicBezTo>
                  <a:cubicBezTo>
                    <a:pt x="12" y="48"/>
                    <a:pt x="60" y="1"/>
                    <a:pt x="96" y="1"/>
                  </a:cubicBezTo>
                  <a:cubicBezTo>
                    <a:pt x="119" y="1"/>
                    <a:pt x="179" y="48"/>
                    <a:pt x="179" y="72"/>
                  </a:cubicBezTo>
                  <a:cubicBezTo>
                    <a:pt x="167" y="108"/>
                    <a:pt x="131" y="144"/>
                    <a:pt x="84" y="2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0"/>
            <p:cNvSpPr/>
            <p:nvPr/>
          </p:nvSpPr>
          <p:spPr>
            <a:xfrm>
              <a:off x="7501348" y="1674559"/>
              <a:ext cx="17552" cy="19893"/>
            </a:xfrm>
            <a:custGeom>
              <a:rect b="b" l="l" r="r" t="t"/>
              <a:pathLst>
                <a:path extrusionOk="0" h="204" w="180">
                  <a:moveTo>
                    <a:pt x="179" y="84"/>
                  </a:moveTo>
                  <a:cubicBezTo>
                    <a:pt x="132" y="132"/>
                    <a:pt x="96" y="167"/>
                    <a:pt x="60" y="203"/>
                  </a:cubicBezTo>
                  <a:cubicBezTo>
                    <a:pt x="48" y="179"/>
                    <a:pt x="1" y="144"/>
                    <a:pt x="13" y="132"/>
                  </a:cubicBezTo>
                  <a:cubicBezTo>
                    <a:pt x="25" y="84"/>
                    <a:pt x="60" y="48"/>
                    <a:pt x="96" y="1"/>
                  </a:cubicBezTo>
                  <a:cubicBezTo>
                    <a:pt x="120" y="25"/>
                    <a:pt x="144" y="48"/>
                    <a:pt x="179"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0"/>
            <p:cNvSpPr/>
            <p:nvPr/>
          </p:nvSpPr>
          <p:spPr>
            <a:xfrm>
              <a:off x="8267598" y="1286851"/>
              <a:ext cx="21063" cy="15114"/>
            </a:xfrm>
            <a:custGeom>
              <a:rect b="b" l="l" r="r" t="t"/>
              <a:pathLst>
                <a:path extrusionOk="0" h="155" w="216">
                  <a:moveTo>
                    <a:pt x="215" y="60"/>
                  </a:moveTo>
                  <a:cubicBezTo>
                    <a:pt x="156" y="107"/>
                    <a:pt x="120" y="155"/>
                    <a:pt x="84" y="143"/>
                  </a:cubicBezTo>
                  <a:cubicBezTo>
                    <a:pt x="60" y="143"/>
                    <a:pt x="37" y="95"/>
                    <a:pt x="1" y="60"/>
                  </a:cubicBezTo>
                  <a:cubicBezTo>
                    <a:pt x="37" y="36"/>
                    <a:pt x="60" y="0"/>
                    <a:pt x="96" y="0"/>
                  </a:cubicBezTo>
                  <a:cubicBezTo>
                    <a:pt x="120" y="0"/>
                    <a:pt x="156" y="36"/>
                    <a:pt x="215"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0"/>
            <p:cNvSpPr/>
            <p:nvPr/>
          </p:nvSpPr>
          <p:spPr>
            <a:xfrm>
              <a:off x="8090028" y="1046484"/>
              <a:ext cx="17455" cy="17552"/>
            </a:xfrm>
            <a:custGeom>
              <a:rect b="b" l="l" r="r" t="t"/>
              <a:pathLst>
                <a:path extrusionOk="0" h="180" w="179">
                  <a:moveTo>
                    <a:pt x="179" y="96"/>
                  </a:moveTo>
                  <a:cubicBezTo>
                    <a:pt x="131" y="131"/>
                    <a:pt x="107" y="179"/>
                    <a:pt x="84" y="167"/>
                  </a:cubicBezTo>
                  <a:cubicBezTo>
                    <a:pt x="48" y="167"/>
                    <a:pt x="0" y="120"/>
                    <a:pt x="0" y="108"/>
                  </a:cubicBezTo>
                  <a:cubicBezTo>
                    <a:pt x="12" y="72"/>
                    <a:pt x="48" y="24"/>
                    <a:pt x="72" y="12"/>
                  </a:cubicBezTo>
                  <a:cubicBezTo>
                    <a:pt x="95" y="0"/>
                    <a:pt x="131" y="48"/>
                    <a:pt x="179"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0"/>
            <p:cNvSpPr/>
            <p:nvPr/>
          </p:nvSpPr>
          <p:spPr>
            <a:xfrm>
              <a:off x="7386479" y="1332096"/>
              <a:ext cx="15114" cy="12872"/>
            </a:xfrm>
            <a:custGeom>
              <a:rect b="b" l="l" r="r" t="t"/>
              <a:pathLst>
                <a:path extrusionOk="0" h="132" w="155">
                  <a:moveTo>
                    <a:pt x="155" y="84"/>
                  </a:moveTo>
                  <a:cubicBezTo>
                    <a:pt x="131" y="96"/>
                    <a:pt x="95" y="131"/>
                    <a:pt x="71" y="131"/>
                  </a:cubicBezTo>
                  <a:cubicBezTo>
                    <a:pt x="48" y="131"/>
                    <a:pt x="24" y="96"/>
                    <a:pt x="0" y="84"/>
                  </a:cubicBezTo>
                  <a:cubicBezTo>
                    <a:pt x="24" y="60"/>
                    <a:pt x="36" y="24"/>
                    <a:pt x="71" y="12"/>
                  </a:cubicBezTo>
                  <a:cubicBezTo>
                    <a:pt x="95" y="0"/>
                    <a:pt x="131" y="36"/>
                    <a:pt x="155" y="48"/>
                  </a:cubicBezTo>
                  <a:cubicBezTo>
                    <a:pt x="155" y="60"/>
                    <a:pt x="155" y="72"/>
                    <a:pt x="155"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0"/>
            <p:cNvSpPr/>
            <p:nvPr/>
          </p:nvSpPr>
          <p:spPr>
            <a:xfrm>
              <a:off x="8548628" y="1181148"/>
              <a:ext cx="16285" cy="12872"/>
            </a:xfrm>
            <a:custGeom>
              <a:rect b="b" l="l" r="r" t="t"/>
              <a:pathLst>
                <a:path extrusionOk="0" h="132" w="167">
                  <a:moveTo>
                    <a:pt x="95" y="132"/>
                  </a:moveTo>
                  <a:cubicBezTo>
                    <a:pt x="60" y="108"/>
                    <a:pt x="36" y="84"/>
                    <a:pt x="0" y="60"/>
                  </a:cubicBezTo>
                  <a:cubicBezTo>
                    <a:pt x="36" y="36"/>
                    <a:pt x="60" y="1"/>
                    <a:pt x="95" y="1"/>
                  </a:cubicBezTo>
                  <a:cubicBezTo>
                    <a:pt x="119" y="1"/>
                    <a:pt x="143" y="36"/>
                    <a:pt x="167" y="60"/>
                  </a:cubicBezTo>
                  <a:cubicBezTo>
                    <a:pt x="143" y="84"/>
                    <a:pt x="131" y="108"/>
                    <a:pt x="95" y="1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0"/>
            <p:cNvSpPr/>
            <p:nvPr/>
          </p:nvSpPr>
          <p:spPr>
            <a:xfrm>
              <a:off x="7461855" y="1327416"/>
              <a:ext cx="9459" cy="21063"/>
            </a:xfrm>
            <a:custGeom>
              <a:rect b="b" l="l" r="r" t="t"/>
              <a:pathLst>
                <a:path extrusionOk="0" h="216" w="97">
                  <a:moveTo>
                    <a:pt x="49" y="215"/>
                  </a:moveTo>
                  <a:cubicBezTo>
                    <a:pt x="25" y="167"/>
                    <a:pt x="13" y="120"/>
                    <a:pt x="1" y="72"/>
                  </a:cubicBezTo>
                  <a:cubicBezTo>
                    <a:pt x="1" y="48"/>
                    <a:pt x="25" y="25"/>
                    <a:pt x="37" y="1"/>
                  </a:cubicBezTo>
                  <a:cubicBezTo>
                    <a:pt x="60" y="25"/>
                    <a:pt x="84" y="36"/>
                    <a:pt x="84" y="60"/>
                  </a:cubicBezTo>
                  <a:cubicBezTo>
                    <a:pt x="96" y="108"/>
                    <a:pt x="84" y="167"/>
                    <a:pt x="72"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0"/>
            <p:cNvSpPr/>
            <p:nvPr/>
          </p:nvSpPr>
          <p:spPr>
            <a:xfrm>
              <a:off x="8470813" y="1176467"/>
              <a:ext cx="10531" cy="16382"/>
            </a:xfrm>
            <a:custGeom>
              <a:rect b="b" l="l" r="r" t="t"/>
              <a:pathLst>
                <a:path extrusionOk="0" h="168" w="108">
                  <a:moveTo>
                    <a:pt x="96" y="168"/>
                  </a:moveTo>
                  <a:cubicBezTo>
                    <a:pt x="0" y="108"/>
                    <a:pt x="12" y="49"/>
                    <a:pt x="48" y="1"/>
                  </a:cubicBezTo>
                  <a:cubicBezTo>
                    <a:pt x="60" y="1"/>
                    <a:pt x="96" y="1"/>
                    <a:pt x="108" y="1"/>
                  </a:cubicBezTo>
                  <a:cubicBezTo>
                    <a:pt x="108" y="49"/>
                    <a:pt x="108" y="96"/>
                    <a:pt x="96" y="1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0"/>
            <p:cNvSpPr/>
            <p:nvPr/>
          </p:nvSpPr>
          <p:spPr>
            <a:xfrm>
              <a:off x="7963458" y="2122724"/>
              <a:ext cx="14042" cy="14042"/>
            </a:xfrm>
            <a:custGeom>
              <a:rect b="b" l="l" r="r" t="t"/>
              <a:pathLst>
                <a:path extrusionOk="0" h="144" w="144">
                  <a:moveTo>
                    <a:pt x="143" y="60"/>
                  </a:moveTo>
                  <a:cubicBezTo>
                    <a:pt x="96" y="96"/>
                    <a:pt x="72" y="120"/>
                    <a:pt x="48" y="143"/>
                  </a:cubicBezTo>
                  <a:cubicBezTo>
                    <a:pt x="24" y="132"/>
                    <a:pt x="0" y="108"/>
                    <a:pt x="0" y="96"/>
                  </a:cubicBezTo>
                  <a:cubicBezTo>
                    <a:pt x="12" y="60"/>
                    <a:pt x="36" y="24"/>
                    <a:pt x="60" y="12"/>
                  </a:cubicBezTo>
                  <a:cubicBezTo>
                    <a:pt x="72" y="1"/>
                    <a:pt x="108" y="36"/>
                    <a:pt x="143"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0"/>
            <p:cNvSpPr/>
            <p:nvPr/>
          </p:nvSpPr>
          <p:spPr>
            <a:xfrm>
              <a:off x="7476970" y="1354134"/>
              <a:ext cx="7118" cy="14042"/>
            </a:xfrm>
            <a:custGeom>
              <a:rect b="b" l="l" r="r" t="t"/>
              <a:pathLst>
                <a:path extrusionOk="0" h="144" w="73">
                  <a:moveTo>
                    <a:pt x="13" y="143"/>
                  </a:moveTo>
                  <a:cubicBezTo>
                    <a:pt x="13" y="108"/>
                    <a:pt x="1" y="60"/>
                    <a:pt x="1" y="24"/>
                  </a:cubicBezTo>
                  <a:cubicBezTo>
                    <a:pt x="1" y="13"/>
                    <a:pt x="25" y="1"/>
                    <a:pt x="48" y="1"/>
                  </a:cubicBezTo>
                  <a:cubicBezTo>
                    <a:pt x="60" y="48"/>
                    <a:pt x="60" y="84"/>
                    <a:pt x="72" y="132"/>
                  </a:cubicBezTo>
                  <a:cubicBezTo>
                    <a:pt x="60" y="132"/>
                    <a:pt x="36" y="143"/>
                    <a:pt x="13"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0"/>
            <p:cNvSpPr/>
            <p:nvPr/>
          </p:nvSpPr>
          <p:spPr>
            <a:xfrm>
              <a:off x="7942590" y="952482"/>
              <a:ext cx="10531" cy="10531"/>
            </a:xfrm>
            <a:custGeom>
              <a:rect b="b" l="l" r="r" t="t"/>
              <a:pathLst>
                <a:path extrusionOk="0" h="108" w="108">
                  <a:moveTo>
                    <a:pt x="36" y="0"/>
                  </a:moveTo>
                  <a:cubicBezTo>
                    <a:pt x="60" y="24"/>
                    <a:pt x="83" y="36"/>
                    <a:pt x="107" y="60"/>
                  </a:cubicBezTo>
                  <a:lnTo>
                    <a:pt x="107" y="95"/>
                  </a:lnTo>
                  <a:cubicBezTo>
                    <a:pt x="72" y="95"/>
                    <a:pt x="36" y="95"/>
                    <a:pt x="0" y="107"/>
                  </a:cubicBezTo>
                  <a:lnTo>
                    <a:pt x="0" y="0"/>
                  </a:lnTo>
                  <a:cubicBezTo>
                    <a:pt x="12" y="0"/>
                    <a:pt x="24" y="0"/>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40"/>
          <p:cNvGrpSpPr/>
          <p:nvPr/>
        </p:nvGrpSpPr>
        <p:grpSpPr>
          <a:xfrm>
            <a:off x="4622755" y="5358625"/>
            <a:ext cx="1964541" cy="1872111"/>
            <a:chOff x="6015523" y="3714217"/>
            <a:chExt cx="557665" cy="516387"/>
          </a:xfrm>
        </p:grpSpPr>
        <p:grpSp>
          <p:nvGrpSpPr>
            <p:cNvPr id="1363" name="Google Shape;1363;p40"/>
            <p:cNvGrpSpPr/>
            <p:nvPr/>
          </p:nvGrpSpPr>
          <p:grpSpPr>
            <a:xfrm>
              <a:off x="6036094" y="3716980"/>
              <a:ext cx="529822" cy="510480"/>
              <a:chOff x="3148311" y="-545634"/>
              <a:chExt cx="1006118" cy="969572"/>
            </a:xfrm>
          </p:grpSpPr>
          <p:sp>
            <p:nvSpPr>
              <p:cNvPr id="1364" name="Google Shape;1364;p40"/>
              <p:cNvSpPr/>
              <p:nvPr/>
            </p:nvSpPr>
            <p:spPr>
              <a:xfrm>
                <a:off x="3497808" y="-545634"/>
                <a:ext cx="152012" cy="12208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0"/>
              <p:cNvSpPr/>
              <p:nvPr/>
            </p:nvSpPr>
            <p:spPr>
              <a:xfrm>
                <a:off x="3779659" y="-441254"/>
                <a:ext cx="74264" cy="69794"/>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0"/>
              <p:cNvSpPr/>
              <p:nvPr/>
            </p:nvSpPr>
            <p:spPr>
              <a:xfrm>
                <a:off x="3658562" y="-488295"/>
                <a:ext cx="47632" cy="25284"/>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0"/>
              <p:cNvSpPr/>
              <p:nvPr/>
            </p:nvSpPr>
            <p:spPr>
              <a:xfrm>
                <a:off x="3773239" y="-411709"/>
                <a:ext cx="34223" cy="31496"/>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0"/>
              <p:cNvSpPr/>
              <p:nvPr/>
            </p:nvSpPr>
            <p:spPr>
              <a:xfrm>
                <a:off x="3776942" y="-526397"/>
                <a:ext cx="377487" cy="831956"/>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0"/>
              <p:cNvSpPr/>
              <p:nvPr/>
            </p:nvSpPr>
            <p:spPr>
              <a:xfrm>
                <a:off x="3352414" y="12491"/>
                <a:ext cx="353584" cy="411448"/>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0"/>
              <p:cNvSpPr/>
              <p:nvPr/>
            </p:nvSpPr>
            <p:spPr>
              <a:xfrm>
                <a:off x="3289631" y="-66747"/>
                <a:ext cx="64547" cy="26511"/>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0"/>
              <p:cNvSpPr/>
              <p:nvPr/>
            </p:nvSpPr>
            <p:spPr>
              <a:xfrm>
                <a:off x="3368156" y="-47247"/>
                <a:ext cx="67855" cy="22556"/>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0"/>
              <p:cNvSpPr/>
              <p:nvPr/>
            </p:nvSpPr>
            <p:spPr>
              <a:xfrm>
                <a:off x="3466707" y="-328516"/>
                <a:ext cx="37532" cy="23334"/>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0"/>
              <p:cNvSpPr/>
              <p:nvPr/>
            </p:nvSpPr>
            <p:spPr>
              <a:xfrm>
                <a:off x="3148311" y="-512013"/>
                <a:ext cx="344841" cy="575576"/>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40"/>
            <p:cNvSpPr/>
            <p:nvPr/>
          </p:nvSpPr>
          <p:spPr>
            <a:xfrm>
              <a:off x="6015523" y="3714217"/>
              <a:ext cx="557665" cy="516387"/>
            </a:xfrm>
            <a:custGeom>
              <a:rect b="b" l="l" r="r" t="t"/>
              <a:pathLst>
                <a:path extrusionOk="0" h="89534" w="96649">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8" name="Shape 1378"/>
        <p:cNvGrpSpPr/>
        <p:nvPr/>
      </p:nvGrpSpPr>
      <p:grpSpPr>
        <a:xfrm>
          <a:off x="0" y="0"/>
          <a:ext cx="0" cy="0"/>
          <a:chOff x="0" y="0"/>
          <a:chExt cx="0" cy="0"/>
        </a:xfrm>
      </p:grpSpPr>
      <p:sp>
        <p:nvSpPr>
          <p:cNvPr id="1379" name="Google Shape;1379;p41"/>
          <p:cNvSpPr txBox="1"/>
          <p:nvPr>
            <p:ph type="title"/>
          </p:nvPr>
        </p:nvSpPr>
        <p:spPr>
          <a:xfrm>
            <a:off x="540375" y="767650"/>
            <a:ext cx="9281400" cy="8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ELEVATOR PITCH </a:t>
            </a:r>
            <a:endParaRPr/>
          </a:p>
        </p:txBody>
      </p:sp>
      <p:sp>
        <p:nvSpPr>
          <p:cNvPr id="1380" name="Google Shape;1380;p41"/>
          <p:cNvSpPr txBox="1"/>
          <p:nvPr>
            <p:ph idx="1" type="body"/>
          </p:nvPr>
        </p:nvSpPr>
        <p:spPr>
          <a:xfrm>
            <a:off x="817800" y="1767025"/>
            <a:ext cx="9281400" cy="47556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t>Welcome to International GlobeTrotters. We are comprised of expert level adventurers who have compiled their many years of travel experience into our list of destination packages. Our destination list spans the entire globe. We can set you up in sunny Jacksonville, Florida, cool New Jersey, or overcast London, England, or if you prefer cold, we can even send you to the South Pole. All for prices anyone can afford. We also have a passion for writing code, so we hope you’ll enjoy logging into our full stack MERN developed webpage. If you’re unsure of where to go, we’ve developed a </a:t>
            </a:r>
            <a:r>
              <a:rPr lang="en"/>
              <a:t>questionnaire</a:t>
            </a:r>
            <a:r>
              <a:rPr lang="en"/>
              <a:t> to help narrow you down to a good destination. Just answer the questions and we’ll recommend an exotic locale for you to visit. Enjoy!</a:t>
            </a:r>
            <a:endParaRPr/>
          </a:p>
          <a:p>
            <a:pPr indent="0" lvl="0" marL="0" rtl="0" algn="l">
              <a:spcBef>
                <a:spcPts val="1200"/>
              </a:spcBef>
              <a:spcAft>
                <a:spcPts val="0"/>
              </a:spcAft>
              <a:buClr>
                <a:schemeClr val="dk1"/>
              </a:buClr>
              <a:buSzPts val="1100"/>
              <a:buFont typeface="Arial"/>
              <a:buNone/>
            </a:pPr>
            <a:r>
              <a:t/>
            </a:r>
            <a:endParaRPr/>
          </a:p>
        </p:txBody>
      </p:sp>
      <p:grpSp>
        <p:nvGrpSpPr>
          <p:cNvPr id="1381" name="Google Shape;1381;p41"/>
          <p:cNvGrpSpPr/>
          <p:nvPr/>
        </p:nvGrpSpPr>
        <p:grpSpPr>
          <a:xfrm>
            <a:off x="8192810" y="281191"/>
            <a:ext cx="1445718" cy="1334549"/>
            <a:chOff x="1190625" y="238125"/>
            <a:chExt cx="5219200" cy="5219200"/>
          </a:xfrm>
        </p:grpSpPr>
        <p:sp>
          <p:nvSpPr>
            <p:cNvPr id="1382" name="Google Shape;1382;p41"/>
            <p:cNvSpPr/>
            <p:nvPr/>
          </p:nvSpPr>
          <p:spPr>
            <a:xfrm>
              <a:off x="5006325" y="1118025"/>
              <a:ext cx="522750" cy="516250"/>
            </a:xfrm>
            <a:custGeom>
              <a:rect b="b" l="l" r="r" t="t"/>
              <a:pathLst>
                <a:path extrusionOk="0" h="20650" w="20910">
                  <a:moveTo>
                    <a:pt x="9395" y="1"/>
                  </a:moveTo>
                  <a:cubicBezTo>
                    <a:pt x="6402" y="1"/>
                    <a:pt x="3409" y="1110"/>
                    <a:pt x="1175" y="3328"/>
                  </a:cubicBezTo>
                  <a:cubicBezTo>
                    <a:pt x="0" y="4535"/>
                    <a:pt x="0" y="6460"/>
                    <a:pt x="1175" y="7667"/>
                  </a:cubicBezTo>
                  <a:cubicBezTo>
                    <a:pt x="1778" y="8270"/>
                    <a:pt x="2561" y="8572"/>
                    <a:pt x="3344" y="8572"/>
                  </a:cubicBezTo>
                  <a:cubicBezTo>
                    <a:pt x="4127" y="8572"/>
                    <a:pt x="4910" y="8270"/>
                    <a:pt x="5513" y="7667"/>
                  </a:cubicBezTo>
                  <a:cubicBezTo>
                    <a:pt x="6524" y="6655"/>
                    <a:pt x="7960" y="6150"/>
                    <a:pt x="9395" y="6150"/>
                  </a:cubicBezTo>
                  <a:cubicBezTo>
                    <a:pt x="10830" y="6150"/>
                    <a:pt x="12265" y="6655"/>
                    <a:pt x="13277" y="7667"/>
                  </a:cubicBezTo>
                  <a:cubicBezTo>
                    <a:pt x="14255" y="8645"/>
                    <a:pt x="14810" y="10048"/>
                    <a:pt x="14810" y="11548"/>
                  </a:cubicBezTo>
                  <a:cubicBezTo>
                    <a:pt x="14810" y="13049"/>
                    <a:pt x="14255" y="14484"/>
                    <a:pt x="13277" y="15430"/>
                  </a:cubicBezTo>
                  <a:cubicBezTo>
                    <a:pt x="12070" y="16637"/>
                    <a:pt x="12070" y="18562"/>
                    <a:pt x="13277" y="19768"/>
                  </a:cubicBezTo>
                  <a:cubicBezTo>
                    <a:pt x="13864" y="20356"/>
                    <a:pt x="14647" y="20649"/>
                    <a:pt x="15430" y="20649"/>
                  </a:cubicBezTo>
                  <a:cubicBezTo>
                    <a:pt x="16212" y="20649"/>
                    <a:pt x="16995" y="20356"/>
                    <a:pt x="17615" y="19768"/>
                  </a:cubicBezTo>
                  <a:cubicBezTo>
                    <a:pt x="19703" y="17648"/>
                    <a:pt x="20910" y="14680"/>
                    <a:pt x="20910" y="11548"/>
                  </a:cubicBezTo>
                  <a:cubicBezTo>
                    <a:pt x="20910" y="8449"/>
                    <a:pt x="19703" y="5448"/>
                    <a:pt x="17615" y="3328"/>
                  </a:cubicBezTo>
                  <a:cubicBezTo>
                    <a:pt x="15381" y="1110"/>
                    <a:pt x="12388" y="1"/>
                    <a:pt x="93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1"/>
            <p:cNvSpPr/>
            <p:nvPr/>
          </p:nvSpPr>
          <p:spPr>
            <a:xfrm>
              <a:off x="1190625" y="238125"/>
              <a:ext cx="5219200" cy="5219200"/>
            </a:xfrm>
            <a:custGeom>
              <a:rect b="b" l="l" r="r" t="t"/>
              <a:pathLst>
                <a:path extrusionOk="0" h="208768" w="208768">
                  <a:moveTo>
                    <a:pt x="64555" y="7372"/>
                  </a:moveTo>
                  <a:lnTo>
                    <a:pt x="73688" y="16506"/>
                  </a:lnTo>
                  <a:lnTo>
                    <a:pt x="69415" y="20746"/>
                  </a:lnTo>
                  <a:lnTo>
                    <a:pt x="56628" y="15299"/>
                  </a:lnTo>
                  <a:lnTo>
                    <a:pt x="64555" y="7372"/>
                  </a:lnTo>
                  <a:close/>
                  <a:moveTo>
                    <a:pt x="98642" y="21692"/>
                  </a:moveTo>
                  <a:lnTo>
                    <a:pt x="107743" y="30826"/>
                  </a:lnTo>
                  <a:lnTo>
                    <a:pt x="103340" y="35229"/>
                  </a:lnTo>
                  <a:lnTo>
                    <a:pt x="90553" y="29782"/>
                  </a:lnTo>
                  <a:lnTo>
                    <a:pt x="98642" y="21692"/>
                  </a:lnTo>
                  <a:close/>
                  <a:moveTo>
                    <a:pt x="172762" y="15415"/>
                  </a:moveTo>
                  <a:cubicBezTo>
                    <a:pt x="178106" y="15415"/>
                    <a:pt x="183454" y="17393"/>
                    <a:pt x="187401" y="21366"/>
                  </a:cubicBezTo>
                  <a:cubicBezTo>
                    <a:pt x="191316" y="25248"/>
                    <a:pt x="193436" y="30467"/>
                    <a:pt x="193403" y="36045"/>
                  </a:cubicBezTo>
                  <a:cubicBezTo>
                    <a:pt x="193403" y="37350"/>
                    <a:pt x="193273" y="38622"/>
                    <a:pt x="193044" y="39829"/>
                  </a:cubicBezTo>
                  <a:lnTo>
                    <a:pt x="168938" y="15755"/>
                  </a:lnTo>
                  <a:cubicBezTo>
                    <a:pt x="170200" y="15528"/>
                    <a:pt x="171481" y="15415"/>
                    <a:pt x="172762" y="15415"/>
                  </a:cubicBezTo>
                  <a:close/>
                  <a:moveTo>
                    <a:pt x="177941" y="101024"/>
                  </a:moveTo>
                  <a:lnTo>
                    <a:pt x="187075" y="110125"/>
                  </a:lnTo>
                  <a:lnTo>
                    <a:pt x="178985" y="118214"/>
                  </a:lnTo>
                  <a:lnTo>
                    <a:pt x="173538" y="105427"/>
                  </a:lnTo>
                  <a:lnTo>
                    <a:pt x="177941" y="101024"/>
                  </a:lnTo>
                  <a:close/>
                  <a:moveTo>
                    <a:pt x="192261" y="135079"/>
                  </a:moveTo>
                  <a:lnTo>
                    <a:pt x="201395" y="144212"/>
                  </a:lnTo>
                  <a:lnTo>
                    <a:pt x="193468" y="152139"/>
                  </a:lnTo>
                  <a:lnTo>
                    <a:pt x="188021" y="139352"/>
                  </a:lnTo>
                  <a:lnTo>
                    <a:pt x="192261" y="135079"/>
                  </a:lnTo>
                  <a:close/>
                  <a:moveTo>
                    <a:pt x="12754" y="135144"/>
                  </a:moveTo>
                  <a:lnTo>
                    <a:pt x="39666" y="141766"/>
                  </a:lnTo>
                  <a:cubicBezTo>
                    <a:pt x="33631" y="148388"/>
                    <a:pt x="28575" y="153966"/>
                    <a:pt x="24922" y="158043"/>
                  </a:cubicBezTo>
                  <a:lnTo>
                    <a:pt x="7372" y="140526"/>
                  </a:lnTo>
                  <a:lnTo>
                    <a:pt x="12754" y="135144"/>
                  </a:lnTo>
                  <a:close/>
                  <a:moveTo>
                    <a:pt x="67001" y="169101"/>
                  </a:moveTo>
                  <a:lnTo>
                    <a:pt x="73623" y="196013"/>
                  </a:lnTo>
                  <a:lnTo>
                    <a:pt x="68241" y="201395"/>
                  </a:lnTo>
                  <a:lnTo>
                    <a:pt x="50724" y="183846"/>
                  </a:lnTo>
                  <a:cubicBezTo>
                    <a:pt x="54867" y="180127"/>
                    <a:pt x="60445" y="175071"/>
                    <a:pt x="67001" y="169101"/>
                  </a:cubicBezTo>
                  <a:close/>
                  <a:moveTo>
                    <a:pt x="64555" y="0"/>
                  </a:moveTo>
                  <a:cubicBezTo>
                    <a:pt x="63772" y="0"/>
                    <a:pt x="62989" y="294"/>
                    <a:pt x="62402" y="881"/>
                  </a:cubicBezTo>
                  <a:lnTo>
                    <a:pt x="50561" y="12722"/>
                  </a:lnTo>
                  <a:lnTo>
                    <a:pt x="35523" y="6296"/>
                  </a:lnTo>
                  <a:cubicBezTo>
                    <a:pt x="35129" y="6131"/>
                    <a:pt x="34719" y="6052"/>
                    <a:pt x="34317" y="6052"/>
                  </a:cubicBezTo>
                  <a:cubicBezTo>
                    <a:pt x="33520" y="6052"/>
                    <a:pt x="32748" y="6363"/>
                    <a:pt x="32163" y="6948"/>
                  </a:cubicBezTo>
                  <a:lnTo>
                    <a:pt x="16016" y="23062"/>
                  </a:lnTo>
                  <a:cubicBezTo>
                    <a:pt x="15397" y="23682"/>
                    <a:pt x="15070" y="24530"/>
                    <a:pt x="15136" y="25411"/>
                  </a:cubicBezTo>
                  <a:cubicBezTo>
                    <a:pt x="15168" y="26259"/>
                    <a:pt x="15592" y="27074"/>
                    <a:pt x="16277" y="27629"/>
                  </a:cubicBezTo>
                  <a:lnTo>
                    <a:pt x="45179" y="50920"/>
                  </a:lnTo>
                  <a:cubicBezTo>
                    <a:pt x="45755" y="51369"/>
                    <a:pt x="46440" y="51589"/>
                    <a:pt x="47117" y="51589"/>
                  </a:cubicBezTo>
                  <a:cubicBezTo>
                    <a:pt x="48011" y="51589"/>
                    <a:pt x="48890" y="51206"/>
                    <a:pt x="49484" y="50463"/>
                  </a:cubicBezTo>
                  <a:cubicBezTo>
                    <a:pt x="50561" y="49126"/>
                    <a:pt x="50332" y="47201"/>
                    <a:pt x="49028" y="46157"/>
                  </a:cubicBezTo>
                  <a:lnTo>
                    <a:pt x="45831" y="43580"/>
                  </a:lnTo>
                  <a:lnTo>
                    <a:pt x="50137" y="39274"/>
                  </a:lnTo>
                  <a:cubicBezTo>
                    <a:pt x="51344" y="38067"/>
                    <a:pt x="51344" y="36143"/>
                    <a:pt x="50137" y="34936"/>
                  </a:cubicBezTo>
                  <a:cubicBezTo>
                    <a:pt x="49550" y="34349"/>
                    <a:pt x="48767" y="34055"/>
                    <a:pt x="47984" y="34055"/>
                  </a:cubicBezTo>
                  <a:cubicBezTo>
                    <a:pt x="47201" y="34055"/>
                    <a:pt x="46418" y="34349"/>
                    <a:pt x="45831" y="34936"/>
                  </a:cubicBezTo>
                  <a:lnTo>
                    <a:pt x="41036" y="39731"/>
                  </a:lnTo>
                  <a:lnTo>
                    <a:pt x="22736" y="24987"/>
                  </a:lnTo>
                  <a:lnTo>
                    <a:pt x="35001" y="12722"/>
                  </a:lnTo>
                  <a:lnTo>
                    <a:pt x="123010" y="50267"/>
                  </a:lnTo>
                  <a:cubicBezTo>
                    <a:pt x="113060" y="61097"/>
                    <a:pt x="102426" y="72710"/>
                    <a:pt x="93782" y="82202"/>
                  </a:cubicBezTo>
                  <a:lnTo>
                    <a:pt x="72253" y="64848"/>
                  </a:lnTo>
                  <a:lnTo>
                    <a:pt x="76559" y="60542"/>
                  </a:lnTo>
                  <a:cubicBezTo>
                    <a:pt x="77766" y="59336"/>
                    <a:pt x="77766" y="57411"/>
                    <a:pt x="76559" y="56204"/>
                  </a:cubicBezTo>
                  <a:cubicBezTo>
                    <a:pt x="75972" y="55617"/>
                    <a:pt x="75189" y="55323"/>
                    <a:pt x="74406" y="55323"/>
                  </a:cubicBezTo>
                  <a:cubicBezTo>
                    <a:pt x="73623" y="55323"/>
                    <a:pt x="72840" y="55617"/>
                    <a:pt x="72253" y="56204"/>
                  </a:cubicBezTo>
                  <a:lnTo>
                    <a:pt x="67458" y="60999"/>
                  </a:lnTo>
                  <a:lnTo>
                    <a:pt x="60184" y="55128"/>
                  </a:lnTo>
                  <a:cubicBezTo>
                    <a:pt x="59610" y="54666"/>
                    <a:pt x="58929" y="54445"/>
                    <a:pt x="58256" y="54445"/>
                  </a:cubicBezTo>
                  <a:cubicBezTo>
                    <a:pt x="57358" y="54445"/>
                    <a:pt x="56474" y="54839"/>
                    <a:pt x="55878" y="55584"/>
                  </a:cubicBezTo>
                  <a:cubicBezTo>
                    <a:pt x="54801" y="56922"/>
                    <a:pt x="55030" y="58846"/>
                    <a:pt x="56335" y="59890"/>
                  </a:cubicBezTo>
                  <a:lnTo>
                    <a:pt x="89639" y="86736"/>
                  </a:lnTo>
                  <a:cubicBezTo>
                    <a:pt x="82006" y="95120"/>
                    <a:pt x="76591" y="101056"/>
                    <a:pt x="75809" y="101904"/>
                  </a:cubicBezTo>
                  <a:cubicBezTo>
                    <a:pt x="74667" y="103177"/>
                    <a:pt x="74765" y="105101"/>
                    <a:pt x="76004" y="106243"/>
                  </a:cubicBezTo>
                  <a:cubicBezTo>
                    <a:pt x="76586" y="106779"/>
                    <a:pt x="77326" y="107041"/>
                    <a:pt x="78065" y="107041"/>
                  </a:cubicBezTo>
                  <a:cubicBezTo>
                    <a:pt x="78901" y="107041"/>
                    <a:pt x="79737" y="106705"/>
                    <a:pt x="80343" y="106047"/>
                  </a:cubicBezTo>
                  <a:cubicBezTo>
                    <a:pt x="81028" y="105264"/>
                    <a:pt x="150541" y="28966"/>
                    <a:pt x="158141" y="21366"/>
                  </a:cubicBezTo>
                  <a:cubicBezTo>
                    <a:pt x="159479" y="19996"/>
                    <a:pt x="160979" y="18920"/>
                    <a:pt x="162577" y="18006"/>
                  </a:cubicBezTo>
                  <a:lnTo>
                    <a:pt x="190761" y="46222"/>
                  </a:lnTo>
                  <a:cubicBezTo>
                    <a:pt x="189848" y="47821"/>
                    <a:pt x="188739" y="49321"/>
                    <a:pt x="187401" y="50626"/>
                  </a:cubicBezTo>
                  <a:cubicBezTo>
                    <a:pt x="183748" y="54279"/>
                    <a:pt x="172494" y="64750"/>
                    <a:pt x="157684" y="78320"/>
                  </a:cubicBezTo>
                  <a:cubicBezTo>
                    <a:pt x="157652" y="78353"/>
                    <a:pt x="157652" y="78353"/>
                    <a:pt x="157619" y="78386"/>
                  </a:cubicBezTo>
                  <a:cubicBezTo>
                    <a:pt x="119617" y="113256"/>
                    <a:pt x="58324" y="168743"/>
                    <a:pt x="42569" y="182997"/>
                  </a:cubicBezTo>
                  <a:cubicBezTo>
                    <a:pt x="42366" y="183185"/>
                    <a:pt x="42110" y="183275"/>
                    <a:pt x="41856" y="183275"/>
                  </a:cubicBezTo>
                  <a:cubicBezTo>
                    <a:pt x="41580" y="183275"/>
                    <a:pt x="41305" y="183169"/>
                    <a:pt x="41101" y="182965"/>
                  </a:cubicBezTo>
                  <a:lnTo>
                    <a:pt x="35621" y="177485"/>
                  </a:lnTo>
                  <a:lnTo>
                    <a:pt x="59988" y="153085"/>
                  </a:lnTo>
                  <a:cubicBezTo>
                    <a:pt x="61195" y="151911"/>
                    <a:pt x="61195" y="149954"/>
                    <a:pt x="59988" y="148779"/>
                  </a:cubicBezTo>
                  <a:cubicBezTo>
                    <a:pt x="59401" y="148176"/>
                    <a:pt x="58618" y="147874"/>
                    <a:pt x="57835" y="147874"/>
                  </a:cubicBezTo>
                  <a:cubicBezTo>
                    <a:pt x="57052" y="147874"/>
                    <a:pt x="56269" y="148176"/>
                    <a:pt x="55682" y="148779"/>
                  </a:cubicBezTo>
                  <a:lnTo>
                    <a:pt x="31282" y="173146"/>
                  </a:lnTo>
                  <a:lnTo>
                    <a:pt x="25802" y="167666"/>
                  </a:lnTo>
                  <a:cubicBezTo>
                    <a:pt x="25411" y="167275"/>
                    <a:pt x="25378" y="166622"/>
                    <a:pt x="25770" y="166198"/>
                  </a:cubicBezTo>
                  <a:cubicBezTo>
                    <a:pt x="32424" y="158859"/>
                    <a:pt x="50137" y="139287"/>
                    <a:pt x="70687" y="116649"/>
                  </a:cubicBezTo>
                  <a:cubicBezTo>
                    <a:pt x="71829" y="115376"/>
                    <a:pt x="71731" y="113452"/>
                    <a:pt x="70492" y="112310"/>
                  </a:cubicBezTo>
                  <a:cubicBezTo>
                    <a:pt x="69910" y="111774"/>
                    <a:pt x="69170" y="111512"/>
                    <a:pt x="68434" y="111512"/>
                  </a:cubicBezTo>
                  <a:cubicBezTo>
                    <a:pt x="67602" y="111512"/>
                    <a:pt x="66774" y="111848"/>
                    <a:pt x="66186" y="112506"/>
                  </a:cubicBezTo>
                  <a:cubicBezTo>
                    <a:pt x="58324" y="121183"/>
                    <a:pt x="50887" y="129370"/>
                    <a:pt x="44330" y="136612"/>
                  </a:cubicBezTo>
                  <a:lnTo>
                    <a:pt x="12526" y="128816"/>
                  </a:lnTo>
                  <a:cubicBezTo>
                    <a:pt x="12275" y="128753"/>
                    <a:pt x="12022" y="128722"/>
                    <a:pt x="11772" y="128722"/>
                  </a:cubicBezTo>
                  <a:cubicBezTo>
                    <a:pt x="10982" y="128722"/>
                    <a:pt x="10218" y="129029"/>
                    <a:pt x="9623" y="129599"/>
                  </a:cubicBezTo>
                  <a:lnTo>
                    <a:pt x="881" y="138341"/>
                  </a:lnTo>
                  <a:cubicBezTo>
                    <a:pt x="326" y="138928"/>
                    <a:pt x="0" y="139711"/>
                    <a:pt x="0" y="140526"/>
                  </a:cubicBezTo>
                  <a:cubicBezTo>
                    <a:pt x="0" y="141309"/>
                    <a:pt x="326" y="142092"/>
                    <a:pt x="881" y="142679"/>
                  </a:cubicBezTo>
                  <a:lnTo>
                    <a:pt x="20811" y="162610"/>
                  </a:lnTo>
                  <a:cubicBezTo>
                    <a:pt x="18691" y="165415"/>
                    <a:pt x="18920" y="169428"/>
                    <a:pt x="21464" y="172005"/>
                  </a:cubicBezTo>
                  <a:lnTo>
                    <a:pt x="26977" y="177485"/>
                  </a:lnTo>
                  <a:lnTo>
                    <a:pt x="22084" y="182378"/>
                  </a:lnTo>
                  <a:cubicBezTo>
                    <a:pt x="20877" y="183585"/>
                    <a:pt x="20877" y="185509"/>
                    <a:pt x="22084" y="186683"/>
                  </a:cubicBezTo>
                  <a:cubicBezTo>
                    <a:pt x="22671" y="187303"/>
                    <a:pt x="23454" y="187597"/>
                    <a:pt x="24237" y="187597"/>
                  </a:cubicBezTo>
                  <a:cubicBezTo>
                    <a:pt x="25019" y="187597"/>
                    <a:pt x="25802" y="187303"/>
                    <a:pt x="26389" y="186683"/>
                  </a:cubicBezTo>
                  <a:lnTo>
                    <a:pt x="31282" y="181791"/>
                  </a:lnTo>
                  <a:lnTo>
                    <a:pt x="36763" y="187303"/>
                  </a:lnTo>
                  <a:cubicBezTo>
                    <a:pt x="38165" y="188673"/>
                    <a:pt x="40025" y="189391"/>
                    <a:pt x="41851" y="189391"/>
                  </a:cubicBezTo>
                  <a:cubicBezTo>
                    <a:pt x="43352" y="189391"/>
                    <a:pt x="44885" y="188902"/>
                    <a:pt x="46157" y="187956"/>
                  </a:cubicBezTo>
                  <a:lnTo>
                    <a:pt x="66088" y="207886"/>
                  </a:lnTo>
                  <a:cubicBezTo>
                    <a:pt x="66675" y="208474"/>
                    <a:pt x="67458" y="208767"/>
                    <a:pt x="68241" y="208767"/>
                  </a:cubicBezTo>
                  <a:cubicBezTo>
                    <a:pt x="69024" y="208767"/>
                    <a:pt x="69807" y="208474"/>
                    <a:pt x="70426" y="207886"/>
                  </a:cubicBezTo>
                  <a:lnTo>
                    <a:pt x="79168" y="199144"/>
                  </a:lnTo>
                  <a:cubicBezTo>
                    <a:pt x="79919" y="198361"/>
                    <a:pt x="80212" y="197285"/>
                    <a:pt x="79951" y="196241"/>
                  </a:cubicBezTo>
                  <a:lnTo>
                    <a:pt x="72155" y="164437"/>
                  </a:lnTo>
                  <a:cubicBezTo>
                    <a:pt x="86508" y="151454"/>
                    <a:pt x="104416" y="135177"/>
                    <a:pt x="122064" y="119128"/>
                  </a:cubicBezTo>
                  <a:lnTo>
                    <a:pt x="148877" y="152433"/>
                  </a:lnTo>
                  <a:cubicBezTo>
                    <a:pt x="149497" y="153183"/>
                    <a:pt x="150378" y="153574"/>
                    <a:pt x="151258" y="153574"/>
                  </a:cubicBezTo>
                  <a:cubicBezTo>
                    <a:pt x="151943" y="153574"/>
                    <a:pt x="152596" y="153346"/>
                    <a:pt x="153183" y="152889"/>
                  </a:cubicBezTo>
                  <a:cubicBezTo>
                    <a:pt x="154488" y="151845"/>
                    <a:pt x="154716" y="149921"/>
                    <a:pt x="153640" y="148583"/>
                  </a:cubicBezTo>
                  <a:lnTo>
                    <a:pt x="147768" y="141309"/>
                  </a:lnTo>
                  <a:lnTo>
                    <a:pt x="152563" y="136514"/>
                  </a:lnTo>
                  <a:cubicBezTo>
                    <a:pt x="153737" y="135307"/>
                    <a:pt x="153737" y="133383"/>
                    <a:pt x="152563" y="132208"/>
                  </a:cubicBezTo>
                  <a:cubicBezTo>
                    <a:pt x="151960" y="131605"/>
                    <a:pt x="151177" y="131303"/>
                    <a:pt x="150394" y="131303"/>
                  </a:cubicBezTo>
                  <a:cubicBezTo>
                    <a:pt x="149611" y="131303"/>
                    <a:pt x="148828" y="131605"/>
                    <a:pt x="148225" y="132208"/>
                  </a:cubicBezTo>
                  <a:lnTo>
                    <a:pt x="143919" y="136514"/>
                  </a:lnTo>
                  <a:lnTo>
                    <a:pt x="126598" y="115018"/>
                  </a:lnTo>
                  <a:cubicBezTo>
                    <a:pt x="137852" y="104742"/>
                    <a:pt x="148844" y="94728"/>
                    <a:pt x="158533" y="85855"/>
                  </a:cubicBezTo>
                  <a:lnTo>
                    <a:pt x="196045" y="173766"/>
                  </a:lnTo>
                  <a:lnTo>
                    <a:pt x="183780" y="185998"/>
                  </a:lnTo>
                  <a:lnTo>
                    <a:pt x="169036" y="167731"/>
                  </a:lnTo>
                  <a:lnTo>
                    <a:pt x="173831" y="162936"/>
                  </a:lnTo>
                  <a:cubicBezTo>
                    <a:pt x="175006" y="161762"/>
                    <a:pt x="175006" y="159805"/>
                    <a:pt x="173831" y="158630"/>
                  </a:cubicBezTo>
                  <a:cubicBezTo>
                    <a:pt x="173228" y="158027"/>
                    <a:pt x="172445" y="157725"/>
                    <a:pt x="171662" y="157725"/>
                  </a:cubicBezTo>
                  <a:cubicBezTo>
                    <a:pt x="170879" y="157725"/>
                    <a:pt x="170096" y="158027"/>
                    <a:pt x="169493" y="158630"/>
                  </a:cubicBezTo>
                  <a:lnTo>
                    <a:pt x="165187" y="162936"/>
                  </a:lnTo>
                  <a:lnTo>
                    <a:pt x="162610" y="159739"/>
                  </a:lnTo>
                  <a:cubicBezTo>
                    <a:pt x="162014" y="158994"/>
                    <a:pt x="161129" y="158600"/>
                    <a:pt x="160232" y="158600"/>
                  </a:cubicBezTo>
                  <a:cubicBezTo>
                    <a:pt x="159558" y="158600"/>
                    <a:pt x="158877" y="158821"/>
                    <a:pt x="158304" y="159283"/>
                  </a:cubicBezTo>
                  <a:cubicBezTo>
                    <a:pt x="156999" y="160327"/>
                    <a:pt x="156804" y="162251"/>
                    <a:pt x="157848" y="163556"/>
                  </a:cubicBezTo>
                  <a:lnTo>
                    <a:pt x="181138" y="192490"/>
                  </a:lnTo>
                  <a:cubicBezTo>
                    <a:pt x="181693" y="193175"/>
                    <a:pt x="182508" y="193599"/>
                    <a:pt x="183356" y="193632"/>
                  </a:cubicBezTo>
                  <a:lnTo>
                    <a:pt x="183519" y="193632"/>
                  </a:lnTo>
                  <a:cubicBezTo>
                    <a:pt x="184335" y="193632"/>
                    <a:pt x="185118" y="193338"/>
                    <a:pt x="185705" y="192751"/>
                  </a:cubicBezTo>
                  <a:lnTo>
                    <a:pt x="201819" y="176604"/>
                  </a:lnTo>
                  <a:cubicBezTo>
                    <a:pt x="202700" y="175723"/>
                    <a:pt x="202961" y="174386"/>
                    <a:pt x="202471" y="173244"/>
                  </a:cubicBezTo>
                  <a:lnTo>
                    <a:pt x="196045" y="158206"/>
                  </a:lnTo>
                  <a:lnTo>
                    <a:pt x="207886" y="146365"/>
                  </a:lnTo>
                  <a:cubicBezTo>
                    <a:pt x="208441" y="145811"/>
                    <a:pt x="208767" y="145028"/>
                    <a:pt x="208767" y="144212"/>
                  </a:cubicBezTo>
                  <a:cubicBezTo>
                    <a:pt x="208767" y="143397"/>
                    <a:pt x="208441" y="142614"/>
                    <a:pt x="207886" y="142060"/>
                  </a:cubicBezTo>
                  <a:lnTo>
                    <a:pt x="194414" y="128588"/>
                  </a:lnTo>
                  <a:cubicBezTo>
                    <a:pt x="193860" y="128033"/>
                    <a:pt x="193077" y="127707"/>
                    <a:pt x="192261" y="127707"/>
                  </a:cubicBezTo>
                  <a:cubicBezTo>
                    <a:pt x="191446" y="127707"/>
                    <a:pt x="190663" y="128033"/>
                    <a:pt x="190109" y="128588"/>
                  </a:cubicBezTo>
                  <a:lnTo>
                    <a:pt x="185411" y="133285"/>
                  </a:lnTo>
                  <a:lnTo>
                    <a:pt x="181562" y="124282"/>
                  </a:lnTo>
                  <a:lnTo>
                    <a:pt x="193566" y="112278"/>
                  </a:lnTo>
                  <a:cubicBezTo>
                    <a:pt x="194121" y="111723"/>
                    <a:pt x="194447" y="110940"/>
                    <a:pt x="194447" y="110125"/>
                  </a:cubicBezTo>
                  <a:cubicBezTo>
                    <a:pt x="194447" y="109309"/>
                    <a:pt x="194121" y="108526"/>
                    <a:pt x="193566" y="107972"/>
                  </a:cubicBezTo>
                  <a:lnTo>
                    <a:pt x="180127" y="94532"/>
                  </a:lnTo>
                  <a:cubicBezTo>
                    <a:pt x="179523" y="93929"/>
                    <a:pt x="178741" y="93627"/>
                    <a:pt x="177958" y="93627"/>
                  </a:cubicBezTo>
                  <a:cubicBezTo>
                    <a:pt x="177175" y="93627"/>
                    <a:pt x="176392" y="93929"/>
                    <a:pt x="175788" y="94532"/>
                  </a:cubicBezTo>
                  <a:lnTo>
                    <a:pt x="170961" y="99360"/>
                  </a:lnTo>
                  <a:lnTo>
                    <a:pt x="163328" y="81452"/>
                  </a:lnTo>
                  <a:cubicBezTo>
                    <a:pt x="177452" y="68469"/>
                    <a:pt x="188184" y="58520"/>
                    <a:pt x="191740" y="54964"/>
                  </a:cubicBezTo>
                  <a:cubicBezTo>
                    <a:pt x="196730" y="49974"/>
                    <a:pt x="199503" y="43287"/>
                    <a:pt x="199503" y="36078"/>
                  </a:cubicBezTo>
                  <a:cubicBezTo>
                    <a:pt x="199536" y="28836"/>
                    <a:pt x="196796" y="22084"/>
                    <a:pt x="191740" y="17028"/>
                  </a:cubicBezTo>
                  <a:cubicBezTo>
                    <a:pt x="186742" y="12030"/>
                    <a:pt x="180086" y="9263"/>
                    <a:pt x="172939" y="9263"/>
                  </a:cubicBezTo>
                  <a:cubicBezTo>
                    <a:pt x="172856" y="9263"/>
                    <a:pt x="172773" y="9263"/>
                    <a:pt x="172690" y="9264"/>
                  </a:cubicBezTo>
                  <a:cubicBezTo>
                    <a:pt x="165513" y="9264"/>
                    <a:pt x="158794" y="12037"/>
                    <a:pt x="153803" y="17028"/>
                  </a:cubicBezTo>
                  <a:cubicBezTo>
                    <a:pt x="150997" y="19865"/>
                    <a:pt x="140135" y="31576"/>
                    <a:pt x="127381" y="45472"/>
                  </a:cubicBezTo>
                  <a:lnTo>
                    <a:pt x="109407" y="37806"/>
                  </a:lnTo>
                  <a:lnTo>
                    <a:pt x="114235" y="32979"/>
                  </a:lnTo>
                  <a:cubicBezTo>
                    <a:pt x="115442" y="31772"/>
                    <a:pt x="115442" y="29847"/>
                    <a:pt x="114235" y="28640"/>
                  </a:cubicBezTo>
                  <a:lnTo>
                    <a:pt x="100795" y="15201"/>
                  </a:lnTo>
                  <a:cubicBezTo>
                    <a:pt x="100241" y="14646"/>
                    <a:pt x="99458" y="14320"/>
                    <a:pt x="98642" y="14320"/>
                  </a:cubicBezTo>
                  <a:cubicBezTo>
                    <a:pt x="97827" y="14320"/>
                    <a:pt x="97044" y="14646"/>
                    <a:pt x="96490" y="15201"/>
                  </a:cubicBezTo>
                  <a:lnTo>
                    <a:pt x="84485" y="27205"/>
                  </a:lnTo>
                  <a:lnTo>
                    <a:pt x="75482" y="23356"/>
                  </a:lnTo>
                  <a:lnTo>
                    <a:pt x="80180" y="18659"/>
                  </a:lnTo>
                  <a:cubicBezTo>
                    <a:pt x="80734" y="18104"/>
                    <a:pt x="81060" y="17321"/>
                    <a:pt x="81060" y="16506"/>
                  </a:cubicBezTo>
                  <a:cubicBezTo>
                    <a:pt x="81060" y="15690"/>
                    <a:pt x="80734" y="14907"/>
                    <a:pt x="80180" y="14353"/>
                  </a:cubicBezTo>
                  <a:lnTo>
                    <a:pt x="66708" y="881"/>
                  </a:lnTo>
                  <a:cubicBezTo>
                    <a:pt x="66120" y="294"/>
                    <a:pt x="65338" y="0"/>
                    <a:pt x="645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41"/>
          <p:cNvGrpSpPr/>
          <p:nvPr/>
        </p:nvGrpSpPr>
        <p:grpSpPr>
          <a:xfrm>
            <a:off x="406275" y="6219575"/>
            <a:ext cx="1491647" cy="1094765"/>
            <a:chOff x="1190625" y="783675"/>
            <a:chExt cx="5219200" cy="4128075"/>
          </a:xfrm>
        </p:grpSpPr>
        <p:sp>
          <p:nvSpPr>
            <p:cNvPr id="1385" name="Google Shape;1385;p41"/>
            <p:cNvSpPr/>
            <p:nvPr/>
          </p:nvSpPr>
          <p:spPr>
            <a:xfrm>
              <a:off x="1190625" y="783675"/>
              <a:ext cx="5219200" cy="4128075"/>
            </a:xfrm>
            <a:custGeom>
              <a:rect b="b" l="l" r="r" t="t"/>
              <a:pathLst>
                <a:path extrusionOk="0" h="165123" w="208768">
                  <a:moveTo>
                    <a:pt x="44233" y="19312"/>
                  </a:moveTo>
                  <a:cubicBezTo>
                    <a:pt x="44820" y="19312"/>
                    <a:pt x="45309" y="19768"/>
                    <a:pt x="45309" y="20355"/>
                  </a:cubicBezTo>
                  <a:lnTo>
                    <a:pt x="45309" y="27206"/>
                  </a:lnTo>
                  <a:lnTo>
                    <a:pt x="23421" y="27206"/>
                  </a:lnTo>
                  <a:lnTo>
                    <a:pt x="23421" y="20355"/>
                  </a:lnTo>
                  <a:cubicBezTo>
                    <a:pt x="23421" y="19768"/>
                    <a:pt x="23878" y="19312"/>
                    <a:pt x="24465" y="19312"/>
                  </a:cubicBezTo>
                  <a:close/>
                  <a:moveTo>
                    <a:pt x="114496" y="19312"/>
                  </a:moveTo>
                  <a:lnTo>
                    <a:pt x="114496" y="27206"/>
                  </a:lnTo>
                  <a:lnTo>
                    <a:pt x="94271" y="27206"/>
                  </a:lnTo>
                  <a:lnTo>
                    <a:pt x="94271" y="19312"/>
                  </a:lnTo>
                  <a:close/>
                  <a:moveTo>
                    <a:pt x="122520" y="6133"/>
                  </a:moveTo>
                  <a:cubicBezTo>
                    <a:pt x="125358" y="6133"/>
                    <a:pt x="127674" y="8449"/>
                    <a:pt x="127674" y="11320"/>
                  </a:cubicBezTo>
                  <a:lnTo>
                    <a:pt x="127674" y="27206"/>
                  </a:lnTo>
                  <a:lnTo>
                    <a:pt x="120628" y="27206"/>
                  </a:lnTo>
                  <a:lnTo>
                    <a:pt x="120628" y="16245"/>
                  </a:lnTo>
                  <a:cubicBezTo>
                    <a:pt x="120628" y="14549"/>
                    <a:pt x="119258" y="13179"/>
                    <a:pt x="117562" y="13179"/>
                  </a:cubicBezTo>
                  <a:lnTo>
                    <a:pt x="91205" y="13179"/>
                  </a:lnTo>
                  <a:cubicBezTo>
                    <a:pt x="89509" y="13179"/>
                    <a:pt x="88139" y="14549"/>
                    <a:pt x="88139" y="16245"/>
                  </a:cubicBezTo>
                  <a:lnTo>
                    <a:pt x="88139" y="27206"/>
                  </a:lnTo>
                  <a:lnTo>
                    <a:pt x="81093" y="27206"/>
                  </a:lnTo>
                  <a:lnTo>
                    <a:pt x="81093" y="11320"/>
                  </a:lnTo>
                  <a:cubicBezTo>
                    <a:pt x="81093" y="8449"/>
                    <a:pt x="83409" y="6133"/>
                    <a:pt x="86247" y="6133"/>
                  </a:cubicBezTo>
                  <a:close/>
                  <a:moveTo>
                    <a:pt x="201591" y="33306"/>
                  </a:moveTo>
                  <a:cubicBezTo>
                    <a:pt x="202178" y="33306"/>
                    <a:pt x="202667" y="33795"/>
                    <a:pt x="202667" y="34382"/>
                  </a:cubicBezTo>
                  <a:lnTo>
                    <a:pt x="202667" y="51899"/>
                  </a:lnTo>
                  <a:lnTo>
                    <a:pt x="193599" y="51899"/>
                  </a:lnTo>
                  <a:cubicBezTo>
                    <a:pt x="192196" y="45799"/>
                    <a:pt x="186716" y="41200"/>
                    <a:pt x="180160" y="41200"/>
                  </a:cubicBezTo>
                  <a:cubicBezTo>
                    <a:pt x="173636" y="41200"/>
                    <a:pt x="168155" y="45799"/>
                    <a:pt x="166753" y="51899"/>
                  </a:cubicBezTo>
                  <a:lnTo>
                    <a:pt x="131817" y="51899"/>
                  </a:lnTo>
                  <a:cubicBezTo>
                    <a:pt x="123825" y="46941"/>
                    <a:pt x="114430" y="44070"/>
                    <a:pt x="104384" y="44070"/>
                  </a:cubicBezTo>
                  <a:cubicBezTo>
                    <a:pt x="94337" y="44070"/>
                    <a:pt x="84942" y="46941"/>
                    <a:pt x="76950" y="51899"/>
                  </a:cubicBezTo>
                  <a:lnTo>
                    <a:pt x="6133" y="51899"/>
                  </a:lnTo>
                  <a:lnTo>
                    <a:pt x="6133" y="34382"/>
                  </a:lnTo>
                  <a:cubicBezTo>
                    <a:pt x="6133" y="33795"/>
                    <a:pt x="6589" y="33306"/>
                    <a:pt x="7176" y="33306"/>
                  </a:cubicBezTo>
                  <a:close/>
                  <a:moveTo>
                    <a:pt x="180160" y="47299"/>
                  </a:moveTo>
                  <a:cubicBezTo>
                    <a:pt x="184400" y="47299"/>
                    <a:pt x="187825" y="50725"/>
                    <a:pt x="187825" y="54933"/>
                  </a:cubicBezTo>
                  <a:cubicBezTo>
                    <a:pt x="187825" y="54965"/>
                    <a:pt x="187825" y="54965"/>
                    <a:pt x="187825" y="54965"/>
                  </a:cubicBezTo>
                  <a:cubicBezTo>
                    <a:pt x="187825" y="59206"/>
                    <a:pt x="184400" y="62631"/>
                    <a:pt x="180160" y="62631"/>
                  </a:cubicBezTo>
                  <a:cubicBezTo>
                    <a:pt x="175952" y="62631"/>
                    <a:pt x="172526" y="59206"/>
                    <a:pt x="172526" y="54998"/>
                  </a:cubicBezTo>
                  <a:cubicBezTo>
                    <a:pt x="172526" y="54965"/>
                    <a:pt x="172526" y="54965"/>
                    <a:pt x="172526" y="54965"/>
                  </a:cubicBezTo>
                  <a:cubicBezTo>
                    <a:pt x="172526" y="54965"/>
                    <a:pt x="172526" y="54965"/>
                    <a:pt x="172526" y="54933"/>
                  </a:cubicBezTo>
                  <a:cubicBezTo>
                    <a:pt x="172526" y="50725"/>
                    <a:pt x="175952" y="47299"/>
                    <a:pt x="180160" y="47299"/>
                  </a:cubicBezTo>
                  <a:close/>
                  <a:moveTo>
                    <a:pt x="52453" y="92217"/>
                  </a:moveTo>
                  <a:cubicBezTo>
                    <a:pt x="52355" y="93522"/>
                    <a:pt x="52322" y="94827"/>
                    <a:pt x="52322" y="96164"/>
                  </a:cubicBezTo>
                  <a:cubicBezTo>
                    <a:pt x="52322" y="97469"/>
                    <a:pt x="52355" y="98806"/>
                    <a:pt x="52453" y="100111"/>
                  </a:cubicBezTo>
                  <a:lnTo>
                    <a:pt x="48375" y="100111"/>
                  </a:lnTo>
                  <a:cubicBezTo>
                    <a:pt x="46190" y="100111"/>
                    <a:pt x="44428" y="98317"/>
                    <a:pt x="44428" y="96164"/>
                  </a:cubicBezTo>
                  <a:cubicBezTo>
                    <a:pt x="44428" y="93979"/>
                    <a:pt x="46190" y="92217"/>
                    <a:pt x="48375" y="92217"/>
                  </a:cubicBezTo>
                  <a:close/>
                  <a:moveTo>
                    <a:pt x="160392" y="92217"/>
                  </a:moveTo>
                  <a:cubicBezTo>
                    <a:pt x="162577" y="92217"/>
                    <a:pt x="164339" y="93979"/>
                    <a:pt x="164339" y="96164"/>
                  </a:cubicBezTo>
                  <a:cubicBezTo>
                    <a:pt x="164339" y="98317"/>
                    <a:pt x="162577" y="100111"/>
                    <a:pt x="160392" y="100111"/>
                  </a:cubicBezTo>
                  <a:lnTo>
                    <a:pt x="156314" y="100111"/>
                  </a:lnTo>
                  <a:cubicBezTo>
                    <a:pt x="156412" y="98806"/>
                    <a:pt x="156445" y="97469"/>
                    <a:pt x="156445" y="96164"/>
                  </a:cubicBezTo>
                  <a:cubicBezTo>
                    <a:pt x="156445" y="94827"/>
                    <a:pt x="156412" y="93522"/>
                    <a:pt x="156314" y="92217"/>
                  </a:cubicBezTo>
                  <a:close/>
                  <a:moveTo>
                    <a:pt x="104384" y="50203"/>
                  </a:moveTo>
                  <a:cubicBezTo>
                    <a:pt x="129729" y="50203"/>
                    <a:pt x="150345" y="70818"/>
                    <a:pt x="150345" y="96164"/>
                  </a:cubicBezTo>
                  <a:cubicBezTo>
                    <a:pt x="150345" y="121510"/>
                    <a:pt x="129729" y="142125"/>
                    <a:pt x="104384" y="142125"/>
                  </a:cubicBezTo>
                  <a:cubicBezTo>
                    <a:pt x="79038" y="142125"/>
                    <a:pt x="58422" y="121510"/>
                    <a:pt x="58422" y="96164"/>
                  </a:cubicBezTo>
                  <a:cubicBezTo>
                    <a:pt x="58422" y="70818"/>
                    <a:pt x="79038" y="50203"/>
                    <a:pt x="104384" y="50203"/>
                  </a:cubicBezTo>
                  <a:close/>
                  <a:moveTo>
                    <a:pt x="202667" y="140397"/>
                  </a:moveTo>
                  <a:lnTo>
                    <a:pt x="202667" y="157946"/>
                  </a:lnTo>
                  <a:cubicBezTo>
                    <a:pt x="202667" y="158533"/>
                    <a:pt x="202178" y="158990"/>
                    <a:pt x="201591" y="158990"/>
                  </a:cubicBezTo>
                  <a:lnTo>
                    <a:pt x="7176" y="158990"/>
                  </a:lnTo>
                  <a:cubicBezTo>
                    <a:pt x="6589" y="158990"/>
                    <a:pt x="6133" y="158533"/>
                    <a:pt x="6133" y="157946"/>
                  </a:cubicBezTo>
                  <a:lnTo>
                    <a:pt x="6133" y="140397"/>
                  </a:lnTo>
                  <a:lnTo>
                    <a:pt x="76950" y="140397"/>
                  </a:lnTo>
                  <a:cubicBezTo>
                    <a:pt x="84942" y="145355"/>
                    <a:pt x="94337" y="148225"/>
                    <a:pt x="104384" y="148225"/>
                  </a:cubicBezTo>
                  <a:cubicBezTo>
                    <a:pt x="114430" y="148225"/>
                    <a:pt x="123825" y="145355"/>
                    <a:pt x="131817" y="140397"/>
                  </a:cubicBezTo>
                  <a:close/>
                  <a:moveTo>
                    <a:pt x="86247" y="1"/>
                  </a:moveTo>
                  <a:cubicBezTo>
                    <a:pt x="80017" y="1"/>
                    <a:pt x="74960" y="5089"/>
                    <a:pt x="74960" y="11320"/>
                  </a:cubicBezTo>
                  <a:lnTo>
                    <a:pt x="74960" y="27206"/>
                  </a:lnTo>
                  <a:lnTo>
                    <a:pt x="51409" y="27206"/>
                  </a:lnTo>
                  <a:lnTo>
                    <a:pt x="51409" y="20355"/>
                  </a:lnTo>
                  <a:cubicBezTo>
                    <a:pt x="51409" y="16408"/>
                    <a:pt x="48212" y="13179"/>
                    <a:pt x="44233" y="13179"/>
                  </a:cubicBezTo>
                  <a:lnTo>
                    <a:pt x="24465" y="13179"/>
                  </a:lnTo>
                  <a:cubicBezTo>
                    <a:pt x="20518" y="13179"/>
                    <a:pt x="17289" y="16408"/>
                    <a:pt x="17289" y="20355"/>
                  </a:cubicBezTo>
                  <a:lnTo>
                    <a:pt x="17289" y="27206"/>
                  </a:lnTo>
                  <a:lnTo>
                    <a:pt x="7176" y="27206"/>
                  </a:lnTo>
                  <a:cubicBezTo>
                    <a:pt x="3229" y="27206"/>
                    <a:pt x="0" y="30402"/>
                    <a:pt x="0" y="34382"/>
                  </a:cubicBezTo>
                  <a:lnTo>
                    <a:pt x="0" y="103830"/>
                  </a:lnTo>
                  <a:cubicBezTo>
                    <a:pt x="0" y="105526"/>
                    <a:pt x="1370" y="106896"/>
                    <a:pt x="3066" y="106896"/>
                  </a:cubicBezTo>
                  <a:cubicBezTo>
                    <a:pt x="4763" y="106896"/>
                    <a:pt x="6133" y="105526"/>
                    <a:pt x="6133" y="103830"/>
                  </a:cubicBezTo>
                  <a:lnTo>
                    <a:pt x="6133" y="58031"/>
                  </a:lnTo>
                  <a:lnTo>
                    <a:pt x="68958" y="58031"/>
                  </a:lnTo>
                  <a:cubicBezTo>
                    <a:pt x="61064" y="65371"/>
                    <a:pt x="55454" y="75124"/>
                    <a:pt x="53301" y="86085"/>
                  </a:cubicBezTo>
                  <a:lnTo>
                    <a:pt x="48375" y="86085"/>
                  </a:lnTo>
                  <a:cubicBezTo>
                    <a:pt x="42830" y="86085"/>
                    <a:pt x="38296" y="90619"/>
                    <a:pt x="38296" y="96164"/>
                  </a:cubicBezTo>
                  <a:cubicBezTo>
                    <a:pt x="38296" y="101709"/>
                    <a:pt x="42830" y="106211"/>
                    <a:pt x="48375" y="106211"/>
                  </a:cubicBezTo>
                  <a:lnTo>
                    <a:pt x="53301" y="106211"/>
                  </a:lnTo>
                  <a:cubicBezTo>
                    <a:pt x="55454" y="117204"/>
                    <a:pt x="61064" y="126957"/>
                    <a:pt x="68958" y="134297"/>
                  </a:cubicBezTo>
                  <a:lnTo>
                    <a:pt x="6133" y="134297"/>
                  </a:lnTo>
                  <a:lnTo>
                    <a:pt x="6133" y="118117"/>
                  </a:lnTo>
                  <a:cubicBezTo>
                    <a:pt x="6133" y="116421"/>
                    <a:pt x="4763" y="115051"/>
                    <a:pt x="3066" y="115051"/>
                  </a:cubicBezTo>
                  <a:cubicBezTo>
                    <a:pt x="1370" y="115051"/>
                    <a:pt x="0" y="116421"/>
                    <a:pt x="0" y="118117"/>
                  </a:cubicBezTo>
                  <a:lnTo>
                    <a:pt x="0" y="157946"/>
                  </a:lnTo>
                  <a:cubicBezTo>
                    <a:pt x="0" y="161893"/>
                    <a:pt x="3229" y="165122"/>
                    <a:pt x="7176" y="165122"/>
                  </a:cubicBezTo>
                  <a:lnTo>
                    <a:pt x="201591" y="165122"/>
                  </a:lnTo>
                  <a:cubicBezTo>
                    <a:pt x="205538" y="165122"/>
                    <a:pt x="208767" y="161893"/>
                    <a:pt x="208767" y="157946"/>
                  </a:cubicBezTo>
                  <a:lnTo>
                    <a:pt x="208767" y="84910"/>
                  </a:lnTo>
                  <a:cubicBezTo>
                    <a:pt x="208767" y="83247"/>
                    <a:pt x="207397" y="81877"/>
                    <a:pt x="205701" y="81877"/>
                  </a:cubicBezTo>
                  <a:cubicBezTo>
                    <a:pt x="204005" y="81877"/>
                    <a:pt x="202667" y="83247"/>
                    <a:pt x="202667" y="84910"/>
                  </a:cubicBezTo>
                  <a:lnTo>
                    <a:pt x="202667" y="134297"/>
                  </a:lnTo>
                  <a:lnTo>
                    <a:pt x="139809" y="134297"/>
                  </a:lnTo>
                  <a:cubicBezTo>
                    <a:pt x="147703" y="126957"/>
                    <a:pt x="153313" y="117204"/>
                    <a:pt x="155466" y="106211"/>
                  </a:cubicBezTo>
                  <a:lnTo>
                    <a:pt x="160392" y="106211"/>
                  </a:lnTo>
                  <a:cubicBezTo>
                    <a:pt x="165937" y="106211"/>
                    <a:pt x="170471" y="101709"/>
                    <a:pt x="170471" y="96164"/>
                  </a:cubicBezTo>
                  <a:cubicBezTo>
                    <a:pt x="170471" y="90619"/>
                    <a:pt x="165937" y="86085"/>
                    <a:pt x="160392" y="86085"/>
                  </a:cubicBezTo>
                  <a:lnTo>
                    <a:pt x="155466" y="86085"/>
                  </a:lnTo>
                  <a:cubicBezTo>
                    <a:pt x="153313" y="75124"/>
                    <a:pt x="147703" y="65371"/>
                    <a:pt x="139809" y="58031"/>
                  </a:cubicBezTo>
                  <a:lnTo>
                    <a:pt x="166753" y="58031"/>
                  </a:lnTo>
                  <a:cubicBezTo>
                    <a:pt x="168155" y="64131"/>
                    <a:pt x="173636" y="68731"/>
                    <a:pt x="180160" y="68731"/>
                  </a:cubicBezTo>
                  <a:cubicBezTo>
                    <a:pt x="186716" y="68731"/>
                    <a:pt x="192196" y="64131"/>
                    <a:pt x="193599" y="58031"/>
                  </a:cubicBezTo>
                  <a:lnTo>
                    <a:pt x="202667" y="58031"/>
                  </a:lnTo>
                  <a:lnTo>
                    <a:pt x="202667" y="70655"/>
                  </a:lnTo>
                  <a:cubicBezTo>
                    <a:pt x="202667" y="72352"/>
                    <a:pt x="204005" y="73722"/>
                    <a:pt x="205701" y="73722"/>
                  </a:cubicBezTo>
                  <a:cubicBezTo>
                    <a:pt x="207397" y="73722"/>
                    <a:pt x="208767" y="72352"/>
                    <a:pt x="208767" y="70655"/>
                  </a:cubicBezTo>
                  <a:lnTo>
                    <a:pt x="208767" y="34382"/>
                  </a:lnTo>
                  <a:cubicBezTo>
                    <a:pt x="208767" y="30402"/>
                    <a:pt x="205538" y="27206"/>
                    <a:pt x="201591" y="27206"/>
                  </a:cubicBezTo>
                  <a:lnTo>
                    <a:pt x="133807" y="27206"/>
                  </a:lnTo>
                  <a:lnTo>
                    <a:pt x="133807" y="11320"/>
                  </a:lnTo>
                  <a:cubicBezTo>
                    <a:pt x="133807" y="5089"/>
                    <a:pt x="128751" y="1"/>
                    <a:pt x="122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1"/>
            <p:cNvSpPr/>
            <p:nvPr/>
          </p:nvSpPr>
          <p:spPr>
            <a:xfrm>
              <a:off x="3311725" y="2699275"/>
              <a:ext cx="976975" cy="977000"/>
            </a:xfrm>
            <a:custGeom>
              <a:rect b="b" l="l" r="r" t="t"/>
              <a:pathLst>
                <a:path extrusionOk="0" h="39080" w="39079">
                  <a:moveTo>
                    <a:pt x="19540" y="6101"/>
                  </a:moveTo>
                  <a:cubicBezTo>
                    <a:pt x="26944" y="6101"/>
                    <a:pt x="32946" y="12135"/>
                    <a:pt x="32946" y="19540"/>
                  </a:cubicBezTo>
                  <a:cubicBezTo>
                    <a:pt x="32946" y="26912"/>
                    <a:pt x="26944" y="32947"/>
                    <a:pt x="19540" y="32947"/>
                  </a:cubicBezTo>
                  <a:cubicBezTo>
                    <a:pt x="12135" y="32947"/>
                    <a:pt x="6133" y="26912"/>
                    <a:pt x="6133" y="19540"/>
                  </a:cubicBezTo>
                  <a:cubicBezTo>
                    <a:pt x="6133" y="12135"/>
                    <a:pt x="12135" y="6101"/>
                    <a:pt x="19540" y="6101"/>
                  </a:cubicBezTo>
                  <a:close/>
                  <a:moveTo>
                    <a:pt x="19540" y="1"/>
                  </a:moveTo>
                  <a:cubicBezTo>
                    <a:pt x="8775" y="1"/>
                    <a:pt x="0" y="8743"/>
                    <a:pt x="0" y="19540"/>
                  </a:cubicBezTo>
                  <a:cubicBezTo>
                    <a:pt x="0" y="30305"/>
                    <a:pt x="8775" y="39079"/>
                    <a:pt x="19540" y="39079"/>
                  </a:cubicBezTo>
                  <a:cubicBezTo>
                    <a:pt x="30304" y="39079"/>
                    <a:pt x="39079" y="30305"/>
                    <a:pt x="39079" y="19540"/>
                  </a:cubicBezTo>
                  <a:cubicBezTo>
                    <a:pt x="39079" y="8743"/>
                    <a:pt x="30304" y="1"/>
                    <a:pt x="19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1"/>
            <p:cNvSpPr/>
            <p:nvPr/>
          </p:nvSpPr>
          <p:spPr>
            <a:xfrm>
              <a:off x="2828125" y="2214875"/>
              <a:ext cx="1944175" cy="1944975"/>
            </a:xfrm>
            <a:custGeom>
              <a:rect b="b" l="l" r="r" t="t"/>
              <a:pathLst>
                <a:path extrusionOk="0" h="77799" w="77767">
                  <a:moveTo>
                    <a:pt x="38884" y="1"/>
                  </a:moveTo>
                  <a:cubicBezTo>
                    <a:pt x="32360" y="1"/>
                    <a:pt x="25901" y="1664"/>
                    <a:pt x="20192" y="4796"/>
                  </a:cubicBezTo>
                  <a:cubicBezTo>
                    <a:pt x="18724" y="5611"/>
                    <a:pt x="18170" y="7471"/>
                    <a:pt x="18985" y="8938"/>
                  </a:cubicBezTo>
                  <a:cubicBezTo>
                    <a:pt x="19541" y="9961"/>
                    <a:pt x="20582" y="10529"/>
                    <a:pt x="21663" y="10529"/>
                  </a:cubicBezTo>
                  <a:cubicBezTo>
                    <a:pt x="22169" y="10529"/>
                    <a:pt x="22683" y="10405"/>
                    <a:pt x="23161" y="10145"/>
                  </a:cubicBezTo>
                  <a:cubicBezTo>
                    <a:pt x="27956" y="7536"/>
                    <a:pt x="33403" y="6133"/>
                    <a:pt x="38884" y="6133"/>
                  </a:cubicBezTo>
                  <a:cubicBezTo>
                    <a:pt x="56955" y="6133"/>
                    <a:pt x="71667" y="20845"/>
                    <a:pt x="71667" y="38916"/>
                  </a:cubicBezTo>
                  <a:cubicBezTo>
                    <a:pt x="71667" y="56987"/>
                    <a:pt x="56955" y="71699"/>
                    <a:pt x="38884" y="71699"/>
                  </a:cubicBezTo>
                  <a:cubicBezTo>
                    <a:pt x="20812" y="71699"/>
                    <a:pt x="6101" y="56987"/>
                    <a:pt x="6101" y="38916"/>
                  </a:cubicBezTo>
                  <a:cubicBezTo>
                    <a:pt x="6101" y="31479"/>
                    <a:pt x="8547" y="24465"/>
                    <a:pt x="13146" y="18626"/>
                  </a:cubicBezTo>
                  <a:cubicBezTo>
                    <a:pt x="14190" y="17289"/>
                    <a:pt x="13962" y="15365"/>
                    <a:pt x="12657" y="14321"/>
                  </a:cubicBezTo>
                  <a:cubicBezTo>
                    <a:pt x="12093" y="13881"/>
                    <a:pt x="11425" y="13667"/>
                    <a:pt x="10762" y="13667"/>
                  </a:cubicBezTo>
                  <a:cubicBezTo>
                    <a:pt x="9853" y="13667"/>
                    <a:pt x="8955" y="14069"/>
                    <a:pt x="8351" y="14843"/>
                  </a:cubicBezTo>
                  <a:cubicBezTo>
                    <a:pt x="2871" y="21758"/>
                    <a:pt x="1" y="30076"/>
                    <a:pt x="1" y="38916"/>
                  </a:cubicBezTo>
                  <a:cubicBezTo>
                    <a:pt x="1" y="60347"/>
                    <a:pt x="17452" y="77799"/>
                    <a:pt x="38884" y="77799"/>
                  </a:cubicBezTo>
                  <a:cubicBezTo>
                    <a:pt x="60315" y="77799"/>
                    <a:pt x="77766" y="60347"/>
                    <a:pt x="77766" y="38916"/>
                  </a:cubicBezTo>
                  <a:cubicBezTo>
                    <a:pt x="77766" y="17452"/>
                    <a:pt x="60315" y="1"/>
                    <a:pt x="38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41"/>
          <p:cNvGrpSpPr/>
          <p:nvPr/>
        </p:nvGrpSpPr>
        <p:grpSpPr>
          <a:xfrm>
            <a:off x="3832529" y="6219403"/>
            <a:ext cx="1383941" cy="1199733"/>
            <a:chOff x="3560600" y="3763338"/>
            <a:chExt cx="352345" cy="363655"/>
          </a:xfrm>
        </p:grpSpPr>
        <p:sp>
          <p:nvSpPr>
            <p:cNvPr id="1389" name="Google Shape;1389;p41"/>
            <p:cNvSpPr/>
            <p:nvPr/>
          </p:nvSpPr>
          <p:spPr>
            <a:xfrm>
              <a:off x="3665841" y="3763338"/>
              <a:ext cx="143352" cy="173543"/>
            </a:xfrm>
            <a:custGeom>
              <a:rect b="b" l="l" r="r" t="t"/>
              <a:pathLst>
                <a:path extrusionOk="0" h="5478" w="4525">
                  <a:moveTo>
                    <a:pt x="2251" y="1"/>
                  </a:moveTo>
                  <a:cubicBezTo>
                    <a:pt x="1691" y="1"/>
                    <a:pt x="1179" y="191"/>
                    <a:pt x="774" y="549"/>
                  </a:cubicBezTo>
                  <a:cubicBezTo>
                    <a:pt x="370" y="906"/>
                    <a:pt x="108" y="1382"/>
                    <a:pt x="12" y="1918"/>
                  </a:cubicBezTo>
                  <a:cubicBezTo>
                    <a:pt x="0" y="2013"/>
                    <a:pt x="60" y="2096"/>
                    <a:pt x="143" y="2120"/>
                  </a:cubicBezTo>
                  <a:cubicBezTo>
                    <a:pt x="151" y="2121"/>
                    <a:pt x="159" y="2122"/>
                    <a:pt x="167" y="2122"/>
                  </a:cubicBezTo>
                  <a:cubicBezTo>
                    <a:pt x="252" y="2122"/>
                    <a:pt x="324" y="2064"/>
                    <a:pt x="346" y="1977"/>
                  </a:cubicBezTo>
                  <a:cubicBezTo>
                    <a:pt x="477" y="1049"/>
                    <a:pt x="1286" y="346"/>
                    <a:pt x="2239" y="346"/>
                  </a:cubicBezTo>
                  <a:cubicBezTo>
                    <a:pt x="3299" y="346"/>
                    <a:pt x="4168" y="1203"/>
                    <a:pt x="4168" y="2263"/>
                  </a:cubicBezTo>
                  <a:cubicBezTo>
                    <a:pt x="4168" y="3096"/>
                    <a:pt x="3632" y="3847"/>
                    <a:pt x="2822" y="4097"/>
                  </a:cubicBezTo>
                  <a:cubicBezTo>
                    <a:pt x="2775" y="4108"/>
                    <a:pt x="2751" y="4144"/>
                    <a:pt x="2739" y="4168"/>
                  </a:cubicBezTo>
                  <a:lnTo>
                    <a:pt x="2239" y="4990"/>
                  </a:lnTo>
                  <a:lnTo>
                    <a:pt x="1751" y="4168"/>
                  </a:lnTo>
                  <a:cubicBezTo>
                    <a:pt x="1739" y="4144"/>
                    <a:pt x="1691" y="4108"/>
                    <a:pt x="1667" y="4097"/>
                  </a:cubicBezTo>
                  <a:cubicBezTo>
                    <a:pt x="977" y="3870"/>
                    <a:pt x="477" y="3287"/>
                    <a:pt x="358" y="2573"/>
                  </a:cubicBezTo>
                  <a:cubicBezTo>
                    <a:pt x="347" y="2496"/>
                    <a:pt x="266" y="2440"/>
                    <a:pt x="189" y="2440"/>
                  </a:cubicBezTo>
                  <a:cubicBezTo>
                    <a:pt x="182" y="2440"/>
                    <a:pt x="174" y="2441"/>
                    <a:pt x="167" y="2442"/>
                  </a:cubicBezTo>
                  <a:cubicBezTo>
                    <a:pt x="72" y="2454"/>
                    <a:pt x="12" y="2549"/>
                    <a:pt x="24" y="2632"/>
                  </a:cubicBezTo>
                  <a:cubicBezTo>
                    <a:pt x="108" y="3049"/>
                    <a:pt x="286" y="3418"/>
                    <a:pt x="548" y="3739"/>
                  </a:cubicBezTo>
                  <a:cubicBezTo>
                    <a:pt x="798" y="4037"/>
                    <a:pt x="1132" y="4251"/>
                    <a:pt x="1501" y="4394"/>
                  </a:cubicBezTo>
                  <a:lnTo>
                    <a:pt x="2108" y="5406"/>
                  </a:lnTo>
                  <a:cubicBezTo>
                    <a:pt x="2144" y="5442"/>
                    <a:pt x="2203" y="5478"/>
                    <a:pt x="2263" y="5478"/>
                  </a:cubicBezTo>
                  <a:cubicBezTo>
                    <a:pt x="2322" y="5478"/>
                    <a:pt x="2382" y="5442"/>
                    <a:pt x="2406" y="5406"/>
                  </a:cubicBezTo>
                  <a:lnTo>
                    <a:pt x="3025" y="4394"/>
                  </a:lnTo>
                  <a:cubicBezTo>
                    <a:pt x="3930" y="4073"/>
                    <a:pt x="4525" y="3227"/>
                    <a:pt x="4525" y="2263"/>
                  </a:cubicBezTo>
                  <a:cubicBezTo>
                    <a:pt x="4489" y="1013"/>
                    <a:pt x="3477" y="1"/>
                    <a:pt x="225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1"/>
            <p:cNvSpPr/>
            <p:nvPr/>
          </p:nvSpPr>
          <p:spPr>
            <a:xfrm>
              <a:off x="3696761" y="3794099"/>
              <a:ext cx="82653" cy="78661"/>
            </a:xfrm>
            <a:custGeom>
              <a:rect b="b" l="l" r="r" t="t"/>
              <a:pathLst>
                <a:path extrusionOk="0" h="2483" w="2609">
                  <a:moveTo>
                    <a:pt x="1584" y="328"/>
                  </a:moveTo>
                  <a:cubicBezTo>
                    <a:pt x="1727" y="328"/>
                    <a:pt x="1882" y="387"/>
                    <a:pt x="2001" y="506"/>
                  </a:cubicBezTo>
                  <a:cubicBezTo>
                    <a:pt x="2239" y="732"/>
                    <a:pt x="2239" y="1102"/>
                    <a:pt x="2001" y="1340"/>
                  </a:cubicBezTo>
                  <a:cubicBezTo>
                    <a:pt x="1888" y="1453"/>
                    <a:pt x="1736" y="1509"/>
                    <a:pt x="1584" y="1509"/>
                  </a:cubicBezTo>
                  <a:cubicBezTo>
                    <a:pt x="1433" y="1509"/>
                    <a:pt x="1281" y="1453"/>
                    <a:pt x="1168" y="1340"/>
                  </a:cubicBezTo>
                  <a:cubicBezTo>
                    <a:pt x="941" y="1113"/>
                    <a:pt x="941" y="732"/>
                    <a:pt x="1168" y="506"/>
                  </a:cubicBezTo>
                  <a:cubicBezTo>
                    <a:pt x="1287" y="387"/>
                    <a:pt x="1430" y="328"/>
                    <a:pt x="1584" y="328"/>
                  </a:cubicBezTo>
                  <a:close/>
                  <a:moveTo>
                    <a:pt x="1584" y="0"/>
                  </a:moveTo>
                  <a:cubicBezTo>
                    <a:pt x="1346" y="0"/>
                    <a:pt x="1108" y="89"/>
                    <a:pt x="929" y="268"/>
                  </a:cubicBezTo>
                  <a:cubicBezTo>
                    <a:pt x="596" y="590"/>
                    <a:pt x="572" y="1090"/>
                    <a:pt x="822" y="1447"/>
                  </a:cubicBezTo>
                  <a:lnTo>
                    <a:pt x="60" y="2197"/>
                  </a:lnTo>
                  <a:cubicBezTo>
                    <a:pt x="1" y="2256"/>
                    <a:pt x="1" y="2375"/>
                    <a:pt x="60" y="2435"/>
                  </a:cubicBezTo>
                  <a:cubicBezTo>
                    <a:pt x="96" y="2471"/>
                    <a:pt x="144" y="2483"/>
                    <a:pt x="179" y="2483"/>
                  </a:cubicBezTo>
                  <a:cubicBezTo>
                    <a:pt x="227" y="2483"/>
                    <a:pt x="275" y="2471"/>
                    <a:pt x="298" y="2435"/>
                  </a:cubicBezTo>
                  <a:lnTo>
                    <a:pt x="1060" y="1685"/>
                  </a:lnTo>
                  <a:cubicBezTo>
                    <a:pt x="1227" y="1780"/>
                    <a:pt x="1406" y="1840"/>
                    <a:pt x="1584" y="1840"/>
                  </a:cubicBezTo>
                  <a:cubicBezTo>
                    <a:pt x="1822" y="1840"/>
                    <a:pt x="2061" y="1756"/>
                    <a:pt x="2239" y="1578"/>
                  </a:cubicBezTo>
                  <a:cubicBezTo>
                    <a:pt x="2608" y="1209"/>
                    <a:pt x="2608" y="625"/>
                    <a:pt x="2239" y="268"/>
                  </a:cubicBezTo>
                  <a:cubicBezTo>
                    <a:pt x="2061" y="89"/>
                    <a:pt x="1822" y="0"/>
                    <a:pt x="1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1"/>
            <p:cNvSpPr/>
            <p:nvPr/>
          </p:nvSpPr>
          <p:spPr>
            <a:xfrm>
              <a:off x="3560600" y="3916574"/>
              <a:ext cx="352345" cy="210419"/>
            </a:xfrm>
            <a:custGeom>
              <a:rect b="b" l="l" r="r" t="t"/>
              <a:pathLst>
                <a:path extrusionOk="0" h="6642" w="11122">
                  <a:moveTo>
                    <a:pt x="3037" y="391"/>
                  </a:moveTo>
                  <a:lnTo>
                    <a:pt x="5394" y="1176"/>
                  </a:lnTo>
                  <a:lnTo>
                    <a:pt x="5394" y="1296"/>
                  </a:lnTo>
                  <a:lnTo>
                    <a:pt x="3037" y="510"/>
                  </a:lnTo>
                  <a:lnTo>
                    <a:pt x="3037" y="391"/>
                  </a:lnTo>
                  <a:close/>
                  <a:moveTo>
                    <a:pt x="8085" y="391"/>
                  </a:moveTo>
                  <a:lnTo>
                    <a:pt x="8085" y="510"/>
                  </a:lnTo>
                  <a:lnTo>
                    <a:pt x="5728" y="1296"/>
                  </a:lnTo>
                  <a:lnTo>
                    <a:pt x="5728" y="1176"/>
                  </a:lnTo>
                  <a:lnTo>
                    <a:pt x="8085" y="391"/>
                  </a:lnTo>
                  <a:close/>
                  <a:moveTo>
                    <a:pt x="2691" y="855"/>
                  </a:moveTo>
                  <a:lnTo>
                    <a:pt x="2691" y="4975"/>
                  </a:lnTo>
                  <a:lnTo>
                    <a:pt x="2680" y="4975"/>
                  </a:lnTo>
                  <a:lnTo>
                    <a:pt x="786" y="5594"/>
                  </a:lnTo>
                  <a:lnTo>
                    <a:pt x="786" y="1486"/>
                  </a:lnTo>
                  <a:lnTo>
                    <a:pt x="2691" y="855"/>
                  </a:lnTo>
                  <a:close/>
                  <a:moveTo>
                    <a:pt x="8085" y="867"/>
                  </a:moveTo>
                  <a:lnTo>
                    <a:pt x="8085" y="4975"/>
                  </a:lnTo>
                  <a:lnTo>
                    <a:pt x="8049" y="4975"/>
                  </a:lnTo>
                  <a:lnTo>
                    <a:pt x="5728" y="5748"/>
                  </a:lnTo>
                  <a:lnTo>
                    <a:pt x="5728" y="1641"/>
                  </a:lnTo>
                  <a:lnTo>
                    <a:pt x="5763" y="1641"/>
                  </a:lnTo>
                  <a:lnTo>
                    <a:pt x="8085" y="867"/>
                  </a:lnTo>
                  <a:close/>
                  <a:moveTo>
                    <a:pt x="3037" y="879"/>
                  </a:moveTo>
                  <a:lnTo>
                    <a:pt x="5358" y="1653"/>
                  </a:lnTo>
                  <a:lnTo>
                    <a:pt x="5394" y="1653"/>
                  </a:lnTo>
                  <a:lnTo>
                    <a:pt x="5394" y="5760"/>
                  </a:lnTo>
                  <a:lnTo>
                    <a:pt x="3072" y="4986"/>
                  </a:lnTo>
                  <a:lnTo>
                    <a:pt x="3037" y="4986"/>
                  </a:lnTo>
                  <a:lnTo>
                    <a:pt x="3037" y="879"/>
                  </a:lnTo>
                  <a:close/>
                  <a:moveTo>
                    <a:pt x="3037" y="5320"/>
                  </a:moveTo>
                  <a:lnTo>
                    <a:pt x="5394" y="6106"/>
                  </a:lnTo>
                  <a:lnTo>
                    <a:pt x="5394" y="6225"/>
                  </a:lnTo>
                  <a:lnTo>
                    <a:pt x="3037" y="5439"/>
                  </a:lnTo>
                  <a:lnTo>
                    <a:pt x="3037" y="5320"/>
                  </a:lnTo>
                  <a:close/>
                  <a:moveTo>
                    <a:pt x="8085" y="5320"/>
                  </a:moveTo>
                  <a:lnTo>
                    <a:pt x="8085" y="5439"/>
                  </a:lnTo>
                  <a:lnTo>
                    <a:pt x="5728" y="6225"/>
                  </a:lnTo>
                  <a:lnTo>
                    <a:pt x="5728" y="6106"/>
                  </a:lnTo>
                  <a:lnTo>
                    <a:pt x="8085" y="5320"/>
                  </a:lnTo>
                  <a:close/>
                  <a:moveTo>
                    <a:pt x="2715" y="414"/>
                  </a:moveTo>
                  <a:lnTo>
                    <a:pt x="2715" y="510"/>
                  </a:lnTo>
                  <a:lnTo>
                    <a:pt x="584" y="1224"/>
                  </a:lnTo>
                  <a:cubicBezTo>
                    <a:pt x="513" y="1248"/>
                    <a:pt x="465" y="1307"/>
                    <a:pt x="465" y="1391"/>
                  </a:cubicBezTo>
                  <a:lnTo>
                    <a:pt x="465" y="5856"/>
                  </a:lnTo>
                  <a:cubicBezTo>
                    <a:pt x="465" y="5915"/>
                    <a:pt x="489" y="5951"/>
                    <a:pt x="536" y="5987"/>
                  </a:cubicBezTo>
                  <a:cubicBezTo>
                    <a:pt x="571" y="6004"/>
                    <a:pt x="613" y="6015"/>
                    <a:pt x="651" y="6015"/>
                  </a:cubicBezTo>
                  <a:cubicBezTo>
                    <a:pt x="665" y="6015"/>
                    <a:pt x="678" y="6014"/>
                    <a:pt x="691" y="6010"/>
                  </a:cubicBezTo>
                  <a:lnTo>
                    <a:pt x="2715" y="5344"/>
                  </a:lnTo>
                  <a:lnTo>
                    <a:pt x="2715" y="5463"/>
                  </a:lnTo>
                  <a:lnTo>
                    <a:pt x="358" y="6249"/>
                  </a:lnTo>
                  <a:lnTo>
                    <a:pt x="358" y="1200"/>
                  </a:lnTo>
                  <a:lnTo>
                    <a:pt x="2715" y="414"/>
                  </a:lnTo>
                  <a:close/>
                  <a:moveTo>
                    <a:pt x="2864" y="1"/>
                  </a:moveTo>
                  <a:cubicBezTo>
                    <a:pt x="2846" y="1"/>
                    <a:pt x="2828" y="4"/>
                    <a:pt x="2811" y="10"/>
                  </a:cubicBezTo>
                  <a:lnTo>
                    <a:pt x="120" y="903"/>
                  </a:lnTo>
                  <a:cubicBezTo>
                    <a:pt x="48" y="938"/>
                    <a:pt x="1" y="998"/>
                    <a:pt x="1" y="1069"/>
                  </a:cubicBezTo>
                  <a:lnTo>
                    <a:pt x="1" y="6475"/>
                  </a:lnTo>
                  <a:cubicBezTo>
                    <a:pt x="1" y="6534"/>
                    <a:pt x="36" y="6582"/>
                    <a:pt x="72" y="6606"/>
                  </a:cubicBezTo>
                  <a:cubicBezTo>
                    <a:pt x="108" y="6618"/>
                    <a:pt x="132" y="6641"/>
                    <a:pt x="179" y="6641"/>
                  </a:cubicBezTo>
                  <a:cubicBezTo>
                    <a:pt x="191" y="6641"/>
                    <a:pt x="215" y="6641"/>
                    <a:pt x="239" y="6618"/>
                  </a:cubicBezTo>
                  <a:lnTo>
                    <a:pt x="2870" y="5748"/>
                  </a:lnTo>
                  <a:lnTo>
                    <a:pt x="5513" y="6618"/>
                  </a:lnTo>
                  <a:cubicBezTo>
                    <a:pt x="5525" y="6630"/>
                    <a:pt x="5543" y="6635"/>
                    <a:pt x="5561" y="6635"/>
                  </a:cubicBezTo>
                  <a:cubicBezTo>
                    <a:pt x="5579" y="6635"/>
                    <a:pt x="5597" y="6630"/>
                    <a:pt x="5608" y="6618"/>
                  </a:cubicBezTo>
                  <a:lnTo>
                    <a:pt x="8252" y="5737"/>
                  </a:lnTo>
                  <a:lnTo>
                    <a:pt x="10883" y="6606"/>
                  </a:lnTo>
                  <a:cubicBezTo>
                    <a:pt x="10895" y="6606"/>
                    <a:pt x="10907" y="6630"/>
                    <a:pt x="10942" y="6630"/>
                  </a:cubicBezTo>
                  <a:cubicBezTo>
                    <a:pt x="10966" y="6630"/>
                    <a:pt x="11014" y="6606"/>
                    <a:pt x="11050" y="6594"/>
                  </a:cubicBezTo>
                  <a:cubicBezTo>
                    <a:pt x="11085" y="6558"/>
                    <a:pt x="11121" y="6510"/>
                    <a:pt x="11121" y="6463"/>
                  </a:cubicBezTo>
                  <a:lnTo>
                    <a:pt x="11121" y="3510"/>
                  </a:lnTo>
                  <a:cubicBezTo>
                    <a:pt x="11121" y="3427"/>
                    <a:pt x="11050" y="3355"/>
                    <a:pt x="10954" y="3355"/>
                  </a:cubicBezTo>
                  <a:cubicBezTo>
                    <a:pt x="10871" y="3355"/>
                    <a:pt x="10788" y="3427"/>
                    <a:pt x="10788" y="3510"/>
                  </a:cubicBezTo>
                  <a:lnTo>
                    <a:pt x="10788" y="6225"/>
                  </a:lnTo>
                  <a:lnTo>
                    <a:pt x="8442" y="5439"/>
                  </a:lnTo>
                  <a:lnTo>
                    <a:pt x="8442" y="5320"/>
                  </a:lnTo>
                  <a:lnTo>
                    <a:pt x="10466" y="5987"/>
                  </a:lnTo>
                  <a:cubicBezTo>
                    <a:pt x="10482" y="5991"/>
                    <a:pt x="10499" y="5993"/>
                    <a:pt x="10516" y="5993"/>
                  </a:cubicBezTo>
                  <a:cubicBezTo>
                    <a:pt x="10551" y="5993"/>
                    <a:pt x="10585" y="5983"/>
                    <a:pt x="10609" y="5951"/>
                  </a:cubicBezTo>
                  <a:cubicBezTo>
                    <a:pt x="10657" y="5927"/>
                    <a:pt x="10692" y="5868"/>
                    <a:pt x="10692" y="5820"/>
                  </a:cubicBezTo>
                  <a:lnTo>
                    <a:pt x="10692" y="3486"/>
                  </a:lnTo>
                  <a:cubicBezTo>
                    <a:pt x="10692" y="3391"/>
                    <a:pt x="10609" y="3320"/>
                    <a:pt x="10526" y="3320"/>
                  </a:cubicBezTo>
                  <a:cubicBezTo>
                    <a:pt x="10431" y="3320"/>
                    <a:pt x="10359" y="3391"/>
                    <a:pt x="10359" y="3486"/>
                  </a:cubicBezTo>
                  <a:lnTo>
                    <a:pt x="10359" y="5582"/>
                  </a:lnTo>
                  <a:lnTo>
                    <a:pt x="8466" y="4963"/>
                  </a:lnTo>
                  <a:lnTo>
                    <a:pt x="8442" y="4963"/>
                  </a:lnTo>
                  <a:lnTo>
                    <a:pt x="8442" y="855"/>
                  </a:lnTo>
                  <a:lnTo>
                    <a:pt x="10347" y="1486"/>
                  </a:lnTo>
                  <a:lnTo>
                    <a:pt x="10347" y="2843"/>
                  </a:lnTo>
                  <a:cubicBezTo>
                    <a:pt x="10347" y="2939"/>
                    <a:pt x="10419" y="3010"/>
                    <a:pt x="10514" y="3010"/>
                  </a:cubicBezTo>
                  <a:cubicBezTo>
                    <a:pt x="10597" y="3010"/>
                    <a:pt x="10669" y="2939"/>
                    <a:pt x="10669" y="2843"/>
                  </a:cubicBezTo>
                  <a:lnTo>
                    <a:pt x="10669" y="1367"/>
                  </a:lnTo>
                  <a:cubicBezTo>
                    <a:pt x="10669" y="1296"/>
                    <a:pt x="10633" y="1236"/>
                    <a:pt x="10550" y="1212"/>
                  </a:cubicBezTo>
                  <a:lnTo>
                    <a:pt x="8430" y="498"/>
                  </a:lnTo>
                  <a:lnTo>
                    <a:pt x="8430" y="379"/>
                  </a:lnTo>
                  <a:lnTo>
                    <a:pt x="10776" y="1165"/>
                  </a:lnTo>
                  <a:lnTo>
                    <a:pt x="10776" y="2831"/>
                  </a:lnTo>
                  <a:cubicBezTo>
                    <a:pt x="10776" y="2939"/>
                    <a:pt x="10847" y="3022"/>
                    <a:pt x="10942" y="3022"/>
                  </a:cubicBezTo>
                  <a:cubicBezTo>
                    <a:pt x="11026" y="3022"/>
                    <a:pt x="11109" y="2951"/>
                    <a:pt x="11109" y="2855"/>
                  </a:cubicBezTo>
                  <a:lnTo>
                    <a:pt x="11109" y="1069"/>
                  </a:lnTo>
                  <a:cubicBezTo>
                    <a:pt x="11109" y="998"/>
                    <a:pt x="11062" y="938"/>
                    <a:pt x="10990" y="903"/>
                  </a:cubicBezTo>
                  <a:lnTo>
                    <a:pt x="8287" y="10"/>
                  </a:lnTo>
                  <a:cubicBezTo>
                    <a:pt x="8275" y="4"/>
                    <a:pt x="8258" y="1"/>
                    <a:pt x="8240" y="1"/>
                  </a:cubicBezTo>
                  <a:cubicBezTo>
                    <a:pt x="8222" y="1"/>
                    <a:pt x="8204" y="4"/>
                    <a:pt x="8192" y="10"/>
                  </a:cubicBezTo>
                  <a:lnTo>
                    <a:pt x="5549" y="891"/>
                  </a:lnTo>
                  <a:lnTo>
                    <a:pt x="2918" y="10"/>
                  </a:lnTo>
                  <a:cubicBezTo>
                    <a:pt x="2900" y="4"/>
                    <a:pt x="2882" y="1"/>
                    <a:pt x="286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95" name="Shape 1395"/>
        <p:cNvGrpSpPr/>
        <p:nvPr/>
      </p:nvGrpSpPr>
      <p:grpSpPr>
        <a:xfrm>
          <a:off x="0" y="0"/>
          <a:ext cx="0" cy="0"/>
          <a:chOff x="0" y="0"/>
          <a:chExt cx="0" cy="0"/>
        </a:xfrm>
      </p:grpSpPr>
      <p:sp>
        <p:nvSpPr>
          <p:cNvPr id="1396" name="Google Shape;1396;p42"/>
          <p:cNvSpPr txBox="1"/>
          <p:nvPr>
            <p:ph type="title"/>
          </p:nvPr>
        </p:nvSpPr>
        <p:spPr>
          <a:xfrm>
            <a:off x="1175675" y="1234450"/>
            <a:ext cx="5755500" cy="9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CONCEPT</a:t>
            </a:r>
            <a:endParaRPr/>
          </a:p>
        </p:txBody>
      </p:sp>
      <p:sp>
        <p:nvSpPr>
          <p:cNvPr id="1397" name="Google Shape;1397;p42"/>
          <p:cNvSpPr txBox="1"/>
          <p:nvPr>
            <p:ph idx="1" type="body"/>
          </p:nvPr>
        </p:nvSpPr>
        <p:spPr>
          <a:xfrm>
            <a:off x="525400" y="1916425"/>
            <a:ext cx="7457100" cy="32892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2100"/>
              <a:t>We want to be your one stop shop for browsing travel packages. Purchasing them. And keeping track of where you’ve been by saving your purchased packages to your member account. We’ve also developed a </a:t>
            </a:r>
            <a:r>
              <a:rPr lang="en" sz="2100"/>
              <a:t>questionnaire</a:t>
            </a:r>
            <a:r>
              <a:rPr lang="en" sz="2100"/>
              <a:t> to try and match travellers with the </a:t>
            </a:r>
            <a:r>
              <a:rPr lang="en" sz="2100"/>
              <a:t>destination</a:t>
            </a:r>
            <a:r>
              <a:rPr lang="en" sz="2100"/>
              <a:t> that best matches their personal tastes.</a:t>
            </a:r>
            <a:endParaRPr sz="2100"/>
          </a:p>
        </p:txBody>
      </p:sp>
      <p:grpSp>
        <p:nvGrpSpPr>
          <p:cNvPr id="1398" name="Google Shape;1398;p42"/>
          <p:cNvGrpSpPr/>
          <p:nvPr/>
        </p:nvGrpSpPr>
        <p:grpSpPr>
          <a:xfrm>
            <a:off x="5884824" y="292162"/>
            <a:ext cx="1400686" cy="1831613"/>
            <a:chOff x="4155875" y="2972825"/>
            <a:chExt cx="1773244" cy="2318791"/>
          </a:xfrm>
        </p:grpSpPr>
        <p:sp>
          <p:nvSpPr>
            <p:cNvPr id="1399" name="Google Shape;1399;p42"/>
            <p:cNvSpPr/>
            <p:nvPr/>
          </p:nvSpPr>
          <p:spPr>
            <a:xfrm>
              <a:off x="4155875" y="2972825"/>
              <a:ext cx="1773244" cy="2318791"/>
            </a:xfrm>
            <a:custGeom>
              <a:rect b="b" l="l" r="r" t="t"/>
              <a:pathLst>
                <a:path extrusionOk="0" h="29349" w="22444">
                  <a:moveTo>
                    <a:pt x="7620" y="607"/>
                  </a:moveTo>
                  <a:cubicBezTo>
                    <a:pt x="8013" y="131"/>
                    <a:pt x="8406" y="143"/>
                    <a:pt x="8894" y="536"/>
                  </a:cubicBezTo>
                  <a:cubicBezTo>
                    <a:pt x="8989" y="334"/>
                    <a:pt x="9085" y="143"/>
                    <a:pt x="9382" y="167"/>
                  </a:cubicBezTo>
                  <a:cubicBezTo>
                    <a:pt x="9620" y="179"/>
                    <a:pt x="9799" y="214"/>
                    <a:pt x="9906" y="441"/>
                  </a:cubicBezTo>
                  <a:cubicBezTo>
                    <a:pt x="9978" y="572"/>
                    <a:pt x="10097" y="560"/>
                    <a:pt x="10204" y="465"/>
                  </a:cubicBezTo>
                  <a:cubicBezTo>
                    <a:pt x="10525" y="191"/>
                    <a:pt x="10835" y="131"/>
                    <a:pt x="11144" y="488"/>
                  </a:cubicBezTo>
                  <a:cubicBezTo>
                    <a:pt x="11216" y="584"/>
                    <a:pt x="11347" y="548"/>
                    <a:pt x="11394" y="441"/>
                  </a:cubicBezTo>
                  <a:cubicBezTo>
                    <a:pt x="11513" y="191"/>
                    <a:pt x="11716" y="167"/>
                    <a:pt x="11954" y="155"/>
                  </a:cubicBezTo>
                  <a:cubicBezTo>
                    <a:pt x="12228" y="155"/>
                    <a:pt x="12311" y="334"/>
                    <a:pt x="12406" y="536"/>
                  </a:cubicBezTo>
                  <a:cubicBezTo>
                    <a:pt x="12811" y="143"/>
                    <a:pt x="13061" y="24"/>
                    <a:pt x="13585" y="524"/>
                  </a:cubicBezTo>
                  <a:cubicBezTo>
                    <a:pt x="13752" y="393"/>
                    <a:pt x="13823" y="131"/>
                    <a:pt x="14121" y="155"/>
                  </a:cubicBezTo>
                  <a:cubicBezTo>
                    <a:pt x="14335" y="179"/>
                    <a:pt x="14526" y="191"/>
                    <a:pt x="14680" y="393"/>
                  </a:cubicBezTo>
                  <a:cubicBezTo>
                    <a:pt x="14859" y="619"/>
                    <a:pt x="14919" y="595"/>
                    <a:pt x="15085" y="393"/>
                  </a:cubicBezTo>
                  <a:cubicBezTo>
                    <a:pt x="15335" y="72"/>
                    <a:pt x="15645" y="60"/>
                    <a:pt x="15919" y="393"/>
                  </a:cubicBezTo>
                  <a:cubicBezTo>
                    <a:pt x="16026" y="524"/>
                    <a:pt x="16109" y="595"/>
                    <a:pt x="16264" y="441"/>
                  </a:cubicBezTo>
                  <a:cubicBezTo>
                    <a:pt x="16657" y="36"/>
                    <a:pt x="16847" y="48"/>
                    <a:pt x="17264" y="548"/>
                  </a:cubicBezTo>
                  <a:cubicBezTo>
                    <a:pt x="17431" y="310"/>
                    <a:pt x="17657" y="238"/>
                    <a:pt x="17943" y="250"/>
                  </a:cubicBezTo>
                  <a:cubicBezTo>
                    <a:pt x="18181" y="262"/>
                    <a:pt x="18205" y="584"/>
                    <a:pt x="18431" y="524"/>
                  </a:cubicBezTo>
                  <a:cubicBezTo>
                    <a:pt x="18598" y="476"/>
                    <a:pt x="18681" y="274"/>
                    <a:pt x="18895" y="262"/>
                  </a:cubicBezTo>
                  <a:cubicBezTo>
                    <a:pt x="19181" y="238"/>
                    <a:pt x="19372" y="357"/>
                    <a:pt x="19491" y="643"/>
                  </a:cubicBezTo>
                  <a:cubicBezTo>
                    <a:pt x="19705" y="476"/>
                    <a:pt x="19824" y="226"/>
                    <a:pt x="20145" y="250"/>
                  </a:cubicBezTo>
                  <a:cubicBezTo>
                    <a:pt x="20443" y="274"/>
                    <a:pt x="20562" y="465"/>
                    <a:pt x="20717" y="667"/>
                  </a:cubicBezTo>
                  <a:cubicBezTo>
                    <a:pt x="20907" y="548"/>
                    <a:pt x="20896" y="262"/>
                    <a:pt x="21157" y="262"/>
                  </a:cubicBezTo>
                  <a:cubicBezTo>
                    <a:pt x="21336" y="274"/>
                    <a:pt x="21515" y="250"/>
                    <a:pt x="21658" y="417"/>
                  </a:cubicBezTo>
                  <a:cubicBezTo>
                    <a:pt x="21741" y="512"/>
                    <a:pt x="21836" y="595"/>
                    <a:pt x="21943" y="679"/>
                  </a:cubicBezTo>
                  <a:cubicBezTo>
                    <a:pt x="22289" y="965"/>
                    <a:pt x="22336" y="1107"/>
                    <a:pt x="22074" y="1441"/>
                  </a:cubicBezTo>
                  <a:cubicBezTo>
                    <a:pt x="21955" y="1608"/>
                    <a:pt x="21991" y="1631"/>
                    <a:pt x="22086" y="1774"/>
                  </a:cubicBezTo>
                  <a:cubicBezTo>
                    <a:pt x="22265" y="2000"/>
                    <a:pt x="22181" y="2346"/>
                    <a:pt x="21943" y="2548"/>
                  </a:cubicBezTo>
                  <a:cubicBezTo>
                    <a:pt x="21765" y="2691"/>
                    <a:pt x="21741" y="2774"/>
                    <a:pt x="21919" y="2929"/>
                  </a:cubicBezTo>
                  <a:cubicBezTo>
                    <a:pt x="22241" y="3203"/>
                    <a:pt x="22241" y="3322"/>
                    <a:pt x="21979" y="3667"/>
                  </a:cubicBezTo>
                  <a:cubicBezTo>
                    <a:pt x="21955" y="3703"/>
                    <a:pt x="21919" y="3751"/>
                    <a:pt x="21896" y="3786"/>
                  </a:cubicBezTo>
                  <a:cubicBezTo>
                    <a:pt x="21896" y="3870"/>
                    <a:pt x="21931" y="3905"/>
                    <a:pt x="21991" y="3953"/>
                  </a:cubicBezTo>
                  <a:cubicBezTo>
                    <a:pt x="22348" y="4251"/>
                    <a:pt x="22348" y="4382"/>
                    <a:pt x="22015" y="4691"/>
                  </a:cubicBezTo>
                  <a:cubicBezTo>
                    <a:pt x="21872" y="4810"/>
                    <a:pt x="21812" y="4906"/>
                    <a:pt x="21955" y="5048"/>
                  </a:cubicBezTo>
                  <a:cubicBezTo>
                    <a:pt x="22372" y="5513"/>
                    <a:pt x="22372" y="5525"/>
                    <a:pt x="21943" y="5989"/>
                  </a:cubicBezTo>
                  <a:cubicBezTo>
                    <a:pt x="21919" y="6013"/>
                    <a:pt x="21908" y="6049"/>
                    <a:pt x="21884" y="6108"/>
                  </a:cubicBezTo>
                  <a:cubicBezTo>
                    <a:pt x="22039" y="6251"/>
                    <a:pt x="22312" y="6310"/>
                    <a:pt x="22265" y="6632"/>
                  </a:cubicBezTo>
                  <a:cubicBezTo>
                    <a:pt x="22229" y="6834"/>
                    <a:pt x="22253" y="7025"/>
                    <a:pt x="22027" y="7132"/>
                  </a:cubicBezTo>
                  <a:cubicBezTo>
                    <a:pt x="21860" y="7215"/>
                    <a:pt x="21824" y="7358"/>
                    <a:pt x="22015" y="7465"/>
                  </a:cubicBezTo>
                  <a:cubicBezTo>
                    <a:pt x="22134" y="7537"/>
                    <a:pt x="22348" y="7549"/>
                    <a:pt x="22324" y="7727"/>
                  </a:cubicBezTo>
                  <a:cubicBezTo>
                    <a:pt x="22300" y="7954"/>
                    <a:pt x="22289" y="8192"/>
                    <a:pt x="22027" y="8323"/>
                  </a:cubicBezTo>
                  <a:cubicBezTo>
                    <a:pt x="21848" y="8406"/>
                    <a:pt x="21848" y="8537"/>
                    <a:pt x="22039" y="8632"/>
                  </a:cubicBezTo>
                  <a:cubicBezTo>
                    <a:pt x="22181" y="8704"/>
                    <a:pt x="22360" y="8716"/>
                    <a:pt x="22360" y="8954"/>
                  </a:cubicBezTo>
                  <a:cubicBezTo>
                    <a:pt x="22360" y="9168"/>
                    <a:pt x="22300" y="9335"/>
                    <a:pt x="22122" y="9466"/>
                  </a:cubicBezTo>
                  <a:cubicBezTo>
                    <a:pt x="22074" y="9489"/>
                    <a:pt x="22039" y="9525"/>
                    <a:pt x="21979" y="9573"/>
                  </a:cubicBezTo>
                  <a:cubicBezTo>
                    <a:pt x="22098" y="9739"/>
                    <a:pt x="22443" y="9763"/>
                    <a:pt x="22336" y="10073"/>
                  </a:cubicBezTo>
                  <a:cubicBezTo>
                    <a:pt x="22265" y="10287"/>
                    <a:pt x="22241" y="10513"/>
                    <a:pt x="21991" y="10632"/>
                  </a:cubicBezTo>
                  <a:cubicBezTo>
                    <a:pt x="21836" y="10704"/>
                    <a:pt x="21848" y="10847"/>
                    <a:pt x="22003" y="10942"/>
                  </a:cubicBezTo>
                  <a:cubicBezTo>
                    <a:pt x="22039" y="10966"/>
                    <a:pt x="22086" y="10978"/>
                    <a:pt x="22146" y="10990"/>
                  </a:cubicBezTo>
                  <a:cubicBezTo>
                    <a:pt x="22289" y="11025"/>
                    <a:pt x="22348" y="11132"/>
                    <a:pt x="22348" y="11287"/>
                  </a:cubicBezTo>
                  <a:cubicBezTo>
                    <a:pt x="22348" y="11466"/>
                    <a:pt x="22253" y="11549"/>
                    <a:pt x="22074" y="11573"/>
                  </a:cubicBezTo>
                  <a:cubicBezTo>
                    <a:pt x="21955" y="11585"/>
                    <a:pt x="21824" y="11609"/>
                    <a:pt x="21800" y="11740"/>
                  </a:cubicBezTo>
                  <a:cubicBezTo>
                    <a:pt x="21777" y="11883"/>
                    <a:pt x="21908" y="11918"/>
                    <a:pt x="22015" y="11978"/>
                  </a:cubicBezTo>
                  <a:cubicBezTo>
                    <a:pt x="22360" y="12168"/>
                    <a:pt x="22348" y="12466"/>
                    <a:pt x="22003" y="12668"/>
                  </a:cubicBezTo>
                  <a:cubicBezTo>
                    <a:pt x="21705" y="12847"/>
                    <a:pt x="21693" y="12918"/>
                    <a:pt x="21955" y="13157"/>
                  </a:cubicBezTo>
                  <a:cubicBezTo>
                    <a:pt x="22253" y="13430"/>
                    <a:pt x="22241" y="13728"/>
                    <a:pt x="21919" y="13990"/>
                  </a:cubicBezTo>
                  <a:cubicBezTo>
                    <a:pt x="21741" y="14121"/>
                    <a:pt x="21765" y="14228"/>
                    <a:pt x="21931" y="14335"/>
                  </a:cubicBezTo>
                  <a:cubicBezTo>
                    <a:pt x="22050" y="14419"/>
                    <a:pt x="22181" y="14490"/>
                    <a:pt x="22241" y="14633"/>
                  </a:cubicBezTo>
                  <a:cubicBezTo>
                    <a:pt x="22348" y="14931"/>
                    <a:pt x="22241" y="15169"/>
                    <a:pt x="21908" y="15323"/>
                  </a:cubicBezTo>
                  <a:cubicBezTo>
                    <a:pt x="21884" y="15419"/>
                    <a:pt x="21955" y="15466"/>
                    <a:pt x="22027" y="15514"/>
                  </a:cubicBezTo>
                  <a:cubicBezTo>
                    <a:pt x="22348" y="15728"/>
                    <a:pt x="22360" y="16062"/>
                    <a:pt x="22050" y="16276"/>
                  </a:cubicBezTo>
                  <a:cubicBezTo>
                    <a:pt x="21896" y="16395"/>
                    <a:pt x="21848" y="16466"/>
                    <a:pt x="22003" y="16621"/>
                  </a:cubicBezTo>
                  <a:cubicBezTo>
                    <a:pt x="22396" y="17038"/>
                    <a:pt x="22372" y="17217"/>
                    <a:pt x="21908" y="17514"/>
                  </a:cubicBezTo>
                  <a:cubicBezTo>
                    <a:pt x="22265" y="17931"/>
                    <a:pt x="22265" y="18062"/>
                    <a:pt x="21919" y="18562"/>
                  </a:cubicBezTo>
                  <a:cubicBezTo>
                    <a:pt x="21836" y="18693"/>
                    <a:pt x="21884" y="18776"/>
                    <a:pt x="22015" y="18836"/>
                  </a:cubicBezTo>
                  <a:cubicBezTo>
                    <a:pt x="22205" y="18919"/>
                    <a:pt x="22265" y="19050"/>
                    <a:pt x="22265" y="19264"/>
                  </a:cubicBezTo>
                  <a:cubicBezTo>
                    <a:pt x="22265" y="19467"/>
                    <a:pt x="22205" y="19610"/>
                    <a:pt x="22015" y="19693"/>
                  </a:cubicBezTo>
                  <a:cubicBezTo>
                    <a:pt x="21872" y="19753"/>
                    <a:pt x="21884" y="19836"/>
                    <a:pt x="21979" y="19955"/>
                  </a:cubicBezTo>
                  <a:cubicBezTo>
                    <a:pt x="22241" y="20288"/>
                    <a:pt x="22241" y="20443"/>
                    <a:pt x="21979" y="20741"/>
                  </a:cubicBezTo>
                  <a:cubicBezTo>
                    <a:pt x="21884" y="20860"/>
                    <a:pt x="21812" y="20979"/>
                    <a:pt x="21931" y="21086"/>
                  </a:cubicBezTo>
                  <a:cubicBezTo>
                    <a:pt x="22074" y="21241"/>
                    <a:pt x="22312" y="21312"/>
                    <a:pt x="22241" y="21598"/>
                  </a:cubicBezTo>
                  <a:cubicBezTo>
                    <a:pt x="22181" y="21800"/>
                    <a:pt x="21979" y="21872"/>
                    <a:pt x="21800" y="22003"/>
                  </a:cubicBezTo>
                  <a:cubicBezTo>
                    <a:pt x="22122" y="22336"/>
                    <a:pt x="22181" y="22682"/>
                    <a:pt x="21943" y="23063"/>
                  </a:cubicBezTo>
                  <a:cubicBezTo>
                    <a:pt x="21860" y="23193"/>
                    <a:pt x="21919" y="23265"/>
                    <a:pt x="21991" y="23360"/>
                  </a:cubicBezTo>
                  <a:cubicBezTo>
                    <a:pt x="22229" y="23717"/>
                    <a:pt x="22229" y="23825"/>
                    <a:pt x="21955" y="24170"/>
                  </a:cubicBezTo>
                  <a:cubicBezTo>
                    <a:pt x="21848" y="24313"/>
                    <a:pt x="21884" y="24396"/>
                    <a:pt x="21967" y="24527"/>
                  </a:cubicBezTo>
                  <a:cubicBezTo>
                    <a:pt x="22229" y="24908"/>
                    <a:pt x="22241" y="24920"/>
                    <a:pt x="21955" y="25265"/>
                  </a:cubicBezTo>
                  <a:cubicBezTo>
                    <a:pt x="21848" y="25408"/>
                    <a:pt x="21884" y="25491"/>
                    <a:pt x="21979" y="25610"/>
                  </a:cubicBezTo>
                  <a:cubicBezTo>
                    <a:pt x="22229" y="25932"/>
                    <a:pt x="22229" y="25991"/>
                    <a:pt x="21979" y="26301"/>
                  </a:cubicBezTo>
                  <a:cubicBezTo>
                    <a:pt x="21860" y="26444"/>
                    <a:pt x="21848" y="26527"/>
                    <a:pt x="21991" y="26682"/>
                  </a:cubicBezTo>
                  <a:cubicBezTo>
                    <a:pt x="22217" y="26920"/>
                    <a:pt x="22241" y="27170"/>
                    <a:pt x="22027" y="27420"/>
                  </a:cubicBezTo>
                  <a:cubicBezTo>
                    <a:pt x="21824" y="27646"/>
                    <a:pt x="21872" y="27789"/>
                    <a:pt x="22050" y="28004"/>
                  </a:cubicBezTo>
                  <a:cubicBezTo>
                    <a:pt x="22253" y="28230"/>
                    <a:pt x="22170" y="28397"/>
                    <a:pt x="21979" y="28647"/>
                  </a:cubicBezTo>
                  <a:cubicBezTo>
                    <a:pt x="21669" y="29028"/>
                    <a:pt x="21372" y="29218"/>
                    <a:pt x="20919" y="28873"/>
                  </a:cubicBezTo>
                  <a:cubicBezTo>
                    <a:pt x="20848" y="28825"/>
                    <a:pt x="20776" y="28908"/>
                    <a:pt x="20705" y="28968"/>
                  </a:cubicBezTo>
                  <a:cubicBezTo>
                    <a:pt x="20336" y="29349"/>
                    <a:pt x="20217" y="29337"/>
                    <a:pt x="19872" y="28920"/>
                  </a:cubicBezTo>
                  <a:cubicBezTo>
                    <a:pt x="19693" y="28694"/>
                    <a:pt x="19622" y="28694"/>
                    <a:pt x="19395" y="28873"/>
                  </a:cubicBezTo>
                  <a:cubicBezTo>
                    <a:pt x="18955" y="29242"/>
                    <a:pt x="18943" y="29242"/>
                    <a:pt x="18526" y="28837"/>
                  </a:cubicBezTo>
                  <a:cubicBezTo>
                    <a:pt x="18407" y="28730"/>
                    <a:pt x="18288" y="28706"/>
                    <a:pt x="18181" y="28813"/>
                  </a:cubicBezTo>
                  <a:cubicBezTo>
                    <a:pt x="17907" y="29087"/>
                    <a:pt x="17621" y="29135"/>
                    <a:pt x="17300" y="28897"/>
                  </a:cubicBezTo>
                  <a:cubicBezTo>
                    <a:pt x="17193" y="28813"/>
                    <a:pt x="17086" y="28849"/>
                    <a:pt x="16978" y="28920"/>
                  </a:cubicBezTo>
                  <a:cubicBezTo>
                    <a:pt x="16526" y="29194"/>
                    <a:pt x="16526" y="29194"/>
                    <a:pt x="16169" y="28813"/>
                  </a:cubicBezTo>
                  <a:cubicBezTo>
                    <a:pt x="16085" y="28718"/>
                    <a:pt x="16002" y="28730"/>
                    <a:pt x="15931" y="28825"/>
                  </a:cubicBezTo>
                  <a:cubicBezTo>
                    <a:pt x="15835" y="28944"/>
                    <a:pt x="15764" y="29123"/>
                    <a:pt x="15597" y="29087"/>
                  </a:cubicBezTo>
                  <a:cubicBezTo>
                    <a:pt x="15395" y="29051"/>
                    <a:pt x="15169" y="29063"/>
                    <a:pt x="15014" y="28873"/>
                  </a:cubicBezTo>
                  <a:cubicBezTo>
                    <a:pt x="14871" y="28706"/>
                    <a:pt x="14752" y="28754"/>
                    <a:pt x="14621" y="28920"/>
                  </a:cubicBezTo>
                  <a:cubicBezTo>
                    <a:pt x="14383" y="29206"/>
                    <a:pt x="14038" y="29230"/>
                    <a:pt x="13776" y="28980"/>
                  </a:cubicBezTo>
                  <a:cubicBezTo>
                    <a:pt x="13633" y="28861"/>
                    <a:pt x="13561" y="28849"/>
                    <a:pt x="13454" y="28968"/>
                  </a:cubicBezTo>
                  <a:cubicBezTo>
                    <a:pt x="13335" y="29111"/>
                    <a:pt x="13168" y="29111"/>
                    <a:pt x="13002" y="29135"/>
                  </a:cubicBezTo>
                  <a:cubicBezTo>
                    <a:pt x="12692" y="29194"/>
                    <a:pt x="12645" y="28932"/>
                    <a:pt x="12525" y="28789"/>
                  </a:cubicBezTo>
                  <a:cubicBezTo>
                    <a:pt x="12383" y="28754"/>
                    <a:pt x="12371" y="28849"/>
                    <a:pt x="12323" y="28920"/>
                  </a:cubicBezTo>
                  <a:cubicBezTo>
                    <a:pt x="12144" y="29182"/>
                    <a:pt x="11811" y="29206"/>
                    <a:pt x="11585" y="28992"/>
                  </a:cubicBezTo>
                  <a:cubicBezTo>
                    <a:pt x="11251" y="28658"/>
                    <a:pt x="11251" y="28658"/>
                    <a:pt x="10906" y="29004"/>
                  </a:cubicBezTo>
                  <a:cubicBezTo>
                    <a:pt x="10704" y="29206"/>
                    <a:pt x="10359" y="29206"/>
                    <a:pt x="10180" y="28968"/>
                  </a:cubicBezTo>
                  <a:cubicBezTo>
                    <a:pt x="10025" y="28730"/>
                    <a:pt x="9918" y="28742"/>
                    <a:pt x="9727" y="28920"/>
                  </a:cubicBezTo>
                  <a:cubicBezTo>
                    <a:pt x="9537" y="29099"/>
                    <a:pt x="9299" y="29099"/>
                    <a:pt x="9096" y="28920"/>
                  </a:cubicBezTo>
                  <a:cubicBezTo>
                    <a:pt x="8954" y="28789"/>
                    <a:pt x="8894" y="28813"/>
                    <a:pt x="8739" y="28932"/>
                  </a:cubicBezTo>
                  <a:cubicBezTo>
                    <a:pt x="8465" y="29135"/>
                    <a:pt x="8120" y="29099"/>
                    <a:pt x="7822" y="28932"/>
                  </a:cubicBezTo>
                  <a:cubicBezTo>
                    <a:pt x="7692" y="28861"/>
                    <a:pt x="7608" y="28825"/>
                    <a:pt x="7477" y="28944"/>
                  </a:cubicBezTo>
                  <a:cubicBezTo>
                    <a:pt x="7132" y="29230"/>
                    <a:pt x="6953" y="29218"/>
                    <a:pt x="6668" y="28897"/>
                  </a:cubicBezTo>
                  <a:cubicBezTo>
                    <a:pt x="6537" y="28742"/>
                    <a:pt x="6453" y="28754"/>
                    <a:pt x="6298" y="28873"/>
                  </a:cubicBezTo>
                  <a:cubicBezTo>
                    <a:pt x="5953" y="29123"/>
                    <a:pt x="5763" y="29111"/>
                    <a:pt x="5441" y="28849"/>
                  </a:cubicBezTo>
                  <a:cubicBezTo>
                    <a:pt x="5298" y="28730"/>
                    <a:pt x="5215" y="28742"/>
                    <a:pt x="5072" y="28873"/>
                  </a:cubicBezTo>
                  <a:cubicBezTo>
                    <a:pt x="4786" y="29159"/>
                    <a:pt x="4524" y="29147"/>
                    <a:pt x="4263" y="28873"/>
                  </a:cubicBezTo>
                  <a:cubicBezTo>
                    <a:pt x="4143" y="28742"/>
                    <a:pt x="4060" y="28766"/>
                    <a:pt x="3929" y="28861"/>
                  </a:cubicBezTo>
                  <a:cubicBezTo>
                    <a:pt x="3572" y="29123"/>
                    <a:pt x="3346" y="29135"/>
                    <a:pt x="3000" y="28873"/>
                  </a:cubicBezTo>
                  <a:cubicBezTo>
                    <a:pt x="2822" y="28730"/>
                    <a:pt x="2727" y="28789"/>
                    <a:pt x="2584" y="28920"/>
                  </a:cubicBezTo>
                  <a:cubicBezTo>
                    <a:pt x="2203" y="29254"/>
                    <a:pt x="2048" y="29230"/>
                    <a:pt x="1715" y="28813"/>
                  </a:cubicBezTo>
                  <a:cubicBezTo>
                    <a:pt x="1596" y="28778"/>
                    <a:pt x="1548" y="28885"/>
                    <a:pt x="1465" y="28932"/>
                  </a:cubicBezTo>
                  <a:cubicBezTo>
                    <a:pt x="1203" y="29111"/>
                    <a:pt x="941" y="29075"/>
                    <a:pt x="679" y="28861"/>
                  </a:cubicBezTo>
                  <a:cubicBezTo>
                    <a:pt x="607" y="28789"/>
                    <a:pt x="524" y="28742"/>
                    <a:pt x="441" y="28694"/>
                  </a:cubicBezTo>
                  <a:cubicBezTo>
                    <a:pt x="12" y="28432"/>
                    <a:pt x="12" y="28063"/>
                    <a:pt x="441" y="27789"/>
                  </a:cubicBezTo>
                  <a:cubicBezTo>
                    <a:pt x="500" y="27754"/>
                    <a:pt x="572" y="27730"/>
                    <a:pt x="583" y="27635"/>
                  </a:cubicBezTo>
                  <a:cubicBezTo>
                    <a:pt x="572" y="27527"/>
                    <a:pt x="453" y="27515"/>
                    <a:pt x="381" y="27468"/>
                  </a:cubicBezTo>
                  <a:cubicBezTo>
                    <a:pt x="83" y="27265"/>
                    <a:pt x="36" y="27015"/>
                    <a:pt x="286" y="26742"/>
                  </a:cubicBezTo>
                  <a:cubicBezTo>
                    <a:pt x="381" y="26622"/>
                    <a:pt x="441" y="26551"/>
                    <a:pt x="333" y="26408"/>
                  </a:cubicBezTo>
                  <a:cubicBezTo>
                    <a:pt x="0" y="25896"/>
                    <a:pt x="36" y="25777"/>
                    <a:pt x="548" y="25456"/>
                  </a:cubicBezTo>
                  <a:cubicBezTo>
                    <a:pt x="560" y="25456"/>
                    <a:pt x="560" y="25432"/>
                    <a:pt x="572" y="25420"/>
                  </a:cubicBezTo>
                  <a:cubicBezTo>
                    <a:pt x="36" y="24979"/>
                    <a:pt x="167" y="24587"/>
                    <a:pt x="476" y="24265"/>
                  </a:cubicBezTo>
                  <a:cubicBezTo>
                    <a:pt x="464" y="24158"/>
                    <a:pt x="345" y="24146"/>
                    <a:pt x="274" y="24063"/>
                  </a:cubicBezTo>
                  <a:cubicBezTo>
                    <a:pt x="48" y="23801"/>
                    <a:pt x="83" y="23491"/>
                    <a:pt x="381" y="23289"/>
                  </a:cubicBezTo>
                  <a:cubicBezTo>
                    <a:pt x="500" y="23205"/>
                    <a:pt x="583" y="23122"/>
                    <a:pt x="464" y="23027"/>
                  </a:cubicBezTo>
                  <a:cubicBezTo>
                    <a:pt x="274" y="22896"/>
                    <a:pt x="214" y="22729"/>
                    <a:pt x="226" y="22515"/>
                  </a:cubicBezTo>
                  <a:cubicBezTo>
                    <a:pt x="238" y="22312"/>
                    <a:pt x="238" y="22312"/>
                    <a:pt x="524" y="21991"/>
                  </a:cubicBezTo>
                  <a:cubicBezTo>
                    <a:pt x="202" y="21884"/>
                    <a:pt x="72" y="21646"/>
                    <a:pt x="131" y="21312"/>
                  </a:cubicBezTo>
                  <a:cubicBezTo>
                    <a:pt x="143" y="21288"/>
                    <a:pt x="143" y="21253"/>
                    <a:pt x="143" y="21217"/>
                  </a:cubicBezTo>
                  <a:cubicBezTo>
                    <a:pt x="167" y="21027"/>
                    <a:pt x="488" y="20991"/>
                    <a:pt x="429" y="20872"/>
                  </a:cubicBezTo>
                  <a:cubicBezTo>
                    <a:pt x="369" y="20741"/>
                    <a:pt x="238" y="20657"/>
                    <a:pt x="226" y="20479"/>
                  </a:cubicBezTo>
                  <a:cubicBezTo>
                    <a:pt x="191" y="20134"/>
                    <a:pt x="310" y="19907"/>
                    <a:pt x="726" y="19753"/>
                  </a:cubicBezTo>
                  <a:cubicBezTo>
                    <a:pt x="393" y="19598"/>
                    <a:pt x="214" y="19479"/>
                    <a:pt x="214" y="19169"/>
                  </a:cubicBezTo>
                  <a:cubicBezTo>
                    <a:pt x="214" y="18883"/>
                    <a:pt x="405" y="18776"/>
                    <a:pt x="607" y="18657"/>
                  </a:cubicBezTo>
                  <a:cubicBezTo>
                    <a:pt x="548" y="18395"/>
                    <a:pt x="131" y="18348"/>
                    <a:pt x="250" y="18002"/>
                  </a:cubicBezTo>
                  <a:cubicBezTo>
                    <a:pt x="345" y="17776"/>
                    <a:pt x="381" y="17514"/>
                    <a:pt x="679" y="17479"/>
                  </a:cubicBezTo>
                  <a:cubicBezTo>
                    <a:pt x="703" y="17276"/>
                    <a:pt x="536" y="17264"/>
                    <a:pt x="441" y="17181"/>
                  </a:cubicBezTo>
                  <a:cubicBezTo>
                    <a:pt x="167" y="16931"/>
                    <a:pt x="143" y="16693"/>
                    <a:pt x="441" y="16443"/>
                  </a:cubicBezTo>
                  <a:cubicBezTo>
                    <a:pt x="643" y="16276"/>
                    <a:pt x="631" y="16193"/>
                    <a:pt x="429" y="16026"/>
                  </a:cubicBezTo>
                  <a:cubicBezTo>
                    <a:pt x="167" y="15824"/>
                    <a:pt x="155" y="15645"/>
                    <a:pt x="381" y="15359"/>
                  </a:cubicBezTo>
                  <a:cubicBezTo>
                    <a:pt x="524" y="15181"/>
                    <a:pt x="524" y="15085"/>
                    <a:pt x="333" y="14931"/>
                  </a:cubicBezTo>
                  <a:cubicBezTo>
                    <a:pt x="24" y="14704"/>
                    <a:pt x="48" y="14442"/>
                    <a:pt x="381" y="14192"/>
                  </a:cubicBezTo>
                  <a:cubicBezTo>
                    <a:pt x="524" y="14073"/>
                    <a:pt x="560" y="13978"/>
                    <a:pt x="453" y="13823"/>
                  </a:cubicBezTo>
                  <a:cubicBezTo>
                    <a:pt x="131" y="13335"/>
                    <a:pt x="143" y="13299"/>
                    <a:pt x="583" y="12883"/>
                  </a:cubicBezTo>
                  <a:cubicBezTo>
                    <a:pt x="583" y="12859"/>
                    <a:pt x="583" y="12811"/>
                    <a:pt x="572" y="12799"/>
                  </a:cubicBezTo>
                  <a:cubicBezTo>
                    <a:pt x="155" y="12406"/>
                    <a:pt x="143" y="12406"/>
                    <a:pt x="512" y="11942"/>
                  </a:cubicBezTo>
                  <a:cubicBezTo>
                    <a:pt x="643" y="11787"/>
                    <a:pt x="655" y="11668"/>
                    <a:pt x="500" y="11513"/>
                  </a:cubicBezTo>
                  <a:cubicBezTo>
                    <a:pt x="95" y="11132"/>
                    <a:pt x="119" y="10966"/>
                    <a:pt x="560" y="10668"/>
                  </a:cubicBezTo>
                  <a:cubicBezTo>
                    <a:pt x="595" y="10549"/>
                    <a:pt x="488" y="10501"/>
                    <a:pt x="429" y="10430"/>
                  </a:cubicBezTo>
                  <a:cubicBezTo>
                    <a:pt x="179" y="10144"/>
                    <a:pt x="167" y="10001"/>
                    <a:pt x="393" y="9692"/>
                  </a:cubicBezTo>
                  <a:cubicBezTo>
                    <a:pt x="500" y="9549"/>
                    <a:pt x="500" y="9489"/>
                    <a:pt x="357" y="9335"/>
                  </a:cubicBezTo>
                  <a:cubicBezTo>
                    <a:pt x="60" y="9025"/>
                    <a:pt x="72" y="8870"/>
                    <a:pt x="393" y="8573"/>
                  </a:cubicBezTo>
                  <a:cubicBezTo>
                    <a:pt x="512" y="8454"/>
                    <a:pt x="572" y="8370"/>
                    <a:pt x="441" y="8204"/>
                  </a:cubicBezTo>
                  <a:cubicBezTo>
                    <a:pt x="131" y="7834"/>
                    <a:pt x="155" y="7668"/>
                    <a:pt x="512" y="7370"/>
                  </a:cubicBezTo>
                  <a:cubicBezTo>
                    <a:pt x="738" y="7192"/>
                    <a:pt x="738" y="7132"/>
                    <a:pt x="476" y="6989"/>
                  </a:cubicBezTo>
                  <a:cubicBezTo>
                    <a:pt x="298" y="6894"/>
                    <a:pt x="131" y="6822"/>
                    <a:pt x="131" y="6560"/>
                  </a:cubicBezTo>
                  <a:cubicBezTo>
                    <a:pt x="131" y="6334"/>
                    <a:pt x="286" y="6263"/>
                    <a:pt x="441" y="6156"/>
                  </a:cubicBezTo>
                  <a:cubicBezTo>
                    <a:pt x="583" y="6060"/>
                    <a:pt x="679" y="5953"/>
                    <a:pt x="476" y="5775"/>
                  </a:cubicBezTo>
                  <a:cubicBezTo>
                    <a:pt x="107" y="5453"/>
                    <a:pt x="143" y="5275"/>
                    <a:pt x="572" y="5001"/>
                  </a:cubicBezTo>
                  <a:cubicBezTo>
                    <a:pt x="691" y="4917"/>
                    <a:pt x="774" y="4846"/>
                    <a:pt x="572" y="4727"/>
                  </a:cubicBezTo>
                  <a:cubicBezTo>
                    <a:pt x="107" y="4441"/>
                    <a:pt x="119" y="4298"/>
                    <a:pt x="548" y="3929"/>
                  </a:cubicBezTo>
                  <a:cubicBezTo>
                    <a:pt x="798" y="3727"/>
                    <a:pt x="786" y="3608"/>
                    <a:pt x="524" y="3453"/>
                  </a:cubicBezTo>
                  <a:cubicBezTo>
                    <a:pt x="131" y="3227"/>
                    <a:pt x="131" y="3024"/>
                    <a:pt x="500" y="2739"/>
                  </a:cubicBezTo>
                  <a:cubicBezTo>
                    <a:pt x="679" y="2608"/>
                    <a:pt x="667" y="2500"/>
                    <a:pt x="464" y="2370"/>
                  </a:cubicBezTo>
                  <a:cubicBezTo>
                    <a:pt x="36" y="2096"/>
                    <a:pt x="12" y="1941"/>
                    <a:pt x="405" y="1572"/>
                  </a:cubicBezTo>
                  <a:cubicBezTo>
                    <a:pt x="536" y="1453"/>
                    <a:pt x="548" y="1393"/>
                    <a:pt x="429" y="1262"/>
                  </a:cubicBezTo>
                  <a:cubicBezTo>
                    <a:pt x="143" y="929"/>
                    <a:pt x="179" y="750"/>
                    <a:pt x="476" y="441"/>
                  </a:cubicBezTo>
                  <a:cubicBezTo>
                    <a:pt x="679" y="214"/>
                    <a:pt x="857" y="0"/>
                    <a:pt x="1215" y="72"/>
                  </a:cubicBezTo>
                  <a:cubicBezTo>
                    <a:pt x="1334" y="95"/>
                    <a:pt x="1453" y="107"/>
                    <a:pt x="1488" y="226"/>
                  </a:cubicBezTo>
                  <a:cubicBezTo>
                    <a:pt x="1584" y="524"/>
                    <a:pt x="1715" y="441"/>
                    <a:pt x="1929" y="334"/>
                  </a:cubicBezTo>
                  <a:cubicBezTo>
                    <a:pt x="2179" y="214"/>
                    <a:pt x="2477" y="167"/>
                    <a:pt x="2691" y="429"/>
                  </a:cubicBezTo>
                  <a:cubicBezTo>
                    <a:pt x="2798" y="548"/>
                    <a:pt x="2869" y="548"/>
                    <a:pt x="2977" y="453"/>
                  </a:cubicBezTo>
                  <a:cubicBezTo>
                    <a:pt x="3000" y="429"/>
                    <a:pt x="3024" y="405"/>
                    <a:pt x="3048" y="381"/>
                  </a:cubicBezTo>
                  <a:cubicBezTo>
                    <a:pt x="3405" y="143"/>
                    <a:pt x="3715" y="262"/>
                    <a:pt x="4012" y="488"/>
                  </a:cubicBezTo>
                  <a:cubicBezTo>
                    <a:pt x="4322" y="203"/>
                    <a:pt x="4644" y="167"/>
                    <a:pt x="4989" y="405"/>
                  </a:cubicBezTo>
                  <a:cubicBezTo>
                    <a:pt x="5096" y="488"/>
                    <a:pt x="5155" y="584"/>
                    <a:pt x="5322" y="441"/>
                  </a:cubicBezTo>
                  <a:cubicBezTo>
                    <a:pt x="5608" y="179"/>
                    <a:pt x="5965" y="191"/>
                    <a:pt x="6298" y="429"/>
                  </a:cubicBezTo>
                  <a:cubicBezTo>
                    <a:pt x="6382" y="488"/>
                    <a:pt x="6441" y="572"/>
                    <a:pt x="6584" y="476"/>
                  </a:cubicBezTo>
                  <a:cubicBezTo>
                    <a:pt x="7001" y="167"/>
                    <a:pt x="7180" y="191"/>
                    <a:pt x="7537" y="548"/>
                  </a:cubicBezTo>
                  <a:cubicBezTo>
                    <a:pt x="7561" y="572"/>
                    <a:pt x="7596" y="584"/>
                    <a:pt x="7620" y="60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2"/>
            <p:cNvSpPr/>
            <p:nvPr/>
          </p:nvSpPr>
          <p:spPr>
            <a:xfrm>
              <a:off x="4254635" y="3072533"/>
              <a:ext cx="1568141" cy="2109974"/>
            </a:xfrm>
            <a:custGeom>
              <a:rect b="b" l="l" r="r" t="t"/>
              <a:pathLst>
                <a:path extrusionOk="0" h="26706" w="19848">
                  <a:moveTo>
                    <a:pt x="10204" y="95"/>
                  </a:moveTo>
                  <a:cubicBezTo>
                    <a:pt x="13216" y="95"/>
                    <a:pt x="16228" y="84"/>
                    <a:pt x="19241" y="95"/>
                  </a:cubicBezTo>
                  <a:cubicBezTo>
                    <a:pt x="19634" y="95"/>
                    <a:pt x="19646" y="95"/>
                    <a:pt x="19646" y="500"/>
                  </a:cubicBezTo>
                  <a:cubicBezTo>
                    <a:pt x="19610" y="2405"/>
                    <a:pt x="19693" y="4310"/>
                    <a:pt x="19753" y="6203"/>
                  </a:cubicBezTo>
                  <a:cubicBezTo>
                    <a:pt x="19848" y="9478"/>
                    <a:pt x="19848" y="12752"/>
                    <a:pt x="19824" y="16026"/>
                  </a:cubicBezTo>
                  <a:cubicBezTo>
                    <a:pt x="19800" y="18633"/>
                    <a:pt x="19681" y="21241"/>
                    <a:pt x="19705" y="23848"/>
                  </a:cubicBezTo>
                  <a:cubicBezTo>
                    <a:pt x="19705" y="24694"/>
                    <a:pt x="19669" y="25539"/>
                    <a:pt x="19800" y="26373"/>
                  </a:cubicBezTo>
                  <a:cubicBezTo>
                    <a:pt x="19824" y="26587"/>
                    <a:pt x="19729" y="26694"/>
                    <a:pt x="19526" y="26694"/>
                  </a:cubicBezTo>
                  <a:cubicBezTo>
                    <a:pt x="19431" y="26694"/>
                    <a:pt x="19324" y="26706"/>
                    <a:pt x="19229" y="26694"/>
                  </a:cubicBezTo>
                  <a:cubicBezTo>
                    <a:pt x="15669" y="26599"/>
                    <a:pt x="12121" y="26634"/>
                    <a:pt x="8573" y="26563"/>
                  </a:cubicBezTo>
                  <a:cubicBezTo>
                    <a:pt x="6013" y="26503"/>
                    <a:pt x="3441" y="26527"/>
                    <a:pt x="881" y="26492"/>
                  </a:cubicBezTo>
                  <a:cubicBezTo>
                    <a:pt x="738" y="26492"/>
                    <a:pt x="584" y="26492"/>
                    <a:pt x="441" y="26480"/>
                  </a:cubicBezTo>
                  <a:cubicBezTo>
                    <a:pt x="286" y="26480"/>
                    <a:pt x="226" y="26408"/>
                    <a:pt x="238" y="26230"/>
                  </a:cubicBezTo>
                  <a:cubicBezTo>
                    <a:pt x="262" y="25468"/>
                    <a:pt x="250" y="24706"/>
                    <a:pt x="262" y="23944"/>
                  </a:cubicBezTo>
                  <a:cubicBezTo>
                    <a:pt x="286" y="21872"/>
                    <a:pt x="405" y="19788"/>
                    <a:pt x="346" y="17705"/>
                  </a:cubicBezTo>
                  <a:cubicBezTo>
                    <a:pt x="286" y="15966"/>
                    <a:pt x="238" y="14240"/>
                    <a:pt x="179" y="12502"/>
                  </a:cubicBezTo>
                  <a:cubicBezTo>
                    <a:pt x="48" y="8954"/>
                    <a:pt x="0" y="5406"/>
                    <a:pt x="84" y="1846"/>
                  </a:cubicBezTo>
                  <a:cubicBezTo>
                    <a:pt x="95" y="1453"/>
                    <a:pt x="84" y="1060"/>
                    <a:pt x="84" y="655"/>
                  </a:cubicBezTo>
                  <a:cubicBezTo>
                    <a:pt x="95" y="250"/>
                    <a:pt x="143" y="215"/>
                    <a:pt x="548" y="167"/>
                  </a:cubicBezTo>
                  <a:cubicBezTo>
                    <a:pt x="1024" y="119"/>
                    <a:pt x="1500" y="107"/>
                    <a:pt x="1977" y="95"/>
                  </a:cubicBezTo>
                  <a:cubicBezTo>
                    <a:pt x="4727" y="0"/>
                    <a:pt x="7465" y="72"/>
                    <a:pt x="10204" y="9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2"/>
            <p:cNvSpPr/>
            <p:nvPr/>
          </p:nvSpPr>
          <p:spPr>
            <a:xfrm>
              <a:off x="4276283" y="3088492"/>
              <a:ext cx="1529585" cy="2075211"/>
            </a:xfrm>
            <a:custGeom>
              <a:rect b="b" l="l" r="r" t="t"/>
              <a:pathLst>
                <a:path extrusionOk="0" h="26266" w="19360">
                  <a:moveTo>
                    <a:pt x="286" y="20432"/>
                  </a:moveTo>
                  <a:cubicBezTo>
                    <a:pt x="286" y="18789"/>
                    <a:pt x="322" y="17158"/>
                    <a:pt x="274" y="15514"/>
                  </a:cubicBezTo>
                  <a:cubicBezTo>
                    <a:pt x="226" y="13324"/>
                    <a:pt x="83" y="11133"/>
                    <a:pt x="36" y="8930"/>
                  </a:cubicBezTo>
                  <a:cubicBezTo>
                    <a:pt x="0" y="6835"/>
                    <a:pt x="0" y="4727"/>
                    <a:pt x="36" y="2632"/>
                  </a:cubicBezTo>
                  <a:cubicBezTo>
                    <a:pt x="60" y="1906"/>
                    <a:pt x="72" y="1179"/>
                    <a:pt x="83" y="453"/>
                  </a:cubicBezTo>
                  <a:cubicBezTo>
                    <a:pt x="95" y="108"/>
                    <a:pt x="95" y="108"/>
                    <a:pt x="453" y="96"/>
                  </a:cubicBezTo>
                  <a:cubicBezTo>
                    <a:pt x="1203" y="84"/>
                    <a:pt x="1941" y="84"/>
                    <a:pt x="2691" y="72"/>
                  </a:cubicBezTo>
                  <a:cubicBezTo>
                    <a:pt x="3667" y="60"/>
                    <a:pt x="4632" y="1"/>
                    <a:pt x="5608" y="24"/>
                  </a:cubicBezTo>
                  <a:cubicBezTo>
                    <a:pt x="9144" y="132"/>
                    <a:pt x="12680" y="48"/>
                    <a:pt x="16216" y="108"/>
                  </a:cubicBezTo>
                  <a:cubicBezTo>
                    <a:pt x="17074" y="120"/>
                    <a:pt x="17943" y="108"/>
                    <a:pt x="18800" y="108"/>
                  </a:cubicBezTo>
                  <a:cubicBezTo>
                    <a:pt x="19145" y="108"/>
                    <a:pt x="19145" y="120"/>
                    <a:pt x="19157" y="477"/>
                  </a:cubicBezTo>
                  <a:cubicBezTo>
                    <a:pt x="19157" y="644"/>
                    <a:pt x="19157" y="810"/>
                    <a:pt x="19157" y="977"/>
                  </a:cubicBezTo>
                  <a:cubicBezTo>
                    <a:pt x="19133" y="2989"/>
                    <a:pt x="19229" y="5001"/>
                    <a:pt x="19276" y="7013"/>
                  </a:cubicBezTo>
                  <a:cubicBezTo>
                    <a:pt x="19360" y="10240"/>
                    <a:pt x="19360" y="13467"/>
                    <a:pt x="19312" y="16681"/>
                  </a:cubicBezTo>
                  <a:cubicBezTo>
                    <a:pt x="19264" y="19086"/>
                    <a:pt x="19181" y="21479"/>
                    <a:pt x="19157" y="23873"/>
                  </a:cubicBezTo>
                  <a:cubicBezTo>
                    <a:pt x="19145" y="24551"/>
                    <a:pt x="19229" y="25230"/>
                    <a:pt x="19229" y="25897"/>
                  </a:cubicBezTo>
                  <a:cubicBezTo>
                    <a:pt x="19241" y="26242"/>
                    <a:pt x="19241" y="26266"/>
                    <a:pt x="18883" y="26254"/>
                  </a:cubicBezTo>
                  <a:cubicBezTo>
                    <a:pt x="17990" y="26242"/>
                    <a:pt x="17097" y="26194"/>
                    <a:pt x="16204" y="26194"/>
                  </a:cubicBezTo>
                  <a:cubicBezTo>
                    <a:pt x="14466" y="26171"/>
                    <a:pt x="12740" y="26206"/>
                    <a:pt x="11001" y="26159"/>
                  </a:cubicBezTo>
                  <a:cubicBezTo>
                    <a:pt x="7561" y="26063"/>
                    <a:pt x="4132" y="26087"/>
                    <a:pt x="691" y="26063"/>
                  </a:cubicBezTo>
                  <a:cubicBezTo>
                    <a:pt x="238" y="26063"/>
                    <a:pt x="250" y="26063"/>
                    <a:pt x="262" y="25587"/>
                  </a:cubicBezTo>
                  <a:cubicBezTo>
                    <a:pt x="274" y="24968"/>
                    <a:pt x="274" y="24361"/>
                    <a:pt x="274" y="23754"/>
                  </a:cubicBezTo>
                  <a:cubicBezTo>
                    <a:pt x="286" y="22646"/>
                    <a:pt x="274" y="21539"/>
                    <a:pt x="274" y="2043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2"/>
            <p:cNvSpPr/>
            <p:nvPr/>
          </p:nvSpPr>
          <p:spPr>
            <a:xfrm>
              <a:off x="4304489" y="3205187"/>
              <a:ext cx="1432722" cy="1669745"/>
            </a:xfrm>
            <a:custGeom>
              <a:rect b="b" l="l" r="r" t="t"/>
              <a:pathLst>
                <a:path extrusionOk="0" h="21134" w="18134">
                  <a:moveTo>
                    <a:pt x="12264" y="10311"/>
                  </a:moveTo>
                  <a:cubicBezTo>
                    <a:pt x="12121" y="10847"/>
                    <a:pt x="12335" y="11287"/>
                    <a:pt x="12657" y="11704"/>
                  </a:cubicBezTo>
                  <a:cubicBezTo>
                    <a:pt x="12966" y="12121"/>
                    <a:pt x="13395" y="12430"/>
                    <a:pt x="13621" y="12930"/>
                  </a:cubicBezTo>
                  <a:cubicBezTo>
                    <a:pt x="13990" y="13752"/>
                    <a:pt x="13942" y="14538"/>
                    <a:pt x="13538" y="15300"/>
                  </a:cubicBezTo>
                  <a:cubicBezTo>
                    <a:pt x="13311" y="15740"/>
                    <a:pt x="13014" y="16145"/>
                    <a:pt x="12716" y="16538"/>
                  </a:cubicBezTo>
                  <a:cubicBezTo>
                    <a:pt x="12538" y="16788"/>
                    <a:pt x="12347" y="17074"/>
                    <a:pt x="11990" y="17085"/>
                  </a:cubicBezTo>
                  <a:cubicBezTo>
                    <a:pt x="11835" y="17097"/>
                    <a:pt x="11859" y="17205"/>
                    <a:pt x="11859" y="17300"/>
                  </a:cubicBezTo>
                  <a:cubicBezTo>
                    <a:pt x="11859" y="17764"/>
                    <a:pt x="11835" y="18228"/>
                    <a:pt x="11895" y="18681"/>
                  </a:cubicBezTo>
                  <a:cubicBezTo>
                    <a:pt x="11966" y="19169"/>
                    <a:pt x="11918" y="19645"/>
                    <a:pt x="11966" y="20122"/>
                  </a:cubicBezTo>
                  <a:cubicBezTo>
                    <a:pt x="12014" y="20610"/>
                    <a:pt x="11668" y="20764"/>
                    <a:pt x="11275" y="20705"/>
                  </a:cubicBezTo>
                  <a:cubicBezTo>
                    <a:pt x="11156" y="20693"/>
                    <a:pt x="11025" y="20622"/>
                    <a:pt x="10883" y="20574"/>
                  </a:cubicBezTo>
                  <a:cubicBezTo>
                    <a:pt x="10811" y="21003"/>
                    <a:pt x="10466" y="21074"/>
                    <a:pt x="10144" y="21014"/>
                  </a:cubicBezTo>
                  <a:cubicBezTo>
                    <a:pt x="9621" y="20931"/>
                    <a:pt x="9132" y="21074"/>
                    <a:pt x="8632" y="21110"/>
                  </a:cubicBezTo>
                  <a:cubicBezTo>
                    <a:pt x="8299" y="21134"/>
                    <a:pt x="7966" y="21074"/>
                    <a:pt x="7644" y="21026"/>
                  </a:cubicBezTo>
                  <a:cubicBezTo>
                    <a:pt x="7394" y="20991"/>
                    <a:pt x="7335" y="20764"/>
                    <a:pt x="7525" y="20598"/>
                  </a:cubicBezTo>
                  <a:cubicBezTo>
                    <a:pt x="7644" y="20491"/>
                    <a:pt x="7811" y="20431"/>
                    <a:pt x="7954" y="20348"/>
                  </a:cubicBezTo>
                  <a:cubicBezTo>
                    <a:pt x="8132" y="20264"/>
                    <a:pt x="8311" y="20193"/>
                    <a:pt x="8489" y="20098"/>
                  </a:cubicBezTo>
                  <a:cubicBezTo>
                    <a:pt x="9013" y="19800"/>
                    <a:pt x="9085" y="19645"/>
                    <a:pt x="8966" y="19050"/>
                  </a:cubicBezTo>
                  <a:cubicBezTo>
                    <a:pt x="8930" y="18871"/>
                    <a:pt x="8847" y="18705"/>
                    <a:pt x="8811" y="18526"/>
                  </a:cubicBezTo>
                  <a:cubicBezTo>
                    <a:pt x="8763" y="18264"/>
                    <a:pt x="8668" y="18133"/>
                    <a:pt x="8358" y="18086"/>
                  </a:cubicBezTo>
                  <a:cubicBezTo>
                    <a:pt x="7811" y="17990"/>
                    <a:pt x="7537" y="17347"/>
                    <a:pt x="7846" y="16883"/>
                  </a:cubicBezTo>
                  <a:cubicBezTo>
                    <a:pt x="8097" y="16478"/>
                    <a:pt x="8037" y="16062"/>
                    <a:pt x="8108" y="15645"/>
                  </a:cubicBezTo>
                  <a:cubicBezTo>
                    <a:pt x="8156" y="15407"/>
                    <a:pt x="7966" y="15347"/>
                    <a:pt x="7787" y="15180"/>
                  </a:cubicBezTo>
                  <a:cubicBezTo>
                    <a:pt x="7787" y="15407"/>
                    <a:pt x="7811" y="15550"/>
                    <a:pt x="7787" y="15692"/>
                  </a:cubicBezTo>
                  <a:cubicBezTo>
                    <a:pt x="7716" y="16085"/>
                    <a:pt x="7585" y="16454"/>
                    <a:pt x="7204" y="16681"/>
                  </a:cubicBezTo>
                  <a:cubicBezTo>
                    <a:pt x="6787" y="16919"/>
                    <a:pt x="6358" y="17133"/>
                    <a:pt x="6132" y="17586"/>
                  </a:cubicBezTo>
                  <a:cubicBezTo>
                    <a:pt x="6072" y="17693"/>
                    <a:pt x="5953" y="17728"/>
                    <a:pt x="5846" y="17776"/>
                  </a:cubicBezTo>
                  <a:cubicBezTo>
                    <a:pt x="5120" y="18002"/>
                    <a:pt x="4322" y="17907"/>
                    <a:pt x="3834" y="16990"/>
                  </a:cubicBezTo>
                  <a:cubicBezTo>
                    <a:pt x="3548" y="16454"/>
                    <a:pt x="3334" y="15931"/>
                    <a:pt x="3536" y="15300"/>
                  </a:cubicBezTo>
                  <a:cubicBezTo>
                    <a:pt x="3739" y="14645"/>
                    <a:pt x="4120" y="14240"/>
                    <a:pt x="4787" y="14097"/>
                  </a:cubicBezTo>
                  <a:cubicBezTo>
                    <a:pt x="5144" y="14026"/>
                    <a:pt x="5418" y="13895"/>
                    <a:pt x="5560" y="13514"/>
                  </a:cubicBezTo>
                  <a:cubicBezTo>
                    <a:pt x="5680" y="13216"/>
                    <a:pt x="6013" y="13085"/>
                    <a:pt x="6215" y="12847"/>
                  </a:cubicBezTo>
                  <a:cubicBezTo>
                    <a:pt x="6370" y="12668"/>
                    <a:pt x="6477" y="12502"/>
                    <a:pt x="6513" y="12252"/>
                  </a:cubicBezTo>
                  <a:cubicBezTo>
                    <a:pt x="6561" y="11871"/>
                    <a:pt x="6703" y="11513"/>
                    <a:pt x="7001" y="11251"/>
                  </a:cubicBezTo>
                  <a:cubicBezTo>
                    <a:pt x="7073" y="11180"/>
                    <a:pt x="7156" y="11097"/>
                    <a:pt x="7180" y="11013"/>
                  </a:cubicBezTo>
                  <a:cubicBezTo>
                    <a:pt x="7204" y="10894"/>
                    <a:pt x="7251" y="10716"/>
                    <a:pt x="7001" y="10799"/>
                  </a:cubicBezTo>
                  <a:cubicBezTo>
                    <a:pt x="6787" y="10870"/>
                    <a:pt x="6680" y="10751"/>
                    <a:pt x="6561" y="10597"/>
                  </a:cubicBezTo>
                  <a:cubicBezTo>
                    <a:pt x="6263" y="10227"/>
                    <a:pt x="5775" y="10192"/>
                    <a:pt x="5537" y="10585"/>
                  </a:cubicBezTo>
                  <a:cubicBezTo>
                    <a:pt x="5025" y="11406"/>
                    <a:pt x="4156" y="11680"/>
                    <a:pt x="3405" y="12144"/>
                  </a:cubicBezTo>
                  <a:cubicBezTo>
                    <a:pt x="3096" y="12323"/>
                    <a:pt x="2822" y="12490"/>
                    <a:pt x="2632" y="12799"/>
                  </a:cubicBezTo>
                  <a:cubicBezTo>
                    <a:pt x="2405" y="13192"/>
                    <a:pt x="2274" y="13204"/>
                    <a:pt x="1870" y="12966"/>
                  </a:cubicBezTo>
                  <a:cubicBezTo>
                    <a:pt x="1667" y="12835"/>
                    <a:pt x="1417" y="12752"/>
                    <a:pt x="1417" y="12430"/>
                  </a:cubicBezTo>
                  <a:cubicBezTo>
                    <a:pt x="1417" y="12216"/>
                    <a:pt x="1179" y="12180"/>
                    <a:pt x="1024" y="12109"/>
                  </a:cubicBezTo>
                  <a:cubicBezTo>
                    <a:pt x="727" y="11990"/>
                    <a:pt x="441" y="11882"/>
                    <a:pt x="215" y="11644"/>
                  </a:cubicBezTo>
                  <a:cubicBezTo>
                    <a:pt x="36" y="11454"/>
                    <a:pt x="0" y="11239"/>
                    <a:pt x="72" y="11001"/>
                  </a:cubicBezTo>
                  <a:cubicBezTo>
                    <a:pt x="179" y="10704"/>
                    <a:pt x="369" y="10585"/>
                    <a:pt x="679" y="10668"/>
                  </a:cubicBezTo>
                  <a:cubicBezTo>
                    <a:pt x="988" y="10739"/>
                    <a:pt x="1286" y="10823"/>
                    <a:pt x="1584" y="10918"/>
                  </a:cubicBezTo>
                  <a:cubicBezTo>
                    <a:pt x="1834" y="10989"/>
                    <a:pt x="2012" y="10942"/>
                    <a:pt x="2215" y="10775"/>
                  </a:cubicBezTo>
                  <a:cubicBezTo>
                    <a:pt x="2893" y="10216"/>
                    <a:pt x="3620" y="9727"/>
                    <a:pt x="4263" y="9132"/>
                  </a:cubicBezTo>
                  <a:cubicBezTo>
                    <a:pt x="4679" y="8727"/>
                    <a:pt x="5144" y="8394"/>
                    <a:pt x="5691" y="8191"/>
                  </a:cubicBezTo>
                  <a:cubicBezTo>
                    <a:pt x="5811" y="8144"/>
                    <a:pt x="5870" y="8072"/>
                    <a:pt x="5846" y="7930"/>
                  </a:cubicBezTo>
                  <a:cubicBezTo>
                    <a:pt x="5775" y="7584"/>
                    <a:pt x="5941" y="7358"/>
                    <a:pt x="6215" y="7191"/>
                  </a:cubicBezTo>
                  <a:cubicBezTo>
                    <a:pt x="6370" y="7096"/>
                    <a:pt x="6501" y="6953"/>
                    <a:pt x="6656" y="6870"/>
                  </a:cubicBezTo>
                  <a:cubicBezTo>
                    <a:pt x="6906" y="6739"/>
                    <a:pt x="7037" y="6537"/>
                    <a:pt x="7037" y="6275"/>
                  </a:cubicBezTo>
                  <a:cubicBezTo>
                    <a:pt x="7049" y="5524"/>
                    <a:pt x="7561" y="5191"/>
                    <a:pt x="8156" y="4989"/>
                  </a:cubicBezTo>
                  <a:cubicBezTo>
                    <a:pt x="8489" y="4870"/>
                    <a:pt x="8656" y="4572"/>
                    <a:pt x="8966" y="4453"/>
                  </a:cubicBezTo>
                  <a:cubicBezTo>
                    <a:pt x="9025" y="4429"/>
                    <a:pt x="9037" y="4346"/>
                    <a:pt x="9037" y="4286"/>
                  </a:cubicBezTo>
                  <a:cubicBezTo>
                    <a:pt x="9049" y="3881"/>
                    <a:pt x="9156" y="3477"/>
                    <a:pt x="8728" y="3167"/>
                  </a:cubicBezTo>
                  <a:cubicBezTo>
                    <a:pt x="8418" y="2941"/>
                    <a:pt x="8442" y="2822"/>
                    <a:pt x="8656" y="2465"/>
                  </a:cubicBezTo>
                  <a:cubicBezTo>
                    <a:pt x="8751" y="2334"/>
                    <a:pt x="8728" y="2226"/>
                    <a:pt x="8656" y="2107"/>
                  </a:cubicBezTo>
                  <a:cubicBezTo>
                    <a:pt x="8478" y="1738"/>
                    <a:pt x="8561" y="1417"/>
                    <a:pt x="8870" y="1179"/>
                  </a:cubicBezTo>
                  <a:cubicBezTo>
                    <a:pt x="9251" y="893"/>
                    <a:pt x="9632" y="583"/>
                    <a:pt x="10061" y="369"/>
                  </a:cubicBezTo>
                  <a:cubicBezTo>
                    <a:pt x="10835" y="0"/>
                    <a:pt x="11811" y="262"/>
                    <a:pt x="12121" y="1250"/>
                  </a:cubicBezTo>
                  <a:cubicBezTo>
                    <a:pt x="12180" y="1429"/>
                    <a:pt x="12192" y="1607"/>
                    <a:pt x="12240" y="1786"/>
                  </a:cubicBezTo>
                  <a:cubicBezTo>
                    <a:pt x="12311" y="2060"/>
                    <a:pt x="12359" y="2298"/>
                    <a:pt x="12014" y="2441"/>
                  </a:cubicBezTo>
                  <a:cubicBezTo>
                    <a:pt x="11930" y="2476"/>
                    <a:pt x="11859" y="2619"/>
                    <a:pt x="11871" y="2738"/>
                  </a:cubicBezTo>
                  <a:cubicBezTo>
                    <a:pt x="11907" y="3262"/>
                    <a:pt x="11752" y="3739"/>
                    <a:pt x="11454" y="4167"/>
                  </a:cubicBezTo>
                  <a:cubicBezTo>
                    <a:pt x="11371" y="4286"/>
                    <a:pt x="11430" y="4370"/>
                    <a:pt x="11478" y="4489"/>
                  </a:cubicBezTo>
                  <a:cubicBezTo>
                    <a:pt x="11621" y="4882"/>
                    <a:pt x="11990" y="5120"/>
                    <a:pt x="12192" y="5477"/>
                  </a:cubicBezTo>
                  <a:cubicBezTo>
                    <a:pt x="12311" y="5703"/>
                    <a:pt x="12442" y="5917"/>
                    <a:pt x="12490" y="6156"/>
                  </a:cubicBezTo>
                  <a:cubicBezTo>
                    <a:pt x="12549" y="6465"/>
                    <a:pt x="12633" y="6763"/>
                    <a:pt x="12716" y="7060"/>
                  </a:cubicBezTo>
                  <a:cubicBezTo>
                    <a:pt x="12776" y="7299"/>
                    <a:pt x="12788" y="7549"/>
                    <a:pt x="12680" y="7799"/>
                  </a:cubicBezTo>
                  <a:cubicBezTo>
                    <a:pt x="12585" y="8001"/>
                    <a:pt x="12561" y="8239"/>
                    <a:pt x="12776" y="8370"/>
                  </a:cubicBezTo>
                  <a:cubicBezTo>
                    <a:pt x="13609" y="8918"/>
                    <a:pt x="14264" y="9680"/>
                    <a:pt x="15038" y="10287"/>
                  </a:cubicBezTo>
                  <a:cubicBezTo>
                    <a:pt x="15371" y="10561"/>
                    <a:pt x="15728" y="10656"/>
                    <a:pt x="16145" y="10620"/>
                  </a:cubicBezTo>
                  <a:cubicBezTo>
                    <a:pt x="16550" y="10597"/>
                    <a:pt x="16967" y="10597"/>
                    <a:pt x="17383" y="10597"/>
                  </a:cubicBezTo>
                  <a:cubicBezTo>
                    <a:pt x="17479" y="10597"/>
                    <a:pt x="17586" y="10585"/>
                    <a:pt x="17669" y="10620"/>
                  </a:cubicBezTo>
                  <a:cubicBezTo>
                    <a:pt x="17883" y="10680"/>
                    <a:pt x="18086" y="10763"/>
                    <a:pt x="18110" y="11025"/>
                  </a:cubicBezTo>
                  <a:cubicBezTo>
                    <a:pt x="18133" y="11263"/>
                    <a:pt x="17991" y="11394"/>
                    <a:pt x="17800" y="11490"/>
                  </a:cubicBezTo>
                  <a:cubicBezTo>
                    <a:pt x="17514" y="11632"/>
                    <a:pt x="17193" y="11740"/>
                    <a:pt x="16871" y="11799"/>
                  </a:cubicBezTo>
                  <a:cubicBezTo>
                    <a:pt x="16717" y="11823"/>
                    <a:pt x="16562" y="11835"/>
                    <a:pt x="16490" y="12001"/>
                  </a:cubicBezTo>
                  <a:cubicBezTo>
                    <a:pt x="16312" y="12490"/>
                    <a:pt x="15836" y="12418"/>
                    <a:pt x="15455" y="12513"/>
                  </a:cubicBezTo>
                  <a:cubicBezTo>
                    <a:pt x="15264" y="12561"/>
                    <a:pt x="15157" y="12394"/>
                    <a:pt x="15109" y="12228"/>
                  </a:cubicBezTo>
                  <a:cubicBezTo>
                    <a:pt x="14990" y="11787"/>
                    <a:pt x="14669" y="11632"/>
                    <a:pt x="14264" y="11501"/>
                  </a:cubicBezTo>
                  <a:cubicBezTo>
                    <a:pt x="13645" y="11323"/>
                    <a:pt x="13050" y="11049"/>
                    <a:pt x="12645" y="10513"/>
                  </a:cubicBezTo>
                  <a:cubicBezTo>
                    <a:pt x="12561" y="10394"/>
                    <a:pt x="12454" y="10287"/>
                    <a:pt x="12264" y="1031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2"/>
            <p:cNvSpPr/>
            <p:nvPr/>
          </p:nvSpPr>
          <p:spPr>
            <a:xfrm>
              <a:off x="4317604" y="3265391"/>
              <a:ext cx="171288" cy="339653"/>
            </a:xfrm>
            <a:custGeom>
              <a:rect b="b" l="l" r="r" t="t"/>
              <a:pathLst>
                <a:path extrusionOk="0" h="4299" w="2168">
                  <a:moveTo>
                    <a:pt x="1287" y="2084"/>
                  </a:moveTo>
                  <a:cubicBezTo>
                    <a:pt x="1489" y="2298"/>
                    <a:pt x="1656" y="2465"/>
                    <a:pt x="1835" y="2643"/>
                  </a:cubicBezTo>
                  <a:cubicBezTo>
                    <a:pt x="2144" y="2977"/>
                    <a:pt x="2168" y="3584"/>
                    <a:pt x="1870" y="3893"/>
                  </a:cubicBezTo>
                  <a:cubicBezTo>
                    <a:pt x="1513" y="4274"/>
                    <a:pt x="894" y="4298"/>
                    <a:pt x="537" y="3953"/>
                  </a:cubicBezTo>
                  <a:cubicBezTo>
                    <a:pt x="168" y="3608"/>
                    <a:pt x="84" y="3024"/>
                    <a:pt x="322" y="2596"/>
                  </a:cubicBezTo>
                  <a:cubicBezTo>
                    <a:pt x="370" y="2500"/>
                    <a:pt x="430" y="2429"/>
                    <a:pt x="489" y="2346"/>
                  </a:cubicBezTo>
                  <a:cubicBezTo>
                    <a:pt x="739" y="2024"/>
                    <a:pt x="739" y="2024"/>
                    <a:pt x="477" y="1691"/>
                  </a:cubicBezTo>
                  <a:cubicBezTo>
                    <a:pt x="1" y="1083"/>
                    <a:pt x="180" y="381"/>
                    <a:pt x="894" y="107"/>
                  </a:cubicBezTo>
                  <a:cubicBezTo>
                    <a:pt x="1180" y="0"/>
                    <a:pt x="1358" y="48"/>
                    <a:pt x="1537" y="286"/>
                  </a:cubicBezTo>
                  <a:cubicBezTo>
                    <a:pt x="1870" y="726"/>
                    <a:pt x="1882" y="1322"/>
                    <a:pt x="1549" y="1762"/>
                  </a:cubicBezTo>
                  <a:cubicBezTo>
                    <a:pt x="1477" y="1869"/>
                    <a:pt x="1382" y="1965"/>
                    <a:pt x="1287" y="208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2"/>
            <p:cNvSpPr/>
            <p:nvPr/>
          </p:nvSpPr>
          <p:spPr>
            <a:xfrm>
              <a:off x="5550915" y="3275662"/>
              <a:ext cx="191909" cy="311448"/>
            </a:xfrm>
            <a:custGeom>
              <a:rect b="b" l="l" r="r" t="t"/>
              <a:pathLst>
                <a:path extrusionOk="0" h="3942" w="2429">
                  <a:moveTo>
                    <a:pt x="2250" y="382"/>
                  </a:moveTo>
                  <a:cubicBezTo>
                    <a:pt x="2334" y="918"/>
                    <a:pt x="2227" y="1513"/>
                    <a:pt x="2334" y="2061"/>
                  </a:cubicBezTo>
                  <a:cubicBezTo>
                    <a:pt x="2405" y="2370"/>
                    <a:pt x="2429" y="2608"/>
                    <a:pt x="2334" y="2918"/>
                  </a:cubicBezTo>
                  <a:cubicBezTo>
                    <a:pt x="2262" y="3156"/>
                    <a:pt x="2322" y="3442"/>
                    <a:pt x="2310" y="3704"/>
                  </a:cubicBezTo>
                  <a:cubicBezTo>
                    <a:pt x="2310" y="3823"/>
                    <a:pt x="2274" y="3942"/>
                    <a:pt x="2119" y="3942"/>
                  </a:cubicBezTo>
                  <a:cubicBezTo>
                    <a:pt x="1976" y="3942"/>
                    <a:pt x="1941" y="3823"/>
                    <a:pt x="1929" y="3704"/>
                  </a:cubicBezTo>
                  <a:cubicBezTo>
                    <a:pt x="1929" y="3501"/>
                    <a:pt x="1929" y="3311"/>
                    <a:pt x="1929" y="3108"/>
                  </a:cubicBezTo>
                  <a:cubicBezTo>
                    <a:pt x="1917" y="2692"/>
                    <a:pt x="1917" y="2692"/>
                    <a:pt x="1476" y="2692"/>
                  </a:cubicBezTo>
                  <a:cubicBezTo>
                    <a:pt x="1131" y="2692"/>
                    <a:pt x="774" y="2692"/>
                    <a:pt x="441" y="2692"/>
                  </a:cubicBezTo>
                  <a:cubicBezTo>
                    <a:pt x="310" y="2692"/>
                    <a:pt x="167" y="2716"/>
                    <a:pt x="83" y="2573"/>
                  </a:cubicBezTo>
                  <a:cubicBezTo>
                    <a:pt x="0" y="2430"/>
                    <a:pt x="83" y="2299"/>
                    <a:pt x="179" y="2216"/>
                  </a:cubicBezTo>
                  <a:cubicBezTo>
                    <a:pt x="810" y="1596"/>
                    <a:pt x="1298" y="846"/>
                    <a:pt x="1905" y="191"/>
                  </a:cubicBezTo>
                  <a:cubicBezTo>
                    <a:pt x="1941" y="156"/>
                    <a:pt x="1976" y="120"/>
                    <a:pt x="2012" y="96"/>
                  </a:cubicBezTo>
                  <a:cubicBezTo>
                    <a:pt x="2072" y="37"/>
                    <a:pt x="2155" y="1"/>
                    <a:pt x="2238" y="37"/>
                  </a:cubicBezTo>
                  <a:cubicBezTo>
                    <a:pt x="2322" y="84"/>
                    <a:pt x="2322" y="168"/>
                    <a:pt x="2298" y="251"/>
                  </a:cubicBezTo>
                  <a:cubicBezTo>
                    <a:pt x="2286" y="287"/>
                    <a:pt x="2274" y="311"/>
                    <a:pt x="2250" y="38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2"/>
            <p:cNvSpPr/>
            <p:nvPr/>
          </p:nvSpPr>
          <p:spPr>
            <a:xfrm>
              <a:off x="5426715" y="4904013"/>
              <a:ext cx="144900" cy="207079"/>
            </a:xfrm>
            <a:custGeom>
              <a:rect b="b" l="l" r="r" t="t"/>
              <a:pathLst>
                <a:path extrusionOk="0" h="2621" w="1834">
                  <a:moveTo>
                    <a:pt x="405" y="1394"/>
                  </a:moveTo>
                  <a:cubicBezTo>
                    <a:pt x="405" y="1691"/>
                    <a:pt x="405" y="1977"/>
                    <a:pt x="405" y="2275"/>
                  </a:cubicBezTo>
                  <a:cubicBezTo>
                    <a:pt x="405" y="2394"/>
                    <a:pt x="393" y="2513"/>
                    <a:pt x="239" y="2525"/>
                  </a:cubicBezTo>
                  <a:cubicBezTo>
                    <a:pt x="84" y="2525"/>
                    <a:pt x="48" y="2406"/>
                    <a:pt x="48" y="2287"/>
                  </a:cubicBezTo>
                  <a:cubicBezTo>
                    <a:pt x="36" y="2037"/>
                    <a:pt x="36" y="1787"/>
                    <a:pt x="36" y="1548"/>
                  </a:cubicBezTo>
                  <a:cubicBezTo>
                    <a:pt x="24" y="1203"/>
                    <a:pt x="36" y="846"/>
                    <a:pt x="36" y="501"/>
                  </a:cubicBezTo>
                  <a:cubicBezTo>
                    <a:pt x="36" y="405"/>
                    <a:pt x="0" y="298"/>
                    <a:pt x="119" y="251"/>
                  </a:cubicBezTo>
                  <a:cubicBezTo>
                    <a:pt x="250" y="191"/>
                    <a:pt x="322" y="298"/>
                    <a:pt x="393" y="382"/>
                  </a:cubicBezTo>
                  <a:cubicBezTo>
                    <a:pt x="643" y="691"/>
                    <a:pt x="846" y="1036"/>
                    <a:pt x="1036" y="1370"/>
                  </a:cubicBezTo>
                  <a:cubicBezTo>
                    <a:pt x="1120" y="1513"/>
                    <a:pt x="1203" y="1656"/>
                    <a:pt x="1393" y="1763"/>
                  </a:cubicBezTo>
                  <a:cubicBezTo>
                    <a:pt x="1453" y="1215"/>
                    <a:pt x="1524" y="703"/>
                    <a:pt x="1584" y="191"/>
                  </a:cubicBezTo>
                  <a:cubicBezTo>
                    <a:pt x="1596" y="108"/>
                    <a:pt x="1596" y="1"/>
                    <a:pt x="1703" y="1"/>
                  </a:cubicBezTo>
                  <a:cubicBezTo>
                    <a:pt x="1810" y="13"/>
                    <a:pt x="1822" y="108"/>
                    <a:pt x="1822" y="191"/>
                  </a:cubicBezTo>
                  <a:cubicBezTo>
                    <a:pt x="1834" y="382"/>
                    <a:pt x="1834" y="584"/>
                    <a:pt x="1822" y="786"/>
                  </a:cubicBezTo>
                  <a:cubicBezTo>
                    <a:pt x="1798" y="1263"/>
                    <a:pt x="1763" y="1739"/>
                    <a:pt x="1798" y="2215"/>
                  </a:cubicBezTo>
                  <a:cubicBezTo>
                    <a:pt x="1810" y="2346"/>
                    <a:pt x="1822" y="2489"/>
                    <a:pt x="1679" y="2560"/>
                  </a:cubicBezTo>
                  <a:cubicBezTo>
                    <a:pt x="1536" y="2620"/>
                    <a:pt x="1417" y="2537"/>
                    <a:pt x="1322" y="2441"/>
                  </a:cubicBezTo>
                  <a:cubicBezTo>
                    <a:pt x="1060" y="2191"/>
                    <a:pt x="798" y="1941"/>
                    <a:pt x="631" y="1620"/>
                  </a:cubicBezTo>
                  <a:cubicBezTo>
                    <a:pt x="584" y="1537"/>
                    <a:pt x="560" y="1429"/>
                    <a:pt x="405" y="13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2"/>
            <p:cNvSpPr/>
            <p:nvPr/>
          </p:nvSpPr>
          <p:spPr>
            <a:xfrm>
              <a:off x="4316735" y="4910570"/>
              <a:ext cx="160859" cy="207079"/>
            </a:xfrm>
            <a:custGeom>
              <a:rect b="b" l="l" r="r" t="t"/>
              <a:pathLst>
                <a:path extrusionOk="0" h="2621" w="2036">
                  <a:moveTo>
                    <a:pt x="405" y="846"/>
                  </a:moveTo>
                  <a:cubicBezTo>
                    <a:pt x="393" y="1204"/>
                    <a:pt x="369" y="1465"/>
                    <a:pt x="429" y="1715"/>
                  </a:cubicBezTo>
                  <a:cubicBezTo>
                    <a:pt x="488" y="1966"/>
                    <a:pt x="405" y="2204"/>
                    <a:pt x="357" y="2454"/>
                  </a:cubicBezTo>
                  <a:cubicBezTo>
                    <a:pt x="345" y="2525"/>
                    <a:pt x="310" y="2620"/>
                    <a:pt x="202" y="2597"/>
                  </a:cubicBezTo>
                  <a:cubicBezTo>
                    <a:pt x="95" y="2585"/>
                    <a:pt x="83" y="2489"/>
                    <a:pt x="95" y="2406"/>
                  </a:cubicBezTo>
                  <a:cubicBezTo>
                    <a:pt x="238" y="1823"/>
                    <a:pt x="24" y="1227"/>
                    <a:pt x="95" y="632"/>
                  </a:cubicBezTo>
                  <a:cubicBezTo>
                    <a:pt x="107" y="537"/>
                    <a:pt x="95" y="442"/>
                    <a:pt x="71" y="346"/>
                  </a:cubicBezTo>
                  <a:cubicBezTo>
                    <a:pt x="48" y="227"/>
                    <a:pt x="0" y="108"/>
                    <a:pt x="143" y="49"/>
                  </a:cubicBezTo>
                  <a:cubicBezTo>
                    <a:pt x="262" y="1"/>
                    <a:pt x="369" y="37"/>
                    <a:pt x="464" y="120"/>
                  </a:cubicBezTo>
                  <a:cubicBezTo>
                    <a:pt x="583" y="215"/>
                    <a:pt x="643" y="358"/>
                    <a:pt x="714" y="489"/>
                  </a:cubicBezTo>
                  <a:cubicBezTo>
                    <a:pt x="929" y="882"/>
                    <a:pt x="1214" y="1215"/>
                    <a:pt x="1560" y="1549"/>
                  </a:cubicBezTo>
                  <a:cubicBezTo>
                    <a:pt x="1679" y="1358"/>
                    <a:pt x="1631" y="1204"/>
                    <a:pt x="1619" y="1037"/>
                  </a:cubicBezTo>
                  <a:cubicBezTo>
                    <a:pt x="1607" y="763"/>
                    <a:pt x="1595" y="477"/>
                    <a:pt x="1595" y="203"/>
                  </a:cubicBezTo>
                  <a:cubicBezTo>
                    <a:pt x="1584" y="132"/>
                    <a:pt x="1619" y="72"/>
                    <a:pt x="1691" y="49"/>
                  </a:cubicBezTo>
                  <a:cubicBezTo>
                    <a:pt x="1774" y="37"/>
                    <a:pt x="1834" y="96"/>
                    <a:pt x="1834" y="156"/>
                  </a:cubicBezTo>
                  <a:cubicBezTo>
                    <a:pt x="1881" y="834"/>
                    <a:pt x="2036" y="1501"/>
                    <a:pt x="1988" y="2180"/>
                  </a:cubicBezTo>
                  <a:cubicBezTo>
                    <a:pt x="1976" y="2358"/>
                    <a:pt x="1810" y="2418"/>
                    <a:pt x="1655" y="2323"/>
                  </a:cubicBezTo>
                  <a:cubicBezTo>
                    <a:pt x="1548" y="2251"/>
                    <a:pt x="1453" y="2156"/>
                    <a:pt x="1369" y="2049"/>
                  </a:cubicBezTo>
                  <a:cubicBezTo>
                    <a:pt x="1072" y="1692"/>
                    <a:pt x="774" y="1311"/>
                    <a:pt x="405" y="8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2"/>
            <p:cNvSpPr/>
            <p:nvPr/>
          </p:nvSpPr>
          <p:spPr>
            <a:xfrm>
              <a:off x="4660972" y="4901168"/>
              <a:ext cx="130836" cy="219325"/>
            </a:xfrm>
            <a:custGeom>
              <a:rect b="b" l="l" r="r" t="t"/>
              <a:pathLst>
                <a:path extrusionOk="0" h="2776" w="1656">
                  <a:moveTo>
                    <a:pt x="25" y="1346"/>
                  </a:moveTo>
                  <a:cubicBezTo>
                    <a:pt x="25" y="1061"/>
                    <a:pt x="13" y="787"/>
                    <a:pt x="25" y="501"/>
                  </a:cubicBezTo>
                  <a:cubicBezTo>
                    <a:pt x="36" y="108"/>
                    <a:pt x="191" y="1"/>
                    <a:pt x="572" y="156"/>
                  </a:cubicBezTo>
                  <a:cubicBezTo>
                    <a:pt x="1191" y="394"/>
                    <a:pt x="1656" y="1049"/>
                    <a:pt x="1572" y="1739"/>
                  </a:cubicBezTo>
                  <a:cubicBezTo>
                    <a:pt x="1489" y="2346"/>
                    <a:pt x="739" y="2775"/>
                    <a:pt x="179" y="2549"/>
                  </a:cubicBezTo>
                  <a:cubicBezTo>
                    <a:pt x="25" y="2489"/>
                    <a:pt x="1" y="2370"/>
                    <a:pt x="1" y="2227"/>
                  </a:cubicBezTo>
                  <a:cubicBezTo>
                    <a:pt x="1" y="1930"/>
                    <a:pt x="1" y="1632"/>
                    <a:pt x="1" y="13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2"/>
            <p:cNvSpPr/>
            <p:nvPr/>
          </p:nvSpPr>
          <p:spPr>
            <a:xfrm>
              <a:off x="5630871" y="4906857"/>
              <a:ext cx="127992" cy="208896"/>
            </a:xfrm>
            <a:custGeom>
              <a:rect b="b" l="l" r="r" t="t"/>
              <a:pathLst>
                <a:path extrusionOk="0" h="2644" w="1620">
                  <a:moveTo>
                    <a:pt x="1512" y="1441"/>
                  </a:moveTo>
                  <a:cubicBezTo>
                    <a:pt x="1619" y="1989"/>
                    <a:pt x="929" y="2644"/>
                    <a:pt x="250" y="2608"/>
                  </a:cubicBezTo>
                  <a:cubicBezTo>
                    <a:pt x="95" y="2596"/>
                    <a:pt x="0" y="2536"/>
                    <a:pt x="0" y="2370"/>
                  </a:cubicBezTo>
                  <a:cubicBezTo>
                    <a:pt x="12" y="1691"/>
                    <a:pt x="0" y="1024"/>
                    <a:pt x="24" y="346"/>
                  </a:cubicBezTo>
                  <a:cubicBezTo>
                    <a:pt x="24" y="96"/>
                    <a:pt x="179" y="0"/>
                    <a:pt x="417" y="60"/>
                  </a:cubicBezTo>
                  <a:cubicBezTo>
                    <a:pt x="941" y="179"/>
                    <a:pt x="1500" y="905"/>
                    <a:pt x="1512" y="144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2"/>
            <p:cNvSpPr/>
            <p:nvPr/>
          </p:nvSpPr>
          <p:spPr>
            <a:xfrm>
              <a:off x="4962939" y="4906857"/>
              <a:ext cx="127992" cy="207000"/>
            </a:xfrm>
            <a:custGeom>
              <a:rect b="b" l="l" r="r" t="t"/>
              <a:pathLst>
                <a:path extrusionOk="0" h="2620" w="1620">
                  <a:moveTo>
                    <a:pt x="548" y="12"/>
                  </a:moveTo>
                  <a:cubicBezTo>
                    <a:pt x="751" y="60"/>
                    <a:pt x="1001" y="72"/>
                    <a:pt x="1215" y="203"/>
                  </a:cubicBezTo>
                  <a:cubicBezTo>
                    <a:pt x="1572" y="429"/>
                    <a:pt x="1608" y="917"/>
                    <a:pt x="1298" y="1286"/>
                  </a:cubicBezTo>
                  <a:cubicBezTo>
                    <a:pt x="1013" y="1620"/>
                    <a:pt x="1013" y="1620"/>
                    <a:pt x="1322" y="1953"/>
                  </a:cubicBezTo>
                  <a:cubicBezTo>
                    <a:pt x="1394" y="2036"/>
                    <a:pt x="1465" y="2120"/>
                    <a:pt x="1537" y="2215"/>
                  </a:cubicBezTo>
                  <a:cubicBezTo>
                    <a:pt x="1596" y="2322"/>
                    <a:pt x="1620" y="2441"/>
                    <a:pt x="1513" y="2536"/>
                  </a:cubicBezTo>
                  <a:cubicBezTo>
                    <a:pt x="1394" y="2620"/>
                    <a:pt x="1287" y="2560"/>
                    <a:pt x="1215" y="2453"/>
                  </a:cubicBezTo>
                  <a:cubicBezTo>
                    <a:pt x="1072" y="2227"/>
                    <a:pt x="834" y="2084"/>
                    <a:pt x="751" y="1822"/>
                  </a:cubicBezTo>
                  <a:cubicBezTo>
                    <a:pt x="715" y="1727"/>
                    <a:pt x="644" y="1691"/>
                    <a:pt x="548" y="1715"/>
                  </a:cubicBezTo>
                  <a:cubicBezTo>
                    <a:pt x="453" y="1727"/>
                    <a:pt x="370" y="1774"/>
                    <a:pt x="358" y="1893"/>
                  </a:cubicBezTo>
                  <a:cubicBezTo>
                    <a:pt x="346" y="2048"/>
                    <a:pt x="346" y="2191"/>
                    <a:pt x="322" y="2334"/>
                  </a:cubicBezTo>
                  <a:cubicBezTo>
                    <a:pt x="322" y="2429"/>
                    <a:pt x="263" y="2501"/>
                    <a:pt x="179" y="2513"/>
                  </a:cubicBezTo>
                  <a:cubicBezTo>
                    <a:pt x="84" y="2513"/>
                    <a:pt x="36" y="2429"/>
                    <a:pt x="36" y="2346"/>
                  </a:cubicBezTo>
                  <a:cubicBezTo>
                    <a:pt x="24" y="1703"/>
                    <a:pt x="1" y="1060"/>
                    <a:pt x="13" y="417"/>
                  </a:cubicBezTo>
                  <a:cubicBezTo>
                    <a:pt x="13" y="108"/>
                    <a:pt x="167" y="0"/>
                    <a:pt x="548" y="1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2"/>
            <p:cNvSpPr/>
            <p:nvPr/>
          </p:nvSpPr>
          <p:spPr>
            <a:xfrm>
              <a:off x="5240414" y="4913415"/>
              <a:ext cx="152484" cy="208896"/>
            </a:xfrm>
            <a:custGeom>
              <a:rect b="b" l="l" r="r" t="t"/>
              <a:pathLst>
                <a:path extrusionOk="0" h="2644" w="1930">
                  <a:moveTo>
                    <a:pt x="703" y="1858"/>
                  </a:moveTo>
                  <a:cubicBezTo>
                    <a:pt x="572" y="1834"/>
                    <a:pt x="549" y="1941"/>
                    <a:pt x="501" y="2025"/>
                  </a:cubicBezTo>
                  <a:cubicBezTo>
                    <a:pt x="394" y="2191"/>
                    <a:pt x="370" y="2394"/>
                    <a:pt x="215" y="2537"/>
                  </a:cubicBezTo>
                  <a:cubicBezTo>
                    <a:pt x="180" y="2572"/>
                    <a:pt x="132" y="2596"/>
                    <a:pt x="84" y="2572"/>
                  </a:cubicBezTo>
                  <a:cubicBezTo>
                    <a:pt x="25" y="2549"/>
                    <a:pt x="1" y="2513"/>
                    <a:pt x="13" y="2453"/>
                  </a:cubicBezTo>
                  <a:cubicBezTo>
                    <a:pt x="25" y="2370"/>
                    <a:pt x="25" y="2287"/>
                    <a:pt x="61" y="2215"/>
                  </a:cubicBezTo>
                  <a:cubicBezTo>
                    <a:pt x="358" y="1620"/>
                    <a:pt x="453" y="953"/>
                    <a:pt x="703" y="346"/>
                  </a:cubicBezTo>
                  <a:cubicBezTo>
                    <a:pt x="727" y="286"/>
                    <a:pt x="751" y="227"/>
                    <a:pt x="763" y="167"/>
                  </a:cubicBezTo>
                  <a:cubicBezTo>
                    <a:pt x="799" y="72"/>
                    <a:pt x="846" y="13"/>
                    <a:pt x="930" y="13"/>
                  </a:cubicBezTo>
                  <a:cubicBezTo>
                    <a:pt x="1061" y="1"/>
                    <a:pt x="1084" y="108"/>
                    <a:pt x="1120" y="203"/>
                  </a:cubicBezTo>
                  <a:cubicBezTo>
                    <a:pt x="1215" y="536"/>
                    <a:pt x="1311" y="870"/>
                    <a:pt x="1406" y="1203"/>
                  </a:cubicBezTo>
                  <a:cubicBezTo>
                    <a:pt x="1501" y="1513"/>
                    <a:pt x="1632" y="1822"/>
                    <a:pt x="1775" y="2120"/>
                  </a:cubicBezTo>
                  <a:cubicBezTo>
                    <a:pt x="1846" y="2263"/>
                    <a:pt x="1930" y="2453"/>
                    <a:pt x="1727" y="2549"/>
                  </a:cubicBezTo>
                  <a:cubicBezTo>
                    <a:pt x="1501" y="2644"/>
                    <a:pt x="1418" y="2465"/>
                    <a:pt x="1382" y="2299"/>
                  </a:cubicBezTo>
                  <a:cubicBezTo>
                    <a:pt x="1299" y="1918"/>
                    <a:pt x="1001" y="1894"/>
                    <a:pt x="703" y="185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2"/>
            <p:cNvSpPr/>
            <p:nvPr/>
          </p:nvSpPr>
          <p:spPr>
            <a:xfrm>
              <a:off x="4831233" y="4905909"/>
              <a:ext cx="101683" cy="219246"/>
            </a:xfrm>
            <a:custGeom>
              <a:rect b="b" l="l" r="r" t="t"/>
              <a:pathLst>
                <a:path extrusionOk="0" h="2775" w="1287">
                  <a:moveTo>
                    <a:pt x="1179" y="1953"/>
                  </a:moveTo>
                  <a:cubicBezTo>
                    <a:pt x="1239" y="2179"/>
                    <a:pt x="1287" y="2394"/>
                    <a:pt x="1072" y="2560"/>
                  </a:cubicBezTo>
                  <a:cubicBezTo>
                    <a:pt x="834" y="2775"/>
                    <a:pt x="560" y="2715"/>
                    <a:pt x="287" y="2620"/>
                  </a:cubicBezTo>
                  <a:cubicBezTo>
                    <a:pt x="25" y="2548"/>
                    <a:pt x="1" y="2334"/>
                    <a:pt x="13" y="2108"/>
                  </a:cubicBezTo>
                  <a:cubicBezTo>
                    <a:pt x="13" y="1560"/>
                    <a:pt x="1" y="1024"/>
                    <a:pt x="13" y="477"/>
                  </a:cubicBezTo>
                  <a:cubicBezTo>
                    <a:pt x="25" y="60"/>
                    <a:pt x="96" y="0"/>
                    <a:pt x="525" y="24"/>
                  </a:cubicBezTo>
                  <a:cubicBezTo>
                    <a:pt x="727" y="36"/>
                    <a:pt x="918" y="72"/>
                    <a:pt x="1108" y="96"/>
                  </a:cubicBezTo>
                  <a:cubicBezTo>
                    <a:pt x="1156" y="108"/>
                    <a:pt x="1203" y="131"/>
                    <a:pt x="1203" y="203"/>
                  </a:cubicBezTo>
                  <a:cubicBezTo>
                    <a:pt x="1203" y="262"/>
                    <a:pt x="1168" y="286"/>
                    <a:pt x="1120" y="310"/>
                  </a:cubicBezTo>
                  <a:cubicBezTo>
                    <a:pt x="977" y="381"/>
                    <a:pt x="810" y="381"/>
                    <a:pt x="644" y="381"/>
                  </a:cubicBezTo>
                  <a:cubicBezTo>
                    <a:pt x="465" y="381"/>
                    <a:pt x="406" y="465"/>
                    <a:pt x="417" y="631"/>
                  </a:cubicBezTo>
                  <a:cubicBezTo>
                    <a:pt x="417" y="762"/>
                    <a:pt x="429" y="893"/>
                    <a:pt x="620" y="905"/>
                  </a:cubicBezTo>
                  <a:cubicBezTo>
                    <a:pt x="727" y="905"/>
                    <a:pt x="846" y="917"/>
                    <a:pt x="953" y="941"/>
                  </a:cubicBezTo>
                  <a:cubicBezTo>
                    <a:pt x="1060" y="965"/>
                    <a:pt x="1132" y="1036"/>
                    <a:pt x="1120" y="1155"/>
                  </a:cubicBezTo>
                  <a:cubicBezTo>
                    <a:pt x="1108" y="1239"/>
                    <a:pt x="1025" y="1286"/>
                    <a:pt x="941" y="1298"/>
                  </a:cubicBezTo>
                  <a:cubicBezTo>
                    <a:pt x="929" y="1298"/>
                    <a:pt x="906" y="1298"/>
                    <a:pt x="894" y="1298"/>
                  </a:cubicBezTo>
                  <a:cubicBezTo>
                    <a:pt x="739" y="1346"/>
                    <a:pt x="513" y="1203"/>
                    <a:pt x="453" y="1393"/>
                  </a:cubicBezTo>
                  <a:cubicBezTo>
                    <a:pt x="370" y="1644"/>
                    <a:pt x="382" y="1917"/>
                    <a:pt x="441" y="2179"/>
                  </a:cubicBezTo>
                  <a:cubicBezTo>
                    <a:pt x="489" y="2382"/>
                    <a:pt x="834" y="2394"/>
                    <a:pt x="977" y="2227"/>
                  </a:cubicBezTo>
                  <a:cubicBezTo>
                    <a:pt x="1049" y="2144"/>
                    <a:pt x="989" y="1989"/>
                    <a:pt x="1179" y="195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2"/>
            <p:cNvSpPr/>
            <p:nvPr/>
          </p:nvSpPr>
          <p:spPr>
            <a:xfrm>
              <a:off x="4520812" y="4906857"/>
              <a:ext cx="107292" cy="218298"/>
            </a:xfrm>
            <a:custGeom>
              <a:rect b="b" l="l" r="r" t="t"/>
              <a:pathLst>
                <a:path extrusionOk="0" h="2763" w="1358">
                  <a:moveTo>
                    <a:pt x="1346" y="1798"/>
                  </a:moveTo>
                  <a:cubicBezTo>
                    <a:pt x="1251" y="2572"/>
                    <a:pt x="1048" y="2763"/>
                    <a:pt x="394" y="2763"/>
                  </a:cubicBezTo>
                  <a:cubicBezTo>
                    <a:pt x="84" y="2763"/>
                    <a:pt x="1" y="2703"/>
                    <a:pt x="1" y="2394"/>
                  </a:cubicBezTo>
                  <a:cubicBezTo>
                    <a:pt x="1" y="2001"/>
                    <a:pt x="48" y="1608"/>
                    <a:pt x="60" y="1203"/>
                  </a:cubicBezTo>
                  <a:cubicBezTo>
                    <a:pt x="72" y="929"/>
                    <a:pt x="60" y="643"/>
                    <a:pt x="72" y="369"/>
                  </a:cubicBezTo>
                  <a:cubicBezTo>
                    <a:pt x="84" y="48"/>
                    <a:pt x="132" y="0"/>
                    <a:pt x="453" y="0"/>
                  </a:cubicBezTo>
                  <a:cubicBezTo>
                    <a:pt x="715" y="0"/>
                    <a:pt x="989" y="0"/>
                    <a:pt x="1239" y="84"/>
                  </a:cubicBezTo>
                  <a:cubicBezTo>
                    <a:pt x="1287" y="96"/>
                    <a:pt x="1334" y="143"/>
                    <a:pt x="1346" y="179"/>
                  </a:cubicBezTo>
                  <a:cubicBezTo>
                    <a:pt x="1358" y="250"/>
                    <a:pt x="1298" y="298"/>
                    <a:pt x="1227" y="298"/>
                  </a:cubicBezTo>
                  <a:cubicBezTo>
                    <a:pt x="1025" y="310"/>
                    <a:pt x="834" y="322"/>
                    <a:pt x="632" y="322"/>
                  </a:cubicBezTo>
                  <a:cubicBezTo>
                    <a:pt x="465" y="322"/>
                    <a:pt x="382" y="393"/>
                    <a:pt x="394" y="560"/>
                  </a:cubicBezTo>
                  <a:cubicBezTo>
                    <a:pt x="406" y="703"/>
                    <a:pt x="382" y="858"/>
                    <a:pt x="429" y="1000"/>
                  </a:cubicBezTo>
                  <a:cubicBezTo>
                    <a:pt x="489" y="1155"/>
                    <a:pt x="656" y="1072"/>
                    <a:pt x="787" y="1096"/>
                  </a:cubicBezTo>
                  <a:cubicBezTo>
                    <a:pt x="882" y="1120"/>
                    <a:pt x="977" y="1143"/>
                    <a:pt x="977" y="1274"/>
                  </a:cubicBezTo>
                  <a:cubicBezTo>
                    <a:pt x="977" y="1393"/>
                    <a:pt x="858" y="1417"/>
                    <a:pt x="763" y="1441"/>
                  </a:cubicBezTo>
                  <a:cubicBezTo>
                    <a:pt x="644" y="1477"/>
                    <a:pt x="429" y="1381"/>
                    <a:pt x="406" y="1608"/>
                  </a:cubicBezTo>
                  <a:cubicBezTo>
                    <a:pt x="370" y="1834"/>
                    <a:pt x="346" y="2072"/>
                    <a:pt x="417" y="2286"/>
                  </a:cubicBezTo>
                  <a:cubicBezTo>
                    <a:pt x="465" y="2441"/>
                    <a:pt x="870" y="2394"/>
                    <a:pt x="1025" y="2227"/>
                  </a:cubicBezTo>
                  <a:cubicBezTo>
                    <a:pt x="1132" y="2108"/>
                    <a:pt x="1144" y="1917"/>
                    <a:pt x="1346" y="179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2"/>
            <p:cNvSpPr/>
            <p:nvPr/>
          </p:nvSpPr>
          <p:spPr>
            <a:xfrm>
              <a:off x="4559368" y="3266260"/>
              <a:ext cx="123331" cy="154381"/>
            </a:xfrm>
            <a:custGeom>
              <a:rect b="b" l="l" r="r" t="t"/>
              <a:pathLst>
                <a:path extrusionOk="0" h="1954" w="1561">
                  <a:moveTo>
                    <a:pt x="72" y="1096"/>
                  </a:moveTo>
                  <a:cubicBezTo>
                    <a:pt x="72" y="549"/>
                    <a:pt x="263" y="251"/>
                    <a:pt x="644" y="84"/>
                  </a:cubicBezTo>
                  <a:cubicBezTo>
                    <a:pt x="870" y="1"/>
                    <a:pt x="1096" y="25"/>
                    <a:pt x="1299" y="144"/>
                  </a:cubicBezTo>
                  <a:cubicBezTo>
                    <a:pt x="1370" y="191"/>
                    <a:pt x="1406" y="275"/>
                    <a:pt x="1382" y="358"/>
                  </a:cubicBezTo>
                  <a:cubicBezTo>
                    <a:pt x="1358" y="489"/>
                    <a:pt x="1275" y="430"/>
                    <a:pt x="1191" y="418"/>
                  </a:cubicBezTo>
                  <a:cubicBezTo>
                    <a:pt x="680" y="322"/>
                    <a:pt x="406" y="572"/>
                    <a:pt x="453" y="1084"/>
                  </a:cubicBezTo>
                  <a:cubicBezTo>
                    <a:pt x="489" y="1346"/>
                    <a:pt x="596" y="1465"/>
                    <a:pt x="858" y="1489"/>
                  </a:cubicBezTo>
                  <a:cubicBezTo>
                    <a:pt x="1037" y="1513"/>
                    <a:pt x="1215" y="1501"/>
                    <a:pt x="1406" y="1501"/>
                  </a:cubicBezTo>
                  <a:cubicBezTo>
                    <a:pt x="1465" y="1501"/>
                    <a:pt x="1537" y="1513"/>
                    <a:pt x="1549" y="1596"/>
                  </a:cubicBezTo>
                  <a:cubicBezTo>
                    <a:pt x="1561" y="1680"/>
                    <a:pt x="1513" y="1727"/>
                    <a:pt x="1453" y="1751"/>
                  </a:cubicBezTo>
                  <a:cubicBezTo>
                    <a:pt x="1120" y="1906"/>
                    <a:pt x="775" y="1954"/>
                    <a:pt x="453" y="1775"/>
                  </a:cubicBezTo>
                  <a:cubicBezTo>
                    <a:pt x="191" y="1620"/>
                    <a:pt x="1" y="1382"/>
                    <a:pt x="72" y="10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2"/>
            <p:cNvSpPr/>
            <p:nvPr/>
          </p:nvSpPr>
          <p:spPr>
            <a:xfrm>
              <a:off x="5130357" y="4911518"/>
              <a:ext cx="87619" cy="218377"/>
            </a:xfrm>
            <a:custGeom>
              <a:rect b="b" l="l" r="r" t="t"/>
              <a:pathLst>
                <a:path extrusionOk="0" h="2764" w="1109">
                  <a:moveTo>
                    <a:pt x="1108" y="1965"/>
                  </a:moveTo>
                  <a:cubicBezTo>
                    <a:pt x="1096" y="2251"/>
                    <a:pt x="1073" y="2513"/>
                    <a:pt x="775" y="2620"/>
                  </a:cubicBezTo>
                  <a:cubicBezTo>
                    <a:pt x="370" y="2763"/>
                    <a:pt x="120" y="2585"/>
                    <a:pt x="96" y="2144"/>
                  </a:cubicBezTo>
                  <a:cubicBezTo>
                    <a:pt x="72" y="1596"/>
                    <a:pt x="96" y="1061"/>
                    <a:pt x="49" y="513"/>
                  </a:cubicBezTo>
                  <a:cubicBezTo>
                    <a:pt x="37" y="346"/>
                    <a:pt x="1" y="25"/>
                    <a:pt x="227" y="13"/>
                  </a:cubicBezTo>
                  <a:cubicBezTo>
                    <a:pt x="477" y="1"/>
                    <a:pt x="382" y="310"/>
                    <a:pt x="406" y="489"/>
                  </a:cubicBezTo>
                  <a:cubicBezTo>
                    <a:pt x="489" y="965"/>
                    <a:pt x="489" y="1442"/>
                    <a:pt x="489" y="1918"/>
                  </a:cubicBezTo>
                  <a:cubicBezTo>
                    <a:pt x="489" y="2049"/>
                    <a:pt x="441" y="2204"/>
                    <a:pt x="596" y="2275"/>
                  </a:cubicBezTo>
                  <a:cubicBezTo>
                    <a:pt x="787" y="2346"/>
                    <a:pt x="799" y="2144"/>
                    <a:pt x="882" y="2061"/>
                  </a:cubicBezTo>
                  <a:cubicBezTo>
                    <a:pt x="918" y="2025"/>
                    <a:pt x="965" y="1965"/>
                    <a:pt x="1108" y="196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2"/>
            <p:cNvSpPr/>
            <p:nvPr/>
          </p:nvSpPr>
          <p:spPr>
            <a:xfrm>
              <a:off x="4715566" y="3114881"/>
              <a:ext cx="99786" cy="100656"/>
            </a:xfrm>
            <a:custGeom>
              <a:rect b="b" l="l" r="r" t="t"/>
              <a:pathLst>
                <a:path extrusionOk="0" h="1274" w="1263">
                  <a:moveTo>
                    <a:pt x="429" y="869"/>
                  </a:moveTo>
                  <a:cubicBezTo>
                    <a:pt x="262" y="893"/>
                    <a:pt x="357" y="1167"/>
                    <a:pt x="179" y="1119"/>
                  </a:cubicBezTo>
                  <a:cubicBezTo>
                    <a:pt x="0" y="1072"/>
                    <a:pt x="96" y="893"/>
                    <a:pt x="84" y="774"/>
                  </a:cubicBezTo>
                  <a:cubicBezTo>
                    <a:pt x="72" y="655"/>
                    <a:pt x="96" y="548"/>
                    <a:pt x="107" y="429"/>
                  </a:cubicBezTo>
                  <a:cubicBezTo>
                    <a:pt x="107" y="250"/>
                    <a:pt x="131" y="83"/>
                    <a:pt x="346" y="60"/>
                  </a:cubicBezTo>
                  <a:cubicBezTo>
                    <a:pt x="536" y="24"/>
                    <a:pt x="738" y="0"/>
                    <a:pt x="893" y="179"/>
                  </a:cubicBezTo>
                  <a:cubicBezTo>
                    <a:pt x="977" y="274"/>
                    <a:pt x="1048" y="405"/>
                    <a:pt x="965" y="488"/>
                  </a:cubicBezTo>
                  <a:cubicBezTo>
                    <a:pt x="738" y="726"/>
                    <a:pt x="905" y="822"/>
                    <a:pt x="1084" y="929"/>
                  </a:cubicBezTo>
                  <a:cubicBezTo>
                    <a:pt x="1119" y="953"/>
                    <a:pt x="1155" y="988"/>
                    <a:pt x="1191" y="1024"/>
                  </a:cubicBezTo>
                  <a:cubicBezTo>
                    <a:pt x="1239" y="1083"/>
                    <a:pt x="1262" y="1143"/>
                    <a:pt x="1215" y="1203"/>
                  </a:cubicBezTo>
                  <a:cubicBezTo>
                    <a:pt x="1179" y="1262"/>
                    <a:pt x="1096" y="1274"/>
                    <a:pt x="1036" y="1250"/>
                  </a:cubicBezTo>
                  <a:cubicBezTo>
                    <a:pt x="953" y="1226"/>
                    <a:pt x="881" y="1179"/>
                    <a:pt x="822" y="1131"/>
                  </a:cubicBezTo>
                  <a:cubicBezTo>
                    <a:pt x="679" y="1048"/>
                    <a:pt x="548" y="953"/>
                    <a:pt x="429" y="86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2"/>
            <p:cNvSpPr/>
            <p:nvPr/>
          </p:nvSpPr>
          <p:spPr>
            <a:xfrm>
              <a:off x="5637428" y="3125152"/>
              <a:ext cx="90385" cy="92281"/>
            </a:xfrm>
            <a:custGeom>
              <a:rect b="b" l="l" r="r" t="t"/>
              <a:pathLst>
                <a:path extrusionOk="0" h="1168" w="1144">
                  <a:moveTo>
                    <a:pt x="441" y="1"/>
                  </a:moveTo>
                  <a:cubicBezTo>
                    <a:pt x="524" y="25"/>
                    <a:pt x="608" y="37"/>
                    <a:pt x="679" y="61"/>
                  </a:cubicBezTo>
                  <a:cubicBezTo>
                    <a:pt x="977" y="180"/>
                    <a:pt x="1143" y="430"/>
                    <a:pt x="1084" y="668"/>
                  </a:cubicBezTo>
                  <a:cubicBezTo>
                    <a:pt x="1012" y="918"/>
                    <a:pt x="584" y="1168"/>
                    <a:pt x="334" y="1096"/>
                  </a:cubicBezTo>
                  <a:cubicBezTo>
                    <a:pt x="143" y="1061"/>
                    <a:pt x="96" y="918"/>
                    <a:pt x="119" y="763"/>
                  </a:cubicBezTo>
                  <a:cubicBezTo>
                    <a:pt x="155" y="513"/>
                    <a:pt x="0" y="239"/>
                    <a:pt x="250" y="37"/>
                  </a:cubicBezTo>
                  <a:cubicBezTo>
                    <a:pt x="298" y="1"/>
                    <a:pt x="381" y="13"/>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2"/>
            <p:cNvSpPr/>
            <p:nvPr/>
          </p:nvSpPr>
          <p:spPr>
            <a:xfrm>
              <a:off x="4438012" y="3111089"/>
              <a:ext cx="88567" cy="89436"/>
            </a:xfrm>
            <a:custGeom>
              <a:rect b="b" l="l" r="r" t="t"/>
              <a:pathLst>
                <a:path extrusionOk="0" h="1132" w="1121">
                  <a:moveTo>
                    <a:pt x="513" y="1120"/>
                  </a:moveTo>
                  <a:cubicBezTo>
                    <a:pt x="168" y="1108"/>
                    <a:pt x="1" y="929"/>
                    <a:pt x="1" y="596"/>
                  </a:cubicBezTo>
                  <a:cubicBezTo>
                    <a:pt x="13" y="262"/>
                    <a:pt x="263" y="0"/>
                    <a:pt x="584" y="12"/>
                  </a:cubicBezTo>
                  <a:cubicBezTo>
                    <a:pt x="858" y="12"/>
                    <a:pt x="1108" y="239"/>
                    <a:pt x="1108" y="489"/>
                  </a:cubicBezTo>
                  <a:cubicBezTo>
                    <a:pt x="1120" y="822"/>
                    <a:pt x="834" y="1131"/>
                    <a:pt x="513" y="112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2"/>
            <p:cNvSpPr/>
            <p:nvPr/>
          </p:nvSpPr>
          <p:spPr>
            <a:xfrm>
              <a:off x="4915930" y="3116698"/>
              <a:ext cx="80983" cy="93229"/>
            </a:xfrm>
            <a:custGeom>
              <a:rect b="b" l="l" r="r" t="t"/>
              <a:pathLst>
                <a:path extrusionOk="0" h="1180" w="1025">
                  <a:moveTo>
                    <a:pt x="60" y="1"/>
                  </a:moveTo>
                  <a:cubicBezTo>
                    <a:pt x="274" y="37"/>
                    <a:pt x="298" y="179"/>
                    <a:pt x="322" y="310"/>
                  </a:cubicBezTo>
                  <a:cubicBezTo>
                    <a:pt x="334" y="382"/>
                    <a:pt x="346" y="477"/>
                    <a:pt x="465" y="477"/>
                  </a:cubicBezTo>
                  <a:cubicBezTo>
                    <a:pt x="548" y="465"/>
                    <a:pt x="608" y="406"/>
                    <a:pt x="619" y="310"/>
                  </a:cubicBezTo>
                  <a:cubicBezTo>
                    <a:pt x="643" y="215"/>
                    <a:pt x="679" y="108"/>
                    <a:pt x="810" y="144"/>
                  </a:cubicBezTo>
                  <a:cubicBezTo>
                    <a:pt x="893" y="168"/>
                    <a:pt x="917" y="263"/>
                    <a:pt x="929" y="346"/>
                  </a:cubicBezTo>
                  <a:cubicBezTo>
                    <a:pt x="965" y="560"/>
                    <a:pt x="989" y="775"/>
                    <a:pt x="1012" y="977"/>
                  </a:cubicBezTo>
                  <a:cubicBezTo>
                    <a:pt x="1024" y="1072"/>
                    <a:pt x="977" y="1156"/>
                    <a:pt x="893" y="1168"/>
                  </a:cubicBezTo>
                  <a:cubicBezTo>
                    <a:pt x="834" y="1180"/>
                    <a:pt x="762" y="1144"/>
                    <a:pt x="727" y="1084"/>
                  </a:cubicBezTo>
                  <a:cubicBezTo>
                    <a:pt x="703" y="1037"/>
                    <a:pt x="679" y="989"/>
                    <a:pt x="667" y="941"/>
                  </a:cubicBezTo>
                  <a:cubicBezTo>
                    <a:pt x="631" y="846"/>
                    <a:pt x="608" y="751"/>
                    <a:pt x="477" y="763"/>
                  </a:cubicBezTo>
                  <a:cubicBezTo>
                    <a:pt x="334" y="775"/>
                    <a:pt x="358" y="894"/>
                    <a:pt x="346" y="989"/>
                  </a:cubicBezTo>
                  <a:cubicBezTo>
                    <a:pt x="334" y="1049"/>
                    <a:pt x="310" y="1108"/>
                    <a:pt x="227" y="1108"/>
                  </a:cubicBezTo>
                  <a:cubicBezTo>
                    <a:pt x="143" y="1108"/>
                    <a:pt x="107" y="1049"/>
                    <a:pt x="72" y="1001"/>
                  </a:cubicBezTo>
                  <a:cubicBezTo>
                    <a:pt x="12" y="858"/>
                    <a:pt x="0" y="537"/>
                    <a:pt x="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2"/>
            <p:cNvSpPr/>
            <p:nvPr/>
          </p:nvSpPr>
          <p:spPr>
            <a:xfrm>
              <a:off x="5503826" y="3122387"/>
              <a:ext cx="115825" cy="85644"/>
            </a:xfrm>
            <a:custGeom>
              <a:rect b="b" l="l" r="r" t="t"/>
              <a:pathLst>
                <a:path extrusionOk="0" h="1084" w="1466">
                  <a:moveTo>
                    <a:pt x="489" y="512"/>
                  </a:moveTo>
                  <a:cubicBezTo>
                    <a:pt x="358" y="691"/>
                    <a:pt x="429" y="1024"/>
                    <a:pt x="227" y="977"/>
                  </a:cubicBezTo>
                  <a:cubicBezTo>
                    <a:pt x="1" y="929"/>
                    <a:pt x="144" y="643"/>
                    <a:pt x="132" y="465"/>
                  </a:cubicBezTo>
                  <a:cubicBezTo>
                    <a:pt x="132" y="381"/>
                    <a:pt x="167" y="298"/>
                    <a:pt x="203" y="226"/>
                  </a:cubicBezTo>
                  <a:cubicBezTo>
                    <a:pt x="275" y="48"/>
                    <a:pt x="394" y="0"/>
                    <a:pt x="548" y="131"/>
                  </a:cubicBezTo>
                  <a:cubicBezTo>
                    <a:pt x="691" y="250"/>
                    <a:pt x="810" y="369"/>
                    <a:pt x="941" y="488"/>
                  </a:cubicBezTo>
                  <a:cubicBezTo>
                    <a:pt x="1096" y="465"/>
                    <a:pt x="1025" y="322"/>
                    <a:pt x="1084" y="250"/>
                  </a:cubicBezTo>
                  <a:cubicBezTo>
                    <a:pt x="1132" y="191"/>
                    <a:pt x="1168" y="107"/>
                    <a:pt x="1275" y="143"/>
                  </a:cubicBezTo>
                  <a:cubicBezTo>
                    <a:pt x="1358" y="167"/>
                    <a:pt x="1358" y="238"/>
                    <a:pt x="1346" y="310"/>
                  </a:cubicBezTo>
                  <a:cubicBezTo>
                    <a:pt x="1310" y="524"/>
                    <a:pt x="1465" y="810"/>
                    <a:pt x="1215" y="941"/>
                  </a:cubicBezTo>
                  <a:cubicBezTo>
                    <a:pt x="941" y="1084"/>
                    <a:pt x="822" y="786"/>
                    <a:pt x="656" y="643"/>
                  </a:cubicBezTo>
                  <a:cubicBezTo>
                    <a:pt x="608" y="607"/>
                    <a:pt x="560" y="560"/>
                    <a:pt x="489" y="51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2"/>
            <p:cNvSpPr/>
            <p:nvPr/>
          </p:nvSpPr>
          <p:spPr>
            <a:xfrm>
              <a:off x="5322266" y="3110141"/>
              <a:ext cx="100735" cy="97890"/>
            </a:xfrm>
            <a:custGeom>
              <a:rect b="b" l="l" r="r" t="t"/>
              <a:pathLst>
                <a:path extrusionOk="0" h="1239" w="1275">
                  <a:moveTo>
                    <a:pt x="501" y="822"/>
                  </a:moveTo>
                  <a:cubicBezTo>
                    <a:pt x="477" y="917"/>
                    <a:pt x="465" y="965"/>
                    <a:pt x="465" y="1013"/>
                  </a:cubicBezTo>
                  <a:cubicBezTo>
                    <a:pt x="441" y="1108"/>
                    <a:pt x="382" y="1155"/>
                    <a:pt x="287" y="1143"/>
                  </a:cubicBezTo>
                  <a:cubicBezTo>
                    <a:pt x="227" y="1132"/>
                    <a:pt x="179" y="1072"/>
                    <a:pt x="168" y="1001"/>
                  </a:cubicBezTo>
                  <a:cubicBezTo>
                    <a:pt x="156" y="822"/>
                    <a:pt x="144" y="643"/>
                    <a:pt x="132" y="465"/>
                  </a:cubicBezTo>
                  <a:cubicBezTo>
                    <a:pt x="132" y="334"/>
                    <a:pt x="1" y="179"/>
                    <a:pt x="144" y="96"/>
                  </a:cubicBezTo>
                  <a:cubicBezTo>
                    <a:pt x="322" y="0"/>
                    <a:pt x="346" y="203"/>
                    <a:pt x="418" y="298"/>
                  </a:cubicBezTo>
                  <a:cubicBezTo>
                    <a:pt x="477" y="393"/>
                    <a:pt x="537" y="370"/>
                    <a:pt x="620" y="322"/>
                  </a:cubicBezTo>
                  <a:cubicBezTo>
                    <a:pt x="703" y="274"/>
                    <a:pt x="775" y="203"/>
                    <a:pt x="882" y="215"/>
                  </a:cubicBezTo>
                  <a:cubicBezTo>
                    <a:pt x="906" y="239"/>
                    <a:pt x="941" y="286"/>
                    <a:pt x="941" y="286"/>
                  </a:cubicBezTo>
                  <a:cubicBezTo>
                    <a:pt x="727" y="572"/>
                    <a:pt x="846" y="751"/>
                    <a:pt x="1108" y="893"/>
                  </a:cubicBezTo>
                  <a:cubicBezTo>
                    <a:pt x="1203" y="941"/>
                    <a:pt x="1275" y="1036"/>
                    <a:pt x="1203" y="1132"/>
                  </a:cubicBezTo>
                  <a:cubicBezTo>
                    <a:pt x="1132" y="1239"/>
                    <a:pt x="1025" y="1203"/>
                    <a:pt x="941" y="1143"/>
                  </a:cubicBezTo>
                  <a:cubicBezTo>
                    <a:pt x="810" y="1060"/>
                    <a:pt x="679" y="953"/>
                    <a:pt x="501" y="82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2"/>
            <p:cNvSpPr/>
            <p:nvPr/>
          </p:nvSpPr>
          <p:spPr>
            <a:xfrm>
              <a:off x="4576354" y="3119542"/>
              <a:ext cx="83748" cy="85644"/>
            </a:xfrm>
            <a:custGeom>
              <a:rect b="b" l="l" r="r" t="t"/>
              <a:pathLst>
                <a:path extrusionOk="0" h="1084" w="1060">
                  <a:moveTo>
                    <a:pt x="1048" y="572"/>
                  </a:moveTo>
                  <a:cubicBezTo>
                    <a:pt x="1048" y="846"/>
                    <a:pt x="762" y="1084"/>
                    <a:pt x="476" y="1072"/>
                  </a:cubicBezTo>
                  <a:cubicBezTo>
                    <a:pt x="203" y="1048"/>
                    <a:pt x="0" y="846"/>
                    <a:pt x="0" y="608"/>
                  </a:cubicBezTo>
                  <a:cubicBezTo>
                    <a:pt x="0" y="262"/>
                    <a:pt x="214" y="1"/>
                    <a:pt x="465" y="24"/>
                  </a:cubicBezTo>
                  <a:cubicBezTo>
                    <a:pt x="810" y="48"/>
                    <a:pt x="1060" y="274"/>
                    <a:pt x="1048" y="5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2"/>
            <p:cNvSpPr/>
            <p:nvPr/>
          </p:nvSpPr>
          <p:spPr>
            <a:xfrm>
              <a:off x="5035389" y="3112037"/>
              <a:ext cx="63127" cy="107292"/>
            </a:xfrm>
            <a:custGeom>
              <a:rect b="b" l="l" r="r" t="t"/>
              <a:pathLst>
                <a:path extrusionOk="0" h="1358" w="799">
                  <a:moveTo>
                    <a:pt x="370" y="310"/>
                  </a:moveTo>
                  <a:cubicBezTo>
                    <a:pt x="465" y="465"/>
                    <a:pt x="655" y="429"/>
                    <a:pt x="703" y="572"/>
                  </a:cubicBezTo>
                  <a:cubicBezTo>
                    <a:pt x="691" y="798"/>
                    <a:pt x="381" y="619"/>
                    <a:pt x="346" y="822"/>
                  </a:cubicBezTo>
                  <a:cubicBezTo>
                    <a:pt x="405" y="1012"/>
                    <a:pt x="584" y="929"/>
                    <a:pt x="715" y="977"/>
                  </a:cubicBezTo>
                  <a:cubicBezTo>
                    <a:pt x="751" y="1000"/>
                    <a:pt x="798" y="1024"/>
                    <a:pt x="798" y="1084"/>
                  </a:cubicBezTo>
                  <a:cubicBezTo>
                    <a:pt x="786" y="1131"/>
                    <a:pt x="762" y="1167"/>
                    <a:pt x="715" y="1191"/>
                  </a:cubicBezTo>
                  <a:cubicBezTo>
                    <a:pt x="381" y="1358"/>
                    <a:pt x="36" y="1167"/>
                    <a:pt x="0" y="798"/>
                  </a:cubicBezTo>
                  <a:cubicBezTo>
                    <a:pt x="0" y="738"/>
                    <a:pt x="0" y="667"/>
                    <a:pt x="0" y="608"/>
                  </a:cubicBezTo>
                  <a:cubicBezTo>
                    <a:pt x="0" y="72"/>
                    <a:pt x="84" y="0"/>
                    <a:pt x="608" y="72"/>
                  </a:cubicBezTo>
                  <a:cubicBezTo>
                    <a:pt x="679" y="72"/>
                    <a:pt x="786" y="72"/>
                    <a:pt x="786" y="179"/>
                  </a:cubicBezTo>
                  <a:cubicBezTo>
                    <a:pt x="798" y="298"/>
                    <a:pt x="691" y="286"/>
                    <a:pt x="608" y="298"/>
                  </a:cubicBezTo>
                  <a:cubicBezTo>
                    <a:pt x="548" y="310"/>
                    <a:pt x="477" y="310"/>
                    <a:pt x="370" y="31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2"/>
            <p:cNvSpPr/>
            <p:nvPr/>
          </p:nvSpPr>
          <p:spPr>
            <a:xfrm>
              <a:off x="5127591" y="3112037"/>
              <a:ext cx="82800" cy="93150"/>
            </a:xfrm>
            <a:custGeom>
              <a:rect b="b" l="l" r="r" t="t"/>
              <a:pathLst>
                <a:path extrusionOk="0" h="1179" w="1048">
                  <a:moveTo>
                    <a:pt x="655" y="12"/>
                  </a:moveTo>
                  <a:cubicBezTo>
                    <a:pt x="834" y="0"/>
                    <a:pt x="1000" y="36"/>
                    <a:pt x="1036" y="238"/>
                  </a:cubicBezTo>
                  <a:cubicBezTo>
                    <a:pt x="1048" y="334"/>
                    <a:pt x="1024" y="477"/>
                    <a:pt x="893" y="441"/>
                  </a:cubicBezTo>
                  <a:cubicBezTo>
                    <a:pt x="643" y="346"/>
                    <a:pt x="655" y="488"/>
                    <a:pt x="655" y="655"/>
                  </a:cubicBezTo>
                  <a:cubicBezTo>
                    <a:pt x="655" y="786"/>
                    <a:pt x="655" y="917"/>
                    <a:pt x="643" y="1048"/>
                  </a:cubicBezTo>
                  <a:cubicBezTo>
                    <a:pt x="631" y="1108"/>
                    <a:pt x="619" y="1179"/>
                    <a:pt x="524" y="1167"/>
                  </a:cubicBezTo>
                  <a:cubicBezTo>
                    <a:pt x="441" y="1155"/>
                    <a:pt x="441" y="1084"/>
                    <a:pt x="429" y="1024"/>
                  </a:cubicBezTo>
                  <a:cubicBezTo>
                    <a:pt x="417" y="953"/>
                    <a:pt x="417" y="893"/>
                    <a:pt x="429" y="822"/>
                  </a:cubicBezTo>
                  <a:cubicBezTo>
                    <a:pt x="429" y="596"/>
                    <a:pt x="465" y="357"/>
                    <a:pt x="107" y="357"/>
                  </a:cubicBezTo>
                  <a:cubicBezTo>
                    <a:pt x="48" y="357"/>
                    <a:pt x="0" y="286"/>
                    <a:pt x="0" y="215"/>
                  </a:cubicBezTo>
                  <a:cubicBezTo>
                    <a:pt x="0" y="143"/>
                    <a:pt x="60" y="96"/>
                    <a:pt x="131" y="84"/>
                  </a:cubicBezTo>
                  <a:cubicBezTo>
                    <a:pt x="298" y="60"/>
                    <a:pt x="476" y="36"/>
                    <a:pt x="655" y="1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2"/>
            <p:cNvSpPr/>
            <p:nvPr/>
          </p:nvSpPr>
          <p:spPr>
            <a:xfrm>
              <a:off x="4323292" y="3117646"/>
              <a:ext cx="85644" cy="83827"/>
            </a:xfrm>
            <a:custGeom>
              <a:rect b="b" l="l" r="r" t="t"/>
              <a:pathLst>
                <a:path extrusionOk="0" h="1061" w="1084">
                  <a:moveTo>
                    <a:pt x="96" y="25"/>
                  </a:moveTo>
                  <a:cubicBezTo>
                    <a:pt x="239" y="203"/>
                    <a:pt x="381" y="382"/>
                    <a:pt x="536" y="584"/>
                  </a:cubicBezTo>
                  <a:cubicBezTo>
                    <a:pt x="643" y="394"/>
                    <a:pt x="739" y="239"/>
                    <a:pt x="846" y="72"/>
                  </a:cubicBezTo>
                  <a:cubicBezTo>
                    <a:pt x="881" y="13"/>
                    <a:pt x="953" y="1"/>
                    <a:pt x="1012" y="25"/>
                  </a:cubicBezTo>
                  <a:cubicBezTo>
                    <a:pt x="1084" y="60"/>
                    <a:pt x="1084" y="132"/>
                    <a:pt x="1060" y="203"/>
                  </a:cubicBezTo>
                  <a:cubicBezTo>
                    <a:pt x="941" y="441"/>
                    <a:pt x="822" y="679"/>
                    <a:pt x="703" y="906"/>
                  </a:cubicBezTo>
                  <a:cubicBezTo>
                    <a:pt x="631" y="1037"/>
                    <a:pt x="489" y="1060"/>
                    <a:pt x="417" y="953"/>
                  </a:cubicBezTo>
                  <a:cubicBezTo>
                    <a:pt x="262" y="667"/>
                    <a:pt x="12" y="406"/>
                    <a:pt x="0" y="60"/>
                  </a:cubicBezTo>
                  <a:cubicBezTo>
                    <a:pt x="36" y="48"/>
                    <a:pt x="72" y="36"/>
                    <a:pt x="96" y="2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2"/>
            <p:cNvSpPr/>
            <p:nvPr/>
          </p:nvSpPr>
          <p:spPr>
            <a:xfrm>
              <a:off x="5449311" y="3124283"/>
              <a:ext cx="26389" cy="85644"/>
            </a:xfrm>
            <a:custGeom>
              <a:rect b="b" l="l" r="r" t="t"/>
              <a:pathLst>
                <a:path extrusionOk="0" h="1084" w="334">
                  <a:moveTo>
                    <a:pt x="334" y="548"/>
                  </a:moveTo>
                  <a:cubicBezTo>
                    <a:pt x="334" y="679"/>
                    <a:pt x="322" y="810"/>
                    <a:pt x="322" y="941"/>
                  </a:cubicBezTo>
                  <a:cubicBezTo>
                    <a:pt x="310" y="1012"/>
                    <a:pt x="274" y="1072"/>
                    <a:pt x="203" y="1072"/>
                  </a:cubicBezTo>
                  <a:cubicBezTo>
                    <a:pt x="131" y="1084"/>
                    <a:pt x="72" y="1036"/>
                    <a:pt x="60" y="964"/>
                  </a:cubicBezTo>
                  <a:cubicBezTo>
                    <a:pt x="0" y="691"/>
                    <a:pt x="12" y="417"/>
                    <a:pt x="36" y="143"/>
                  </a:cubicBezTo>
                  <a:cubicBezTo>
                    <a:pt x="36" y="72"/>
                    <a:pt x="95" y="12"/>
                    <a:pt x="167" y="12"/>
                  </a:cubicBezTo>
                  <a:cubicBezTo>
                    <a:pt x="262" y="0"/>
                    <a:pt x="310" y="72"/>
                    <a:pt x="322" y="155"/>
                  </a:cubicBezTo>
                  <a:cubicBezTo>
                    <a:pt x="334" y="286"/>
                    <a:pt x="322" y="417"/>
                    <a:pt x="322" y="548"/>
                  </a:cubicBezTo>
                  <a:cubicBezTo>
                    <a:pt x="334" y="548"/>
                    <a:pt x="334" y="548"/>
                    <a:pt x="334" y="54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2"/>
            <p:cNvSpPr/>
            <p:nvPr/>
          </p:nvSpPr>
          <p:spPr>
            <a:xfrm>
              <a:off x="5506671" y="4351827"/>
              <a:ext cx="30181" cy="29233"/>
            </a:xfrm>
            <a:custGeom>
              <a:rect b="b" l="l" r="r" t="t"/>
              <a:pathLst>
                <a:path extrusionOk="0" h="370" w="382">
                  <a:moveTo>
                    <a:pt x="381" y="167"/>
                  </a:moveTo>
                  <a:cubicBezTo>
                    <a:pt x="346" y="298"/>
                    <a:pt x="274" y="370"/>
                    <a:pt x="167" y="346"/>
                  </a:cubicBezTo>
                  <a:cubicBezTo>
                    <a:pt x="72" y="322"/>
                    <a:pt x="0" y="239"/>
                    <a:pt x="24" y="132"/>
                  </a:cubicBezTo>
                  <a:cubicBezTo>
                    <a:pt x="48" y="48"/>
                    <a:pt x="120" y="1"/>
                    <a:pt x="203" y="1"/>
                  </a:cubicBezTo>
                  <a:cubicBezTo>
                    <a:pt x="322" y="13"/>
                    <a:pt x="358" y="96"/>
                    <a:pt x="381" y="16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2"/>
            <p:cNvSpPr/>
            <p:nvPr/>
          </p:nvSpPr>
          <p:spPr>
            <a:xfrm>
              <a:off x="4500112" y="4663197"/>
              <a:ext cx="30181" cy="23623"/>
            </a:xfrm>
            <a:custGeom>
              <a:rect b="b" l="l" r="r" t="t"/>
              <a:pathLst>
                <a:path extrusionOk="0" h="299" w="382">
                  <a:moveTo>
                    <a:pt x="382" y="144"/>
                  </a:moveTo>
                  <a:cubicBezTo>
                    <a:pt x="346" y="251"/>
                    <a:pt x="275" y="298"/>
                    <a:pt x="156" y="298"/>
                  </a:cubicBezTo>
                  <a:cubicBezTo>
                    <a:pt x="60" y="286"/>
                    <a:pt x="1" y="227"/>
                    <a:pt x="1" y="155"/>
                  </a:cubicBezTo>
                  <a:cubicBezTo>
                    <a:pt x="13" y="36"/>
                    <a:pt x="108" y="1"/>
                    <a:pt x="215" y="13"/>
                  </a:cubicBezTo>
                  <a:cubicBezTo>
                    <a:pt x="298" y="13"/>
                    <a:pt x="358" y="60"/>
                    <a:pt x="382" y="14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2"/>
            <p:cNvSpPr/>
            <p:nvPr/>
          </p:nvSpPr>
          <p:spPr>
            <a:xfrm>
              <a:off x="4631818" y="4764801"/>
              <a:ext cx="26389" cy="22675"/>
            </a:xfrm>
            <a:custGeom>
              <a:rect b="b" l="l" r="r" t="t"/>
              <a:pathLst>
                <a:path extrusionOk="0" h="287" w="334">
                  <a:moveTo>
                    <a:pt x="1" y="120"/>
                  </a:moveTo>
                  <a:cubicBezTo>
                    <a:pt x="24" y="24"/>
                    <a:pt x="84" y="1"/>
                    <a:pt x="167" y="1"/>
                  </a:cubicBezTo>
                  <a:cubicBezTo>
                    <a:pt x="263" y="1"/>
                    <a:pt x="334" y="48"/>
                    <a:pt x="322" y="143"/>
                  </a:cubicBezTo>
                  <a:cubicBezTo>
                    <a:pt x="298" y="227"/>
                    <a:pt x="239" y="286"/>
                    <a:pt x="144" y="274"/>
                  </a:cubicBezTo>
                  <a:cubicBezTo>
                    <a:pt x="60" y="262"/>
                    <a:pt x="13" y="215"/>
                    <a:pt x="1" y="12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2"/>
            <p:cNvSpPr/>
            <p:nvPr/>
          </p:nvSpPr>
          <p:spPr>
            <a:xfrm>
              <a:off x="4527448" y="4287910"/>
              <a:ext cx="23544" cy="22596"/>
            </a:xfrm>
            <a:custGeom>
              <a:rect b="b" l="l" r="r" t="t"/>
              <a:pathLst>
                <a:path extrusionOk="0" h="286" w="298">
                  <a:moveTo>
                    <a:pt x="298" y="119"/>
                  </a:moveTo>
                  <a:cubicBezTo>
                    <a:pt x="298" y="226"/>
                    <a:pt x="238" y="274"/>
                    <a:pt x="155" y="286"/>
                  </a:cubicBezTo>
                  <a:cubicBezTo>
                    <a:pt x="60" y="286"/>
                    <a:pt x="0" y="238"/>
                    <a:pt x="0" y="143"/>
                  </a:cubicBezTo>
                  <a:cubicBezTo>
                    <a:pt x="12" y="48"/>
                    <a:pt x="83" y="0"/>
                    <a:pt x="167" y="0"/>
                  </a:cubicBezTo>
                  <a:cubicBezTo>
                    <a:pt x="250" y="0"/>
                    <a:pt x="286" y="60"/>
                    <a:pt x="298" y="1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2"/>
            <p:cNvSpPr/>
            <p:nvPr/>
          </p:nvSpPr>
          <p:spPr>
            <a:xfrm>
              <a:off x="4865128" y="4679236"/>
              <a:ext cx="23623" cy="21648"/>
            </a:xfrm>
            <a:custGeom>
              <a:rect b="b" l="l" r="r" t="t"/>
              <a:pathLst>
                <a:path extrusionOk="0" h="274" w="299">
                  <a:moveTo>
                    <a:pt x="155" y="274"/>
                  </a:moveTo>
                  <a:cubicBezTo>
                    <a:pt x="72" y="250"/>
                    <a:pt x="0" y="202"/>
                    <a:pt x="12" y="107"/>
                  </a:cubicBezTo>
                  <a:cubicBezTo>
                    <a:pt x="12" y="24"/>
                    <a:pt x="84" y="0"/>
                    <a:pt x="155" y="0"/>
                  </a:cubicBezTo>
                  <a:cubicBezTo>
                    <a:pt x="250" y="0"/>
                    <a:pt x="298" y="48"/>
                    <a:pt x="286" y="155"/>
                  </a:cubicBezTo>
                  <a:cubicBezTo>
                    <a:pt x="274" y="226"/>
                    <a:pt x="227" y="262"/>
                    <a:pt x="155" y="27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2"/>
            <p:cNvSpPr/>
            <p:nvPr/>
          </p:nvSpPr>
          <p:spPr>
            <a:xfrm>
              <a:off x="4447493" y="4475079"/>
              <a:ext cx="22596" cy="21727"/>
            </a:xfrm>
            <a:custGeom>
              <a:rect b="b" l="l" r="r" t="t"/>
              <a:pathLst>
                <a:path extrusionOk="0" h="275" w="286">
                  <a:moveTo>
                    <a:pt x="286" y="108"/>
                  </a:moveTo>
                  <a:cubicBezTo>
                    <a:pt x="286" y="203"/>
                    <a:pt x="226" y="262"/>
                    <a:pt x="143" y="274"/>
                  </a:cubicBezTo>
                  <a:cubicBezTo>
                    <a:pt x="71" y="274"/>
                    <a:pt x="24" y="227"/>
                    <a:pt x="12" y="155"/>
                  </a:cubicBezTo>
                  <a:cubicBezTo>
                    <a:pt x="0" y="60"/>
                    <a:pt x="48" y="0"/>
                    <a:pt x="143" y="0"/>
                  </a:cubicBezTo>
                  <a:cubicBezTo>
                    <a:pt x="202" y="0"/>
                    <a:pt x="274" y="24"/>
                    <a:pt x="286" y="10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2"/>
            <p:cNvSpPr/>
            <p:nvPr/>
          </p:nvSpPr>
          <p:spPr>
            <a:xfrm>
              <a:off x="4522708" y="3545711"/>
              <a:ext cx="20779" cy="20700"/>
            </a:xfrm>
            <a:custGeom>
              <a:rect b="b" l="l" r="r" t="t"/>
              <a:pathLst>
                <a:path extrusionOk="0" h="262" w="263">
                  <a:moveTo>
                    <a:pt x="155" y="0"/>
                  </a:moveTo>
                  <a:cubicBezTo>
                    <a:pt x="239" y="12"/>
                    <a:pt x="262" y="71"/>
                    <a:pt x="262" y="143"/>
                  </a:cubicBezTo>
                  <a:cubicBezTo>
                    <a:pt x="262" y="214"/>
                    <a:pt x="215" y="262"/>
                    <a:pt x="131" y="262"/>
                  </a:cubicBezTo>
                  <a:cubicBezTo>
                    <a:pt x="72" y="262"/>
                    <a:pt x="1" y="250"/>
                    <a:pt x="1" y="155"/>
                  </a:cubicBezTo>
                  <a:cubicBezTo>
                    <a:pt x="1" y="71"/>
                    <a:pt x="60" y="12"/>
                    <a:pt x="1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2"/>
            <p:cNvSpPr/>
            <p:nvPr/>
          </p:nvSpPr>
          <p:spPr>
            <a:xfrm>
              <a:off x="5117241" y="4110063"/>
              <a:ext cx="266255" cy="424349"/>
            </a:xfrm>
            <a:custGeom>
              <a:rect b="b" l="l" r="r" t="t"/>
              <a:pathLst>
                <a:path extrusionOk="0" h="5371" w="3370">
                  <a:moveTo>
                    <a:pt x="357" y="203"/>
                  </a:moveTo>
                  <a:cubicBezTo>
                    <a:pt x="477" y="298"/>
                    <a:pt x="548" y="370"/>
                    <a:pt x="631" y="418"/>
                  </a:cubicBezTo>
                  <a:cubicBezTo>
                    <a:pt x="810" y="501"/>
                    <a:pt x="1000" y="525"/>
                    <a:pt x="1060" y="275"/>
                  </a:cubicBezTo>
                  <a:cubicBezTo>
                    <a:pt x="1119" y="1"/>
                    <a:pt x="1286" y="25"/>
                    <a:pt x="1477" y="84"/>
                  </a:cubicBezTo>
                  <a:cubicBezTo>
                    <a:pt x="1846" y="215"/>
                    <a:pt x="2191" y="370"/>
                    <a:pt x="2393" y="727"/>
                  </a:cubicBezTo>
                  <a:cubicBezTo>
                    <a:pt x="2572" y="1037"/>
                    <a:pt x="2882" y="1227"/>
                    <a:pt x="3048" y="1584"/>
                  </a:cubicBezTo>
                  <a:cubicBezTo>
                    <a:pt x="3370" y="2263"/>
                    <a:pt x="3346" y="2942"/>
                    <a:pt x="3036" y="3585"/>
                  </a:cubicBezTo>
                  <a:cubicBezTo>
                    <a:pt x="2786" y="4097"/>
                    <a:pt x="2429" y="4561"/>
                    <a:pt x="2084" y="5025"/>
                  </a:cubicBezTo>
                  <a:cubicBezTo>
                    <a:pt x="1905" y="5251"/>
                    <a:pt x="1858" y="5371"/>
                    <a:pt x="1548" y="5073"/>
                  </a:cubicBezTo>
                  <a:cubicBezTo>
                    <a:pt x="1060" y="4597"/>
                    <a:pt x="667" y="4049"/>
                    <a:pt x="262" y="3513"/>
                  </a:cubicBezTo>
                  <a:cubicBezTo>
                    <a:pt x="0" y="3156"/>
                    <a:pt x="179" y="2751"/>
                    <a:pt x="607" y="2656"/>
                  </a:cubicBezTo>
                  <a:cubicBezTo>
                    <a:pt x="774" y="2620"/>
                    <a:pt x="965" y="2608"/>
                    <a:pt x="1143" y="2573"/>
                  </a:cubicBezTo>
                  <a:cubicBezTo>
                    <a:pt x="1322" y="2549"/>
                    <a:pt x="1500" y="2608"/>
                    <a:pt x="1691" y="2489"/>
                  </a:cubicBezTo>
                  <a:cubicBezTo>
                    <a:pt x="1512" y="2180"/>
                    <a:pt x="1179" y="2406"/>
                    <a:pt x="965" y="2275"/>
                  </a:cubicBezTo>
                  <a:cubicBezTo>
                    <a:pt x="1060" y="2061"/>
                    <a:pt x="1346" y="2096"/>
                    <a:pt x="1453" y="1894"/>
                  </a:cubicBezTo>
                  <a:cubicBezTo>
                    <a:pt x="1405" y="1668"/>
                    <a:pt x="1215" y="1882"/>
                    <a:pt x="1119" y="1787"/>
                  </a:cubicBezTo>
                  <a:cubicBezTo>
                    <a:pt x="1298" y="1537"/>
                    <a:pt x="1631" y="1489"/>
                    <a:pt x="1822" y="1239"/>
                  </a:cubicBezTo>
                  <a:cubicBezTo>
                    <a:pt x="1441" y="1203"/>
                    <a:pt x="1369" y="1239"/>
                    <a:pt x="596" y="1942"/>
                  </a:cubicBezTo>
                  <a:cubicBezTo>
                    <a:pt x="560" y="1358"/>
                    <a:pt x="369" y="846"/>
                    <a:pt x="357" y="20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2"/>
            <p:cNvSpPr/>
            <p:nvPr/>
          </p:nvSpPr>
          <p:spPr>
            <a:xfrm>
              <a:off x="4857622" y="3610576"/>
              <a:ext cx="436516" cy="263490"/>
            </a:xfrm>
            <a:custGeom>
              <a:rect b="b" l="l" r="r" t="t"/>
              <a:pathLst>
                <a:path extrusionOk="0" h="3335" w="5525">
                  <a:moveTo>
                    <a:pt x="1703" y="1179"/>
                  </a:moveTo>
                  <a:cubicBezTo>
                    <a:pt x="1607" y="1346"/>
                    <a:pt x="1667" y="1525"/>
                    <a:pt x="1715" y="1691"/>
                  </a:cubicBezTo>
                  <a:cubicBezTo>
                    <a:pt x="1750" y="1846"/>
                    <a:pt x="1786" y="2013"/>
                    <a:pt x="1774" y="2179"/>
                  </a:cubicBezTo>
                  <a:cubicBezTo>
                    <a:pt x="1750" y="2525"/>
                    <a:pt x="1691" y="2572"/>
                    <a:pt x="1322" y="2525"/>
                  </a:cubicBezTo>
                  <a:cubicBezTo>
                    <a:pt x="988" y="2489"/>
                    <a:pt x="655" y="2560"/>
                    <a:pt x="334" y="2441"/>
                  </a:cubicBezTo>
                  <a:cubicBezTo>
                    <a:pt x="60" y="2334"/>
                    <a:pt x="0" y="2275"/>
                    <a:pt x="95" y="2013"/>
                  </a:cubicBezTo>
                  <a:cubicBezTo>
                    <a:pt x="238" y="1644"/>
                    <a:pt x="310" y="1251"/>
                    <a:pt x="369" y="858"/>
                  </a:cubicBezTo>
                  <a:cubicBezTo>
                    <a:pt x="393" y="703"/>
                    <a:pt x="453" y="572"/>
                    <a:pt x="584" y="489"/>
                  </a:cubicBezTo>
                  <a:cubicBezTo>
                    <a:pt x="774" y="358"/>
                    <a:pt x="965" y="239"/>
                    <a:pt x="1167" y="132"/>
                  </a:cubicBezTo>
                  <a:cubicBezTo>
                    <a:pt x="1393" y="1"/>
                    <a:pt x="1584" y="1"/>
                    <a:pt x="1774" y="239"/>
                  </a:cubicBezTo>
                  <a:cubicBezTo>
                    <a:pt x="2000" y="513"/>
                    <a:pt x="2298" y="727"/>
                    <a:pt x="2536" y="1001"/>
                  </a:cubicBezTo>
                  <a:cubicBezTo>
                    <a:pt x="2703" y="1203"/>
                    <a:pt x="2822" y="1167"/>
                    <a:pt x="2977" y="965"/>
                  </a:cubicBezTo>
                  <a:cubicBezTo>
                    <a:pt x="3084" y="822"/>
                    <a:pt x="3120" y="632"/>
                    <a:pt x="3239" y="524"/>
                  </a:cubicBezTo>
                  <a:cubicBezTo>
                    <a:pt x="3298" y="489"/>
                    <a:pt x="3322" y="501"/>
                    <a:pt x="3334" y="548"/>
                  </a:cubicBezTo>
                  <a:cubicBezTo>
                    <a:pt x="3501" y="1096"/>
                    <a:pt x="3501" y="1096"/>
                    <a:pt x="3941" y="739"/>
                  </a:cubicBezTo>
                  <a:cubicBezTo>
                    <a:pt x="4144" y="572"/>
                    <a:pt x="4358" y="417"/>
                    <a:pt x="4513" y="203"/>
                  </a:cubicBezTo>
                  <a:cubicBezTo>
                    <a:pt x="4596" y="108"/>
                    <a:pt x="4691" y="96"/>
                    <a:pt x="4751" y="215"/>
                  </a:cubicBezTo>
                  <a:cubicBezTo>
                    <a:pt x="4941" y="513"/>
                    <a:pt x="5191" y="798"/>
                    <a:pt x="5227" y="1179"/>
                  </a:cubicBezTo>
                  <a:cubicBezTo>
                    <a:pt x="5251" y="1453"/>
                    <a:pt x="5370" y="1715"/>
                    <a:pt x="5429" y="1989"/>
                  </a:cubicBezTo>
                  <a:cubicBezTo>
                    <a:pt x="5525" y="2441"/>
                    <a:pt x="5477" y="2513"/>
                    <a:pt x="5036" y="2584"/>
                  </a:cubicBezTo>
                  <a:cubicBezTo>
                    <a:pt x="4358" y="2691"/>
                    <a:pt x="4358" y="2691"/>
                    <a:pt x="4036" y="2084"/>
                  </a:cubicBezTo>
                  <a:cubicBezTo>
                    <a:pt x="3941" y="1906"/>
                    <a:pt x="3858" y="1739"/>
                    <a:pt x="3822" y="1525"/>
                  </a:cubicBezTo>
                  <a:cubicBezTo>
                    <a:pt x="3608" y="1656"/>
                    <a:pt x="3655" y="1810"/>
                    <a:pt x="3703" y="1977"/>
                  </a:cubicBezTo>
                  <a:cubicBezTo>
                    <a:pt x="3822" y="2358"/>
                    <a:pt x="3774" y="2525"/>
                    <a:pt x="3417" y="2715"/>
                  </a:cubicBezTo>
                  <a:cubicBezTo>
                    <a:pt x="3155" y="2858"/>
                    <a:pt x="2870" y="2930"/>
                    <a:pt x="2715" y="3227"/>
                  </a:cubicBezTo>
                  <a:cubicBezTo>
                    <a:pt x="2655" y="3334"/>
                    <a:pt x="2000" y="3322"/>
                    <a:pt x="1917" y="3239"/>
                  </a:cubicBezTo>
                  <a:cubicBezTo>
                    <a:pt x="1858" y="3180"/>
                    <a:pt x="1858" y="3120"/>
                    <a:pt x="1858" y="3049"/>
                  </a:cubicBezTo>
                  <a:cubicBezTo>
                    <a:pt x="1858" y="2882"/>
                    <a:pt x="1893" y="2727"/>
                    <a:pt x="1965" y="2572"/>
                  </a:cubicBezTo>
                  <a:cubicBezTo>
                    <a:pt x="2143" y="2132"/>
                    <a:pt x="2024" y="1703"/>
                    <a:pt x="1881" y="1275"/>
                  </a:cubicBezTo>
                  <a:cubicBezTo>
                    <a:pt x="1858" y="1215"/>
                    <a:pt x="1810" y="1167"/>
                    <a:pt x="1703" y="11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2"/>
            <p:cNvSpPr/>
            <p:nvPr/>
          </p:nvSpPr>
          <p:spPr>
            <a:xfrm>
              <a:off x="4770081" y="4091259"/>
              <a:ext cx="376392" cy="284190"/>
            </a:xfrm>
            <a:custGeom>
              <a:rect b="b" l="l" r="r" t="t"/>
              <a:pathLst>
                <a:path extrusionOk="0" h="3597" w="4764">
                  <a:moveTo>
                    <a:pt x="2061" y="3596"/>
                  </a:moveTo>
                  <a:cubicBezTo>
                    <a:pt x="1775" y="3227"/>
                    <a:pt x="1608" y="2870"/>
                    <a:pt x="1346" y="2572"/>
                  </a:cubicBezTo>
                  <a:cubicBezTo>
                    <a:pt x="1215" y="2418"/>
                    <a:pt x="1203" y="2215"/>
                    <a:pt x="1203" y="2013"/>
                  </a:cubicBezTo>
                  <a:cubicBezTo>
                    <a:pt x="1203" y="1882"/>
                    <a:pt x="1299" y="1763"/>
                    <a:pt x="1180" y="1572"/>
                  </a:cubicBezTo>
                  <a:cubicBezTo>
                    <a:pt x="846" y="1953"/>
                    <a:pt x="989" y="2346"/>
                    <a:pt x="1061" y="2739"/>
                  </a:cubicBezTo>
                  <a:cubicBezTo>
                    <a:pt x="680" y="2644"/>
                    <a:pt x="346" y="2537"/>
                    <a:pt x="1" y="2310"/>
                  </a:cubicBezTo>
                  <a:cubicBezTo>
                    <a:pt x="263" y="2060"/>
                    <a:pt x="489" y="1799"/>
                    <a:pt x="763" y="1584"/>
                  </a:cubicBezTo>
                  <a:cubicBezTo>
                    <a:pt x="965" y="1429"/>
                    <a:pt x="1144" y="1203"/>
                    <a:pt x="1477" y="1287"/>
                  </a:cubicBezTo>
                  <a:cubicBezTo>
                    <a:pt x="1692" y="1334"/>
                    <a:pt x="1823" y="1120"/>
                    <a:pt x="1965" y="989"/>
                  </a:cubicBezTo>
                  <a:cubicBezTo>
                    <a:pt x="2251" y="691"/>
                    <a:pt x="2251" y="691"/>
                    <a:pt x="2537" y="965"/>
                  </a:cubicBezTo>
                  <a:cubicBezTo>
                    <a:pt x="2668" y="1096"/>
                    <a:pt x="2823" y="1144"/>
                    <a:pt x="2989" y="1096"/>
                  </a:cubicBezTo>
                  <a:cubicBezTo>
                    <a:pt x="3156" y="1037"/>
                    <a:pt x="3251" y="906"/>
                    <a:pt x="3275" y="727"/>
                  </a:cubicBezTo>
                  <a:cubicBezTo>
                    <a:pt x="3287" y="644"/>
                    <a:pt x="3287" y="560"/>
                    <a:pt x="3299" y="477"/>
                  </a:cubicBezTo>
                  <a:cubicBezTo>
                    <a:pt x="3299" y="24"/>
                    <a:pt x="3299" y="24"/>
                    <a:pt x="3739" y="13"/>
                  </a:cubicBezTo>
                  <a:cubicBezTo>
                    <a:pt x="3835" y="1"/>
                    <a:pt x="3930" y="1"/>
                    <a:pt x="4037" y="13"/>
                  </a:cubicBezTo>
                  <a:cubicBezTo>
                    <a:pt x="4418" y="24"/>
                    <a:pt x="4418" y="36"/>
                    <a:pt x="4466" y="441"/>
                  </a:cubicBezTo>
                  <a:cubicBezTo>
                    <a:pt x="4537" y="1025"/>
                    <a:pt x="4632" y="1608"/>
                    <a:pt x="4728" y="2191"/>
                  </a:cubicBezTo>
                  <a:cubicBezTo>
                    <a:pt x="4763" y="2441"/>
                    <a:pt x="4751" y="2644"/>
                    <a:pt x="4549" y="2811"/>
                  </a:cubicBezTo>
                  <a:cubicBezTo>
                    <a:pt x="4382" y="2953"/>
                    <a:pt x="4370" y="3215"/>
                    <a:pt x="4109" y="3334"/>
                  </a:cubicBezTo>
                  <a:cubicBezTo>
                    <a:pt x="3942" y="3049"/>
                    <a:pt x="3847" y="2727"/>
                    <a:pt x="3751" y="2406"/>
                  </a:cubicBezTo>
                  <a:cubicBezTo>
                    <a:pt x="3680" y="2156"/>
                    <a:pt x="3608" y="1894"/>
                    <a:pt x="3418" y="1691"/>
                  </a:cubicBezTo>
                  <a:cubicBezTo>
                    <a:pt x="3358" y="1632"/>
                    <a:pt x="3287" y="1572"/>
                    <a:pt x="3204" y="1620"/>
                  </a:cubicBezTo>
                  <a:cubicBezTo>
                    <a:pt x="3120" y="1668"/>
                    <a:pt x="3156" y="1763"/>
                    <a:pt x="3192" y="1834"/>
                  </a:cubicBezTo>
                  <a:cubicBezTo>
                    <a:pt x="3442" y="2370"/>
                    <a:pt x="3442" y="2370"/>
                    <a:pt x="3013" y="2739"/>
                  </a:cubicBezTo>
                  <a:cubicBezTo>
                    <a:pt x="2704" y="3001"/>
                    <a:pt x="2406" y="3287"/>
                    <a:pt x="2061" y="35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2"/>
            <p:cNvSpPr/>
            <p:nvPr/>
          </p:nvSpPr>
          <p:spPr>
            <a:xfrm>
              <a:off x="4838818" y="3830692"/>
              <a:ext cx="172157" cy="353796"/>
            </a:xfrm>
            <a:custGeom>
              <a:rect b="b" l="l" r="r" t="t"/>
              <a:pathLst>
                <a:path extrusionOk="0" h="4478" w="2179">
                  <a:moveTo>
                    <a:pt x="0" y="4477"/>
                  </a:moveTo>
                  <a:cubicBezTo>
                    <a:pt x="71" y="4061"/>
                    <a:pt x="143" y="3751"/>
                    <a:pt x="417" y="3549"/>
                  </a:cubicBezTo>
                  <a:cubicBezTo>
                    <a:pt x="774" y="3275"/>
                    <a:pt x="786" y="2906"/>
                    <a:pt x="702" y="2525"/>
                  </a:cubicBezTo>
                  <a:cubicBezTo>
                    <a:pt x="572" y="1918"/>
                    <a:pt x="405" y="1310"/>
                    <a:pt x="595" y="679"/>
                  </a:cubicBezTo>
                  <a:cubicBezTo>
                    <a:pt x="631" y="548"/>
                    <a:pt x="488" y="417"/>
                    <a:pt x="512" y="263"/>
                  </a:cubicBezTo>
                  <a:cubicBezTo>
                    <a:pt x="524" y="108"/>
                    <a:pt x="548" y="1"/>
                    <a:pt x="738" y="24"/>
                  </a:cubicBezTo>
                  <a:cubicBezTo>
                    <a:pt x="929" y="36"/>
                    <a:pt x="1131" y="24"/>
                    <a:pt x="1322" y="36"/>
                  </a:cubicBezTo>
                  <a:cubicBezTo>
                    <a:pt x="1786" y="48"/>
                    <a:pt x="1857" y="120"/>
                    <a:pt x="1786" y="560"/>
                  </a:cubicBezTo>
                  <a:cubicBezTo>
                    <a:pt x="1679" y="1156"/>
                    <a:pt x="1715" y="1751"/>
                    <a:pt x="1691" y="2346"/>
                  </a:cubicBezTo>
                  <a:cubicBezTo>
                    <a:pt x="1679" y="2739"/>
                    <a:pt x="1762" y="3096"/>
                    <a:pt x="1988" y="3418"/>
                  </a:cubicBezTo>
                  <a:cubicBezTo>
                    <a:pt x="2060" y="3525"/>
                    <a:pt x="2143" y="3632"/>
                    <a:pt x="2167" y="3763"/>
                  </a:cubicBezTo>
                  <a:cubicBezTo>
                    <a:pt x="2179" y="3906"/>
                    <a:pt x="2179" y="4049"/>
                    <a:pt x="2036" y="4120"/>
                  </a:cubicBezTo>
                  <a:cubicBezTo>
                    <a:pt x="1881" y="4192"/>
                    <a:pt x="1857" y="4037"/>
                    <a:pt x="1786" y="3954"/>
                  </a:cubicBezTo>
                  <a:cubicBezTo>
                    <a:pt x="1536" y="3703"/>
                    <a:pt x="1310" y="3692"/>
                    <a:pt x="1060" y="3930"/>
                  </a:cubicBezTo>
                  <a:cubicBezTo>
                    <a:pt x="964" y="4025"/>
                    <a:pt x="881" y="4132"/>
                    <a:pt x="798" y="4239"/>
                  </a:cubicBezTo>
                  <a:cubicBezTo>
                    <a:pt x="750" y="4275"/>
                    <a:pt x="679" y="4358"/>
                    <a:pt x="643" y="4311"/>
                  </a:cubicBezTo>
                  <a:cubicBezTo>
                    <a:pt x="381" y="4049"/>
                    <a:pt x="238" y="4323"/>
                    <a:pt x="0" y="447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2"/>
            <p:cNvSpPr/>
            <p:nvPr/>
          </p:nvSpPr>
          <p:spPr>
            <a:xfrm>
              <a:off x="4995885" y="4395123"/>
              <a:ext cx="188196" cy="275657"/>
            </a:xfrm>
            <a:custGeom>
              <a:rect b="b" l="l" r="r" t="t"/>
              <a:pathLst>
                <a:path extrusionOk="0" h="3489" w="2382">
                  <a:moveTo>
                    <a:pt x="1465" y="0"/>
                  </a:moveTo>
                  <a:cubicBezTo>
                    <a:pt x="1727" y="346"/>
                    <a:pt x="1953" y="643"/>
                    <a:pt x="2191" y="929"/>
                  </a:cubicBezTo>
                  <a:cubicBezTo>
                    <a:pt x="2382" y="1143"/>
                    <a:pt x="2346" y="1310"/>
                    <a:pt x="2167" y="1489"/>
                  </a:cubicBezTo>
                  <a:cubicBezTo>
                    <a:pt x="2120" y="1548"/>
                    <a:pt x="2060" y="1608"/>
                    <a:pt x="1989" y="1643"/>
                  </a:cubicBezTo>
                  <a:cubicBezTo>
                    <a:pt x="1751" y="1774"/>
                    <a:pt x="1727" y="1965"/>
                    <a:pt x="1822" y="2191"/>
                  </a:cubicBezTo>
                  <a:cubicBezTo>
                    <a:pt x="1846" y="2251"/>
                    <a:pt x="1858" y="2322"/>
                    <a:pt x="1870" y="2382"/>
                  </a:cubicBezTo>
                  <a:cubicBezTo>
                    <a:pt x="1929" y="2691"/>
                    <a:pt x="2024" y="3048"/>
                    <a:pt x="1858" y="3298"/>
                  </a:cubicBezTo>
                  <a:cubicBezTo>
                    <a:pt x="1727" y="3489"/>
                    <a:pt x="1370" y="3358"/>
                    <a:pt x="1108" y="3394"/>
                  </a:cubicBezTo>
                  <a:cubicBezTo>
                    <a:pt x="1060" y="3406"/>
                    <a:pt x="1012" y="3406"/>
                    <a:pt x="965" y="3406"/>
                  </a:cubicBezTo>
                  <a:cubicBezTo>
                    <a:pt x="286" y="3406"/>
                    <a:pt x="250" y="3370"/>
                    <a:pt x="203" y="2679"/>
                  </a:cubicBezTo>
                  <a:cubicBezTo>
                    <a:pt x="191" y="2548"/>
                    <a:pt x="227" y="2405"/>
                    <a:pt x="179" y="2286"/>
                  </a:cubicBezTo>
                  <a:cubicBezTo>
                    <a:pt x="0" y="1810"/>
                    <a:pt x="203" y="1465"/>
                    <a:pt x="512" y="1131"/>
                  </a:cubicBezTo>
                  <a:cubicBezTo>
                    <a:pt x="679" y="953"/>
                    <a:pt x="846" y="774"/>
                    <a:pt x="1000" y="584"/>
                  </a:cubicBezTo>
                  <a:cubicBezTo>
                    <a:pt x="1143" y="405"/>
                    <a:pt x="1286" y="227"/>
                    <a:pt x="1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2"/>
            <p:cNvSpPr/>
            <p:nvPr/>
          </p:nvSpPr>
          <p:spPr>
            <a:xfrm>
              <a:off x="4603612" y="4333023"/>
              <a:ext cx="173184" cy="266334"/>
            </a:xfrm>
            <a:custGeom>
              <a:rect b="b" l="l" r="r" t="t"/>
              <a:pathLst>
                <a:path extrusionOk="0" h="3371" w="2192">
                  <a:moveTo>
                    <a:pt x="0" y="1691"/>
                  </a:moveTo>
                  <a:cubicBezTo>
                    <a:pt x="12" y="667"/>
                    <a:pt x="631" y="48"/>
                    <a:pt x="1465" y="12"/>
                  </a:cubicBezTo>
                  <a:cubicBezTo>
                    <a:pt x="1608" y="1"/>
                    <a:pt x="1679" y="60"/>
                    <a:pt x="1703" y="203"/>
                  </a:cubicBezTo>
                  <a:cubicBezTo>
                    <a:pt x="1715" y="334"/>
                    <a:pt x="1798" y="501"/>
                    <a:pt x="1632" y="596"/>
                  </a:cubicBezTo>
                  <a:cubicBezTo>
                    <a:pt x="1536" y="655"/>
                    <a:pt x="1405" y="679"/>
                    <a:pt x="1322" y="739"/>
                  </a:cubicBezTo>
                  <a:cubicBezTo>
                    <a:pt x="1084" y="905"/>
                    <a:pt x="1084" y="1120"/>
                    <a:pt x="1322" y="1298"/>
                  </a:cubicBezTo>
                  <a:cubicBezTo>
                    <a:pt x="1382" y="1358"/>
                    <a:pt x="1465" y="1382"/>
                    <a:pt x="1536" y="1417"/>
                  </a:cubicBezTo>
                  <a:cubicBezTo>
                    <a:pt x="1727" y="1548"/>
                    <a:pt x="1763" y="1727"/>
                    <a:pt x="1667" y="1941"/>
                  </a:cubicBezTo>
                  <a:cubicBezTo>
                    <a:pt x="1429" y="2465"/>
                    <a:pt x="1429" y="2465"/>
                    <a:pt x="1894" y="2739"/>
                  </a:cubicBezTo>
                  <a:cubicBezTo>
                    <a:pt x="1941" y="2763"/>
                    <a:pt x="1977" y="2787"/>
                    <a:pt x="2025" y="2810"/>
                  </a:cubicBezTo>
                  <a:cubicBezTo>
                    <a:pt x="2191" y="2953"/>
                    <a:pt x="2179" y="3108"/>
                    <a:pt x="1977" y="3180"/>
                  </a:cubicBezTo>
                  <a:cubicBezTo>
                    <a:pt x="1501" y="3346"/>
                    <a:pt x="1036" y="3370"/>
                    <a:pt x="643" y="2977"/>
                  </a:cubicBezTo>
                  <a:cubicBezTo>
                    <a:pt x="250" y="2572"/>
                    <a:pt x="24" y="2096"/>
                    <a:pt x="0" y="16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2"/>
            <p:cNvSpPr/>
            <p:nvPr/>
          </p:nvSpPr>
          <p:spPr>
            <a:xfrm>
              <a:off x="4715566" y="4298260"/>
              <a:ext cx="194753" cy="250296"/>
            </a:xfrm>
            <a:custGeom>
              <a:rect b="b" l="l" r="r" t="t"/>
              <a:pathLst>
                <a:path extrusionOk="0" h="3168" w="2465">
                  <a:moveTo>
                    <a:pt x="0" y="1476"/>
                  </a:moveTo>
                  <a:cubicBezTo>
                    <a:pt x="655" y="1167"/>
                    <a:pt x="655" y="1167"/>
                    <a:pt x="512" y="488"/>
                  </a:cubicBezTo>
                  <a:cubicBezTo>
                    <a:pt x="500" y="417"/>
                    <a:pt x="477" y="322"/>
                    <a:pt x="488" y="250"/>
                  </a:cubicBezTo>
                  <a:cubicBezTo>
                    <a:pt x="488" y="83"/>
                    <a:pt x="596" y="0"/>
                    <a:pt x="750" y="60"/>
                  </a:cubicBezTo>
                  <a:cubicBezTo>
                    <a:pt x="1274" y="262"/>
                    <a:pt x="1786" y="488"/>
                    <a:pt x="2239" y="822"/>
                  </a:cubicBezTo>
                  <a:cubicBezTo>
                    <a:pt x="2298" y="857"/>
                    <a:pt x="2298" y="941"/>
                    <a:pt x="2274" y="1000"/>
                  </a:cubicBezTo>
                  <a:cubicBezTo>
                    <a:pt x="2239" y="1060"/>
                    <a:pt x="2167" y="1072"/>
                    <a:pt x="2096" y="1048"/>
                  </a:cubicBezTo>
                  <a:cubicBezTo>
                    <a:pt x="1917" y="988"/>
                    <a:pt x="1727" y="917"/>
                    <a:pt x="1536" y="857"/>
                  </a:cubicBezTo>
                  <a:cubicBezTo>
                    <a:pt x="1500" y="845"/>
                    <a:pt x="1429" y="869"/>
                    <a:pt x="1405" y="905"/>
                  </a:cubicBezTo>
                  <a:cubicBezTo>
                    <a:pt x="1381" y="964"/>
                    <a:pt x="1393" y="1036"/>
                    <a:pt x="1465" y="1072"/>
                  </a:cubicBezTo>
                  <a:cubicBezTo>
                    <a:pt x="1560" y="1119"/>
                    <a:pt x="1667" y="1179"/>
                    <a:pt x="1774" y="1226"/>
                  </a:cubicBezTo>
                  <a:cubicBezTo>
                    <a:pt x="2417" y="1536"/>
                    <a:pt x="2465" y="2143"/>
                    <a:pt x="1870" y="2548"/>
                  </a:cubicBezTo>
                  <a:cubicBezTo>
                    <a:pt x="1727" y="2631"/>
                    <a:pt x="1584" y="2703"/>
                    <a:pt x="1441" y="2774"/>
                  </a:cubicBezTo>
                  <a:cubicBezTo>
                    <a:pt x="1370" y="2738"/>
                    <a:pt x="1334" y="2691"/>
                    <a:pt x="1310" y="2631"/>
                  </a:cubicBezTo>
                  <a:cubicBezTo>
                    <a:pt x="1262" y="2524"/>
                    <a:pt x="1298" y="2310"/>
                    <a:pt x="1096" y="2393"/>
                  </a:cubicBezTo>
                  <a:cubicBezTo>
                    <a:pt x="941" y="2465"/>
                    <a:pt x="1024" y="2619"/>
                    <a:pt x="1084" y="2738"/>
                  </a:cubicBezTo>
                  <a:cubicBezTo>
                    <a:pt x="1131" y="2834"/>
                    <a:pt x="1227" y="2917"/>
                    <a:pt x="1096" y="3036"/>
                  </a:cubicBezTo>
                  <a:cubicBezTo>
                    <a:pt x="953" y="3167"/>
                    <a:pt x="846" y="3119"/>
                    <a:pt x="703" y="3024"/>
                  </a:cubicBezTo>
                  <a:cubicBezTo>
                    <a:pt x="381" y="2798"/>
                    <a:pt x="381" y="2810"/>
                    <a:pt x="524" y="2441"/>
                  </a:cubicBezTo>
                  <a:cubicBezTo>
                    <a:pt x="643" y="2143"/>
                    <a:pt x="584" y="1881"/>
                    <a:pt x="334" y="1691"/>
                  </a:cubicBezTo>
                  <a:cubicBezTo>
                    <a:pt x="250" y="1619"/>
                    <a:pt x="155" y="1560"/>
                    <a:pt x="0" y="14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2"/>
            <p:cNvSpPr/>
            <p:nvPr/>
          </p:nvSpPr>
          <p:spPr>
            <a:xfrm>
              <a:off x="4994937" y="3819394"/>
              <a:ext cx="185352" cy="201390"/>
            </a:xfrm>
            <a:custGeom>
              <a:rect b="b" l="l" r="r" t="t"/>
              <a:pathLst>
                <a:path extrusionOk="0" h="2549" w="2346">
                  <a:moveTo>
                    <a:pt x="2239" y="1"/>
                  </a:moveTo>
                  <a:cubicBezTo>
                    <a:pt x="2346" y="275"/>
                    <a:pt x="2346" y="525"/>
                    <a:pt x="2286" y="787"/>
                  </a:cubicBezTo>
                  <a:cubicBezTo>
                    <a:pt x="2179" y="1334"/>
                    <a:pt x="1965" y="1846"/>
                    <a:pt x="1739" y="2358"/>
                  </a:cubicBezTo>
                  <a:cubicBezTo>
                    <a:pt x="1667" y="2525"/>
                    <a:pt x="1584" y="2549"/>
                    <a:pt x="1441" y="2525"/>
                  </a:cubicBezTo>
                  <a:cubicBezTo>
                    <a:pt x="1322" y="2501"/>
                    <a:pt x="1203" y="2477"/>
                    <a:pt x="1108" y="2430"/>
                  </a:cubicBezTo>
                  <a:cubicBezTo>
                    <a:pt x="846" y="2311"/>
                    <a:pt x="584" y="2215"/>
                    <a:pt x="298" y="2227"/>
                  </a:cubicBezTo>
                  <a:cubicBezTo>
                    <a:pt x="108" y="2227"/>
                    <a:pt x="0" y="2120"/>
                    <a:pt x="12" y="1918"/>
                  </a:cubicBezTo>
                  <a:cubicBezTo>
                    <a:pt x="24" y="1632"/>
                    <a:pt x="36" y="1358"/>
                    <a:pt x="48" y="1072"/>
                  </a:cubicBezTo>
                  <a:cubicBezTo>
                    <a:pt x="48" y="906"/>
                    <a:pt x="143" y="846"/>
                    <a:pt x="298" y="858"/>
                  </a:cubicBezTo>
                  <a:cubicBezTo>
                    <a:pt x="465" y="882"/>
                    <a:pt x="631" y="882"/>
                    <a:pt x="798" y="894"/>
                  </a:cubicBezTo>
                  <a:cubicBezTo>
                    <a:pt x="929" y="894"/>
                    <a:pt x="1084" y="906"/>
                    <a:pt x="1155" y="775"/>
                  </a:cubicBezTo>
                  <a:cubicBezTo>
                    <a:pt x="1405" y="382"/>
                    <a:pt x="1929" y="358"/>
                    <a:pt x="2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2"/>
            <p:cNvSpPr/>
            <p:nvPr/>
          </p:nvSpPr>
          <p:spPr>
            <a:xfrm>
              <a:off x="5042895" y="3358462"/>
              <a:ext cx="182586" cy="215532"/>
            </a:xfrm>
            <a:custGeom>
              <a:rect b="b" l="l" r="r" t="t"/>
              <a:pathLst>
                <a:path extrusionOk="0" h="2728" w="2311">
                  <a:moveTo>
                    <a:pt x="370" y="1"/>
                  </a:moveTo>
                  <a:cubicBezTo>
                    <a:pt x="679" y="322"/>
                    <a:pt x="1048" y="382"/>
                    <a:pt x="1429" y="370"/>
                  </a:cubicBezTo>
                  <a:cubicBezTo>
                    <a:pt x="1668" y="370"/>
                    <a:pt x="1882" y="406"/>
                    <a:pt x="2072" y="572"/>
                  </a:cubicBezTo>
                  <a:cubicBezTo>
                    <a:pt x="2227" y="691"/>
                    <a:pt x="2310" y="882"/>
                    <a:pt x="2263" y="1048"/>
                  </a:cubicBezTo>
                  <a:cubicBezTo>
                    <a:pt x="2156" y="1429"/>
                    <a:pt x="2096" y="1846"/>
                    <a:pt x="1799" y="2168"/>
                  </a:cubicBezTo>
                  <a:cubicBezTo>
                    <a:pt x="1287" y="2727"/>
                    <a:pt x="477" y="2584"/>
                    <a:pt x="167" y="1882"/>
                  </a:cubicBezTo>
                  <a:cubicBezTo>
                    <a:pt x="13" y="1525"/>
                    <a:pt x="72" y="1179"/>
                    <a:pt x="24" y="822"/>
                  </a:cubicBezTo>
                  <a:cubicBezTo>
                    <a:pt x="1" y="679"/>
                    <a:pt x="108" y="572"/>
                    <a:pt x="215" y="489"/>
                  </a:cubicBezTo>
                  <a:cubicBezTo>
                    <a:pt x="358" y="370"/>
                    <a:pt x="417" y="215"/>
                    <a:pt x="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2"/>
            <p:cNvSpPr/>
            <p:nvPr/>
          </p:nvSpPr>
          <p:spPr>
            <a:xfrm>
              <a:off x="4992093" y="3243743"/>
              <a:ext cx="262542" cy="150588"/>
            </a:xfrm>
            <a:custGeom>
              <a:rect b="b" l="l" r="r" t="t"/>
              <a:pathLst>
                <a:path extrusionOk="0" h="1906" w="3323">
                  <a:moveTo>
                    <a:pt x="1930" y="24"/>
                  </a:moveTo>
                  <a:cubicBezTo>
                    <a:pt x="2692" y="24"/>
                    <a:pt x="3096" y="405"/>
                    <a:pt x="3239" y="1167"/>
                  </a:cubicBezTo>
                  <a:cubicBezTo>
                    <a:pt x="3275" y="1417"/>
                    <a:pt x="3323" y="1631"/>
                    <a:pt x="3001" y="1750"/>
                  </a:cubicBezTo>
                  <a:cubicBezTo>
                    <a:pt x="2906" y="1786"/>
                    <a:pt x="2834" y="1834"/>
                    <a:pt x="2763" y="1762"/>
                  </a:cubicBezTo>
                  <a:cubicBezTo>
                    <a:pt x="2608" y="1607"/>
                    <a:pt x="2406" y="1596"/>
                    <a:pt x="2203" y="1596"/>
                  </a:cubicBezTo>
                  <a:cubicBezTo>
                    <a:pt x="1834" y="1596"/>
                    <a:pt x="1477" y="1536"/>
                    <a:pt x="1227" y="1226"/>
                  </a:cubicBezTo>
                  <a:cubicBezTo>
                    <a:pt x="1144" y="1107"/>
                    <a:pt x="1013" y="1060"/>
                    <a:pt x="882" y="1107"/>
                  </a:cubicBezTo>
                  <a:cubicBezTo>
                    <a:pt x="703" y="1167"/>
                    <a:pt x="763" y="1322"/>
                    <a:pt x="751" y="1441"/>
                  </a:cubicBezTo>
                  <a:cubicBezTo>
                    <a:pt x="739" y="1512"/>
                    <a:pt x="763" y="1584"/>
                    <a:pt x="739" y="1631"/>
                  </a:cubicBezTo>
                  <a:cubicBezTo>
                    <a:pt x="679" y="1762"/>
                    <a:pt x="620" y="1881"/>
                    <a:pt x="465" y="1893"/>
                  </a:cubicBezTo>
                  <a:cubicBezTo>
                    <a:pt x="334" y="1905"/>
                    <a:pt x="334" y="1762"/>
                    <a:pt x="298" y="1691"/>
                  </a:cubicBezTo>
                  <a:cubicBezTo>
                    <a:pt x="1" y="1203"/>
                    <a:pt x="48" y="988"/>
                    <a:pt x="537" y="679"/>
                  </a:cubicBezTo>
                  <a:cubicBezTo>
                    <a:pt x="822" y="488"/>
                    <a:pt x="1120" y="310"/>
                    <a:pt x="1418" y="131"/>
                  </a:cubicBezTo>
                  <a:cubicBezTo>
                    <a:pt x="1596" y="36"/>
                    <a:pt x="1787" y="0"/>
                    <a:pt x="1930" y="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2"/>
            <p:cNvSpPr/>
            <p:nvPr/>
          </p:nvSpPr>
          <p:spPr>
            <a:xfrm>
              <a:off x="4477595" y="3967138"/>
              <a:ext cx="227700" cy="181559"/>
            </a:xfrm>
            <a:custGeom>
              <a:rect b="b" l="l" r="r" t="t"/>
              <a:pathLst>
                <a:path extrusionOk="0" h="2298" w="2882">
                  <a:moveTo>
                    <a:pt x="0" y="1595"/>
                  </a:moveTo>
                  <a:cubicBezTo>
                    <a:pt x="607" y="988"/>
                    <a:pt x="1310" y="548"/>
                    <a:pt x="1953" y="0"/>
                  </a:cubicBezTo>
                  <a:cubicBezTo>
                    <a:pt x="2334" y="238"/>
                    <a:pt x="2465" y="691"/>
                    <a:pt x="2798" y="953"/>
                  </a:cubicBezTo>
                  <a:cubicBezTo>
                    <a:pt x="2881" y="1012"/>
                    <a:pt x="2858" y="1095"/>
                    <a:pt x="2798" y="1167"/>
                  </a:cubicBezTo>
                  <a:cubicBezTo>
                    <a:pt x="2774" y="1214"/>
                    <a:pt x="2750" y="1262"/>
                    <a:pt x="2703" y="1286"/>
                  </a:cubicBezTo>
                  <a:cubicBezTo>
                    <a:pt x="2167" y="1595"/>
                    <a:pt x="1631" y="1917"/>
                    <a:pt x="1095" y="2227"/>
                  </a:cubicBezTo>
                  <a:cubicBezTo>
                    <a:pt x="988" y="2298"/>
                    <a:pt x="869" y="2250"/>
                    <a:pt x="774" y="2179"/>
                  </a:cubicBezTo>
                  <a:cubicBezTo>
                    <a:pt x="512" y="2024"/>
                    <a:pt x="250" y="1846"/>
                    <a:pt x="0" y="159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2"/>
            <p:cNvSpPr/>
            <p:nvPr/>
          </p:nvSpPr>
          <p:spPr>
            <a:xfrm>
              <a:off x="5165199" y="3826030"/>
              <a:ext cx="118590" cy="293513"/>
            </a:xfrm>
            <a:custGeom>
              <a:rect b="b" l="l" r="r" t="t"/>
              <a:pathLst>
                <a:path extrusionOk="0" h="3715" w="1501">
                  <a:moveTo>
                    <a:pt x="1155" y="3417"/>
                  </a:moveTo>
                  <a:cubicBezTo>
                    <a:pt x="417" y="3286"/>
                    <a:pt x="417" y="3286"/>
                    <a:pt x="143" y="3715"/>
                  </a:cubicBezTo>
                  <a:cubicBezTo>
                    <a:pt x="0" y="3560"/>
                    <a:pt x="24" y="3381"/>
                    <a:pt x="60" y="3215"/>
                  </a:cubicBezTo>
                  <a:cubicBezTo>
                    <a:pt x="179" y="2584"/>
                    <a:pt x="203" y="1941"/>
                    <a:pt x="346" y="1310"/>
                  </a:cubicBezTo>
                  <a:cubicBezTo>
                    <a:pt x="405" y="1036"/>
                    <a:pt x="441" y="738"/>
                    <a:pt x="441" y="441"/>
                  </a:cubicBezTo>
                  <a:cubicBezTo>
                    <a:pt x="453" y="286"/>
                    <a:pt x="524" y="226"/>
                    <a:pt x="679" y="191"/>
                  </a:cubicBezTo>
                  <a:cubicBezTo>
                    <a:pt x="1465" y="0"/>
                    <a:pt x="1501" y="24"/>
                    <a:pt x="1310" y="798"/>
                  </a:cubicBezTo>
                  <a:cubicBezTo>
                    <a:pt x="1179" y="1405"/>
                    <a:pt x="1143" y="2024"/>
                    <a:pt x="1048" y="2643"/>
                  </a:cubicBezTo>
                  <a:cubicBezTo>
                    <a:pt x="1001" y="2893"/>
                    <a:pt x="1024" y="3155"/>
                    <a:pt x="1155" y="341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2"/>
            <p:cNvSpPr/>
            <p:nvPr/>
          </p:nvSpPr>
          <p:spPr>
            <a:xfrm>
              <a:off x="4929993" y="4304818"/>
              <a:ext cx="147823" cy="302994"/>
            </a:xfrm>
            <a:custGeom>
              <a:rect b="b" l="l" r="r" t="t"/>
              <a:pathLst>
                <a:path extrusionOk="0" h="3835" w="1871">
                  <a:moveTo>
                    <a:pt x="632" y="3834"/>
                  </a:moveTo>
                  <a:cubicBezTo>
                    <a:pt x="120" y="3596"/>
                    <a:pt x="1" y="3382"/>
                    <a:pt x="239" y="2989"/>
                  </a:cubicBezTo>
                  <a:cubicBezTo>
                    <a:pt x="525" y="2525"/>
                    <a:pt x="418" y="2024"/>
                    <a:pt x="465" y="1548"/>
                  </a:cubicBezTo>
                  <a:cubicBezTo>
                    <a:pt x="465" y="1512"/>
                    <a:pt x="465" y="1465"/>
                    <a:pt x="453" y="1453"/>
                  </a:cubicBezTo>
                  <a:cubicBezTo>
                    <a:pt x="60" y="1072"/>
                    <a:pt x="418" y="893"/>
                    <a:pt x="656" y="691"/>
                  </a:cubicBezTo>
                  <a:cubicBezTo>
                    <a:pt x="930" y="477"/>
                    <a:pt x="1156" y="203"/>
                    <a:pt x="1501" y="0"/>
                  </a:cubicBezTo>
                  <a:cubicBezTo>
                    <a:pt x="1608" y="262"/>
                    <a:pt x="1739" y="512"/>
                    <a:pt x="1811" y="762"/>
                  </a:cubicBezTo>
                  <a:cubicBezTo>
                    <a:pt x="1870" y="989"/>
                    <a:pt x="1858" y="1227"/>
                    <a:pt x="1680" y="1417"/>
                  </a:cubicBezTo>
                  <a:cubicBezTo>
                    <a:pt x="1489" y="1620"/>
                    <a:pt x="1311" y="1846"/>
                    <a:pt x="1120" y="2048"/>
                  </a:cubicBezTo>
                  <a:cubicBezTo>
                    <a:pt x="751" y="2441"/>
                    <a:pt x="549" y="2894"/>
                    <a:pt x="632" y="3441"/>
                  </a:cubicBezTo>
                  <a:cubicBezTo>
                    <a:pt x="656" y="3560"/>
                    <a:pt x="632" y="3668"/>
                    <a:pt x="632" y="38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2"/>
            <p:cNvSpPr/>
            <p:nvPr/>
          </p:nvSpPr>
          <p:spPr>
            <a:xfrm>
              <a:off x="4768264" y="3774280"/>
              <a:ext cx="98838" cy="259698"/>
            </a:xfrm>
            <a:custGeom>
              <a:rect b="b" l="l" r="r" t="t"/>
              <a:pathLst>
                <a:path extrusionOk="0" h="3287" w="1251">
                  <a:moveTo>
                    <a:pt x="1084" y="917"/>
                  </a:moveTo>
                  <a:cubicBezTo>
                    <a:pt x="857" y="905"/>
                    <a:pt x="774" y="727"/>
                    <a:pt x="631" y="619"/>
                  </a:cubicBezTo>
                  <a:cubicBezTo>
                    <a:pt x="583" y="572"/>
                    <a:pt x="524" y="536"/>
                    <a:pt x="452" y="584"/>
                  </a:cubicBezTo>
                  <a:cubicBezTo>
                    <a:pt x="393" y="643"/>
                    <a:pt x="405" y="715"/>
                    <a:pt x="441" y="762"/>
                  </a:cubicBezTo>
                  <a:cubicBezTo>
                    <a:pt x="548" y="941"/>
                    <a:pt x="691" y="1084"/>
                    <a:pt x="857" y="1191"/>
                  </a:cubicBezTo>
                  <a:cubicBezTo>
                    <a:pt x="1060" y="1322"/>
                    <a:pt x="1119" y="1500"/>
                    <a:pt x="1107" y="1739"/>
                  </a:cubicBezTo>
                  <a:cubicBezTo>
                    <a:pt x="1084" y="2143"/>
                    <a:pt x="1155" y="2560"/>
                    <a:pt x="1214" y="2965"/>
                  </a:cubicBezTo>
                  <a:cubicBezTo>
                    <a:pt x="1226" y="3084"/>
                    <a:pt x="1250" y="3215"/>
                    <a:pt x="1095" y="3251"/>
                  </a:cubicBezTo>
                  <a:cubicBezTo>
                    <a:pt x="976" y="3286"/>
                    <a:pt x="929" y="3179"/>
                    <a:pt x="857" y="3108"/>
                  </a:cubicBezTo>
                  <a:cubicBezTo>
                    <a:pt x="488" y="2655"/>
                    <a:pt x="143" y="2203"/>
                    <a:pt x="71" y="1596"/>
                  </a:cubicBezTo>
                  <a:cubicBezTo>
                    <a:pt x="60" y="1500"/>
                    <a:pt x="0" y="1346"/>
                    <a:pt x="36" y="1322"/>
                  </a:cubicBezTo>
                  <a:cubicBezTo>
                    <a:pt x="417" y="1072"/>
                    <a:pt x="143" y="619"/>
                    <a:pt x="357" y="357"/>
                  </a:cubicBezTo>
                  <a:cubicBezTo>
                    <a:pt x="476" y="203"/>
                    <a:pt x="667" y="119"/>
                    <a:pt x="845" y="0"/>
                  </a:cubicBezTo>
                  <a:cubicBezTo>
                    <a:pt x="976" y="155"/>
                    <a:pt x="822" y="369"/>
                    <a:pt x="964" y="500"/>
                  </a:cubicBezTo>
                  <a:cubicBezTo>
                    <a:pt x="1107" y="619"/>
                    <a:pt x="1179" y="738"/>
                    <a:pt x="1084" y="91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2"/>
            <p:cNvSpPr/>
            <p:nvPr/>
          </p:nvSpPr>
          <p:spPr>
            <a:xfrm>
              <a:off x="4328902" y="4068663"/>
              <a:ext cx="195781" cy="150588"/>
            </a:xfrm>
            <a:custGeom>
              <a:rect b="b" l="l" r="r" t="t"/>
              <a:pathLst>
                <a:path extrusionOk="0" h="1906" w="2478">
                  <a:moveTo>
                    <a:pt x="2477" y="1132"/>
                  </a:moveTo>
                  <a:cubicBezTo>
                    <a:pt x="2370" y="1287"/>
                    <a:pt x="2275" y="1442"/>
                    <a:pt x="2168" y="1584"/>
                  </a:cubicBezTo>
                  <a:cubicBezTo>
                    <a:pt x="2084" y="1692"/>
                    <a:pt x="2049" y="1906"/>
                    <a:pt x="1870" y="1846"/>
                  </a:cubicBezTo>
                  <a:cubicBezTo>
                    <a:pt x="1692" y="1787"/>
                    <a:pt x="1453" y="1727"/>
                    <a:pt x="1430" y="1489"/>
                  </a:cubicBezTo>
                  <a:cubicBezTo>
                    <a:pt x="1406" y="1144"/>
                    <a:pt x="1132" y="1049"/>
                    <a:pt x="882" y="930"/>
                  </a:cubicBezTo>
                  <a:cubicBezTo>
                    <a:pt x="703" y="834"/>
                    <a:pt x="513" y="775"/>
                    <a:pt x="334" y="691"/>
                  </a:cubicBezTo>
                  <a:cubicBezTo>
                    <a:pt x="215" y="632"/>
                    <a:pt x="120" y="549"/>
                    <a:pt x="48" y="430"/>
                  </a:cubicBezTo>
                  <a:cubicBezTo>
                    <a:pt x="1" y="310"/>
                    <a:pt x="1" y="203"/>
                    <a:pt x="84" y="96"/>
                  </a:cubicBezTo>
                  <a:cubicBezTo>
                    <a:pt x="156" y="1"/>
                    <a:pt x="251" y="25"/>
                    <a:pt x="346" y="49"/>
                  </a:cubicBezTo>
                  <a:cubicBezTo>
                    <a:pt x="989" y="215"/>
                    <a:pt x="1620" y="358"/>
                    <a:pt x="2108" y="858"/>
                  </a:cubicBezTo>
                  <a:cubicBezTo>
                    <a:pt x="2215" y="953"/>
                    <a:pt x="2346" y="1037"/>
                    <a:pt x="2477" y="113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2"/>
            <p:cNvSpPr/>
            <p:nvPr/>
          </p:nvSpPr>
          <p:spPr>
            <a:xfrm>
              <a:off x="5501930" y="4063054"/>
              <a:ext cx="211740" cy="109188"/>
            </a:xfrm>
            <a:custGeom>
              <a:rect b="b" l="l" r="r" t="t"/>
              <a:pathLst>
                <a:path extrusionOk="0" h="1382" w="2680">
                  <a:moveTo>
                    <a:pt x="2680" y="239"/>
                  </a:moveTo>
                  <a:cubicBezTo>
                    <a:pt x="2406" y="501"/>
                    <a:pt x="2061" y="560"/>
                    <a:pt x="1727" y="655"/>
                  </a:cubicBezTo>
                  <a:cubicBezTo>
                    <a:pt x="1430" y="727"/>
                    <a:pt x="1144" y="762"/>
                    <a:pt x="989" y="1120"/>
                  </a:cubicBezTo>
                  <a:cubicBezTo>
                    <a:pt x="906" y="1334"/>
                    <a:pt x="572" y="1370"/>
                    <a:pt x="334" y="1382"/>
                  </a:cubicBezTo>
                  <a:cubicBezTo>
                    <a:pt x="156" y="1382"/>
                    <a:pt x="1" y="834"/>
                    <a:pt x="120" y="667"/>
                  </a:cubicBezTo>
                  <a:cubicBezTo>
                    <a:pt x="239" y="501"/>
                    <a:pt x="370" y="358"/>
                    <a:pt x="489" y="203"/>
                  </a:cubicBezTo>
                  <a:cubicBezTo>
                    <a:pt x="549" y="131"/>
                    <a:pt x="608" y="84"/>
                    <a:pt x="691" y="72"/>
                  </a:cubicBezTo>
                  <a:cubicBezTo>
                    <a:pt x="1287" y="48"/>
                    <a:pt x="1870" y="0"/>
                    <a:pt x="2466" y="60"/>
                  </a:cubicBezTo>
                  <a:cubicBezTo>
                    <a:pt x="2549" y="60"/>
                    <a:pt x="2620" y="108"/>
                    <a:pt x="2680" y="23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2"/>
            <p:cNvSpPr/>
            <p:nvPr/>
          </p:nvSpPr>
          <p:spPr>
            <a:xfrm>
              <a:off x="5339253" y="3966190"/>
              <a:ext cx="180690" cy="143004"/>
            </a:xfrm>
            <a:custGeom>
              <a:rect b="b" l="l" r="r" t="t"/>
              <a:pathLst>
                <a:path extrusionOk="0" h="1810" w="2287">
                  <a:moveTo>
                    <a:pt x="2286" y="1262"/>
                  </a:moveTo>
                  <a:cubicBezTo>
                    <a:pt x="2262" y="1441"/>
                    <a:pt x="2155" y="1548"/>
                    <a:pt x="2060" y="1655"/>
                  </a:cubicBezTo>
                  <a:cubicBezTo>
                    <a:pt x="1965" y="1762"/>
                    <a:pt x="1858" y="1810"/>
                    <a:pt x="1703" y="1762"/>
                  </a:cubicBezTo>
                  <a:cubicBezTo>
                    <a:pt x="1179" y="1619"/>
                    <a:pt x="691" y="1381"/>
                    <a:pt x="214" y="1119"/>
                  </a:cubicBezTo>
                  <a:cubicBezTo>
                    <a:pt x="24" y="1024"/>
                    <a:pt x="0" y="905"/>
                    <a:pt x="155" y="738"/>
                  </a:cubicBezTo>
                  <a:cubicBezTo>
                    <a:pt x="298" y="584"/>
                    <a:pt x="417" y="393"/>
                    <a:pt x="524" y="214"/>
                  </a:cubicBezTo>
                  <a:cubicBezTo>
                    <a:pt x="643" y="24"/>
                    <a:pt x="762" y="0"/>
                    <a:pt x="917" y="155"/>
                  </a:cubicBezTo>
                  <a:cubicBezTo>
                    <a:pt x="1322" y="595"/>
                    <a:pt x="1798" y="953"/>
                    <a:pt x="2286" y="126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2"/>
            <p:cNvSpPr/>
            <p:nvPr/>
          </p:nvSpPr>
          <p:spPr>
            <a:xfrm>
              <a:off x="4931889" y="4766697"/>
              <a:ext cx="207948" cy="90385"/>
            </a:xfrm>
            <a:custGeom>
              <a:rect b="b" l="l" r="r" t="t"/>
              <a:pathLst>
                <a:path extrusionOk="0" h="1144" w="2632">
                  <a:moveTo>
                    <a:pt x="1" y="953"/>
                  </a:moveTo>
                  <a:cubicBezTo>
                    <a:pt x="417" y="750"/>
                    <a:pt x="810" y="524"/>
                    <a:pt x="1179" y="238"/>
                  </a:cubicBezTo>
                  <a:cubicBezTo>
                    <a:pt x="1263" y="179"/>
                    <a:pt x="1358" y="167"/>
                    <a:pt x="1453" y="155"/>
                  </a:cubicBezTo>
                  <a:cubicBezTo>
                    <a:pt x="1799" y="155"/>
                    <a:pt x="2132" y="72"/>
                    <a:pt x="2489" y="0"/>
                  </a:cubicBezTo>
                  <a:cubicBezTo>
                    <a:pt x="2525" y="179"/>
                    <a:pt x="2572" y="358"/>
                    <a:pt x="2596" y="536"/>
                  </a:cubicBezTo>
                  <a:cubicBezTo>
                    <a:pt x="2632" y="881"/>
                    <a:pt x="2525" y="1036"/>
                    <a:pt x="2191" y="953"/>
                  </a:cubicBezTo>
                  <a:cubicBezTo>
                    <a:pt x="1906" y="881"/>
                    <a:pt x="1644" y="941"/>
                    <a:pt x="1370" y="977"/>
                  </a:cubicBezTo>
                  <a:cubicBezTo>
                    <a:pt x="918" y="1036"/>
                    <a:pt x="465" y="1143"/>
                    <a:pt x="1" y="95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2"/>
            <p:cNvSpPr/>
            <p:nvPr/>
          </p:nvSpPr>
          <p:spPr>
            <a:xfrm>
              <a:off x="4654414" y="3885286"/>
              <a:ext cx="124200" cy="143004"/>
            </a:xfrm>
            <a:custGeom>
              <a:rect b="b" l="l" r="r" t="t"/>
              <a:pathLst>
                <a:path extrusionOk="0" h="1810" w="1572">
                  <a:moveTo>
                    <a:pt x="834" y="1810"/>
                  </a:moveTo>
                  <a:cubicBezTo>
                    <a:pt x="465" y="1572"/>
                    <a:pt x="334" y="1191"/>
                    <a:pt x="72" y="917"/>
                  </a:cubicBezTo>
                  <a:cubicBezTo>
                    <a:pt x="12" y="857"/>
                    <a:pt x="0" y="762"/>
                    <a:pt x="84" y="703"/>
                  </a:cubicBezTo>
                  <a:cubicBezTo>
                    <a:pt x="369" y="512"/>
                    <a:pt x="560" y="203"/>
                    <a:pt x="905" y="72"/>
                  </a:cubicBezTo>
                  <a:cubicBezTo>
                    <a:pt x="1096" y="0"/>
                    <a:pt x="1191" y="36"/>
                    <a:pt x="1215" y="226"/>
                  </a:cubicBezTo>
                  <a:cubicBezTo>
                    <a:pt x="1262" y="619"/>
                    <a:pt x="1405" y="988"/>
                    <a:pt x="1572" y="1346"/>
                  </a:cubicBezTo>
                  <a:cubicBezTo>
                    <a:pt x="1334" y="1524"/>
                    <a:pt x="1012" y="1536"/>
                    <a:pt x="834" y="181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2"/>
            <p:cNvSpPr/>
            <p:nvPr/>
          </p:nvSpPr>
          <p:spPr>
            <a:xfrm>
              <a:off x="5278101" y="3888051"/>
              <a:ext cx="97890" cy="144979"/>
            </a:xfrm>
            <a:custGeom>
              <a:rect b="b" l="l" r="r" t="t"/>
              <a:pathLst>
                <a:path extrusionOk="0" h="1835" w="1239">
                  <a:moveTo>
                    <a:pt x="215" y="1"/>
                  </a:moveTo>
                  <a:cubicBezTo>
                    <a:pt x="560" y="180"/>
                    <a:pt x="834" y="406"/>
                    <a:pt x="1108" y="632"/>
                  </a:cubicBezTo>
                  <a:cubicBezTo>
                    <a:pt x="1238" y="751"/>
                    <a:pt x="1238" y="846"/>
                    <a:pt x="1143" y="977"/>
                  </a:cubicBezTo>
                  <a:cubicBezTo>
                    <a:pt x="1084" y="1061"/>
                    <a:pt x="1024" y="1168"/>
                    <a:pt x="965" y="1263"/>
                  </a:cubicBezTo>
                  <a:cubicBezTo>
                    <a:pt x="584" y="1834"/>
                    <a:pt x="643" y="1715"/>
                    <a:pt x="107" y="1370"/>
                  </a:cubicBezTo>
                  <a:cubicBezTo>
                    <a:pt x="36" y="1323"/>
                    <a:pt x="0" y="1251"/>
                    <a:pt x="0" y="1168"/>
                  </a:cubicBezTo>
                  <a:cubicBezTo>
                    <a:pt x="36" y="787"/>
                    <a:pt x="72" y="394"/>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2"/>
            <p:cNvSpPr/>
            <p:nvPr/>
          </p:nvSpPr>
          <p:spPr>
            <a:xfrm>
              <a:off x="5024091" y="4679236"/>
              <a:ext cx="118590" cy="77190"/>
            </a:xfrm>
            <a:custGeom>
              <a:rect b="b" l="l" r="r" t="t"/>
              <a:pathLst>
                <a:path extrusionOk="0" h="977" w="1501">
                  <a:moveTo>
                    <a:pt x="798" y="71"/>
                  </a:moveTo>
                  <a:cubicBezTo>
                    <a:pt x="1489" y="48"/>
                    <a:pt x="1501" y="60"/>
                    <a:pt x="1358" y="726"/>
                  </a:cubicBezTo>
                  <a:cubicBezTo>
                    <a:pt x="1334" y="810"/>
                    <a:pt x="1298" y="869"/>
                    <a:pt x="1215" y="893"/>
                  </a:cubicBezTo>
                  <a:cubicBezTo>
                    <a:pt x="941" y="976"/>
                    <a:pt x="655" y="976"/>
                    <a:pt x="370" y="964"/>
                  </a:cubicBezTo>
                  <a:cubicBezTo>
                    <a:pt x="262" y="953"/>
                    <a:pt x="191" y="893"/>
                    <a:pt x="179" y="774"/>
                  </a:cubicBezTo>
                  <a:cubicBezTo>
                    <a:pt x="179" y="762"/>
                    <a:pt x="179" y="750"/>
                    <a:pt x="179" y="726"/>
                  </a:cubicBezTo>
                  <a:cubicBezTo>
                    <a:pt x="179" y="0"/>
                    <a:pt x="1" y="60"/>
                    <a:pt x="798" y="7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2"/>
            <p:cNvSpPr/>
            <p:nvPr/>
          </p:nvSpPr>
          <p:spPr>
            <a:xfrm>
              <a:off x="4993989" y="4011304"/>
              <a:ext cx="157146" cy="69685"/>
            </a:xfrm>
            <a:custGeom>
              <a:rect b="b" l="l" r="r" t="t"/>
              <a:pathLst>
                <a:path extrusionOk="0" h="882" w="1989">
                  <a:moveTo>
                    <a:pt x="84" y="72"/>
                  </a:moveTo>
                  <a:cubicBezTo>
                    <a:pt x="727" y="1"/>
                    <a:pt x="1275" y="560"/>
                    <a:pt x="1941" y="370"/>
                  </a:cubicBezTo>
                  <a:cubicBezTo>
                    <a:pt x="1989" y="810"/>
                    <a:pt x="1941" y="882"/>
                    <a:pt x="1572" y="786"/>
                  </a:cubicBezTo>
                  <a:cubicBezTo>
                    <a:pt x="1275" y="727"/>
                    <a:pt x="989" y="739"/>
                    <a:pt x="703" y="775"/>
                  </a:cubicBezTo>
                  <a:cubicBezTo>
                    <a:pt x="132" y="870"/>
                    <a:pt x="1" y="727"/>
                    <a:pt x="36" y="155"/>
                  </a:cubicBezTo>
                  <a:cubicBezTo>
                    <a:pt x="48" y="132"/>
                    <a:pt x="72" y="96"/>
                    <a:pt x="84" y="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2"/>
            <p:cNvSpPr/>
            <p:nvPr/>
          </p:nvSpPr>
          <p:spPr>
            <a:xfrm>
              <a:off x="5146395" y="4637835"/>
              <a:ext cx="79087" cy="104448"/>
            </a:xfrm>
            <a:custGeom>
              <a:rect b="b" l="l" r="r" t="t"/>
              <a:pathLst>
                <a:path extrusionOk="0" h="1322" w="1001">
                  <a:moveTo>
                    <a:pt x="977" y="679"/>
                  </a:moveTo>
                  <a:cubicBezTo>
                    <a:pt x="977" y="715"/>
                    <a:pt x="977" y="738"/>
                    <a:pt x="977" y="774"/>
                  </a:cubicBezTo>
                  <a:cubicBezTo>
                    <a:pt x="1000" y="1155"/>
                    <a:pt x="905" y="1274"/>
                    <a:pt x="536" y="1298"/>
                  </a:cubicBezTo>
                  <a:cubicBezTo>
                    <a:pt x="203" y="1322"/>
                    <a:pt x="0" y="1143"/>
                    <a:pt x="143" y="822"/>
                  </a:cubicBezTo>
                  <a:cubicBezTo>
                    <a:pt x="227" y="667"/>
                    <a:pt x="262" y="476"/>
                    <a:pt x="274" y="298"/>
                  </a:cubicBezTo>
                  <a:cubicBezTo>
                    <a:pt x="298" y="72"/>
                    <a:pt x="381" y="0"/>
                    <a:pt x="619" y="12"/>
                  </a:cubicBezTo>
                  <a:cubicBezTo>
                    <a:pt x="881" y="36"/>
                    <a:pt x="977" y="131"/>
                    <a:pt x="965" y="381"/>
                  </a:cubicBezTo>
                  <a:cubicBezTo>
                    <a:pt x="965" y="476"/>
                    <a:pt x="965" y="572"/>
                    <a:pt x="965" y="679"/>
                  </a:cubicBezTo>
                  <a:cubicBezTo>
                    <a:pt x="965" y="679"/>
                    <a:pt x="977" y="679"/>
                    <a:pt x="977" y="6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2"/>
            <p:cNvSpPr/>
            <p:nvPr/>
          </p:nvSpPr>
          <p:spPr>
            <a:xfrm>
              <a:off x="5162355" y="4509843"/>
              <a:ext cx="58387" cy="112981"/>
            </a:xfrm>
            <a:custGeom>
              <a:rect b="b" l="l" r="r" t="t"/>
              <a:pathLst>
                <a:path extrusionOk="0" h="1430" w="739">
                  <a:moveTo>
                    <a:pt x="715" y="739"/>
                  </a:moveTo>
                  <a:lnTo>
                    <a:pt x="715" y="989"/>
                  </a:lnTo>
                  <a:cubicBezTo>
                    <a:pt x="715" y="1346"/>
                    <a:pt x="596" y="1430"/>
                    <a:pt x="275" y="1346"/>
                  </a:cubicBezTo>
                  <a:cubicBezTo>
                    <a:pt x="227" y="1334"/>
                    <a:pt x="156" y="1323"/>
                    <a:pt x="144" y="1287"/>
                  </a:cubicBezTo>
                  <a:cubicBezTo>
                    <a:pt x="96" y="1049"/>
                    <a:pt x="1" y="811"/>
                    <a:pt x="25" y="572"/>
                  </a:cubicBezTo>
                  <a:cubicBezTo>
                    <a:pt x="25" y="358"/>
                    <a:pt x="263" y="239"/>
                    <a:pt x="417" y="96"/>
                  </a:cubicBezTo>
                  <a:cubicBezTo>
                    <a:pt x="513" y="1"/>
                    <a:pt x="739" y="180"/>
                    <a:pt x="739" y="346"/>
                  </a:cubicBezTo>
                  <a:cubicBezTo>
                    <a:pt x="727" y="477"/>
                    <a:pt x="703" y="608"/>
                    <a:pt x="691" y="739"/>
                  </a:cubicBezTo>
                  <a:cubicBezTo>
                    <a:pt x="703" y="739"/>
                    <a:pt x="703" y="739"/>
                    <a:pt x="715" y="73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2"/>
            <p:cNvSpPr/>
            <p:nvPr/>
          </p:nvSpPr>
          <p:spPr>
            <a:xfrm>
              <a:off x="4996834" y="3576682"/>
              <a:ext cx="110136" cy="93229"/>
            </a:xfrm>
            <a:custGeom>
              <a:rect b="b" l="l" r="r" t="t"/>
              <a:pathLst>
                <a:path extrusionOk="0" h="1180" w="1394">
                  <a:moveTo>
                    <a:pt x="1393" y="561"/>
                  </a:moveTo>
                  <a:cubicBezTo>
                    <a:pt x="1239" y="787"/>
                    <a:pt x="1167" y="1001"/>
                    <a:pt x="977" y="1180"/>
                  </a:cubicBezTo>
                  <a:cubicBezTo>
                    <a:pt x="703" y="918"/>
                    <a:pt x="429" y="680"/>
                    <a:pt x="179" y="430"/>
                  </a:cubicBezTo>
                  <a:cubicBezTo>
                    <a:pt x="96" y="358"/>
                    <a:pt x="0" y="251"/>
                    <a:pt x="96" y="132"/>
                  </a:cubicBezTo>
                  <a:cubicBezTo>
                    <a:pt x="179" y="13"/>
                    <a:pt x="334" y="1"/>
                    <a:pt x="453" y="96"/>
                  </a:cubicBezTo>
                  <a:cubicBezTo>
                    <a:pt x="727" y="299"/>
                    <a:pt x="1048" y="430"/>
                    <a:pt x="1393" y="56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2"/>
            <p:cNvSpPr/>
            <p:nvPr/>
          </p:nvSpPr>
          <p:spPr>
            <a:xfrm>
              <a:off x="5152005" y="4753503"/>
              <a:ext cx="77269" cy="71581"/>
            </a:xfrm>
            <a:custGeom>
              <a:rect b="b" l="l" r="r" t="t"/>
              <a:pathLst>
                <a:path extrusionOk="0" h="906" w="978">
                  <a:moveTo>
                    <a:pt x="882" y="1"/>
                  </a:moveTo>
                  <a:cubicBezTo>
                    <a:pt x="977" y="155"/>
                    <a:pt x="941" y="310"/>
                    <a:pt x="941" y="453"/>
                  </a:cubicBezTo>
                  <a:cubicBezTo>
                    <a:pt x="941" y="810"/>
                    <a:pt x="810" y="906"/>
                    <a:pt x="477" y="810"/>
                  </a:cubicBezTo>
                  <a:cubicBezTo>
                    <a:pt x="370" y="775"/>
                    <a:pt x="263" y="715"/>
                    <a:pt x="167" y="655"/>
                  </a:cubicBezTo>
                  <a:cubicBezTo>
                    <a:pt x="1" y="525"/>
                    <a:pt x="13" y="334"/>
                    <a:pt x="60" y="155"/>
                  </a:cubicBezTo>
                  <a:cubicBezTo>
                    <a:pt x="96" y="1"/>
                    <a:pt x="251" y="60"/>
                    <a:pt x="358" y="72"/>
                  </a:cubicBezTo>
                  <a:cubicBezTo>
                    <a:pt x="537" y="84"/>
                    <a:pt x="715" y="48"/>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2"/>
            <p:cNvSpPr/>
            <p:nvPr/>
          </p:nvSpPr>
          <p:spPr>
            <a:xfrm>
              <a:off x="5037285" y="3533464"/>
              <a:ext cx="141186" cy="75294"/>
            </a:xfrm>
            <a:custGeom>
              <a:rect b="b" l="l" r="r" t="t"/>
              <a:pathLst>
                <a:path extrusionOk="0" h="953" w="1787">
                  <a:moveTo>
                    <a:pt x="12" y="0"/>
                  </a:moveTo>
                  <a:cubicBezTo>
                    <a:pt x="548" y="607"/>
                    <a:pt x="1131" y="619"/>
                    <a:pt x="1786" y="441"/>
                  </a:cubicBezTo>
                  <a:cubicBezTo>
                    <a:pt x="1453" y="834"/>
                    <a:pt x="1155" y="953"/>
                    <a:pt x="727" y="774"/>
                  </a:cubicBezTo>
                  <a:cubicBezTo>
                    <a:pt x="429" y="655"/>
                    <a:pt x="0" y="619"/>
                    <a:pt x="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2"/>
            <p:cNvSpPr/>
            <p:nvPr/>
          </p:nvSpPr>
          <p:spPr>
            <a:xfrm>
              <a:off x="5132253" y="3583318"/>
              <a:ext cx="71581" cy="69685"/>
            </a:xfrm>
            <a:custGeom>
              <a:rect b="b" l="l" r="r" t="t"/>
              <a:pathLst>
                <a:path extrusionOk="0" h="882" w="906">
                  <a:moveTo>
                    <a:pt x="870" y="0"/>
                  </a:moveTo>
                  <a:cubicBezTo>
                    <a:pt x="906" y="548"/>
                    <a:pt x="477" y="631"/>
                    <a:pt x="275" y="881"/>
                  </a:cubicBezTo>
                  <a:cubicBezTo>
                    <a:pt x="96" y="810"/>
                    <a:pt x="72" y="667"/>
                    <a:pt x="1" y="536"/>
                  </a:cubicBezTo>
                  <a:cubicBezTo>
                    <a:pt x="287" y="393"/>
                    <a:pt x="560" y="227"/>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2"/>
            <p:cNvSpPr/>
            <p:nvPr/>
          </p:nvSpPr>
          <p:spPr>
            <a:xfrm>
              <a:off x="4994937" y="3411160"/>
              <a:ext cx="41479" cy="44323"/>
            </a:xfrm>
            <a:custGeom>
              <a:rect b="b" l="l" r="r" t="t"/>
              <a:pathLst>
                <a:path extrusionOk="0" h="561" w="525">
                  <a:moveTo>
                    <a:pt x="191" y="0"/>
                  </a:moveTo>
                  <a:cubicBezTo>
                    <a:pt x="298" y="0"/>
                    <a:pt x="393" y="48"/>
                    <a:pt x="417" y="143"/>
                  </a:cubicBezTo>
                  <a:cubicBezTo>
                    <a:pt x="453" y="274"/>
                    <a:pt x="524" y="405"/>
                    <a:pt x="429" y="524"/>
                  </a:cubicBezTo>
                  <a:cubicBezTo>
                    <a:pt x="417" y="548"/>
                    <a:pt x="370" y="560"/>
                    <a:pt x="346" y="548"/>
                  </a:cubicBezTo>
                  <a:cubicBezTo>
                    <a:pt x="215" y="536"/>
                    <a:pt x="0" y="274"/>
                    <a:pt x="24" y="155"/>
                  </a:cubicBezTo>
                  <a:cubicBezTo>
                    <a:pt x="48" y="72"/>
                    <a:pt x="108" y="24"/>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2"/>
            <p:cNvSpPr/>
            <p:nvPr/>
          </p:nvSpPr>
          <p:spPr>
            <a:xfrm>
              <a:off x="4353394" y="3453508"/>
              <a:ext cx="105396" cy="118590"/>
            </a:xfrm>
            <a:custGeom>
              <a:rect b="b" l="l" r="r" t="t"/>
              <a:pathLst>
                <a:path extrusionOk="0" h="1501" w="1334">
                  <a:moveTo>
                    <a:pt x="548" y="0"/>
                  </a:moveTo>
                  <a:cubicBezTo>
                    <a:pt x="822" y="131"/>
                    <a:pt x="965" y="405"/>
                    <a:pt x="1167" y="607"/>
                  </a:cubicBezTo>
                  <a:cubicBezTo>
                    <a:pt x="1334" y="774"/>
                    <a:pt x="1239" y="1191"/>
                    <a:pt x="1060" y="1322"/>
                  </a:cubicBezTo>
                  <a:cubicBezTo>
                    <a:pt x="822" y="1500"/>
                    <a:pt x="429" y="1441"/>
                    <a:pt x="262" y="1203"/>
                  </a:cubicBezTo>
                  <a:cubicBezTo>
                    <a:pt x="0" y="834"/>
                    <a:pt x="96" y="405"/>
                    <a:pt x="5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2"/>
            <p:cNvSpPr/>
            <p:nvPr/>
          </p:nvSpPr>
          <p:spPr>
            <a:xfrm>
              <a:off x="4359952" y="3293597"/>
              <a:ext cx="73477" cy="114798"/>
            </a:xfrm>
            <a:custGeom>
              <a:rect b="b" l="l" r="r" t="t"/>
              <a:pathLst>
                <a:path extrusionOk="0" h="1453" w="930">
                  <a:moveTo>
                    <a:pt x="929" y="667"/>
                  </a:moveTo>
                  <a:cubicBezTo>
                    <a:pt x="929" y="976"/>
                    <a:pt x="632" y="1453"/>
                    <a:pt x="453" y="1441"/>
                  </a:cubicBezTo>
                  <a:cubicBezTo>
                    <a:pt x="322" y="1441"/>
                    <a:pt x="13" y="941"/>
                    <a:pt x="1" y="726"/>
                  </a:cubicBezTo>
                  <a:cubicBezTo>
                    <a:pt x="1" y="619"/>
                    <a:pt x="1" y="500"/>
                    <a:pt x="60" y="393"/>
                  </a:cubicBezTo>
                  <a:cubicBezTo>
                    <a:pt x="167" y="179"/>
                    <a:pt x="465" y="0"/>
                    <a:pt x="620" y="72"/>
                  </a:cubicBezTo>
                  <a:cubicBezTo>
                    <a:pt x="894" y="191"/>
                    <a:pt x="894" y="453"/>
                    <a:pt x="929" y="66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2"/>
            <p:cNvSpPr/>
            <p:nvPr/>
          </p:nvSpPr>
          <p:spPr>
            <a:xfrm>
              <a:off x="5607326" y="3330256"/>
              <a:ext cx="95046" cy="127044"/>
            </a:xfrm>
            <a:custGeom>
              <a:rect b="b" l="l" r="r" t="t"/>
              <a:pathLst>
                <a:path extrusionOk="0" h="1608" w="1203">
                  <a:moveTo>
                    <a:pt x="0" y="1608"/>
                  </a:moveTo>
                  <a:cubicBezTo>
                    <a:pt x="381" y="1024"/>
                    <a:pt x="762" y="560"/>
                    <a:pt x="1203" y="1"/>
                  </a:cubicBezTo>
                  <a:cubicBezTo>
                    <a:pt x="1203" y="536"/>
                    <a:pt x="1203" y="965"/>
                    <a:pt x="1203" y="1394"/>
                  </a:cubicBezTo>
                  <a:cubicBezTo>
                    <a:pt x="1203" y="1560"/>
                    <a:pt x="1108" y="1608"/>
                    <a:pt x="953" y="1608"/>
                  </a:cubicBezTo>
                  <a:cubicBezTo>
                    <a:pt x="667" y="1608"/>
                    <a:pt x="370" y="1608"/>
                    <a:pt x="0" y="160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2"/>
            <p:cNvSpPr/>
            <p:nvPr/>
          </p:nvSpPr>
          <p:spPr>
            <a:xfrm>
              <a:off x="4682620" y="4937907"/>
              <a:ext cx="73477" cy="137394"/>
            </a:xfrm>
            <a:custGeom>
              <a:rect b="b" l="l" r="r" t="t"/>
              <a:pathLst>
                <a:path extrusionOk="0" h="1739" w="930">
                  <a:moveTo>
                    <a:pt x="84" y="0"/>
                  </a:moveTo>
                  <a:cubicBezTo>
                    <a:pt x="513" y="250"/>
                    <a:pt x="786" y="477"/>
                    <a:pt x="870" y="858"/>
                  </a:cubicBezTo>
                  <a:cubicBezTo>
                    <a:pt x="917" y="1048"/>
                    <a:pt x="929" y="1250"/>
                    <a:pt x="834" y="1429"/>
                  </a:cubicBezTo>
                  <a:cubicBezTo>
                    <a:pt x="739" y="1620"/>
                    <a:pt x="465" y="1739"/>
                    <a:pt x="239" y="1691"/>
                  </a:cubicBezTo>
                  <a:cubicBezTo>
                    <a:pt x="1" y="1631"/>
                    <a:pt x="96" y="1429"/>
                    <a:pt x="96" y="1286"/>
                  </a:cubicBezTo>
                  <a:cubicBezTo>
                    <a:pt x="84" y="893"/>
                    <a:pt x="84" y="500"/>
                    <a:pt x="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2"/>
            <p:cNvSpPr/>
            <p:nvPr/>
          </p:nvSpPr>
          <p:spPr>
            <a:xfrm>
              <a:off x="5654336" y="4949205"/>
              <a:ext cx="76321" cy="133602"/>
            </a:xfrm>
            <a:custGeom>
              <a:rect b="b" l="l" r="r" t="t"/>
              <a:pathLst>
                <a:path extrusionOk="0" h="1691" w="966">
                  <a:moveTo>
                    <a:pt x="132" y="0"/>
                  </a:moveTo>
                  <a:cubicBezTo>
                    <a:pt x="465" y="131"/>
                    <a:pt x="644" y="345"/>
                    <a:pt x="775" y="584"/>
                  </a:cubicBezTo>
                  <a:cubicBezTo>
                    <a:pt x="965" y="953"/>
                    <a:pt x="715" y="1488"/>
                    <a:pt x="322" y="1631"/>
                  </a:cubicBezTo>
                  <a:cubicBezTo>
                    <a:pt x="132" y="1691"/>
                    <a:pt x="1" y="1607"/>
                    <a:pt x="48" y="1429"/>
                  </a:cubicBezTo>
                  <a:cubicBezTo>
                    <a:pt x="144" y="976"/>
                    <a:pt x="96" y="524"/>
                    <a:pt x="1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2"/>
            <p:cNvSpPr/>
            <p:nvPr/>
          </p:nvSpPr>
          <p:spPr>
            <a:xfrm>
              <a:off x="4991145" y="4937907"/>
              <a:ext cx="64075" cy="77190"/>
            </a:xfrm>
            <a:custGeom>
              <a:rect b="b" l="l" r="r" t="t"/>
              <a:pathLst>
                <a:path extrusionOk="0" h="977" w="811">
                  <a:moveTo>
                    <a:pt x="13" y="477"/>
                  </a:moveTo>
                  <a:cubicBezTo>
                    <a:pt x="13" y="393"/>
                    <a:pt x="13" y="310"/>
                    <a:pt x="13" y="226"/>
                  </a:cubicBezTo>
                  <a:cubicBezTo>
                    <a:pt x="1" y="60"/>
                    <a:pt x="84" y="0"/>
                    <a:pt x="251" y="12"/>
                  </a:cubicBezTo>
                  <a:cubicBezTo>
                    <a:pt x="608" y="24"/>
                    <a:pt x="810" y="191"/>
                    <a:pt x="799" y="441"/>
                  </a:cubicBezTo>
                  <a:cubicBezTo>
                    <a:pt x="787" y="667"/>
                    <a:pt x="418" y="965"/>
                    <a:pt x="156" y="977"/>
                  </a:cubicBezTo>
                  <a:cubicBezTo>
                    <a:pt x="48" y="977"/>
                    <a:pt x="13" y="905"/>
                    <a:pt x="13" y="822"/>
                  </a:cubicBezTo>
                  <a:cubicBezTo>
                    <a:pt x="13" y="703"/>
                    <a:pt x="13" y="596"/>
                    <a:pt x="13" y="47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2"/>
            <p:cNvSpPr/>
            <p:nvPr/>
          </p:nvSpPr>
          <p:spPr>
            <a:xfrm>
              <a:off x="5295957" y="4989657"/>
              <a:ext cx="31129" cy="48037"/>
            </a:xfrm>
            <a:custGeom>
              <a:rect b="b" l="l" r="r" t="t"/>
              <a:pathLst>
                <a:path extrusionOk="0" h="608" w="394">
                  <a:moveTo>
                    <a:pt x="227" y="0"/>
                  </a:moveTo>
                  <a:cubicBezTo>
                    <a:pt x="322" y="119"/>
                    <a:pt x="346" y="262"/>
                    <a:pt x="381" y="405"/>
                  </a:cubicBezTo>
                  <a:cubicBezTo>
                    <a:pt x="393" y="512"/>
                    <a:pt x="370" y="607"/>
                    <a:pt x="227" y="584"/>
                  </a:cubicBezTo>
                  <a:cubicBezTo>
                    <a:pt x="131" y="572"/>
                    <a:pt x="0" y="560"/>
                    <a:pt x="36" y="429"/>
                  </a:cubicBezTo>
                  <a:cubicBezTo>
                    <a:pt x="60" y="274"/>
                    <a:pt x="48" y="95"/>
                    <a:pt x="2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2"/>
            <p:cNvSpPr/>
            <p:nvPr/>
          </p:nvSpPr>
          <p:spPr>
            <a:xfrm>
              <a:off x="5667530" y="3151541"/>
              <a:ext cx="28285" cy="33025"/>
            </a:xfrm>
            <a:custGeom>
              <a:rect b="b" l="l" r="r" t="t"/>
              <a:pathLst>
                <a:path extrusionOk="0" h="418" w="358">
                  <a:moveTo>
                    <a:pt x="155" y="405"/>
                  </a:moveTo>
                  <a:cubicBezTo>
                    <a:pt x="48" y="417"/>
                    <a:pt x="36" y="334"/>
                    <a:pt x="48" y="250"/>
                  </a:cubicBezTo>
                  <a:cubicBezTo>
                    <a:pt x="48" y="155"/>
                    <a:pt x="0" y="24"/>
                    <a:pt x="131" y="12"/>
                  </a:cubicBezTo>
                  <a:cubicBezTo>
                    <a:pt x="262" y="0"/>
                    <a:pt x="358" y="84"/>
                    <a:pt x="358" y="215"/>
                  </a:cubicBezTo>
                  <a:cubicBezTo>
                    <a:pt x="358" y="334"/>
                    <a:pt x="262" y="381"/>
                    <a:pt x="155" y="40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2"/>
            <p:cNvSpPr/>
            <p:nvPr/>
          </p:nvSpPr>
          <p:spPr>
            <a:xfrm>
              <a:off x="4456895" y="3133685"/>
              <a:ext cx="45192" cy="42348"/>
            </a:xfrm>
            <a:custGeom>
              <a:rect b="b" l="l" r="r" t="t"/>
              <a:pathLst>
                <a:path extrusionOk="0" h="536" w="572">
                  <a:moveTo>
                    <a:pt x="572" y="250"/>
                  </a:moveTo>
                  <a:cubicBezTo>
                    <a:pt x="524" y="393"/>
                    <a:pt x="453" y="524"/>
                    <a:pt x="286" y="536"/>
                  </a:cubicBezTo>
                  <a:cubicBezTo>
                    <a:pt x="107" y="536"/>
                    <a:pt x="0" y="441"/>
                    <a:pt x="12" y="262"/>
                  </a:cubicBezTo>
                  <a:cubicBezTo>
                    <a:pt x="36" y="95"/>
                    <a:pt x="155" y="0"/>
                    <a:pt x="310" y="12"/>
                  </a:cubicBezTo>
                  <a:cubicBezTo>
                    <a:pt x="441" y="24"/>
                    <a:pt x="548" y="95"/>
                    <a:pt x="572" y="25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2"/>
            <p:cNvSpPr/>
            <p:nvPr/>
          </p:nvSpPr>
          <p:spPr>
            <a:xfrm>
              <a:off x="4598002" y="3143087"/>
              <a:ext cx="39583" cy="37687"/>
            </a:xfrm>
            <a:custGeom>
              <a:rect b="b" l="l" r="r" t="t"/>
              <a:pathLst>
                <a:path extrusionOk="0" h="477" w="501">
                  <a:moveTo>
                    <a:pt x="226" y="476"/>
                  </a:moveTo>
                  <a:cubicBezTo>
                    <a:pt x="83" y="441"/>
                    <a:pt x="0" y="369"/>
                    <a:pt x="12" y="238"/>
                  </a:cubicBezTo>
                  <a:cubicBezTo>
                    <a:pt x="24" y="107"/>
                    <a:pt x="95" y="0"/>
                    <a:pt x="238" y="36"/>
                  </a:cubicBezTo>
                  <a:cubicBezTo>
                    <a:pt x="357" y="60"/>
                    <a:pt x="500" y="107"/>
                    <a:pt x="464" y="286"/>
                  </a:cubicBezTo>
                  <a:cubicBezTo>
                    <a:pt x="441" y="405"/>
                    <a:pt x="345" y="465"/>
                    <a:pt x="226" y="47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2"/>
            <p:cNvSpPr/>
            <p:nvPr/>
          </p:nvSpPr>
          <p:spPr>
            <a:xfrm>
              <a:off x="4893333" y="3759190"/>
              <a:ext cx="75373" cy="25519"/>
            </a:xfrm>
            <a:custGeom>
              <a:rect b="b" l="l" r="r" t="t"/>
              <a:pathLst>
                <a:path extrusionOk="0" h="323" w="954">
                  <a:moveTo>
                    <a:pt x="620" y="322"/>
                  </a:moveTo>
                  <a:cubicBezTo>
                    <a:pt x="477" y="298"/>
                    <a:pt x="310" y="275"/>
                    <a:pt x="143" y="263"/>
                  </a:cubicBezTo>
                  <a:cubicBezTo>
                    <a:pt x="84" y="251"/>
                    <a:pt x="12" y="227"/>
                    <a:pt x="1" y="156"/>
                  </a:cubicBezTo>
                  <a:cubicBezTo>
                    <a:pt x="1" y="84"/>
                    <a:pt x="60" y="36"/>
                    <a:pt x="132" y="25"/>
                  </a:cubicBezTo>
                  <a:cubicBezTo>
                    <a:pt x="358" y="1"/>
                    <a:pt x="584" y="25"/>
                    <a:pt x="810" y="48"/>
                  </a:cubicBezTo>
                  <a:cubicBezTo>
                    <a:pt x="882" y="60"/>
                    <a:pt x="953" y="120"/>
                    <a:pt x="953" y="179"/>
                  </a:cubicBezTo>
                  <a:cubicBezTo>
                    <a:pt x="953" y="275"/>
                    <a:pt x="870" y="322"/>
                    <a:pt x="786" y="322"/>
                  </a:cubicBezTo>
                  <a:cubicBezTo>
                    <a:pt x="739" y="322"/>
                    <a:pt x="691" y="322"/>
                    <a:pt x="620" y="32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2"/>
            <p:cNvSpPr/>
            <p:nvPr/>
          </p:nvSpPr>
          <p:spPr>
            <a:xfrm>
              <a:off x="5210312" y="3758242"/>
              <a:ext cx="50881" cy="27416"/>
            </a:xfrm>
            <a:custGeom>
              <a:rect b="b" l="l" r="r" t="t"/>
              <a:pathLst>
                <a:path extrusionOk="0" h="347" w="644">
                  <a:moveTo>
                    <a:pt x="287" y="346"/>
                  </a:moveTo>
                  <a:cubicBezTo>
                    <a:pt x="239" y="334"/>
                    <a:pt x="168" y="322"/>
                    <a:pt x="108" y="310"/>
                  </a:cubicBezTo>
                  <a:cubicBezTo>
                    <a:pt x="84" y="299"/>
                    <a:pt x="61" y="263"/>
                    <a:pt x="49" y="239"/>
                  </a:cubicBezTo>
                  <a:cubicBezTo>
                    <a:pt x="1" y="156"/>
                    <a:pt x="72" y="108"/>
                    <a:pt x="120" y="84"/>
                  </a:cubicBezTo>
                  <a:cubicBezTo>
                    <a:pt x="299" y="1"/>
                    <a:pt x="620" y="48"/>
                    <a:pt x="632" y="168"/>
                  </a:cubicBezTo>
                  <a:cubicBezTo>
                    <a:pt x="644" y="263"/>
                    <a:pt x="561" y="299"/>
                    <a:pt x="489" y="322"/>
                  </a:cubicBezTo>
                  <a:cubicBezTo>
                    <a:pt x="430" y="334"/>
                    <a:pt x="358" y="334"/>
                    <a:pt x="287" y="3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2"/>
            <p:cNvSpPr/>
            <p:nvPr/>
          </p:nvSpPr>
          <p:spPr>
            <a:xfrm>
              <a:off x="4646908" y="4498624"/>
              <a:ext cx="23544" cy="31050"/>
            </a:xfrm>
            <a:custGeom>
              <a:rect b="b" l="l" r="r" t="t"/>
              <a:pathLst>
                <a:path extrusionOk="0" h="393" w="298">
                  <a:moveTo>
                    <a:pt x="119" y="12"/>
                  </a:moveTo>
                  <a:cubicBezTo>
                    <a:pt x="238" y="72"/>
                    <a:pt x="298" y="167"/>
                    <a:pt x="274" y="310"/>
                  </a:cubicBezTo>
                  <a:cubicBezTo>
                    <a:pt x="262" y="357"/>
                    <a:pt x="203" y="393"/>
                    <a:pt x="155" y="357"/>
                  </a:cubicBezTo>
                  <a:cubicBezTo>
                    <a:pt x="60" y="298"/>
                    <a:pt x="0" y="202"/>
                    <a:pt x="12" y="83"/>
                  </a:cubicBezTo>
                  <a:cubicBezTo>
                    <a:pt x="12" y="36"/>
                    <a:pt x="48" y="0"/>
                    <a:pt x="119" y="1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2"/>
            <p:cNvSpPr/>
            <p:nvPr/>
          </p:nvSpPr>
          <p:spPr>
            <a:xfrm>
              <a:off x="5106891" y="3502414"/>
              <a:ext cx="53646" cy="31129"/>
            </a:xfrm>
            <a:custGeom>
              <a:rect b="b" l="l" r="r" t="t"/>
              <a:pathLst>
                <a:path extrusionOk="0" h="394" w="679">
                  <a:moveTo>
                    <a:pt x="381" y="24"/>
                  </a:moveTo>
                  <a:cubicBezTo>
                    <a:pt x="465" y="36"/>
                    <a:pt x="679" y="0"/>
                    <a:pt x="667" y="191"/>
                  </a:cubicBezTo>
                  <a:cubicBezTo>
                    <a:pt x="655" y="393"/>
                    <a:pt x="429" y="310"/>
                    <a:pt x="298" y="322"/>
                  </a:cubicBezTo>
                  <a:cubicBezTo>
                    <a:pt x="227" y="322"/>
                    <a:pt x="167" y="298"/>
                    <a:pt x="107" y="262"/>
                  </a:cubicBezTo>
                  <a:cubicBezTo>
                    <a:pt x="48" y="238"/>
                    <a:pt x="0" y="191"/>
                    <a:pt x="12" y="108"/>
                  </a:cubicBezTo>
                  <a:cubicBezTo>
                    <a:pt x="36" y="60"/>
                    <a:pt x="72" y="36"/>
                    <a:pt x="119" y="36"/>
                  </a:cubicBezTo>
                  <a:cubicBezTo>
                    <a:pt x="191" y="24"/>
                    <a:pt x="250" y="24"/>
                    <a:pt x="381" y="2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2"/>
            <p:cNvSpPr/>
            <p:nvPr/>
          </p:nvSpPr>
          <p:spPr>
            <a:xfrm>
              <a:off x="5082399" y="3412108"/>
              <a:ext cx="43375" cy="23623"/>
            </a:xfrm>
            <a:custGeom>
              <a:rect b="b" l="l" r="r" t="t"/>
              <a:pathLst>
                <a:path extrusionOk="0" h="299" w="549">
                  <a:moveTo>
                    <a:pt x="548" y="203"/>
                  </a:moveTo>
                  <a:cubicBezTo>
                    <a:pt x="370" y="274"/>
                    <a:pt x="203" y="298"/>
                    <a:pt x="1" y="179"/>
                  </a:cubicBezTo>
                  <a:cubicBezTo>
                    <a:pt x="239" y="0"/>
                    <a:pt x="394" y="48"/>
                    <a:pt x="548" y="20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2"/>
            <p:cNvSpPr/>
            <p:nvPr/>
          </p:nvSpPr>
          <p:spPr>
            <a:xfrm>
              <a:off x="5121903" y="3471364"/>
              <a:ext cx="40531" cy="27337"/>
            </a:xfrm>
            <a:custGeom>
              <a:rect b="b" l="l" r="r" t="t"/>
              <a:pathLst>
                <a:path extrusionOk="0" h="346" w="513">
                  <a:moveTo>
                    <a:pt x="465" y="72"/>
                  </a:moveTo>
                  <a:cubicBezTo>
                    <a:pt x="513" y="227"/>
                    <a:pt x="406" y="286"/>
                    <a:pt x="287" y="298"/>
                  </a:cubicBezTo>
                  <a:cubicBezTo>
                    <a:pt x="191" y="322"/>
                    <a:pt x="72" y="346"/>
                    <a:pt x="37" y="227"/>
                  </a:cubicBezTo>
                  <a:cubicBezTo>
                    <a:pt x="1" y="72"/>
                    <a:pt x="156" y="96"/>
                    <a:pt x="239" y="72"/>
                  </a:cubicBezTo>
                  <a:cubicBezTo>
                    <a:pt x="310" y="60"/>
                    <a:pt x="394" y="0"/>
                    <a:pt x="465" y="7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2"/>
            <p:cNvSpPr/>
            <p:nvPr/>
          </p:nvSpPr>
          <p:spPr>
            <a:xfrm>
              <a:off x="5163303" y="3430912"/>
              <a:ext cx="35869" cy="20779"/>
            </a:xfrm>
            <a:custGeom>
              <a:rect b="b" l="l" r="r" t="t"/>
              <a:pathLst>
                <a:path extrusionOk="0" h="263" w="454">
                  <a:moveTo>
                    <a:pt x="453" y="167"/>
                  </a:moveTo>
                  <a:cubicBezTo>
                    <a:pt x="286" y="262"/>
                    <a:pt x="155" y="239"/>
                    <a:pt x="1" y="131"/>
                  </a:cubicBezTo>
                  <a:cubicBezTo>
                    <a:pt x="239" y="0"/>
                    <a:pt x="239" y="0"/>
                    <a:pt x="453" y="16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2"/>
            <p:cNvSpPr/>
            <p:nvPr/>
          </p:nvSpPr>
          <p:spPr>
            <a:xfrm>
              <a:off x="5090853" y="3297310"/>
              <a:ext cx="78217" cy="48985"/>
            </a:xfrm>
            <a:custGeom>
              <a:rect b="b" l="l" r="r" t="t"/>
              <a:pathLst>
                <a:path extrusionOk="0" h="620" w="990">
                  <a:moveTo>
                    <a:pt x="1" y="1"/>
                  </a:moveTo>
                  <a:cubicBezTo>
                    <a:pt x="322" y="179"/>
                    <a:pt x="560" y="275"/>
                    <a:pt x="811" y="346"/>
                  </a:cubicBezTo>
                  <a:cubicBezTo>
                    <a:pt x="870" y="370"/>
                    <a:pt x="989" y="394"/>
                    <a:pt x="953" y="501"/>
                  </a:cubicBezTo>
                  <a:cubicBezTo>
                    <a:pt x="918" y="620"/>
                    <a:pt x="799" y="620"/>
                    <a:pt x="715" y="572"/>
                  </a:cubicBezTo>
                  <a:cubicBezTo>
                    <a:pt x="477" y="441"/>
                    <a:pt x="132" y="465"/>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2"/>
            <p:cNvSpPr/>
            <p:nvPr/>
          </p:nvSpPr>
          <p:spPr>
            <a:xfrm>
              <a:off x="5157693" y="3289804"/>
              <a:ext cx="33894" cy="25519"/>
            </a:xfrm>
            <a:custGeom>
              <a:rect b="b" l="l" r="r" t="t"/>
              <a:pathLst>
                <a:path extrusionOk="0" h="323" w="429">
                  <a:moveTo>
                    <a:pt x="429" y="108"/>
                  </a:moveTo>
                  <a:cubicBezTo>
                    <a:pt x="417" y="263"/>
                    <a:pt x="334" y="298"/>
                    <a:pt x="238" y="310"/>
                  </a:cubicBezTo>
                  <a:cubicBezTo>
                    <a:pt x="143" y="322"/>
                    <a:pt x="24" y="310"/>
                    <a:pt x="12" y="191"/>
                  </a:cubicBezTo>
                  <a:cubicBezTo>
                    <a:pt x="0" y="84"/>
                    <a:pt x="95" y="36"/>
                    <a:pt x="191" y="24"/>
                  </a:cubicBezTo>
                  <a:cubicBezTo>
                    <a:pt x="298" y="1"/>
                    <a:pt x="381" y="36"/>
                    <a:pt x="429" y="10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2"/>
            <p:cNvSpPr/>
            <p:nvPr/>
          </p:nvSpPr>
          <p:spPr>
            <a:xfrm>
              <a:off x="4600768" y="4012252"/>
              <a:ext cx="62179" cy="66840"/>
            </a:xfrm>
            <a:custGeom>
              <a:rect b="b" l="l" r="r" t="t"/>
              <a:pathLst>
                <a:path extrusionOk="0" h="846" w="787">
                  <a:moveTo>
                    <a:pt x="1" y="132"/>
                  </a:moveTo>
                  <a:cubicBezTo>
                    <a:pt x="263" y="1"/>
                    <a:pt x="346" y="262"/>
                    <a:pt x="465" y="382"/>
                  </a:cubicBezTo>
                  <a:cubicBezTo>
                    <a:pt x="548" y="465"/>
                    <a:pt x="787" y="572"/>
                    <a:pt x="656" y="703"/>
                  </a:cubicBezTo>
                  <a:cubicBezTo>
                    <a:pt x="525" y="846"/>
                    <a:pt x="370" y="655"/>
                    <a:pt x="263" y="536"/>
                  </a:cubicBezTo>
                  <a:cubicBezTo>
                    <a:pt x="156" y="429"/>
                    <a:pt x="25" y="322"/>
                    <a:pt x="1" y="13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2"/>
            <p:cNvSpPr/>
            <p:nvPr/>
          </p:nvSpPr>
          <p:spPr>
            <a:xfrm>
              <a:off x="5365563" y="3995344"/>
              <a:ext cx="46140" cy="47088"/>
            </a:xfrm>
            <a:custGeom>
              <a:rect b="b" l="l" r="r" t="t"/>
              <a:pathLst>
                <a:path extrusionOk="0" h="596" w="584">
                  <a:moveTo>
                    <a:pt x="572" y="155"/>
                  </a:moveTo>
                  <a:cubicBezTo>
                    <a:pt x="489" y="322"/>
                    <a:pt x="334" y="476"/>
                    <a:pt x="155" y="584"/>
                  </a:cubicBezTo>
                  <a:cubicBezTo>
                    <a:pt x="131" y="596"/>
                    <a:pt x="72" y="596"/>
                    <a:pt x="60" y="584"/>
                  </a:cubicBezTo>
                  <a:cubicBezTo>
                    <a:pt x="36" y="536"/>
                    <a:pt x="1" y="476"/>
                    <a:pt x="24" y="453"/>
                  </a:cubicBezTo>
                  <a:cubicBezTo>
                    <a:pt x="108" y="250"/>
                    <a:pt x="239" y="84"/>
                    <a:pt x="453" y="24"/>
                  </a:cubicBezTo>
                  <a:cubicBezTo>
                    <a:pt x="512" y="0"/>
                    <a:pt x="584" y="36"/>
                    <a:pt x="572" y="15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3" name="Google Shape;1483;p42"/>
          <p:cNvGrpSpPr/>
          <p:nvPr/>
        </p:nvGrpSpPr>
        <p:grpSpPr>
          <a:xfrm>
            <a:off x="7574118" y="292144"/>
            <a:ext cx="2505547" cy="1238958"/>
            <a:chOff x="7130625" y="528900"/>
            <a:chExt cx="2873993" cy="1421150"/>
          </a:xfrm>
        </p:grpSpPr>
        <p:sp>
          <p:nvSpPr>
            <p:cNvPr id="1484" name="Google Shape;1484;p42"/>
            <p:cNvSpPr/>
            <p:nvPr/>
          </p:nvSpPr>
          <p:spPr>
            <a:xfrm>
              <a:off x="8075099" y="1366006"/>
              <a:ext cx="1929519" cy="427921"/>
            </a:xfrm>
            <a:custGeom>
              <a:rect b="b" l="l" r="r" t="t"/>
              <a:pathLst>
                <a:path extrusionOk="0" h="3037" w="13694">
                  <a:moveTo>
                    <a:pt x="13693" y="406"/>
                  </a:moveTo>
                  <a:cubicBezTo>
                    <a:pt x="12264" y="906"/>
                    <a:pt x="10824" y="810"/>
                    <a:pt x="9371" y="501"/>
                  </a:cubicBezTo>
                  <a:cubicBezTo>
                    <a:pt x="8204" y="251"/>
                    <a:pt x="7026" y="239"/>
                    <a:pt x="5847" y="525"/>
                  </a:cubicBezTo>
                  <a:cubicBezTo>
                    <a:pt x="5085" y="703"/>
                    <a:pt x="4287" y="787"/>
                    <a:pt x="3501" y="870"/>
                  </a:cubicBezTo>
                  <a:cubicBezTo>
                    <a:pt x="3132" y="918"/>
                    <a:pt x="2906" y="1061"/>
                    <a:pt x="2763" y="1501"/>
                  </a:cubicBezTo>
                  <a:cubicBezTo>
                    <a:pt x="3144" y="1525"/>
                    <a:pt x="3513" y="1596"/>
                    <a:pt x="3859" y="1549"/>
                  </a:cubicBezTo>
                  <a:cubicBezTo>
                    <a:pt x="4680" y="1453"/>
                    <a:pt x="5490" y="1203"/>
                    <a:pt x="6311" y="1180"/>
                  </a:cubicBezTo>
                  <a:cubicBezTo>
                    <a:pt x="7442" y="1132"/>
                    <a:pt x="8585" y="1239"/>
                    <a:pt x="9716" y="1299"/>
                  </a:cubicBezTo>
                  <a:cubicBezTo>
                    <a:pt x="10157" y="1322"/>
                    <a:pt x="10597" y="1382"/>
                    <a:pt x="11038" y="1442"/>
                  </a:cubicBezTo>
                  <a:cubicBezTo>
                    <a:pt x="11169" y="1453"/>
                    <a:pt x="11300" y="1477"/>
                    <a:pt x="11431" y="1489"/>
                  </a:cubicBezTo>
                  <a:cubicBezTo>
                    <a:pt x="11443" y="1537"/>
                    <a:pt x="11455" y="1584"/>
                    <a:pt x="11455" y="1632"/>
                  </a:cubicBezTo>
                  <a:cubicBezTo>
                    <a:pt x="11288" y="1668"/>
                    <a:pt x="11121" y="1763"/>
                    <a:pt x="10967" y="1751"/>
                  </a:cubicBezTo>
                  <a:cubicBezTo>
                    <a:pt x="10324" y="1680"/>
                    <a:pt x="9693" y="1572"/>
                    <a:pt x="9062" y="1501"/>
                  </a:cubicBezTo>
                  <a:cubicBezTo>
                    <a:pt x="8716" y="1465"/>
                    <a:pt x="8359" y="1501"/>
                    <a:pt x="8026" y="1418"/>
                  </a:cubicBezTo>
                  <a:cubicBezTo>
                    <a:pt x="7014" y="1191"/>
                    <a:pt x="6085" y="1572"/>
                    <a:pt x="5121" y="1703"/>
                  </a:cubicBezTo>
                  <a:cubicBezTo>
                    <a:pt x="4406" y="1811"/>
                    <a:pt x="3692" y="1858"/>
                    <a:pt x="2977" y="1942"/>
                  </a:cubicBezTo>
                  <a:cubicBezTo>
                    <a:pt x="2513" y="1989"/>
                    <a:pt x="2442" y="2049"/>
                    <a:pt x="2132" y="2501"/>
                  </a:cubicBezTo>
                  <a:cubicBezTo>
                    <a:pt x="2835" y="2727"/>
                    <a:pt x="3549" y="2680"/>
                    <a:pt x="4263" y="2596"/>
                  </a:cubicBezTo>
                  <a:cubicBezTo>
                    <a:pt x="4811" y="2537"/>
                    <a:pt x="5359" y="2394"/>
                    <a:pt x="5906" y="2299"/>
                  </a:cubicBezTo>
                  <a:cubicBezTo>
                    <a:pt x="6097" y="2263"/>
                    <a:pt x="6299" y="2275"/>
                    <a:pt x="6490" y="2263"/>
                  </a:cubicBezTo>
                  <a:cubicBezTo>
                    <a:pt x="6502" y="2311"/>
                    <a:pt x="6514" y="2346"/>
                    <a:pt x="6526" y="2394"/>
                  </a:cubicBezTo>
                  <a:cubicBezTo>
                    <a:pt x="6442" y="2442"/>
                    <a:pt x="6359" y="2513"/>
                    <a:pt x="6275" y="2537"/>
                  </a:cubicBezTo>
                  <a:cubicBezTo>
                    <a:pt x="5490" y="2692"/>
                    <a:pt x="4704" y="2882"/>
                    <a:pt x="3906" y="2977"/>
                  </a:cubicBezTo>
                  <a:cubicBezTo>
                    <a:pt x="3382" y="3037"/>
                    <a:pt x="2846" y="2942"/>
                    <a:pt x="2323" y="2930"/>
                  </a:cubicBezTo>
                  <a:cubicBezTo>
                    <a:pt x="2013" y="2930"/>
                    <a:pt x="1703" y="2954"/>
                    <a:pt x="1382" y="2966"/>
                  </a:cubicBezTo>
                  <a:cubicBezTo>
                    <a:pt x="1453" y="2692"/>
                    <a:pt x="1192" y="2656"/>
                    <a:pt x="918" y="2632"/>
                  </a:cubicBezTo>
                  <a:cubicBezTo>
                    <a:pt x="620" y="2608"/>
                    <a:pt x="334" y="2561"/>
                    <a:pt x="37" y="2525"/>
                  </a:cubicBezTo>
                  <a:cubicBezTo>
                    <a:pt x="25" y="2465"/>
                    <a:pt x="13" y="2406"/>
                    <a:pt x="13" y="2346"/>
                  </a:cubicBezTo>
                  <a:cubicBezTo>
                    <a:pt x="132" y="2299"/>
                    <a:pt x="251" y="2192"/>
                    <a:pt x="370" y="2204"/>
                  </a:cubicBezTo>
                  <a:cubicBezTo>
                    <a:pt x="715" y="2239"/>
                    <a:pt x="1049" y="2334"/>
                    <a:pt x="1382" y="2382"/>
                  </a:cubicBezTo>
                  <a:cubicBezTo>
                    <a:pt x="1537" y="2406"/>
                    <a:pt x="1727" y="2430"/>
                    <a:pt x="1858" y="2370"/>
                  </a:cubicBezTo>
                  <a:cubicBezTo>
                    <a:pt x="1977" y="2323"/>
                    <a:pt x="2084" y="2168"/>
                    <a:pt x="2132" y="2025"/>
                  </a:cubicBezTo>
                  <a:cubicBezTo>
                    <a:pt x="2156" y="1989"/>
                    <a:pt x="1965" y="1811"/>
                    <a:pt x="1858" y="1787"/>
                  </a:cubicBezTo>
                  <a:cubicBezTo>
                    <a:pt x="1442" y="1703"/>
                    <a:pt x="1013" y="1632"/>
                    <a:pt x="584" y="1572"/>
                  </a:cubicBezTo>
                  <a:cubicBezTo>
                    <a:pt x="239" y="1513"/>
                    <a:pt x="179" y="1477"/>
                    <a:pt x="1" y="1084"/>
                  </a:cubicBezTo>
                  <a:cubicBezTo>
                    <a:pt x="430" y="1144"/>
                    <a:pt x="822" y="1191"/>
                    <a:pt x="1203" y="1263"/>
                  </a:cubicBezTo>
                  <a:cubicBezTo>
                    <a:pt x="1465" y="1299"/>
                    <a:pt x="1727" y="1382"/>
                    <a:pt x="2001" y="1430"/>
                  </a:cubicBezTo>
                  <a:cubicBezTo>
                    <a:pt x="2442" y="1525"/>
                    <a:pt x="2585" y="1418"/>
                    <a:pt x="2680" y="882"/>
                  </a:cubicBezTo>
                  <a:cubicBezTo>
                    <a:pt x="2049" y="775"/>
                    <a:pt x="1430" y="668"/>
                    <a:pt x="799" y="560"/>
                  </a:cubicBezTo>
                  <a:cubicBezTo>
                    <a:pt x="608" y="525"/>
                    <a:pt x="418" y="525"/>
                    <a:pt x="251" y="465"/>
                  </a:cubicBezTo>
                  <a:cubicBezTo>
                    <a:pt x="156" y="429"/>
                    <a:pt x="84" y="322"/>
                    <a:pt x="13" y="239"/>
                  </a:cubicBezTo>
                  <a:cubicBezTo>
                    <a:pt x="120" y="179"/>
                    <a:pt x="251" y="48"/>
                    <a:pt x="358" y="60"/>
                  </a:cubicBezTo>
                  <a:cubicBezTo>
                    <a:pt x="941" y="144"/>
                    <a:pt x="1525" y="275"/>
                    <a:pt x="2096" y="382"/>
                  </a:cubicBezTo>
                  <a:cubicBezTo>
                    <a:pt x="2168" y="394"/>
                    <a:pt x="2227" y="418"/>
                    <a:pt x="2287" y="418"/>
                  </a:cubicBezTo>
                  <a:cubicBezTo>
                    <a:pt x="3478" y="465"/>
                    <a:pt x="4656" y="429"/>
                    <a:pt x="5847" y="191"/>
                  </a:cubicBezTo>
                  <a:cubicBezTo>
                    <a:pt x="6787" y="1"/>
                    <a:pt x="7799" y="25"/>
                    <a:pt x="8764" y="72"/>
                  </a:cubicBezTo>
                  <a:cubicBezTo>
                    <a:pt x="9752" y="120"/>
                    <a:pt x="10728" y="346"/>
                    <a:pt x="11717" y="418"/>
                  </a:cubicBezTo>
                  <a:cubicBezTo>
                    <a:pt x="12169" y="453"/>
                    <a:pt x="12645" y="299"/>
                    <a:pt x="13110" y="251"/>
                  </a:cubicBezTo>
                  <a:cubicBezTo>
                    <a:pt x="13300" y="227"/>
                    <a:pt x="13503" y="251"/>
                    <a:pt x="13693" y="251"/>
                  </a:cubicBezTo>
                  <a:cubicBezTo>
                    <a:pt x="13693" y="310"/>
                    <a:pt x="13693" y="358"/>
                    <a:pt x="13693" y="4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2"/>
            <p:cNvSpPr/>
            <p:nvPr/>
          </p:nvSpPr>
          <p:spPr>
            <a:xfrm>
              <a:off x="7130625" y="528900"/>
              <a:ext cx="2862152" cy="1395921"/>
            </a:xfrm>
            <a:custGeom>
              <a:rect b="b" l="l" r="r" t="t"/>
              <a:pathLst>
                <a:path extrusionOk="0" h="9907" w="20313">
                  <a:moveTo>
                    <a:pt x="3846" y="9907"/>
                  </a:moveTo>
                  <a:cubicBezTo>
                    <a:pt x="3704" y="9895"/>
                    <a:pt x="3561" y="9895"/>
                    <a:pt x="3418" y="9859"/>
                  </a:cubicBezTo>
                  <a:cubicBezTo>
                    <a:pt x="2525" y="9633"/>
                    <a:pt x="1787" y="9157"/>
                    <a:pt x="1263" y="8395"/>
                  </a:cubicBezTo>
                  <a:cubicBezTo>
                    <a:pt x="501" y="7263"/>
                    <a:pt x="1" y="6049"/>
                    <a:pt x="191" y="4656"/>
                  </a:cubicBezTo>
                  <a:cubicBezTo>
                    <a:pt x="465" y="2763"/>
                    <a:pt x="1406" y="1346"/>
                    <a:pt x="3215" y="536"/>
                  </a:cubicBezTo>
                  <a:cubicBezTo>
                    <a:pt x="4204" y="96"/>
                    <a:pt x="5216" y="1"/>
                    <a:pt x="6263" y="179"/>
                  </a:cubicBezTo>
                  <a:cubicBezTo>
                    <a:pt x="6585" y="239"/>
                    <a:pt x="6894" y="370"/>
                    <a:pt x="7204" y="501"/>
                  </a:cubicBezTo>
                  <a:cubicBezTo>
                    <a:pt x="8121" y="894"/>
                    <a:pt x="8883" y="1513"/>
                    <a:pt x="9466" y="2310"/>
                  </a:cubicBezTo>
                  <a:cubicBezTo>
                    <a:pt x="9704" y="2644"/>
                    <a:pt x="9740" y="3144"/>
                    <a:pt x="9871" y="3561"/>
                  </a:cubicBezTo>
                  <a:cubicBezTo>
                    <a:pt x="9930" y="3739"/>
                    <a:pt x="10002" y="3906"/>
                    <a:pt x="10050" y="4084"/>
                  </a:cubicBezTo>
                  <a:cubicBezTo>
                    <a:pt x="10133" y="4370"/>
                    <a:pt x="10323" y="4418"/>
                    <a:pt x="10597" y="4370"/>
                  </a:cubicBezTo>
                  <a:cubicBezTo>
                    <a:pt x="11454" y="4204"/>
                    <a:pt x="12324" y="4025"/>
                    <a:pt x="13193" y="3894"/>
                  </a:cubicBezTo>
                  <a:cubicBezTo>
                    <a:pt x="14312" y="3715"/>
                    <a:pt x="15443" y="3846"/>
                    <a:pt x="16550" y="4049"/>
                  </a:cubicBezTo>
                  <a:cubicBezTo>
                    <a:pt x="17598" y="4251"/>
                    <a:pt x="18646" y="4251"/>
                    <a:pt x="19694" y="4096"/>
                  </a:cubicBezTo>
                  <a:cubicBezTo>
                    <a:pt x="19872" y="4061"/>
                    <a:pt x="20063" y="4073"/>
                    <a:pt x="20253" y="4061"/>
                  </a:cubicBezTo>
                  <a:cubicBezTo>
                    <a:pt x="20265" y="4108"/>
                    <a:pt x="20265" y="4144"/>
                    <a:pt x="20277" y="4180"/>
                  </a:cubicBezTo>
                  <a:cubicBezTo>
                    <a:pt x="20182" y="4239"/>
                    <a:pt x="20087" y="4323"/>
                    <a:pt x="19979" y="4346"/>
                  </a:cubicBezTo>
                  <a:cubicBezTo>
                    <a:pt x="19015" y="4596"/>
                    <a:pt x="18027" y="4656"/>
                    <a:pt x="17039" y="4537"/>
                  </a:cubicBezTo>
                  <a:cubicBezTo>
                    <a:pt x="16265" y="4442"/>
                    <a:pt x="15503" y="4287"/>
                    <a:pt x="14729" y="4204"/>
                  </a:cubicBezTo>
                  <a:cubicBezTo>
                    <a:pt x="13586" y="4061"/>
                    <a:pt x="12490" y="4346"/>
                    <a:pt x="11383" y="4573"/>
                  </a:cubicBezTo>
                  <a:cubicBezTo>
                    <a:pt x="11121" y="4632"/>
                    <a:pt x="10847" y="4668"/>
                    <a:pt x="10573" y="4692"/>
                  </a:cubicBezTo>
                  <a:cubicBezTo>
                    <a:pt x="10061" y="4751"/>
                    <a:pt x="10038" y="4775"/>
                    <a:pt x="10109" y="5418"/>
                  </a:cubicBezTo>
                  <a:cubicBezTo>
                    <a:pt x="10740" y="5323"/>
                    <a:pt x="11359" y="5204"/>
                    <a:pt x="11990" y="5132"/>
                  </a:cubicBezTo>
                  <a:cubicBezTo>
                    <a:pt x="13002" y="5025"/>
                    <a:pt x="14002" y="4906"/>
                    <a:pt x="15014" y="4870"/>
                  </a:cubicBezTo>
                  <a:cubicBezTo>
                    <a:pt x="15491" y="4846"/>
                    <a:pt x="15979" y="4966"/>
                    <a:pt x="16443" y="5073"/>
                  </a:cubicBezTo>
                  <a:cubicBezTo>
                    <a:pt x="17574" y="5323"/>
                    <a:pt x="18705" y="5335"/>
                    <a:pt x="19825" y="5085"/>
                  </a:cubicBezTo>
                  <a:cubicBezTo>
                    <a:pt x="19884" y="5073"/>
                    <a:pt x="19956" y="5049"/>
                    <a:pt x="20015" y="5061"/>
                  </a:cubicBezTo>
                  <a:cubicBezTo>
                    <a:pt x="20110" y="5097"/>
                    <a:pt x="20206" y="5156"/>
                    <a:pt x="20313" y="5204"/>
                  </a:cubicBezTo>
                  <a:cubicBezTo>
                    <a:pt x="20241" y="5287"/>
                    <a:pt x="20182" y="5394"/>
                    <a:pt x="20098" y="5418"/>
                  </a:cubicBezTo>
                  <a:cubicBezTo>
                    <a:pt x="19884" y="5478"/>
                    <a:pt x="19658" y="5501"/>
                    <a:pt x="19432" y="5537"/>
                  </a:cubicBezTo>
                  <a:cubicBezTo>
                    <a:pt x="18384" y="5704"/>
                    <a:pt x="17360" y="5644"/>
                    <a:pt x="16312" y="5418"/>
                  </a:cubicBezTo>
                  <a:cubicBezTo>
                    <a:pt x="14824" y="5108"/>
                    <a:pt x="13324" y="5168"/>
                    <a:pt x="11824" y="5561"/>
                  </a:cubicBezTo>
                  <a:cubicBezTo>
                    <a:pt x="10823" y="5823"/>
                    <a:pt x="9800" y="5823"/>
                    <a:pt x="8764" y="5644"/>
                  </a:cubicBezTo>
                  <a:cubicBezTo>
                    <a:pt x="8204" y="5549"/>
                    <a:pt x="7644" y="5478"/>
                    <a:pt x="7085" y="5382"/>
                  </a:cubicBezTo>
                  <a:cubicBezTo>
                    <a:pt x="6930" y="5358"/>
                    <a:pt x="6787" y="5299"/>
                    <a:pt x="6644" y="5263"/>
                  </a:cubicBezTo>
                  <a:cubicBezTo>
                    <a:pt x="6632" y="5216"/>
                    <a:pt x="6632" y="5168"/>
                    <a:pt x="6621" y="5120"/>
                  </a:cubicBezTo>
                  <a:cubicBezTo>
                    <a:pt x="6752" y="5073"/>
                    <a:pt x="6882" y="4966"/>
                    <a:pt x="7002" y="4977"/>
                  </a:cubicBezTo>
                  <a:cubicBezTo>
                    <a:pt x="7478" y="5025"/>
                    <a:pt x="7954" y="5108"/>
                    <a:pt x="8418" y="5180"/>
                  </a:cubicBezTo>
                  <a:cubicBezTo>
                    <a:pt x="8883" y="5263"/>
                    <a:pt x="9347" y="5335"/>
                    <a:pt x="9800" y="5418"/>
                  </a:cubicBezTo>
                  <a:cubicBezTo>
                    <a:pt x="9907" y="4763"/>
                    <a:pt x="9847" y="4751"/>
                    <a:pt x="9264" y="4680"/>
                  </a:cubicBezTo>
                  <a:cubicBezTo>
                    <a:pt x="8454" y="4596"/>
                    <a:pt x="7656" y="4418"/>
                    <a:pt x="6859" y="4263"/>
                  </a:cubicBezTo>
                  <a:cubicBezTo>
                    <a:pt x="6775" y="4251"/>
                    <a:pt x="6716" y="4120"/>
                    <a:pt x="6656" y="4049"/>
                  </a:cubicBezTo>
                  <a:cubicBezTo>
                    <a:pt x="6763" y="4001"/>
                    <a:pt x="6882" y="3894"/>
                    <a:pt x="6990" y="3906"/>
                  </a:cubicBezTo>
                  <a:cubicBezTo>
                    <a:pt x="7728" y="4025"/>
                    <a:pt x="8478" y="4168"/>
                    <a:pt x="9216" y="4287"/>
                  </a:cubicBezTo>
                  <a:cubicBezTo>
                    <a:pt x="9430" y="4323"/>
                    <a:pt x="9645" y="4299"/>
                    <a:pt x="9871" y="4299"/>
                  </a:cubicBezTo>
                  <a:cubicBezTo>
                    <a:pt x="9800" y="3775"/>
                    <a:pt x="9502" y="3656"/>
                    <a:pt x="9097" y="3596"/>
                  </a:cubicBezTo>
                  <a:cubicBezTo>
                    <a:pt x="8383" y="3489"/>
                    <a:pt x="7656" y="3334"/>
                    <a:pt x="6942" y="3192"/>
                  </a:cubicBezTo>
                  <a:cubicBezTo>
                    <a:pt x="6823" y="3168"/>
                    <a:pt x="6716" y="3049"/>
                    <a:pt x="6621" y="2918"/>
                  </a:cubicBezTo>
                  <a:cubicBezTo>
                    <a:pt x="7561" y="2751"/>
                    <a:pt x="8430" y="3120"/>
                    <a:pt x="9359" y="3168"/>
                  </a:cubicBezTo>
                  <a:cubicBezTo>
                    <a:pt x="9383" y="2822"/>
                    <a:pt x="9311" y="2596"/>
                    <a:pt x="8954" y="2501"/>
                  </a:cubicBezTo>
                  <a:cubicBezTo>
                    <a:pt x="8228" y="2299"/>
                    <a:pt x="7490" y="2156"/>
                    <a:pt x="6716" y="2239"/>
                  </a:cubicBezTo>
                  <a:cubicBezTo>
                    <a:pt x="6621" y="2251"/>
                    <a:pt x="6525" y="2156"/>
                    <a:pt x="6323" y="2060"/>
                  </a:cubicBezTo>
                  <a:cubicBezTo>
                    <a:pt x="7263" y="1632"/>
                    <a:pt x="8061" y="2060"/>
                    <a:pt x="9002" y="2132"/>
                  </a:cubicBezTo>
                  <a:cubicBezTo>
                    <a:pt x="8764" y="1882"/>
                    <a:pt x="8609" y="1703"/>
                    <a:pt x="8418" y="1548"/>
                  </a:cubicBezTo>
                  <a:cubicBezTo>
                    <a:pt x="7002" y="405"/>
                    <a:pt x="5382" y="263"/>
                    <a:pt x="3692" y="691"/>
                  </a:cubicBezTo>
                  <a:cubicBezTo>
                    <a:pt x="2358" y="1036"/>
                    <a:pt x="1346" y="1870"/>
                    <a:pt x="846" y="3108"/>
                  </a:cubicBezTo>
                  <a:cubicBezTo>
                    <a:pt x="263" y="4525"/>
                    <a:pt x="239" y="6013"/>
                    <a:pt x="1060" y="7430"/>
                  </a:cubicBezTo>
                  <a:cubicBezTo>
                    <a:pt x="1668" y="8478"/>
                    <a:pt x="2465" y="9240"/>
                    <a:pt x="3620" y="9597"/>
                  </a:cubicBezTo>
                  <a:cubicBezTo>
                    <a:pt x="3727" y="9633"/>
                    <a:pt x="3811" y="9716"/>
                    <a:pt x="3894" y="9776"/>
                  </a:cubicBezTo>
                  <a:cubicBezTo>
                    <a:pt x="3882" y="9823"/>
                    <a:pt x="3870" y="9859"/>
                    <a:pt x="3846" y="99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2"/>
            <p:cNvSpPr/>
            <p:nvPr/>
          </p:nvSpPr>
          <p:spPr>
            <a:xfrm>
              <a:off x="8558257" y="906380"/>
              <a:ext cx="1298698" cy="146116"/>
            </a:xfrm>
            <a:custGeom>
              <a:rect b="b" l="l" r="r" t="t"/>
              <a:pathLst>
                <a:path extrusionOk="0" h="1037" w="9217">
                  <a:moveTo>
                    <a:pt x="1" y="965"/>
                  </a:moveTo>
                  <a:cubicBezTo>
                    <a:pt x="96" y="620"/>
                    <a:pt x="370" y="620"/>
                    <a:pt x="620" y="560"/>
                  </a:cubicBezTo>
                  <a:cubicBezTo>
                    <a:pt x="1144" y="453"/>
                    <a:pt x="1668" y="322"/>
                    <a:pt x="2192" y="215"/>
                  </a:cubicBezTo>
                  <a:cubicBezTo>
                    <a:pt x="2323" y="191"/>
                    <a:pt x="2442" y="155"/>
                    <a:pt x="2561" y="155"/>
                  </a:cubicBezTo>
                  <a:cubicBezTo>
                    <a:pt x="3954" y="60"/>
                    <a:pt x="5347" y="1"/>
                    <a:pt x="6728" y="334"/>
                  </a:cubicBezTo>
                  <a:cubicBezTo>
                    <a:pt x="7335" y="489"/>
                    <a:pt x="7990" y="429"/>
                    <a:pt x="8621" y="465"/>
                  </a:cubicBezTo>
                  <a:cubicBezTo>
                    <a:pt x="8812" y="477"/>
                    <a:pt x="9002" y="501"/>
                    <a:pt x="9193" y="524"/>
                  </a:cubicBezTo>
                  <a:lnTo>
                    <a:pt x="9216" y="643"/>
                  </a:lnTo>
                  <a:cubicBezTo>
                    <a:pt x="9085" y="691"/>
                    <a:pt x="8954" y="774"/>
                    <a:pt x="8823" y="786"/>
                  </a:cubicBezTo>
                  <a:cubicBezTo>
                    <a:pt x="7811" y="917"/>
                    <a:pt x="6799" y="846"/>
                    <a:pt x="5799" y="608"/>
                  </a:cubicBezTo>
                  <a:cubicBezTo>
                    <a:pt x="4549" y="298"/>
                    <a:pt x="3311" y="358"/>
                    <a:pt x="2061" y="679"/>
                  </a:cubicBezTo>
                  <a:cubicBezTo>
                    <a:pt x="1465" y="834"/>
                    <a:pt x="858" y="917"/>
                    <a:pt x="251" y="1024"/>
                  </a:cubicBezTo>
                  <a:cubicBezTo>
                    <a:pt x="179" y="1036"/>
                    <a:pt x="96" y="989"/>
                    <a:pt x="1" y="9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2"/>
            <p:cNvSpPr/>
            <p:nvPr/>
          </p:nvSpPr>
          <p:spPr>
            <a:xfrm>
              <a:off x="9538098" y="819161"/>
              <a:ext cx="372546" cy="52134"/>
            </a:xfrm>
            <a:custGeom>
              <a:rect b="b" l="l" r="r" t="t"/>
              <a:pathLst>
                <a:path extrusionOk="0" h="370" w="2644">
                  <a:moveTo>
                    <a:pt x="0" y="215"/>
                  </a:moveTo>
                  <a:cubicBezTo>
                    <a:pt x="119" y="179"/>
                    <a:pt x="226" y="119"/>
                    <a:pt x="345" y="108"/>
                  </a:cubicBezTo>
                  <a:cubicBezTo>
                    <a:pt x="810" y="96"/>
                    <a:pt x="1262" y="96"/>
                    <a:pt x="1715" y="72"/>
                  </a:cubicBezTo>
                  <a:cubicBezTo>
                    <a:pt x="1917" y="60"/>
                    <a:pt x="2108" y="12"/>
                    <a:pt x="2298" y="0"/>
                  </a:cubicBezTo>
                  <a:cubicBezTo>
                    <a:pt x="2417" y="0"/>
                    <a:pt x="2524" y="48"/>
                    <a:pt x="2643" y="84"/>
                  </a:cubicBezTo>
                  <a:cubicBezTo>
                    <a:pt x="2560" y="155"/>
                    <a:pt x="2477" y="262"/>
                    <a:pt x="2381" y="286"/>
                  </a:cubicBezTo>
                  <a:cubicBezTo>
                    <a:pt x="2167" y="334"/>
                    <a:pt x="1941" y="346"/>
                    <a:pt x="1727" y="346"/>
                  </a:cubicBezTo>
                  <a:cubicBezTo>
                    <a:pt x="1274" y="370"/>
                    <a:pt x="834" y="370"/>
                    <a:pt x="393" y="370"/>
                  </a:cubicBezTo>
                  <a:cubicBezTo>
                    <a:pt x="262" y="370"/>
                    <a:pt x="143" y="334"/>
                    <a:pt x="12" y="322"/>
                  </a:cubicBezTo>
                  <a:cubicBezTo>
                    <a:pt x="12" y="286"/>
                    <a:pt x="12" y="250"/>
                    <a:pt x="0"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2"/>
            <p:cNvSpPr/>
            <p:nvPr/>
          </p:nvSpPr>
          <p:spPr>
            <a:xfrm>
              <a:off x="9271368" y="778862"/>
              <a:ext cx="250102" cy="94123"/>
            </a:xfrm>
            <a:custGeom>
              <a:rect b="b" l="l" r="r" t="t"/>
              <a:pathLst>
                <a:path extrusionOk="0" h="668" w="1775">
                  <a:moveTo>
                    <a:pt x="1774" y="370"/>
                  </a:moveTo>
                  <a:cubicBezTo>
                    <a:pt x="1143" y="667"/>
                    <a:pt x="607" y="275"/>
                    <a:pt x="0" y="417"/>
                  </a:cubicBezTo>
                  <a:cubicBezTo>
                    <a:pt x="250" y="1"/>
                    <a:pt x="1310" y="1"/>
                    <a:pt x="1774" y="3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2"/>
            <p:cNvSpPr/>
            <p:nvPr/>
          </p:nvSpPr>
          <p:spPr>
            <a:xfrm>
              <a:off x="9155545" y="1669653"/>
              <a:ext cx="243339" cy="60588"/>
            </a:xfrm>
            <a:custGeom>
              <a:rect b="b" l="l" r="r" t="t"/>
              <a:pathLst>
                <a:path extrusionOk="0" h="430" w="1727">
                  <a:moveTo>
                    <a:pt x="1" y="96"/>
                  </a:moveTo>
                  <a:cubicBezTo>
                    <a:pt x="131" y="72"/>
                    <a:pt x="262" y="1"/>
                    <a:pt x="393" y="13"/>
                  </a:cubicBezTo>
                  <a:cubicBezTo>
                    <a:pt x="786" y="25"/>
                    <a:pt x="1179" y="72"/>
                    <a:pt x="1560" y="108"/>
                  </a:cubicBezTo>
                  <a:cubicBezTo>
                    <a:pt x="1620" y="120"/>
                    <a:pt x="1667" y="191"/>
                    <a:pt x="1727" y="239"/>
                  </a:cubicBezTo>
                  <a:cubicBezTo>
                    <a:pt x="1667" y="299"/>
                    <a:pt x="1632" y="382"/>
                    <a:pt x="1572" y="406"/>
                  </a:cubicBezTo>
                  <a:cubicBezTo>
                    <a:pt x="1465" y="430"/>
                    <a:pt x="1358" y="430"/>
                    <a:pt x="1239" y="418"/>
                  </a:cubicBezTo>
                  <a:cubicBezTo>
                    <a:pt x="905" y="394"/>
                    <a:pt x="572" y="358"/>
                    <a:pt x="239" y="322"/>
                  </a:cubicBezTo>
                  <a:cubicBezTo>
                    <a:pt x="155" y="310"/>
                    <a:pt x="72" y="239"/>
                    <a:pt x="1" y="191"/>
                  </a:cubicBezTo>
                  <a:cubicBezTo>
                    <a:pt x="1" y="168"/>
                    <a:pt x="1" y="132"/>
                    <a:pt x="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2"/>
            <p:cNvSpPr/>
            <p:nvPr/>
          </p:nvSpPr>
          <p:spPr>
            <a:xfrm>
              <a:off x="8709305" y="777171"/>
              <a:ext cx="248411" cy="90741"/>
            </a:xfrm>
            <a:custGeom>
              <a:rect b="b" l="l" r="r" t="t"/>
              <a:pathLst>
                <a:path extrusionOk="0" h="644" w="1763">
                  <a:moveTo>
                    <a:pt x="1763" y="298"/>
                  </a:moveTo>
                  <a:cubicBezTo>
                    <a:pt x="1203" y="406"/>
                    <a:pt x="643" y="513"/>
                    <a:pt x="0" y="644"/>
                  </a:cubicBezTo>
                  <a:cubicBezTo>
                    <a:pt x="262" y="239"/>
                    <a:pt x="1453" y="1"/>
                    <a:pt x="1763" y="2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2"/>
            <p:cNvSpPr/>
            <p:nvPr/>
          </p:nvSpPr>
          <p:spPr>
            <a:xfrm>
              <a:off x="8974344" y="747018"/>
              <a:ext cx="198109" cy="65520"/>
            </a:xfrm>
            <a:custGeom>
              <a:rect b="b" l="l" r="r" t="t"/>
              <a:pathLst>
                <a:path extrusionOk="0" h="465" w="1406">
                  <a:moveTo>
                    <a:pt x="1406" y="405"/>
                  </a:moveTo>
                  <a:cubicBezTo>
                    <a:pt x="929" y="429"/>
                    <a:pt x="501" y="441"/>
                    <a:pt x="1" y="465"/>
                  </a:cubicBezTo>
                  <a:cubicBezTo>
                    <a:pt x="322" y="36"/>
                    <a:pt x="1120" y="0"/>
                    <a:pt x="1406" y="4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2"/>
            <p:cNvSpPr/>
            <p:nvPr/>
          </p:nvSpPr>
          <p:spPr>
            <a:xfrm>
              <a:off x="8034942" y="1829014"/>
              <a:ext cx="169506" cy="100886"/>
            </a:xfrm>
            <a:custGeom>
              <a:rect b="b" l="l" r="r" t="t"/>
              <a:pathLst>
                <a:path extrusionOk="0" h="716" w="1203">
                  <a:moveTo>
                    <a:pt x="1203" y="72"/>
                  </a:moveTo>
                  <a:cubicBezTo>
                    <a:pt x="905" y="275"/>
                    <a:pt x="619" y="489"/>
                    <a:pt x="298" y="680"/>
                  </a:cubicBezTo>
                  <a:cubicBezTo>
                    <a:pt x="238" y="715"/>
                    <a:pt x="107" y="632"/>
                    <a:pt x="0" y="596"/>
                  </a:cubicBezTo>
                  <a:cubicBezTo>
                    <a:pt x="48" y="513"/>
                    <a:pt x="83" y="370"/>
                    <a:pt x="167" y="334"/>
                  </a:cubicBezTo>
                  <a:cubicBezTo>
                    <a:pt x="488" y="203"/>
                    <a:pt x="810" y="108"/>
                    <a:pt x="1131" y="1"/>
                  </a:cubicBezTo>
                  <a:cubicBezTo>
                    <a:pt x="1155" y="25"/>
                    <a:pt x="1179" y="49"/>
                    <a:pt x="1203" y="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2"/>
            <p:cNvSpPr/>
            <p:nvPr/>
          </p:nvSpPr>
          <p:spPr>
            <a:xfrm>
              <a:off x="9846676" y="1547208"/>
              <a:ext cx="146116" cy="60588"/>
            </a:xfrm>
            <a:custGeom>
              <a:rect b="b" l="l" r="r" t="t"/>
              <a:pathLst>
                <a:path extrusionOk="0" h="430" w="1037">
                  <a:moveTo>
                    <a:pt x="1037" y="96"/>
                  </a:moveTo>
                  <a:cubicBezTo>
                    <a:pt x="691" y="394"/>
                    <a:pt x="287" y="429"/>
                    <a:pt x="1" y="108"/>
                  </a:cubicBezTo>
                  <a:cubicBezTo>
                    <a:pt x="382" y="72"/>
                    <a:pt x="691" y="36"/>
                    <a:pt x="1013" y="1"/>
                  </a:cubicBezTo>
                  <a:cubicBezTo>
                    <a:pt x="1025" y="36"/>
                    <a:pt x="1037" y="60"/>
                    <a:pt x="1037"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2"/>
            <p:cNvSpPr/>
            <p:nvPr/>
          </p:nvSpPr>
          <p:spPr>
            <a:xfrm>
              <a:off x="9581637" y="1720096"/>
              <a:ext cx="102436" cy="62138"/>
            </a:xfrm>
            <a:custGeom>
              <a:rect b="b" l="l" r="r" t="t"/>
              <a:pathLst>
                <a:path extrusionOk="0" h="441" w="727">
                  <a:moveTo>
                    <a:pt x="394" y="441"/>
                  </a:moveTo>
                  <a:cubicBezTo>
                    <a:pt x="251" y="345"/>
                    <a:pt x="132" y="262"/>
                    <a:pt x="1" y="167"/>
                  </a:cubicBezTo>
                  <a:cubicBezTo>
                    <a:pt x="84" y="119"/>
                    <a:pt x="167" y="0"/>
                    <a:pt x="227" y="24"/>
                  </a:cubicBezTo>
                  <a:cubicBezTo>
                    <a:pt x="394" y="72"/>
                    <a:pt x="560" y="167"/>
                    <a:pt x="727" y="250"/>
                  </a:cubicBezTo>
                  <a:cubicBezTo>
                    <a:pt x="632" y="310"/>
                    <a:pt x="536" y="357"/>
                    <a:pt x="394"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2"/>
            <p:cNvSpPr/>
            <p:nvPr/>
          </p:nvSpPr>
          <p:spPr>
            <a:xfrm>
              <a:off x="9888665" y="926529"/>
              <a:ext cx="99054" cy="70592"/>
            </a:xfrm>
            <a:custGeom>
              <a:rect b="b" l="l" r="r" t="t"/>
              <a:pathLst>
                <a:path extrusionOk="0" h="501" w="703">
                  <a:moveTo>
                    <a:pt x="1" y="346"/>
                  </a:moveTo>
                  <a:cubicBezTo>
                    <a:pt x="191" y="167"/>
                    <a:pt x="393" y="0"/>
                    <a:pt x="667" y="155"/>
                  </a:cubicBezTo>
                  <a:cubicBezTo>
                    <a:pt x="679" y="203"/>
                    <a:pt x="691" y="250"/>
                    <a:pt x="703" y="310"/>
                  </a:cubicBezTo>
                  <a:cubicBezTo>
                    <a:pt x="489" y="370"/>
                    <a:pt x="274" y="441"/>
                    <a:pt x="48" y="500"/>
                  </a:cubicBezTo>
                  <a:cubicBezTo>
                    <a:pt x="36" y="453"/>
                    <a:pt x="24" y="393"/>
                    <a:pt x="1" y="3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2"/>
            <p:cNvSpPr/>
            <p:nvPr/>
          </p:nvSpPr>
          <p:spPr>
            <a:xfrm>
              <a:off x="8501332" y="857768"/>
              <a:ext cx="90600" cy="43680"/>
            </a:xfrm>
            <a:custGeom>
              <a:rect b="b" l="l" r="r" t="t"/>
              <a:pathLst>
                <a:path extrusionOk="0" h="310" w="643">
                  <a:moveTo>
                    <a:pt x="0" y="96"/>
                  </a:moveTo>
                  <a:cubicBezTo>
                    <a:pt x="191" y="60"/>
                    <a:pt x="381" y="24"/>
                    <a:pt x="572" y="0"/>
                  </a:cubicBezTo>
                  <a:cubicBezTo>
                    <a:pt x="583" y="0"/>
                    <a:pt x="619" y="119"/>
                    <a:pt x="643" y="191"/>
                  </a:cubicBezTo>
                  <a:lnTo>
                    <a:pt x="48" y="310"/>
                  </a:lnTo>
                  <a:cubicBezTo>
                    <a:pt x="36" y="238"/>
                    <a:pt x="12" y="167"/>
                    <a:pt x="0"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2"/>
            <p:cNvSpPr/>
            <p:nvPr/>
          </p:nvSpPr>
          <p:spPr>
            <a:xfrm>
              <a:off x="7737918" y="1928069"/>
              <a:ext cx="125967" cy="21981"/>
            </a:xfrm>
            <a:custGeom>
              <a:rect b="b" l="l" r="r" t="t"/>
              <a:pathLst>
                <a:path extrusionOk="0" h="156" w="894">
                  <a:moveTo>
                    <a:pt x="1" y="0"/>
                  </a:moveTo>
                  <a:cubicBezTo>
                    <a:pt x="298" y="12"/>
                    <a:pt x="596" y="24"/>
                    <a:pt x="894" y="48"/>
                  </a:cubicBezTo>
                  <a:cubicBezTo>
                    <a:pt x="894" y="84"/>
                    <a:pt x="894" y="120"/>
                    <a:pt x="894" y="155"/>
                  </a:cubicBezTo>
                  <a:lnTo>
                    <a:pt x="1" y="15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2"/>
            <p:cNvSpPr/>
            <p:nvPr/>
          </p:nvSpPr>
          <p:spPr>
            <a:xfrm>
              <a:off x="9725922" y="1569048"/>
              <a:ext cx="92432" cy="52134"/>
            </a:xfrm>
            <a:custGeom>
              <a:rect b="b" l="l" r="r" t="t"/>
              <a:pathLst>
                <a:path extrusionOk="0" h="370" w="656">
                  <a:moveTo>
                    <a:pt x="1" y="48"/>
                  </a:moveTo>
                  <a:cubicBezTo>
                    <a:pt x="227" y="24"/>
                    <a:pt x="417" y="12"/>
                    <a:pt x="655" y="1"/>
                  </a:cubicBezTo>
                  <a:cubicBezTo>
                    <a:pt x="370" y="346"/>
                    <a:pt x="191" y="370"/>
                    <a:pt x="1"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 name="Google Shape;1499;p42"/>
          <p:cNvGrpSpPr/>
          <p:nvPr/>
        </p:nvGrpSpPr>
        <p:grpSpPr>
          <a:xfrm>
            <a:off x="525388" y="6062567"/>
            <a:ext cx="1229928" cy="1239043"/>
            <a:chOff x="1180000" y="533625"/>
            <a:chExt cx="5240425" cy="4628475"/>
          </a:xfrm>
        </p:grpSpPr>
        <p:sp>
          <p:nvSpPr>
            <p:cNvPr id="1500" name="Google Shape;1500;p42"/>
            <p:cNvSpPr/>
            <p:nvPr/>
          </p:nvSpPr>
          <p:spPr>
            <a:xfrm>
              <a:off x="1186525" y="533625"/>
              <a:ext cx="5223300" cy="4225625"/>
            </a:xfrm>
            <a:custGeom>
              <a:rect b="b" l="l" r="r" t="t"/>
              <a:pathLst>
                <a:path extrusionOk="0" h="169025" w="208932">
                  <a:moveTo>
                    <a:pt x="54150" y="13493"/>
                  </a:moveTo>
                  <a:lnTo>
                    <a:pt x="54150" y="13493"/>
                  </a:lnTo>
                  <a:cubicBezTo>
                    <a:pt x="53432" y="13884"/>
                    <a:pt x="52682" y="14243"/>
                    <a:pt x="51964" y="14667"/>
                  </a:cubicBezTo>
                  <a:cubicBezTo>
                    <a:pt x="40123" y="21191"/>
                    <a:pt x="30044" y="31108"/>
                    <a:pt x="23291" y="42720"/>
                  </a:cubicBezTo>
                  <a:lnTo>
                    <a:pt x="8384" y="39034"/>
                  </a:lnTo>
                  <a:cubicBezTo>
                    <a:pt x="18725" y="26150"/>
                    <a:pt x="35883" y="16983"/>
                    <a:pt x="54150" y="13493"/>
                  </a:cubicBezTo>
                  <a:close/>
                  <a:moveTo>
                    <a:pt x="76299" y="13167"/>
                  </a:moveTo>
                  <a:cubicBezTo>
                    <a:pt x="74276" y="15026"/>
                    <a:pt x="72156" y="17375"/>
                    <a:pt x="70036" y="20180"/>
                  </a:cubicBezTo>
                  <a:cubicBezTo>
                    <a:pt x="64132" y="27944"/>
                    <a:pt x="58521" y="38578"/>
                    <a:pt x="54085" y="50288"/>
                  </a:cubicBezTo>
                  <a:lnTo>
                    <a:pt x="29489" y="44254"/>
                  </a:lnTo>
                  <a:cubicBezTo>
                    <a:pt x="40352" y="26704"/>
                    <a:pt x="59141" y="14569"/>
                    <a:pt x="76299" y="13167"/>
                  </a:cubicBezTo>
                  <a:close/>
                  <a:moveTo>
                    <a:pt x="87178" y="13930"/>
                  </a:moveTo>
                  <a:cubicBezTo>
                    <a:pt x="87436" y="13930"/>
                    <a:pt x="87681" y="13958"/>
                    <a:pt x="87911" y="14015"/>
                  </a:cubicBezTo>
                  <a:cubicBezTo>
                    <a:pt x="93196" y="15320"/>
                    <a:pt x="98187" y="33456"/>
                    <a:pt x="95023" y="60400"/>
                  </a:cubicBezTo>
                  <a:lnTo>
                    <a:pt x="60087" y="51789"/>
                  </a:lnTo>
                  <a:cubicBezTo>
                    <a:pt x="69352" y="27548"/>
                    <a:pt x="81512" y="13930"/>
                    <a:pt x="87178" y="13930"/>
                  </a:cubicBezTo>
                  <a:close/>
                  <a:moveTo>
                    <a:pt x="118020" y="29248"/>
                  </a:moveTo>
                  <a:lnTo>
                    <a:pt x="118020" y="29248"/>
                  </a:lnTo>
                  <a:cubicBezTo>
                    <a:pt x="132568" y="40828"/>
                    <a:pt x="143496" y="56910"/>
                    <a:pt x="146692" y="73122"/>
                  </a:cubicBezTo>
                  <a:lnTo>
                    <a:pt x="131785" y="69436"/>
                  </a:lnTo>
                  <a:cubicBezTo>
                    <a:pt x="131198" y="56029"/>
                    <a:pt x="126860" y="42590"/>
                    <a:pt x="119422" y="31303"/>
                  </a:cubicBezTo>
                  <a:cubicBezTo>
                    <a:pt x="118966" y="30586"/>
                    <a:pt x="118509" y="29901"/>
                    <a:pt x="118020" y="29248"/>
                  </a:cubicBezTo>
                  <a:close/>
                  <a:moveTo>
                    <a:pt x="90613" y="0"/>
                  </a:moveTo>
                  <a:cubicBezTo>
                    <a:pt x="89240" y="0"/>
                    <a:pt x="87984" y="920"/>
                    <a:pt x="87650" y="2337"/>
                  </a:cubicBezTo>
                  <a:lnTo>
                    <a:pt x="86378" y="7426"/>
                  </a:lnTo>
                  <a:cubicBezTo>
                    <a:pt x="81169" y="6363"/>
                    <a:pt x="75747" y="5837"/>
                    <a:pt x="70229" y="5837"/>
                  </a:cubicBezTo>
                  <a:cubicBezTo>
                    <a:pt x="59990" y="5837"/>
                    <a:pt x="49417" y="7649"/>
                    <a:pt x="39243" y="11210"/>
                  </a:cubicBezTo>
                  <a:cubicBezTo>
                    <a:pt x="22541" y="17081"/>
                    <a:pt x="8841" y="27030"/>
                    <a:pt x="686" y="39197"/>
                  </a:cubicBezTo>
                  <a:cubicBezTo>
                    <a:pt x="131" y="40046"/>
                    <a:pt x="1" y="41089"/>
                    <a:pt x="360" y="42003"/>
                  </a:cubicBezTo>
                  <a:cubicBezTo>
                    <a:pt x="719" y="42949"/>
                    <a:pt x="1534" y="43634"/>
                    <a:pt x="2480" y="43895"/>
                  </a:cubicBezTo>
                  <a:lnTo>
                    <a:pt x="73102" y="61281"/>
                  </a:lnTo>
                  <a:lnTo>
                    <a:pt x="57477" y="124727"/>
                  </a:lnTo>
                  <a:cubicBezTo>
                    <a:pt x="50235" y="125086"/>
                    <a:pt x="42994" y="125999"/>
                    <a:pt x="35883" y="127499"/>
                  </a:cubicBezTo>
                  <a:cubicBezTo>
                    <a:pt x="34219" y="127858"/>
                    <a:pt x="33143" y="129489"/>
                    <a:pt x="33502" y="131120"/>
                  </a:cubicBezTo>
                  <a:cubicBezTo>
                    <a:pt x="33816" y="132579"/>
                    <a:pt x="35109" y="133561"/>
                    <a:pt x="36522" y="133561"/>
                  </a:cubicBezTo>
                  <a:cubicBezTo>
                    <a:pt x="36720" y="133561"/>
                    <a:pt x="36921" y="133542"/>
                    <a:pt x="37122" y="133501"/>
                  </a:cubicBezTo>
                  <a:cubicBezTo>
                    <a:pt x="43353" y="132164"/>
                    <a:pt x="49648" y="131316"/>
                    <a:pt x="55944" y="130925"/>
                  </a:cubicBezTo>
                  <a:lnTo>
                    <a:pt x="55944" y="130925"/>
                  </a:lnTo>
                  <a:lnTo>
                    <a:pt x="52878" y="143320"/>
                  </a:lnTo>
                  <a:cubicBezTo>
                    <a:pt x="49844" y="143809"/>
                    <a:pt x="47202" y="145538"/>
                    <a:pt x="45506" y="147952"/>
                  </a:cubicBezTo>
                  <a:cubicBezTo>
                    <a:pt x="44723" y="147789"/>
                    <a:pt x="43940" y="147691"/>
                    <a:pt x="43190" y="147691"/>
                  </a:cubicBezTo>
                  <a:cubicBezTo>
                    <a:pt x="36959" y="147691"/>
                    <a:pt x="31871" y="152780"/>
                    <a:pt x="31871" y="159010"/>
                  </a:cubicBezTo>
                  <a:cubicBezTo>
                    <a:pt x="31871" y="160674"/>
                    <a:pt x="33241" y="162044"/>
                    <a:pt x="34937" y="162044"/>
                  </a:cubicBezTo>
                  <a:cubicBezTo>
                    <a:pt x="36633" y="162044"/>
                    <a:pt x="38003" y="160674"/>
                    <a:pt x="38003" y="159010"/>
                  </a:cubicBezTo>
                  <a:cubicBezTo>
                    <a:pt x="38003" y="156140"/>
                    <a:pt x="40319" y="153824"/>
                    <a:pt x="43190" y="153824"/>
                  </a:cubicBezTo>
                  <a:lnTo>
                    <a:pt x="43418" y="153824"/>
                  </a:lnTo>
                  <a:cubicBezTo>
                    <a:pt x="43418" y="154052"/>
                    <a:pt x="43418" y="154248"/>
                    <a:pt x="43418" y="154476"/>
                  </a:cubicBezTo>
                  <a:cubicBezTo>
                    <a:pt x="43418" y="156172"/>
                    <a:pt x="44788" y="157542"/>
                    <a:pt x="46484" y="157542"/>
                  </a:cubicBezTo>
                  <a:cubicBezTo>
                    <a:pt x="48148" y="157542"/>
                    <a:pt x="49518" y="156172"/>
                    <a:pt x="49518" y="154476"/>
                  </a:cubicBezTo>
                  <a:cubicBezTo>
                    <a:pt x="49518" y="151606"/>
                    <a:pt x="51866" y="149290"/>
                    <a:pt x="54704" y="149290"/>
                  </a:cubicBezTo>
                  <a:cubicBezTo>
                    <a:pt x="57575" y="149290"/>
                    <a:pt x="59891" y="151606"/>
                    <a:pt x="59891" y="154476"/>
                  </a:cubicBezTo>
                  <a:cubicBezTo>
                    <a:pt x="59891" y="156172"/>
                    <a:pt x="61261" y="157542"/>
                    <a:pt x="62957" y="157542"/>
                  </a:cubicBezTo>
                  <a:cubicBezTo>
                    <a:pt x="64621" y="157542"/>
                    <a:pt x="65991" y="156172"/>
                    <a:pt x="65991" y="154476"/>
                  </a:cubicBezTo>
                  <a:cubicBezTo>
                    <a:pt x="65991" y="154248"/>
                    <a:pt x="65991" y="154052"/>
                    <a:pt x="65991" y="153824"/>
                  </a:cubicBezTo>
                  <a:lnTo>
                    <a:pt x="66252" y="153824"/>
                  </a:lnTo>
                  <a:cubicBezTo>
                    <a:pt x="69090" y="153824"/>
                    <a:pt x="71406" y="156140"/>
                    <a:pt x="71406" y="159010"/>
                  </a:cubicBezTo>
                  <a:cubicBezTo>
                    <a:pt x="71406" y="160674"/>
                    <a:pt x="72776" y="162044"/>
                    <a:pt x="74472" y="162044"/>
                  </a:cubicBezTo>
                  <a:cubicBezTo>
                    <a:pt x="76168" y="162044"/>
                    <a:pt x="77538" y="160674"/>
                    <a:pt x="77538" y="159010"/>
                  </a:cubicBezTo>
                  <a:cubicBezTo>
                    <a:pt x="77538" y="152780"/>
                    <a:pt x="72482" y="147691"/>
                    <a:pt x="66252" y="147691"/>
                  </a:cubicBezTo>
                  <a:cubicBezTo>
                    <a:pt x="65469" y="147691"/>
                    <a:pt x="64686" y="147789"/>
                    <a:pt x="63936" y="147952"/>
                  </a:cubicBezTo>
                  <a:cubicBezTo>
                    <a:pt x="62696" y="146223"/>
                    <a:pt x="61000" y="144853"/>
                    <a:pt x="59010" y="144038"/>
                  </a:cubicBezTo>
                  <a:lnTo>
                    <a:pt x="62305" y="130664"/>
                  </a:lnTo>
                  <a:cubicBezTo>
                    <a:pt x="62994" y="130653"/>
                    <a:pt x="63682" y="130648"/>
                    <a:pt x="64371" y="130648"/>
                  </a:cubicBezTo>
                  <a:cubicBezTo>
                    <a:pt x="84881" y="130648"/>
                    <a:pt x="105298" y="135344"/>
                    <a:pt x="123761" y="144560"/>
                  </a:cubicBezTo>
                  <a:lnTo>
                    <a:pt x="172201" y="168698"/>
                  </a:lnTo>
                  <a:cubicBezTo>
                    <a:pt x="172658" y="168927"/>
                    <a:pt x="173115" y="169025"/>
                    <a:pt x="173571" y="169025"/>
                  </a:cubicBezTo>
                  <a:cubicBezTo>
                    <a:pt x="174713" y="169025"/>
                    <a:pt x="175789" y="168405"/>
                    <a:pt x="176311" y="167328"/>
                  </a:cubicBezTo>
                  <a:cubicBezTo>
                    <a:pt x="177062" y="165828"/>
                    <a:pt x="176442" y="164001"/>
                    <a:pt x="174941" y="163218"/>
                  </a:cubicBezTo>
                  <a:lnTo>
                    <a:pt x="143952" y="147789"/>
                  </a:lnTo>
                  <a:cubicBezTo>
                    <a:pt x="145029" y="147202"/>
                    <a:pt x="146138" y="146810"/>
                    <a:pt x="147965" y="146810"/>
                  </a:cubicBezTo>
                  <a:cubicBezTo>
                    <a:pt x="150639" y="146810"/>
                    <a:pt x="151846" y="147626"/>
                    <a:pt x="153477" y="148768"/>
                  </a:cubicBezTo>
                  <a:cubicBezTo>
                    <a:pt x="155435" y="150105"/>
                    <a:pt x="157881" y="151769"/>
                    <a:pt x="162448" y="151769"/>
                  </a:cubicBezTo>
                  <a:cubicBezTo>
                    <a:pt x="167015" y="151769"/>
                    <a:pt x="169428" y="150105"/>
                    <a:pt x="171418" y="148768"/>
                  </a:cubicBezTo>
                  <a:cubicBezTo>
                    <a:pt x="173049" y="147626"/>
                    <a:pt x="174256" y="146810"/>
                    <a:pt x="176931" y="146810"/>
                  </a:cubicBezTo>
                  <a:cubicBezTo>
                    <a:pt x="179606" y="146810"/>
                    <a:pt x="180780" y="147626"/>
                    <a:pt x="182444" y="148768"/>
                  </a:cubicBezTo>
                  <a:cubicBezTo>
                    <a:pt x="184401" y="150105"/>
                    <a:pt x="186815" y="151769"/>
                    <a:pt x="191382" y="151769"/>
                  </a:cubicBezTo>
                  <a:cubicBezTo>
                    <a:pt x="195948" y="151769"/>
                    <a:pt x="198395" y="150105"/>
                    <a:pt x="200352" y="148768"/>
                  </a:cubicBezTo>
                  <a:cubicBezTo>
                    <a:pt x="202016" y="147626"/>
                    <a:pt x="203190" y="146810"/>
                    <a:pt x="205865" y="146810"/>
                  </a:cubicBezTo>
                  <a:cubicBezTo>
                    <a:pt x="207561" y="146810"/>
                    <a:pt x="208931" y="145440"/>
                    <a:pt x="208931" y="143777"/>
                  </a:cubicBezTo>
                  <a:cubicBezTo>
                    <a:pt x="208931" y="142081"/>
                    <a:pt x="207561" y="140710"/>
                    <a:pt x="205865" y="140710"/>
                  </a:cubicBezTo>
                  <a:cubicBezTo>
                    <a:pt x="201298" y="140710"/>
                    <a:pt x="198884" y="142374"/>
                    <a:pt x="196894" y="143712"/>
                  </a:cubicBezTo>
                  <a:cubicBezTo>
                    <a:pt x="195263" y="144821"/>
                    <a:pt x="194056" y="145636"/>
                    <a:pt x="191382" y="145636"/>
                  </a:cubicBezTo>
                  <a:cubicBezTo>
                    <a:pt x="188707" y="145636"/>
                    <a:pt x="187533" y="144821"/>
                    <a:pt x="185869" y="143712"/>
                  </a:cubicBezTo>
                  <a:cubicBezTo>
                    <a:pt x="183912" y="142374"/>
                    <a:pt x="181465" y="140710"/>
                    <a:pt x="176931" y="140710"/>
                  </a:cubicBezTo>
                  <a:cubicBezTo>
                    <a:pt x="172364" y="140710"/>
                    <a:pt x="169918" y="142374"/>
                    <a:pt x="167961" y="143712"/>
                  </a:cubicBezTo>
                  <a:cubicBezTo>
                    <a:pt x="166297" y="144821"/>
                    <a:pt x="165123" y="145636"/>
                    <a:pt x="162448" y="145636"/>
                  </a:cubicBezTo>
                  <a:cubicBezTo>
                    <a:pt x="159773" y="145636"/>
                    <a:pt x="158566" y="144821"/>
                    <a:pt x="156935" y="143712"/>
                  </a:cubicBezTo>
                  <a:cubicBezTo>
                    <a:pt x="154978" y="142374"/>
                    <a:pt x="152531" y="140710"/>
                    <a:pt x="147965" y="140710"/>
                  </a:cubicBezTo>
                  <a:cubicBezTo>
                    <a:pt x="143398" y="140710"/>
                    <a:pt x="140951" y="142374"/>
                    <a:pt x="138994" y="143712"/>
                  </a:cubicBezTo>
                  <a:cubicBezTo>
                    <a:pt x="138505" y="144038"/>
                    <a:pt x="138048" y="144331"/>
                    <a:pt x="137591" y="144625"/>
                  </a:cubicBezTo>
                  <a:lnTo>
                    <a:pt x="126501" y="139079"/>
                  </a:lnTo>
                  <a:cubicBezTo>
                    <a:pt x="107216" y="129453"/>
                    <a:pt x="85853" y="124530"/>
                    <a:pt x="64437" y="124530"/>
                  </a:cubicBezTo>
                  <a:cubicBezTo>
                    <a:pt x="64227" y="124530"/>
                    <a:pt x="64016" y="124530"/>
                    <a:pt x="63805" y="124531"/>
                  </a:cubicBezTo>
                  <a:lnTo>
                    <a:pt x="79039" y="62749"/>
                  </a:lnTo>
                  <a:lnTo>
                    <a:pt x="105102" y="69175"/>
                  </a:lnTo>
                  <a:cubicBezTo>
                    <a:pt x="105349" y="69233"/>
                    <a:pt x="105596" y="69261"/>
                    <a:pt x="105838" y="69261"/>
                  </a:cubicBezTo>
                  <a:cubicBezTo>
                    <a:pt x="107231" y="69261"/>
                    <a:pt x="108487" y="68341"/>
                    <a:pt x="108821" y="66924"/>
                  </a:cubicBezTo>
                  <a:cubicBezTo>
                    <a:pt x="109212" y="65293"/>
                    <a:pt x="108234" y="63630"/>
                    <a:pt x="106570" y="63238"/>
                  </a:cubicBezTo>
                  <a:lnTo>
                    <a:pt x="100992" y="61868"/>
                  </a:lnTo>
                  <a:cubicBezTo>
                    <a:pt x="102525" y="49407"/>
                    <a:pt x="102493" y="37403"/>
                    <a:pt x="100862" y="27781"/>
                  </a:cubicBezTo>
                  <a:cubicBezTo>
                    <a:pt x="100274" y="24290"/>
                    <a:pt x="99524" y="21257"/>
                    <a:pt x="98578" y="18680"/>
                  </a:cubicBezTo>
                  <a:lnTo>
                    <a:pt x="98578" y="18680"/>
                  </a:lnTo>
                  <a:cubicBezTo>
                    <a:pt x="113127" y="27878"/>
                    <a:pt x="124119" y="47352"/>
                    <a:pt x="125587" y="67936"/>
                  </a:cubicBezTo>
                  <a:lnTo>
                    <a:pt x="120531" y="66663"/>
                  </a:lnTo>
                  <a:cubicBezTo>
                    <a:pt x="120289" y="66606"/>
                    <a:pt x="120048" y="66579"/>
                    <a:pt x="119811" y="66579"/>
                  </a:cubicBezTo>
                  <a:cubicBezTo>
                    <a:pt x="118419" y="66579"/>
                    <a:pt x="117175" y="67520"/>
                    <a:pt x="116813" y="68914"/>
                  </a:cubicBezTo>
                  <a:cubicBezTo>
                    <a:pt x="116421" y="70545"/>
                    <a:pt x="117432" y="72209"/>
                    <a:pt x="119063" y="72600"/>
                  </a:cubicBezTo>
                  <a:lnTo>
                    <a:pt x="149661" y="80168"/>
                  </a:lnTo>
                  <a:cubicBezTo>
                    <a:pt x="149889" y="80201"/>
                    <a:pt x="150150" y="80233"/>
                    <a:pt x="150378" y="80233"/>
                  </a:cubicBezTo>
                  <a:cubicBezTo>
                    <a:pt x="151129" y="80233"/>
                    <a:pt x="151846" y="79972"/>
                    <a:pt x="152401" y="79483"/>
                  </a:cubicBezTo>
                  <a:cubicBezTo>
                    <a:pt x="153151" y="78831"/>
                    <a:pt x="153543" y="77852"/>
                    <a:pt x="153445" y="76873"/>
                  </a:cubicBezTo>
                  <a:cubicBezTo>
                    <a:pt x="151879" y="62260"/>
                    <a:pt x="144344" y="47091"/>
                    <a:pt x="132307" y="34141"/>
                  </a:cubicBezTo>
                  <a:cubicBezTo>
                    <a:pt x="120988" y="22007"/>
                    <a:pt x="106896" y="13134"/>
                    <a:pt x="92315" y="8894"/>
                  </a:cubicBezTo>
                  <a:lnTo>
                    <a:pt x="93587" y="3805"/>
                  </a:lnTo>
                  <a:cubicBezTo>
                    <a:pt x="93979" y="2141"/>
                    <a:pt x="92968" y="510"/>
                    <a:pt x="91337" y="86"/>
                  </a:cubicBezTo>
                  <a:cubicBezTo>
                    <a:pt x="91095" y="28"/>
                    <a:pt x="90852" y="0"/>
                    <a:pt x="906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2"/>
            <p:cNvSpPr/>
            <p:nvPr/>
          </p:nvSpPr>
          <p:spPr>
            <a:xfrm>
              <a:off x="5759850" y="4766600"/>
              <a:ext cx="660575" cy="395500"/>
            </a:xfrm>
            <a:custGeom>
              <a:rect b="b" l="l" r="r" t="t"/>
              <a:pathLst>
                <a:path extrusionOk="0" h="15820" w="26423">
                  <a:moveTo>
                    <a:pt x="3471" y="0"/>
                  </a:moveTo>
                  <a:cubicBezTo>
                    <a:pt x="2349" y="0"/>
                    <a:pt x="1281" y="612"/>
                    <a:pt x="750" y="1695"/>
                  </a:cubicBezTo>
                  <a:cubicBezTo>
                    <a:pt x="0" y="3196"/>
                    <a:pt x="620" y="5023"/>
                    <a:pt x="2120" y="5805"/>
                  </a:cubicBezTo>
                  <a:lnTo>
                    <a:pt x="21562" y="15494"/>
                  </a:lnTo>
                  <a:cubicBezTo>
                    <a:pt x="22019" y="15689"/>
                    <a:pt x="22475" y="15820"/>
                    <a:pt x="22932" y="15820"/>
                  </a:cubicBezTo>
                  <a:cubicBezTo>
                    <a:pt x="24074" y="15820"/>
                    <a:pt x="25150" y="15200"/>
                    <a:pt x="25672" y="14124"/>
                  </a:cubicBezTo>
                  <a:cubicBezTo>
                    <a:pt x="26422" y="12590"/>
                    <a:pt x="25802" y="10764"/>
                    <a:pt x="24302" y="10013"/>
                  </a:cubicBezTo>
                  <a:lnTo>
                    <a:pt x="4860" y="325"/>
                  </a:lnTo>
                  <a:cubicBezTo>
                    <a:pt x="4411" y="105"/>
                    <a:pt x="3937" y="0"/>
                    <a:pt x="34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2"/>
            <p:cNvSpPr/>
            <p:nvPr/>
          </p:nvSpPr>
          <p:spPr>
            <a:xfrm>
              <a:off x="1180000" y="3811925"/>
              <a:ext cx="660600" cy="340600"/>
            </a:xfrm>
            <a:custGeom>
              <a:rect b="b" l="l" r="r" t="t"/>
              <a:pathLst>
                <a:path extrusionOk="0" h="13624" w="26424">
                  <a:moveTo>
                    <a:pt x="22977" y="1"/>
                  </a:moveTo>
                  <a:cubicBezTo>
                    <a:pt x="22660" y="1"/>
                    <a:pt x="22338" y="49"/>
                    <a:pt x="22019" y="151"/>
                  </a:cubicBezTo>
                  <a:cubicBezTo>
                    <a:pt x="18920" y="1163"/>
                    <a:pt x="15789" y="2304"/>
                    <a:pt x="12755" y="3511"/>
                  </a:cubicBezTo>
                  <a:lnTo>
                    <a:pt x="2350" y="7719"/>
                  </a:lnTo>
                  <a:cubicBezTo>
                    <a:pt x="784" y="8372"/>
                    <a:pt x="1" y="10166"/>
                    <a:pt x="653" y="11731"/>
                  </a:cubicBezTo>
                  <a:cubicBezTo>
                    <a:pt x="1143" y="12906"/>
                    <a:pt x="2284" y="13623"/>
                    <a:pt x="3491" y="13623"/>
                  </a:cubicBezTo>
                  <a:cubicBezTo>
                    <a:pt x="3883" y="13623"/>
                    <a:pt x="4242" y="13558"/>
                    <a:pt x="4633" y="13395"/>
                  </a:cubicBezTo>
                  <a:lnTo>
                    <a:pt x="15039" y="9187"/>
                  </a:lnTo>
                  <a:cubicBezTo>
                    <a:pt x="17942" y="8013"/>
                    <a:pt x="20943" y="6936"/>
                    <a:pt x="23911" y="5958"/>
                  </a:cubicBezTo>
                  <a:cubicBezTo>
                    <a:pt x="25542" y="5436"/>
                    <a:pt x="26423" y="3707"/>
                    <a:pt x="25901" y="2109"/>
                  </a:cubicBezTo>
                  <a:cubicBezTo>
                    <a:pt x="25481" y="822"/>
                    <a:pt x="24280" y="1"/>
                    <a:pt x="22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2"/>
            <p:cNvSpPr/>
            <p:nvPr/>
          </p:nvSpPr>
          <p:spPr>
            <a:xfrm>
              <a:off x="3507450" y="4205500"/>
              <a:ext cx="256075" cy="153350"/>
            </a:xfrm>
            <a:custGeom>
              <a:rect b="b" l="l" r="r" t="t"/>
              <a:pathLst>
                <a:path extrusionOk="0" h="6134" w="10243">
                  <a:moveTo>
                    <a:pt x="3066" y="1"/>
                  </a:moveTo>
                  <a:cubicBezTo>
                    <a:pt x="1370" y="1"/>
                    <a:pt x="0" y="1371"/>
                    <a:pt x="0" y="3067"/>
                  </a:cubicBezTo>
                  <a:cubicBezTo>
                    <a:pt x="0" y="4763"/>
                    <a:pt x="1370" y="6133"/>
                    <a:pt x="3066" y="6133"/>
                  </a:cubicBezTo>
                  <a:lnTo>
                    <a:pt x="7176" y="6133"/>
                  </a:lnTo>
                  <a:cubicBezTo>
                    <a:pt x="8873" y="6133"/>
                    <a:pt x="10243" y="4763"/>
                    <a:pt x="10243" y="3067"/>
                  </a:cubicBezTo>
                  <a:cubicBezTo>
                    <a:pt x="10243" y="1371"/>
                    <a:pt x="8873" y="1"/>
                    <a:pt x="7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2"/>
            <p:cNvSpPr/>
            <p:nvPr/>
          </p:nvSpPr>
          <p:spPr>
            <a:xfrm>
              <a:off x="3734150" y="4741275"/>
              <a:ext cx="256075" cy="152525"/>
            </a:xfrm>
            <a:custGeom>
              <a:rect b="b" l="l" r="r" t="t"/>
              <a:pathLst>
                <a:path extrusionOk="0" h="6101" w="10243">
                  <a:moveTo>
                    <a:pt x="3067" y="1"/>
                  </a:moveTo>
                  <a:cubicBezTo>
                    <a:pt x="1370" y="1"/>
                    <a:pt x="0" y="1371"/>
                    <a:pt x="0" y="3067"/>
                  </a:cubicBezTo>
                  <a:cubicBezTo>
                    <a:pt x="0" y="4731"/>
                    <a:pt x="1370" y="6101"/>
                    <a:pt x="3067" y="6101"/>
                  </a:cubicBezTo>
                  <a:lnTo>
                    <a:pt x="7177" y="6101"/>
                  </a:lnTo>
                  <a:cubicBezTo>
                    <a:pt x="8873" y="6101"/>
                    <a:pt x="10243" y="4731"/>
                    <a:pt x="10243" y="3067"/>
                  </a:cubicBezTo>
                  <a:cubicBezTo>
                    <a:pt x="10243" y="1371"/>
                    <a:pt x="8873" y="1"/>
                    <a:pt x="71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2"/>
            <p:cNvSpPr/>
            <p:nvPr/>
          </p:nvSpPr>
          <p:spPr>
            <a:xfrm>
              <a:off x="4764125" y="4720900"/>
              <a:ext cx="255275" cy="152525"/>
            </a:xfrm>
            <a:custGeom>
              <a:rect b="b" l="l" r="r" t="t"/>
              <a:pathLst>
                <a:path extrusionOk="0" h="6101" w="10211">
                  <a:moveTo>
                    <a:pt x="3034" y="0"/>
                  </a:moveTo>
                  <a:cubicBezTo>
                    <a:pt x="1370" y="0"/>
                    <a:pt x="0" y="1338"/>
                    <a:pt x="0" y="3034"/>
                  </a:cubicBezTo>
                  <a:cubicBezTo>
                    <a:pt x="0" y="4730"/>
                    <a:pt x="1370" y="6100"/>
                    <a:pt x="3034" y="6100"/>
                  </a:cubicBezTo>
                  <a:lnTo>
                    <a:pt x="7177" y="6100"/>
                  </a:lnTo>
                  <a:cubicBezTo>
                    <a:pt x="8840" y="6100"/>
                    <a:pt x="10210" y="4730"/>
                    <a:pt x="10210" y="3034"/>
                  </a:cubicBezTo>
                  <a:cubicBezTo>
                    <a:pt x="10210" y="1338"/>
                    <a:pt x="8840" y="0"/>
                    <a:pt x="71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2"/>
            <p:cNvSpPr/>
            <p:nvPr/>
          </p:nvSpPr>
          <p:spPr>
            <a:xfrm>
              <a:off x="1468700" y="4648325"/>
              <a:ext cx="256100" cy="153325"/>
            </a:xfrm>
            <a:custGeom>
              <a:rect b="b" l="l" r="r" t="t"/>
              <a:pathLst>
                <a:path extrusionOk="0" h="6133" w="10244">
                  <a:moveTo>
                    <a:pt x="3067" y="0"/>
                  </a:moveTo>
                  <a:cubicBezTo>
                    <a:pt x="1370" y="0"/>
                    <a:pt x="0" y="1370"/>
                    <a:pt x="0" y="3066"/>
                  </a:cubicBezTo>
                  <a:cubicBezTo>
                    <a:pt x="0" y="4763"/>
                    <a:pt x="1370" y="6133"/>
                    <a:pt x="3067" y="6133"/>
                  </a:cubicBezTo>
                  <a:lnTo>
                    <a:pt x="7177" y="6133"/>
                  </a:lnTo>
                  <a:cubicBezTo>
                    <a:pt x="8873" y="6133"/>
                    <a:pt x="10243" y="4763"/>
                    <a:pt x="10243" y="3066"/>
                  </a:cubicBezTo>
                  <a:cubicBezTo>
                    <a:pt x="10243" y="1370"/>
                    <a:pt x="8873" y="0"/>
                    <a:pt x="71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2"/>
            <p:cNvSpPr/>
            <p:nvPr/>
          </p:nvSpPr>
          <p:spPr>
            <a:xfrm>
              <a:off x="2612025" y="4761675"/>
              <a:ext cx="255275" cy="153325"/>
            </a:xfrm>
            <a:custGeom>
              <a:rect b="b" l="l" r="r" t="t"/>
              <a:pathLst>
                <a:path extrusionOk="0" h="6133" w="10211">
                  <a:moveTo>
                    <a:pt x="3034" y="0"/>
                  </a:moveTo>
                  <a:cubicBezTo>
                    <a:pt x="1370" y="0"/>
                    <a:pt x="0" y="1370"/>
                    <a:pt x="0" y="3067"/>
                  </a:cubicBezTo>
                  <a:cubicBezTo>
                    <a:pt x="0" y="4763"/>
                    <a:pt x="1370" y="6133"/>
                    <a:pt x="3034" y="6133"/>
                  </a:cubicBezTo>
                  <a:lnTo>
                    <a:pt x="7177" y="6133"/>
                  </a:lnTo>
                  <a:cubicBezTo>
                    <a:pt x="8840" y="6133"/>
                    <a:pt x="10210" y="4763"/>
                    <a:pt x="10210" y="3067"/>
                  </a:cubicBezTo>
                  <a:cubicBezTo>
                    <a:pt x="10210" y="1370"/>
                    <a:pt x="8840" y="0"/>
                    <a:pt x="71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8" name="Google Shape;1508;p42"/>
          <p:cNvPicPr preferRelativeResize="0"/>
          <p:nvPr/>
        </p:nvPicPr>
        <p:blipFill rotWithShape="1">
          <a:blip r:embed="rId3">
            <a:alphaModFix/>
          </a:blip>
          <a:srcRect b="0" l="66515" r="-97" t="0"/>
          <a:stretch/>
        </p:blipFill>
        <p:spPr>
          <a:xfrm rot="-13">
            <a:off x="8213699" y="1531105"/>
            <a:ext cx="2229512" cy="4696422"/>
          </a:xfrm>
          <a:prstGeom prst="rect">
            <a:avLst/>
          </a:prstGeom>
          <a:noFill/>
          <a:ln>
            <a:noFill/>
          </a:ln>
          <a:effectLst>
            <a:outerShdw blurRad="85725" rotWithShape="0" algn="bl" dir="4200000" dist="57150">
              <a:srgbClr val="000000">
                <a:alpha val="49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2" name="Shape 1512"/>
        <p:cNvGrpSpPr/>
        <p:nvPr/>
      </p:nvGrpSpPr>
      <p:grpSpPr>
        <a:xfrm>
          <a:off x="0" y="0"/>
          <a:ext cx="0" cy="0"/>
          <a:chOff x="0" y="0"/>
          <a:chExt cx="0" cy="0"/>
        </a:xfrm>
      </p:grpSpPr>
      <p:sp>
        <p:nvSpPr>
          <p:cNvPr id="1513" name="Google Shape;1513;p43"/>
          <p:cNvSpPr txBox="1"/>
          <p:nvPr>
            <p:ph type="title"/>
          </p:nvPr>
        </p:nvSpPr>
        <p:spPr>
          <a:xfrm>
            <a:off x="1154625" y="1234450"/>
            <a:ext cx="5755500" cy="9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DEMO</a:t>
            </a:r>
            <a:endParaRPr/>
          </a:p>
        </p:txBody>
      </p:sp>
      <p:grpSp>
        <p:nvGrpSpPr>
          <p:cNvPr id="1514" name="Google Shape;1514;p43"/>
          <p:cNvGrpSpPr/>
          <p:nvPr/>
        </p:nvGrpSpPr>
        <p:grpSpPr>
          <a:xfrm>
            <a:off x="8603949" y="1234462"/>
            <a:ext cx="1400686" cy="1831613"/>
            <a:chOff x="4155875" y="2972825"/>
            <a:chExt cx="1773244" cy="2318791"/>
          </a:xfrm>
        </p:grpSpPr>
        <p:sp>
          <p:nvSpPr>
            <p:cNvPr id="1515" name="Google Shape;1515;p43"/>
            <p:cNvSpPr/>
            <p:nvPr/>
          </p:nvSpPr>
          <p:spPr>
            <a:xfrm>
              <a:off x="4155875" y="2972825"/>
              <a:ext cx="1773244" cy="2318791"/>
            </a:xfrm>
            <a:custGeom>
              <a:rect b="b" l="l" r="r" t="t"/>
              <a:pathLst>
                <a:path extrusionOk="0" h="29349" w="22444">
                  <a:moveTo>
                    <a:pt x="7620" y="607"/>
                  </a:moveTo>
                  <a:cubicBezTo>
                    <a:pt x="8013" y="131"/>
                    <a:pt x="8406" y="143"/>
                    <a:pt x="8894" y="536"/>
                  </a:cubicBezTo>
                  <a:cubicBezTo>
                    <a:pt x="8989" y="334"/>
                    <a:pt x="9085" y="143"/>
                    <a:pt x="9382" y="167"/>
                  </a:cubicBezTo>
                  <a:cubicBezTo>
                    <a:pt x="9620" y="179"/>
                    <a:pt x="9799" y="214"/>
                    <a:pt x="9906" y="441"/>
                  </a:cubicBezTo>
                  <a:cubicBezTo>
                    <a:pt x="9978" y="572"/>
                    <a:pt x="10097" y="560"/>
                    <a:pt x="10204" y="465"/>
                  </a:cubicBezTo>
                  <a:cubicBezTo>
                    <a:pt x="10525" y="191"/>
                    <a:pt x="10835" y="131"/>
                    <a:pt x="11144" y="488"/>
                  </a:cubicBezTo>
                  <a:cubicBezTo>
                    <a:pt x="11216" y="584"/>
                    <a:pt x="11347" y="548"/>
                    <a:pt x="11394" y="441"/>
                  </a:cubicBezTo>
                  <a:cubicBezTo>
                    <a:pt x="11513" y="191"/>
                    <a:pt x="11716" y="167"/>
                    <a:pt x="11954" y="155"/>
                  </a:cubicBezTo>
                  <a:cubicBezTo>
                    <a:pt x="12228" y="155"/>
                    <a:pt x="12311" y="334"/>
                    <a:pt x="12406" y="536"/>
                  </a:cubicBezTo>
                  <a:cubicBezTo>
                    <a:pt x="12811" y="143"/>
                    <a:pt x="13061" y="24"/>
                    <a:pt x="13585" y="524"/>
                  </a:cubicBezTo>
                  <a:cubicBezTo>
                    <a:pt x="13752" y="393"/>
                    <a:pt x="13823" y="131"/>
                    <a:pt x="14121" y="155"/>
                  </a:cubicBezTo>
                  <a:cubicBezTo>
                    <a:pt x="14335" y="179"/>
                    <a:pt x="14526" y="191"/>
                    <a:pt x="14680" y="393"/>
                  </a:cubicBezTo>
                  <a:cubicBezTo>
                    <a:pt x="14859" y="619"/>
                    <a:pt x="14919" y="595"/>
                    <a:pt x="15085" y="393"/>
                  </a:cubicBezTo>
                  <a:cubicBezTo>
                    <a:pt x="15335" y="72"/>
                    <a:pt x="15645" y="60"/>
                    <a:pt x="15919" y="393"/>
                  </a:cubicBezTo>
                  <a:cubicBezTo>
                    <a:pt x="16026" y="524"/>
                    <a:pt x="16109" y="595"/>
                    <a:pt x="16264" y="441"/>
                  </a:cubicBezTo>
                  <a:cubicBezTo>
                    <a:pt x="16657" y="36"/>
                    <a:pt x="16847" y="48"/>
                    <a:pt x="17264" y="548"/>
                  </a:cubicBezTo>
                  <a:cubicBezTo>
                    <a:pt x="17431" y="310"/>
                    <a:pt x="17657" y="238"/>
                    <a:pt x="17943" y="250"/>
                  </a:cubicBezTo>
                  <a:cubicBezTo>
                    <a:pt x="18181" y="262"/>
                    <a:pt x="18205" y="584"/>
                    <a:pt x="18431" y="524"/>
                  </a:cubicBezTo>
                  <a:cubicBezTo>
                    <a:pt x="18598" y="476"/>
                    <a:pt x="18681" y="274"/>
                    <a:pt x="18895" y="262"/>
                  </a:cubicBezTo>
                  <a:cubicBezTo>
                    <a:pt x="19181" y="238"/>
                    <a:pt x="19372" y="357"/>
                    <a:pt x="19491" y="643"/>
                  </a:cubicBezTo>
                  <a:cubicBezTo>
                    <a:pt x="19705" y="476"/>
                    <a:pt x="19824" y="226"/>
                    <a:pt x="20145" y="250"/>
                  </a:cubicBezTo>
                  <a:cubicBezTo>
                    <a:pt x="20443" y="274"/>
                    <a:pt x="20562" y="465"/>
                    <a:pt x="20717" y="667"/>
                  </a:cubicBezTo>
                  <a:cubicBezTo>
                    <a:pt x="20907" y="548"/>
                    <a:pt x="20896" y="262"/>
                    <a:pt x="21157" y="262"/>
                  </a:cubicBezTo>
                  <a:cubicBezTo>
                    <a:pt x="21336" y="274"/>
                    <a:pt x="21515" y="250"/>
                    <a:pt x="21658" y="417"/>
                  </a:cubicBezTo>
                  <a:cubicBezTo>
                    <a:pt x="21741" y="512"/>
                    <a:pt x="21836" y="595"/>
                    <a:pt x="21943" y="679"/>
                  </a:cubicBezTo>
                  <a:cubicBezTo>
                    <a:pt x="22289" y="965"/>
                    <a:pt x="22336" y="1107"/>
                    <a:pt x="22074" y="1441"/>
                  </a:cubicBezTo>
                  <a:cubicBezTo>
                    <a:pt x="21955" y="1608"/>
                    <a:pt x="21991" y="1631"/>
                    <a:pt x="22086" y="1774"/>
                  </a:cubicBezTo>
                  <a:cubicBezTo>
                    <a:pt x="22265" y="2000"/>
                    <a:pt x="22181" y="2346"/>
                    <a:pt x="21943" y="2548"/>
                  </a:cubicBezTo>
                  <a:cubicBezTo>
                    <a:pt x="21765" y="2691"/>
                    <a:pt x="21741" y="2774"/>
                    <a:pt x="21919" y="2929"/>
                  </a:cubicBezTo>
                  <a:cubicBezTo>
                    <a:pt x="22241" y="3203"/>
                    <a:pt x="22241" y="3322"/>
                    <a:pt x="21979" y="3667"/>
                  </a:cubicBezTo>
                  <a:cubicBezTo>
                    <a:pt x="21955" y="3703"/>
                    <a:pt x="21919" y="3751"/>
                    <a:pt x="21896" y="3786"/>
                  </a:cubicBezTo>
                  <a:cubicBezTo>
                    <a:pt x="21896" y="3870"/>
                    <a:pt x="21931" y="3905"/>
                    <a:pt x="21991" y="3953"/>
                  </a:cubicBezTo>
                  <a:cubicBezTo>
                    <a:pt x="22348" y="4251"/>
                    <a:pt x="22348" y="4382"/>
                    <a:pt x="22015" y="4691"/>
                  </a:cubicBezTo>
                  <a:cubicBezTo>
                    <a:pt x="21872" y="4810"/>
                    <a:pt x="21812" y="4906"/>
                    <a:pt x="21955" y="5048"/>
                  </a:cubicBezTo>
                  <a:cubicBezTo>
                    <a:pt x="22372" y="5513"/>
                    <a:pt x="22372" y="5525"/>
                    <a:pt x="21943" y="5989"/>
                  </a:cubicBezTo>
                  <a:cubicBezTo>
                    <a:pt x="21919" y="6013"/>
                    <a:pt x="21908" y="6049"/>
                    <a:pt x="21884" y="6108"/>
                  </a:cubicBezTo>
                  <a:cubicBezTo>
                    <a:pt x="22039" y="6251"/>
                    <a:pt x="22312" y="6310"/>
                    <a:pt x="22265" y="6632"/>
                  </a:cubicBezTo>
                  <a:cubicBezTo>
                    <a:pt x="22229" y="6834"/>
                    <a:pt x="22253" y="7025"/>
                    <a:pt x="22027" y="7132"/>
                  </a:cubicBezTo>
                  <a:cubicBezTo>
                    <a:pt x="21860" y="7215"/>
                    <a:pt x="21824" y="7358"/>
                    <a:pt x="22015" y="7465"/>
                  </a:cubicBezTo>
                  <a:cubicBezTo>
                    <a:pt x="22134" y="7537"/>
                    <a:pt x="22348" y="7549"/>
                    <a:pt x="22324" y="7727"/>
                  </a:cubicBezTo>
                  <a:cubicBezTo>
                    <a:pt x="22300" y="7954"/>
                    <a:pt x="22289" y="8192"/>
                    <a:pt x="22027" y="8323"/>
                  </a:cubicBezTo>
                  <a:cubicBezTo>
                    <a:pt x="21848" y="8406"/>
                    <a:pt x="21848" y="8537"/>
                    <a:pt x="22039" y="8632"/>
                  </a:cubicBezTo>
                  <a:cubicBezTo>
                    <a:pt x="22181" y="8704"/>
                    <a:pt x="22360" y="8716"/>
                    <a:pt x="22360" y="8954"/>
                  </a:cubicBezTo>
                  <a:cubicBezTo>
                    <a:pt x="22360" y="9168"/>
                    <a:pt x="22300" y="9335"/>
                    <a:pt x="22122" y="9466"/>
                  </a:cubicBezTo>
                  <a:cubicBezTo>
                    <a:pt x="22074" y="9489"/>
                    <a:pt x="22039" y="9525"/>
                    <a:pt x="21979" y="9573"/>
                  </a:cubicBezTo>
                  <a:cubicBezTo>
                    <a:pt x="22098" y="9739"/>
                    <a:pt x="22443" y="9763"/>
                    <a:pt x="22336" y="10073"/>
                  </a:cubicBezTo>
                  <a:cubicBezTo>
                    <a:pt x="22265" y="10287"/>
                    <a:pt x="22241" y="10513"/>
                    <a:pt x="21991" y="10632"/>
                  </a:cubicBezTo>
                  <a:cubicBezTo>
                    <a:pt x="21836" y="10704"/>
                    <a:pt x="21848" y="10847"/>
                    <a:pt x="22003" y="10942"/>
                  </a:cubicBezTo>
                  <a:cubicBezTo>
                    <a:pt x="22039" y="10966"/>
                    <a:pt x="22086" y="10978"/>
                    <a:pt x="22146" y="10990"/>
                  </a:cubicBezTo>
                  <a:cubicBezTo>
                    <a:pt x="22289" y="11025"/>
                    <a:pt x="22348" y="11132"/>
                    <a:pt x="22348" y="11287"/>
                  </a:cubicBezTo>
                  <a:cubicBezTo>
                    <a:pt x="22348" y="11466"/>
                    <a:pt x="22253" y="11549"/>
                    <a:pt x="22074" y="11573"/>
                  </a:cubicBezTo>
                  <a:cubicBezTo>
                    <a:pt x="21955" y="11585"/>
                    <a:pt x="21824" y="11609"/>
                    <a:pt x="21800" y="11740"/>
                  </a:cubicBezTo>
                  <a:cubicBezTo>
                    <a:pt x="21777" y="11883"/>
                    <a:pt x="21908" y="11918"/>
                    <a:pt x="22015" y="11978"/>
                  </a:cubicBezTo>
                  <a:cubicBezTo>
                    <a:pt x="22360" y="12168"/>
                    <a:pt x="22348" y="12466"/>
                    <a:pt x="22003" y="12668"/>
                  </a:cubicBezTo>
                  <a:cubicBezTo>
                    <a:pt x="21705" y="12847"/>
                    <a:pt x="21693" y="12918"/>
                    <a:pt x="21955" y="13157"/>
                  </a:cubicBezTo>
                  <a:cubicBezTo>
                    <a:pt x="22253" y="13430"/>
                    <a:pt x="22241" y="13728"/>
                    <a:pt x="21919" y="13990"/>
                  </a:cubicBezTo>
                  <a:cubicBezTo>
                    <a:pt x="21741" y="14121"/>
                    <a:pt x="21765" y="14228"/>
                    <a:pt x="21931" y="14335"/>
                  </a:cubicBezTo>
                  <a:cubicBezTo>
                    <a:pt x="22050" y="14419"/>
                    <a:pt x="22181" y="14490"/>
                    <a:pt x="22241" y="14633"/>
                  </a:cubicBezTo>
                  <a:cubicBezTo>
                    <a:pt x="22348" y="14931"/>
                    <a:pt x="22241" y="15169"/>
                    <a:pt x="21908" y="15323"/>
                  </a:cubicBezTo>
                  <a:cubicBezTo>
                    <a:pt x="21884" y="15419"/>
                    <a:pt x="21955" y="15466"/>
                    <a:pt x="22027" y="15514"/>
                  </a:cubicBezTo>
                  <a:cubicBezTo>
                    <a:pt x="22348" y="15728"/>
                    <a:pt x="22360" y="16062"/>
                    <a:pt x="22050" y="16276"/>
                  </a:cubicBezTo>
                  <a:cubicBezTo>
                    <a:pt x="21896" y="16395"/>
                    <a:pt x="21848" y="16466"/>
                    <a:pt x="22003" y="16621"/>
                  </a:cubicBezTo>
                  <a:cubicBezTo>
                    <a:pt x="22396" y="17038"/>
                    <a:pt x="22372" y="17217"/>
                    <a:pt x="21908" y="17514"/>
                  </a:cubicBezTo>
                  <a:cubicBezTo>
                    <a:pt x="22265" y="17931"/>
                    <a:pt x="22265" y="18062"/>
                    <a:pt x="21919" y="18562"/>
                  </a:cubicBezTo>
                  <a:cubicBezTo>
                    <a:pt x="21836" y="18693"/>
                    <a:pt x="21884" y="18776"/>
                    <a:pt x="22015" y="18836"/>
                  </a:cubicBezTo>
                  <a:cubicBezTo>
                    <a:pt x="22205" y="18919"/>
                    <a:pt x="22265" y="19050"/>
                    <a:pt x="22265" y="19264"/>
                  </a:cubicBezTo>
                  <a:cubicBezTo>
                    <a:pt x="22265" y="19467"/>
                    <a:pt x="22205" y="19610"/>
                    <a:pt x="22015" y="19693"/>
                  </a:cubicBezTo>
                  <a:cubicBezTo>
                    <a:pt x="21872" y="19753"/>
                    <a:pt x="21884" y="19836"/>
                    <a:pt x="21979" y="19955"/>
                  </a:cubicBezTo>
                  <a:cubicBezTo>
                    <a:pt x="22241" y="20288"/>
                    <a:pt x="22241" y="20443"/>
                    <a:pt x="21979" y="20741"/>
                  </a:cubicBezTo>
                  <a:cubicBezTo>
                    <a:pt x="21884" y="20860"/>
                    <a:pt x="21812" y="20979"/>
                    <a:pt x="21931" y="21086"/>
                  </a:cubicBezTo>
                  <a:cubicBezTo>
                    <a:pt x="22074" y="21241"/>
                    <a:pt x="22312" y="21312"/>
                    <a:pt x="22241" y="21598"/>
                  </a:cubicBezTo>
                  <a:cubicBezTo>
                    <a:pt x="22181" y="21800"/>
                    <a:pt x="21979" y="21872"/>
                    <a:pt x="21800" y="22003"/>
                  </a:cubicBezTo>
                  <a:cubicBezTo>
                    <a:pt x="22122" y="22336"/>
                    <a:pt x="22181" y="22682"/>
                    <a:pt x="21943" y="23063"/>
                  </a:cubicBezTo>
                  <a:cubicBezTo>
                    <a:pt x="21860" y="23193"/>
                    <a:pt x="21919" y="23265"/>
                    <a:pt x="21991" y="23360"/>
                  </a:cubicBezTo>
                  <a:cubicBezTo>
                    <a:pt x="22229" y="23717"/>
                    <a:pt x="22229" y="23825"/>
                    <a:pt x="21955" y="24170"/>
                  </a:cubicBezTo>
                  <a:cubicBezTo>
                    <a:pt x="21848" y="24313"/>
                    <a:pt x="21884" y="24396"/>
                    <a:pt x="21967" y="24527"/>
                  </a:cubicBezTo>
                  <a:cubicBezTo>
                    <a:pt x="22229" y="24908"/>
                    <a:pt x="22241" y="24920"/>
                    <a:pt x="21955" y="25265"/>
                  </a:cubicBezTo>
                  <a:cubicBezTo>
                    <a:pt x="21848" y="25408"/>
                    <a:pt x="21884" y="25491"/>
                    <a:pt x="21979" y="25610"/>
                  </a:cubicBezTo>
                  <a:cubicBezTo>
                    <a:pt x="22229" y="25932"/>
                    <a:pt x="22229" y="25991"/>
                    <a:pt x="21979" y="26301"/>
                  </a:cubicBezTo>
                  <a:cubicBezTo>
                    <a:pt x="21860" y="26444"/>
                    <a:pt x="21848" y="26527"/>
                    <a:pt x="21991" y="26682"/>
                  </a:cubicBezTo>
                  <a:cubicBezTo>
                    <a:pt x="22217" y="26920"/>
                    <a:pt x="22241" y="27170"/>
                    <a:pt x="22027" y="27420"/>
                  </a:cubicBezTo>
                  <a:cubicBezTo>
                    <a:pt x="21824" y="27646"/>
                    <a:pt x="21872" y="27789"/>
                    <a:pt x="22050" y="28004"/>
                  </a:cubicBezTo>
                  <a:cubicBezTo>
                    <a:pt x="22253" y="28230"/>
                    <a:pt x="22170" y="28397"/>
                    <a:pt x="21979" y="28647"/>
                  </a:cubicBezTo>
                  <a:cubicBezTo>
                    <a:pt x="21669" y="29028"/>
                    <a:pt x="21372" y="29218"/>
                    <a:pt x="20919" y="28873"/>
                  </a:cubicBezTo>
                  <a:cubicBezTo>
                    <a:pt x="20848" y="28825"/>
                    <a:pt x="20776" y="28908"/>
                    <a:pt x="20705" y="28968"/>
                  </a:cubicBezTo>
                  <a:cubicBezTo>
                    <a:pt x="20336" y="29349"/>
                    <a:pt x="20217" y="29337"/>
                    <a:pt x="19872" y="28920"/>
                  </a:cubicBezTo>
                  <a:cubicBezTo>
                    <a:pt x="19693" y="28694"/>
                    <a:pt x="19622" y="28694"/>
                    <a:pt x="19395" y="28873"/>
                  </a:cubicBezTo>
                  <a:cubicBezTo>
                    <a:pt x="18955" y="29242"/>
                    <a:pt x="18943" y="29242"/>
                    <a:pt x="18526" y="28837"/>
                  </a:cubicBezTo>
                  <a:cubicBezTo>
                    <a:pt x="18407" y="28730"/>
                    <a:pt x="18288" y="28706"/>
                    <a:pt x="18181" y="28813"/>
                  </a:cubicBezTo>
                  <a:cubicBezTo>
                    <a:pt x="17907" y="29087"/>
                    <a:pt x="17621" y="29135"/>
                    <a:pt x="17300" y="28897"/>
                  </a:cubicBezTo>
                  <a:cubicBezTo>
                    <a:pt x="17193" y="28813"/>
                    <a:pt x="17086" y="28849"/>
                    <a:pt x="16978" y="28920"/>
                  </a:cubicBezTo>
                  <a:cubicBezTo>
                    <a:pt x="16526" y="29194"/>
                    <a:pt x="16526" y="29194"/>
                    <a:pt x="16169" y="28813"/>
                  </a:cubicBezTo>
                  <a:cubicBezTo>
                    <a:pt x="16085" y="28718"/>
                    <a:pt x="16002" y="28730"/>
                    <a:pt x="15931" y="28825"/>
                  </a:cubicBezTo>
                  <a:cubicBezTo>
                    <a:pt x="15835" y="28944"/>
                    <a:pt x="15764" y="29123"/>
                    <a:pt x="15597" y="29087"/>
                  </a:cubicBezTo>
                  <a:cubicBezTo>
                    <a:pt x="15395" y="29051"/>
                    <a:pt x="15169" y="29063"/>
                    <a:pt x="15014" y="28873"/>
                  </a:cubicBezTo>
                  <a:cubicBezTo>
                    <a:pt x="14871" y="28706"/>
                    <a:pt x="14752" y="28754"/>
                    <a:pt x="14621" y="28920"/>
                  </a:cubicBezTo>
                  <a:cubicBezTo>
                    <a:pt x="14383" y="29206"/>
                    <a:pt x="14038" y="29230"/>
                    <a:pt x="13776" y="28980"/>
                  </a:cubicBezTo>
                  <a:cubicBezTo>
                    <a:pt x="13633" y="28861"/>
                    <a:pt x="13561" y="28849"/>
                    <a:pt x="13454" y="28968"/>
                  </a:cubicBezTo>
                  <a:cubicBezTo>
                    <a:pt x="13335" y="29111"/>
                    <a:pt x="13168" y="29111"/>
                    <a:pt x="13002" y="29135"/>
                  </a:cubicBezTo>
                  <a:cubicBezTo>
                    <a:pt x="12692" y="29194"/>
                    <a:pt x="12645" y="28932"/>
                    <a:pt x="12525" y="28789"/>
                  </a:cubicBezTo>
                  <a:cubicBezTo>
                    <a:pt x="12383" y="28754"/>
                    <a:pt x="12371" y="28849"/>
                    <a:pt x="12323" y="28920"/>
                  </a:cubicBezTo>
                  <a:cubicBezTo>
                    <a:pt x="12144" y="29182"/>
                    <a:pt x="11811" y="29206"/>
                    <a:pt x="11585" y="28992"/>
                  </a:cubicBezTo>
                  <a:cubicBezTo>
                    <a:pt x="11251" y="28658"/>
                    <a:pt x="11251" y="28658"/>
                    <a:pt x="10906" y="29004"/>
                  </a:cubicBezTo>
                  <a:cubicBezTo>
                    <a:pt x="10704" y="29206"/>
                    <a:pt x="10359" y="29206"/>
                    <a:pt x="10180" y="28968"/>
                  </a:cubicBezTo>
                  <a:cubicBezTo>
                    <a:pt x="10025" y="28730"/>
                    <a:pt x="9918" y="28742"/>
                    <a:pt x="9727" y="28920"/>
                  </a:cubicBezTo>
                  <a:cubicBezTo>
                    <a:pt x="9537" y="29099"/>
                    <a:pt x="9299" y="29099"/>
                    <a:pt x="9096" y="28920"/>
                  </a:cubicBezTo>
                  <a:cubicBezTo>
                    <a:pt x="8954" y="28789"/>
                    <a:pt x="8894" y="28813"/>
                    <a:pt x="8739" y="28932"/>
                  </a:cubicBezTo>
                  <a:cubicBezTo>
                    <a:pt x="8465" y="29135"/>
                    <a:pt x="8120" y="29099"/>
                    <a:pt x="7822" y="28932"/>
                  </a:cubicBezTo>
                  <a:cubicBezTo>
                    <a:pt x="7692" y="28861"/>
                    <a:pt x="7608" y="28825"/>
                    <a:pt x="7477" y="28944"/>
                  </a:cubicBezTo>
                  <a:cubicBezTo>
                    <a:pt x="7132" y="29230"/>
                    <a:pt x="6953" y="29218"/>
                    <a:pt x="6668" y="28897"/>
                  </a:cubicBezTo>
                  <a:cubicBezTo>
                    <a:pt x="6537" y="28742"/>
                    <a:pt x="6453" y="28754"/>
                    <a:pt x="6298" y="28873"/>
                  </a:cubicBezTo>
                  <a:cubicBezTo>
                    <a:pt x="5953" y="29123"/>
                    <a:pt x="5763" y="29111"/>
                    <a:pt x="5441" y="28849"/>
                  </a:cubicBezTo>
                  <a:cubicBezTo>
                    <a:pt x="5298" y="28730"/>
                    <a:pt x="5215" y="28742"/>
                    <a:pt x="5072" y="28873"/>
                  </a:cubicBezTo>
                  <a:cubicBezTo>
                    <a:pt x="4786" y="29159"/>
                    <a:pt x="4524" y="29147"/>
                    <a:pt x="4263" y="28873"/>
                  </a:cubicBezTo>
                  <a:cubicBezTo>
                    <a:pt x="4143" y="28742"/>
                    <a:pt x="4060" y="28766"/>
                    <a:pt x="3929" y="28861"/>
                  </a:cubicBezTo>
                  <a:cubicBezTo>
                    <a:pt x="3572" y="29123"/>
                    <a:pt x="3346" y="29135"/>
                    <a:pt x="3000" y="28873"/>
                  </a:cubicBezTo>
                  <a:cubicBezTo>
                    <a:pt x="2822" y="28730"/>
                    <a:pt x="2727" y="28789"/>
                    <a:pt x="2584" y="28920"/>
                  </a:cubicBezTo>
                  <a:cubicBezTo>
                    <a:pt x="2203" y="29254"/>
                    <a:pt x="2048" y="29230"/>
                    <a:pt x="1715" y="28813"/>
                  </a:cubicBezTo>
                  <a:cubicBezTo>
                    <a:pt x="1596" y="28778"/>
                    <a:pt x="1548" y="28885"/>
                    <a:pt x="1465" y="28932"/>
                  </a:cubicBezTo>
                  <a:cubicBezTo>
                    <a:pt x="1203" y="29111"/>
                    <a:pt x="941" y="29075"/>
                    <a:pt x="679" y="28861"/>
                  </a:cubicBezTo>
                  <a:cubicBezTo>
                    <a:pt x="607" y="28789"/>
                    <a:pt x="524" y="28742"/>
                    <a:pt x="441" y="28694"/>
                  </a:cubicBezTo>
                  <a:cubicBezTo>
                    <a:pt x="12" y="28432"/>
                    <a:pt x="12" y="28063"/>
                    <a:pt x="441" y="27789"/>
                  </a:cubicBezTo>
                  <a:cubicBezTo>
                    <a:pt x="500" y="27754"/>
                    <a:pt x="572" y="27730"/>
                    <a:pt x="583" y="27635"/>
                  </a:cubicBezTo>
                  <a:cubicBezTo>
                    <a:pt x="572" y="27527"/>
                    <a:pt x="453" y="27515"/>
                    <a:pt x="381" y="27468"/>
                  </a:cubicBezTo>
                  <a:cubicBezTo>
                    <a:pt x="83" y="27265"/>
                    <a:pt x="36" y="27015"/>
                    <a:pt x="286" y="26742"/>
                  </a:cubicBezTo>
                  <a:cubicBezTo>
                    <a:pt x="381" y="26622"/>
                    <a:pt x="441" y="26551"/>
                    <a:pt x="333" y="26408"/>
                  </a:cubicBezTo>
                  <a:cubicBezTo>
                    <a:pt x="0" y="25896"/>
                    <a:pt x="36" y="25777"/>
                    <a:pt x="548" y="25456"/>
                  </a:cubicBezTo>
                  <a:cubicBezTo>
                    <a:pt x="560" y="25456"/>
                    <a:pt x="560" y="25432"/>
                    <a:pt x="572" y="25420"/>
                  </a:cubicBezTo>
                  <a:cubicBezTo>
                    <a:pt x="36" y="24979"/>
                    <a:pt x="167" y="24587"/>
                    <a:pt x="476" y="24265"/>
                  </a:cubicBezTo>
                  <a:cubicBezTo>
                    <a:pt x="464" y="24158"/>
                    <a:pt x="345" y="24146"/>
                    <a:pt x="274" y="24063"/>
                  </a:cubicBezTo>
                  <a:cubicBezTo>
                    <a:pt x="48" y="23801"/>
                    <a:pt x="83" y="23491"/>
                    <a:pt x="381" y="23289"/>
                  </a:cubicBezTo>
                  <a:cubicBezTo>
                    <a:pt x="500" y="23205"/>
                    <a:pt x="583" y="23122"/>
                    <a:pt x="464" y="23027"/>
                  </a:cubicBezTo>
                  <a:cubicBezTo>
                    <a:pt x="274" y="22896"/>
                    <a:pt x="214" y="22729"/>
                    <a:pt x="226" y="22515"/>
                  </a:cubicBezTo>
                  <a:cubicBezTo>
                    <a:pt x="238" y="22312"/>
                    <a:pt x="238" y="22312"/>
                    <a:pt x="524" y="21991"/>
                  </a:cubicBezTo>
                  <a:cubicBezTo>
                    <a:pt x="202" y="21884"/>
                    <a:pt x="72" y="21646"/>
                    <a:pt x="131" y="21312"/>
                  </a:cubicBezTo>
                  <a:cubicBezTo>
                    <a:pt x="143" y="21288"/>
                    <a:pt x="143" y="21253"/>
                    <a:pt x="143" y="21217"/>
                  </a:cubicBezTo>
                  <a:cubicBezTo>
                    <a:pt x="167" y="21027"/>
                    <a:pt x="488" y="20991"/>
                    <a:pt x="429" y="20872"/>
                  </a:cubicBezTo>
                  <a:cubicBezTo>
                    <a:pt x="369" y="20741"/>
                    <a:pt x="238" y="20657"/>
                    <a:pt x="226" y="20479"/>
                  </a:cubicBezTo>
                  <a:cubicBezTo>
                    <a:pt x="191" y="20134"/>
                    <a:pt x="310" y="19907"/>
                    <a:pt x="726" y="19753"/>
                  </a:cubicBezTo>
                  <a:cubicBezTo>
                    <a:pt x="393" y="19598"/>
                    <a:pt x="214" y="19479"/>
                    <a:pt x="214" y="19169"/>
                  </a:cubicBezTo>
                  <a:cubicBezTo>
                    <a:pt x="214" y="18883"/>
                    <a:pt x="405" y="18776"/>
                    <a:pt x="607" y="18657"/>
                  </a:cubicBezTo>
                  <a:cubicBezTo>
                    <a:pt x="548" y="18395"/>
                    <a:pt x="131" y="18348"/>
                    <a:pt x="250" y="18002"/>
                  </a:cubicBezTo>
                  <a:cubicBezTo>
                    <a:pt x="345" y="17776"/>
                    <a:pt x="381" y="17514"/>
                    <a:pt x="679" y="17479"/>
                  </a:cubicBezTo>
                  <a:cubicBezTo>
                    <a:pt x="703" y="17276"/>
                    <a:pt x="536" y="17264"/>
                    <a:pt x="441" y="17181"/>
                  </a:cubicBezTo>
                  <a:cubicBezTo>
                    <a:pt x="167" y="16931"/>
                    <a:pt x="143" y="16693"/>
                    <a:pt x="441" y="16443"/>
                  </a:cubicBezTo>
                  <a:cubicBezTo>
                    <a:pt x="643" y="16276"/>
                    <a:pt x="631" y="16193"/>
                    <a:pt x="429" y="16026"/>
                  </a:cubicBezTo>
                  <a:cubicBezTo>
                    <a:pt x="167" y="15824"/>
                    <a:pt x="155" y="15645"/>
                    <a:pt x="381" y="15359"/>
                  </a:cubicBezTo>
                  <a:cubicBezTo>
                    <a:pt x="524" y="15181"/>
                    <a:pt x="524" y="15085"/>
                    <a:pt x="333" y="14931"/>
                  </a:cubicBezTo>
                  <a:cubicBezTo>
                    <a:pt x="24" y="14704"/>
                    <a:pt x="48" y="14442"/>
                    <a:pt x="381" y="14192"/>
                  </a:cubicBezTo>
                  <a:cubicBezTo>
                    <a:pt x="524" y="14073"/>
                    <a:pt x="560" y="13978"/>
                    <a:pt x="453" y="13823"/>
                  </a:cubicBezTo>
                  <a:cubicBezTo>
                    <a:pt x="131" y="13335"/>
                    <a:pt x="143" y="13299"/>
                    <a:pt x="583" y="12883"/>
                  </a:cubicBezTo>
                  <a:cubicBezTo>
                    <a:pt x="583" y="12859"/>
                    <a:pt x="583" y="12811"/>
                    <a:pt x="572" y="12799"/>
                  </a:cubicBezTo>
                  <a:cubicBezTo>
                    <a:pt x="155" y="12406"/>
                    <a:pt x="143" y="12406"/>
                    <a:pt x="512" y="11942"/>
                  </a:cubicBezTo>
                  <a:cubicBezTo>
                    <a:pt x="643" y="11787"/>
                    <a:pt x="655" y="11668"/>
                    <a:pt x="500" y="11513"/>
                  </a:cubicBezTo>
                  <a:cubicBezTo>
                    <a:pt x="95" y="11132"/>
                    <a:pt x="119" y="10966"/>
                    <a:pt x="560" y="10668"/>
                  </a:cubicBezTo>
                  <a:cubicBezTo>
                    <a:pt x="595" y="10549"/>
                    <a:pt x="488" y="10501"/>
                    <a:pt x="429" y="10430"/>
                  </a:cubicBezTo>
                  <a:cubicBezTo>
                    <a:pt x="179" y="10144"/>
                    <a:pt x="167" y="10001"/>
                    <a:pt x="393" y="9692"/>
                  </a:cubicBezTo>
                  <a:cubicBezTo>
                    <a:pt x="500" y="9549"/>
                    <a:pt x="500" y="9489"/>
                    <a:pt x="357" y="9335"/>
                  </a:cubicBezTo>
                  <a:cubicBezTo>
                    <a:pt x="60" y="9025"/>
                    <a:pt x="72" y="8870"/>
                    <a:pt x="393" y="8573"/>
                  </a:cubicBezTo>
                  <a:cubicBezTo>
                    <a:pt x="512" y="8454"/>
                    <a:pt x="572" y="8370"/>
                    <a:pt x="441" y="8204"/>
                  </a:cubicBezTo>
                  <a:cubicBezTo>
                    <a:pt x="131" y="7834"/>
                    <a:pt x="155" y="7668"/>
                    <a:pt x="512" y="7370"/>
                  </a:cubicBezTo>
                  <a:cubicBezTo>
                    <a:pt x="738" y="7192"/>
                    <a:pt x="738" y="7132"/>
                    <a:pt x="476" y="6989"/>
                  </a:cubicBezTo>
                  <a:cubicBezTo>
                    <a:pt x="298" y="6894"/>
                    <a:pt x="131" y="6822"/>
                    <a:pt x="131" y="6560"/>
                  </a:cubicBezTo>
                  <a:cubicBezTo>
                    <a:pt x="131" y="6334"/>
                    <a:pt x="286" y="6263"/>
                    <a:pt x="441" y="6156"/>
                  </a:cubicBezTo>
                  <a:cubicBezTo>
                    <a:pt x="583" y="6060"/>
                    <a:pt x="679" y="5953"/>
                    <a:pt x="476" y="5775"/>
                  </a:cubicBezTo>
                  <a:cubicBezTo>
                    <a:pt x="107" y="5453"/>
                    <a:pt x="143" y="5275"/>
                    <a:pt x="572" y="5001"/>
                  </a:cubicBezTo>
                  <a:cubicBezTo>
                    <a:pt x="691" y="4917"/>
                    <a:pt x="774" y="4846"/>
                    <a:pt x="572" y="4727"/>
                  </a:cubicBezTo>
                  <a:cubicBezTo>
                    <a:pt x="107" y="4441"/>
                    <a:pt x="119" y="4298"/>
                    <a:pt x="548" y="3929"/>
                  </a:cubicBezTo>
                  <a:cubicBezTo>
                    <a:pt x="798" y="3727"/>
                    <a:pt x="786" y="3608"/>
                    <a:pt x="524" y="3453"/>
                  </a:cubicBezTo>
                  <a:cubicBezTo>
                    <a:pt x="131" y="3227"/>
                    <a:pt x="131" y="3024"/>
                    <a:pt x="500" y="2739"/>
                  </a:cubicBezTo>
                  <a:cubicBezTo>
                    <a:pt x="679" y="2608"/>
                    <a:pt x="667" y="2500"/>
                    <a:pt x="464" y="2370"/>
                  </a:cubicBezTo>
                  <a:cubicBezTo>
                    <a:pt x="36" y="2096"/>
                    <a:pt x="12" y="1941"/>
                    <a:pt x="405" y="1572"/>
                  </a:cubicBezTo>
                  <a:cubicBezTo>
                    <a:pt x="536" y="1453"/>
                    <a:pt x="548" y="1393"/>
                    <a:pt x="429" y="1262"/>
                  </a:cubicBezTo>
                  <a:cubicBezTo>
                    <a:pt x="143" y="929"/>
                    <a:pt x="179" y="750"/>
                    <a:pt x="476" y="441"/>
                  </a:cubicBezTo>
                  <a:cubicBezTo>
                    <a:pt x="679" y="214"/>
                    <a:pt x="857" y="0"/>
                    <a:pt x="1215" y="72"/>
                  </a:cubicBezTo>
                  <a:cubicBezTo>
                    <a:pt x="1334" y="95"/>
                    <a:pt x="1453" y="107"/>
                    <a:pt x="1488" y="226"/>
                  </a:cubicBezTo>
                  <a:cubicBezTo>
                    <a:pt x="1584" y="524"/>
                    <a:pt x="1715" y="441"/>
                    <a:pt x="1929" y="334"/>
                  </a:cubicBezTo>
                  <a:cubicBezTo>
                    <a:pt x="2179" y="214"/>
                    <a:pt x="2477" y="167"/>
                    <a:pt x="2691" y="429"/>
                  </a:cubicBezTo>
                  <a:cubicBezTo>
                    <a:pt x="2798" y="548"/>
                    <a:pt x="2869" y="548"/>
                    <a:pt x="2977" y="453"/>
                  </a:cubicBezTo>
                  <a:cubicBezTo>
                    <a:pt x="3000" y="429"/>
                    <a:pt x="3024" y="405"/>
                    <a:pt x="3048" y="381"/>
                  </a:cubicBezTo>
                  <a:cubicBezTo>
                    <a:pt x="3405" y="143"/>
                    <a:pt x="3715" y="262"/>
                    <a:pt x="4012" y="488"/>
                  </a:cubicBezTo>
                  <a:cubicBezTo>
                    <a:pt x="4322" y="203"/>
                    <a:pt x="4644" y="167"/>
                    <a:pt x="4989" y="405"/>
                  </a:cubicBezTo>
                  <a:cubicBezTo>
                    <a:pt x="5096" y="488"/>
                    <a:pt x="5155" y="584"/>
                    <a:pt x="5322" y="441"/>
                  </a:cubicBezTo>
                  <a:cubicBezTo>
                    <a:pt x="5608" y="179"/>
                    <a:pt x="5965" y="191"/>
                    <a:pt x="6298" y="429"/>
                  </a:cubicBezTo>
                  <a:cubicBezTo>
                    <a:pt x="6382" y="488"/>
                    <a:pt x="6441" y="572"/>
                    <a:pt x="6584" y="476"/>
                  </a:cubicBezTo>
                  <a:cubicBezTo>
                    <a:pt x="7001" y="167"/>
                    <a:pt x="7180" y="191"/>
                    <a:pt x="7537" y="548"/>
                  </a:cubicBezTo>
                  <a:cubicBezTo>
                    <a:pt x="7561" y="572"/>
                    <a:pt x="7596" y="584"/>
                    <a:pt x="7620" y="60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3"/>
            <p:cNvSpPr/>
            <p:nvPr/>
          </p:nvSpPr>
          <p:spPr>
            <a:xfrm>
              <a:off x="4254635" y="3072533"/>
              <a:ext cx="1568141" cy="2109974"/>
            </a:xfrm>
            <a:custGeom>
              <a:rect b="b" l="l" r="r" t="t"/>
              <a:pathLst>
                <a:path extrusionOk="0" h="26706" w="19848">
                  <a:moveTo>
                    <a:pt x="10204" y="95"/>
                  </a:moveTo>
                  <a:cubicBezTo>
                    <a:pt x="13216" y="95"/>
                    <a:pt x="16228" y="84"/>
                    <a:pt x="19241" y="95"/>
                  </a:cubicBezTo>
                  <a:cubicBezTo>
                    <a:pt x="19634" y="95"/>
                    <a:pt x="19646" y="95"/>
                    <a:pt x="19646" y="500"/>
                  </a:cubicBezTo>
                  <a:cubicBezTo>
                    <a:pt x="19610" y="2405"/>
                    <a:pt x="19693" y="4310"/>
                    <a:pt x="19753" y="6203"/>
                  </a:cubicBezTo>
                  <a:cubicBezTo>
                    <a:pt x="19848" y="9478"/>
                    <a:pt x="19848" y="12752"/>
                    <a:pt x="19824" y="16026"/>
                  </a:cubicBezTo>
                  <a:cubicBezTo>
                    <a:pt x="19800" y="18633"/>
                    <a:pt x="19681" y="21241"/>
                    <a:pt x="19705" y="23848"/>
                  </a:cubicBezTo>
                  <a:cubicBezTo>
                    <a:pt x="19705" y="24694"/>
                    <a:pt x="19669" y="25539"/>
                    <a:pt x="19800" y="26373"/>
                  </a:cubicBezTo>
                  <a:cubicBezTo>
                    <a:pt x="19824" y="26587"/>
                    <a:pt x="19729" y="26694"/>
                    <a:pt x="19526" y="26694"/>
                  </a:cubicBezTo>
                  <a:cubicBezTo>
                    <a:pt x="19431" y="26694"/>
                    <a:pt x="19324" y="26706"/>
                    <a:pt x="19229" y="26694"/>
                  </a:cubicBezTo>
                  <a:cubicBezTo>
                    <a:pt x="15669" y="26599"/>
                    <a:pt x="12121" y="26634"/>
                    <a:pt x="8573" y="26563"/>
                  </a:cubicBezTo>
                  <a:cubicBezTo>
                    <a:pt x="6013" y="26503"/>
                    <a:pt x="3441" y="26527"/>
                    <a:pt x="881" y="26492"/>
                  </a:cubicBezTo>
                  <a:cubicBezTo>
                    <a:pt x="738" y="26492"/>
                    <a:pt x="584" y="26492"/>
                    <a:pt x="441" y="26480"/>
                  </a:cubicBezTo>
                  <a:cubicBezTo>
                    <a:pt x="286" y="26480"/>
                    <a:pt x="226" y="26408"/>
                    <a:pt x="238" y="26230"/>
                  </a:cubicBezTo>
                  <a:cubicBezTo>
                    <a:pt x="262" y="25468"/>
                    <a:pt x="250" y="24706"/>
                    <a:pt x="262" y="23944"/>
                  </a:cubicBezTo>
                  <a:cubicBezTo>
                    <a:pt x="286" y="21872"/>
                    <a:pt x="405" y="19788"/>
                    <a:pt x="346" y="17705"/>
                  </a:cubicBezTo>
                  <a:cubicBezTo>
                    <a:pt x="286" y="15966"/>
                    <a:pt x="238" y="14240"/>
                    <a:pt x="179" y="12502"/>
                  </a:cubicBezTo>
                  <a:cubicBezTo>
                    <a:pt x="48" y="8954"/>
                    <a:pt x="0" y="5406"/>
                    <a:pt x="84" y="1846"/>
                  </a:cubicBezTo>
                  <a:cubicBezTo>
                    <a:pt x="95" y="1453"/>
                    <a:pt x="84" y="1060"/>
                    <a:pt x="84" y="655"/>
                  </a:cubicBezTo>
                  <a:cubicBezTo>
                    <a:pt x="95" y="250"/>
                    <a:pt x="143" y="215"/>
                    <a:pt x="548" y="167"/>
                  </a:cubicBezTo>
                  <a:cubicBezTo>
                    <a:pt x="1024" y="119"/>
                    <a:pt x="1500" y="107"/>
                    <a:pt x="1977" y="95"/>
                  </a:cubicBezTo>
                  <a:cubicBezTo>
                    <a:pt x="4727" y="0"/>
                    <a:pt x="7465" y="72"/>
                    <a:pt x="10204" y="9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3"/>
            <p:cNvSpPr/>
            <p:nvPr/>
          </p:nvSpPr>
          <p:spPr>
            <a:xfrm>
              <a:off x="4276283" y="3088492"/>
              <a:ext cx="1529585" cy="2075211"/>
            </a:xfrm>
            <a:custGeom>
              <a:rect b="b" l="l" r="r" t="t"/>
              <a:pathLst>
                <a:path extrusionOk="0" h="26266" w="19360">
                  <a:moveTo>
                    <a:pt x="286" y="20432"/>
                  </a:moveTo>
                  <a:cubicBezTo>
                    <a:pt x="286" y="18789"/>
                    <a:pt x="322" y="17158"/>
                    <a:pt x="274" y="15514"/>
                  </a:cubicBezTo>
                  <a:cubicBezTo>
                    <a:pt x="226" y="13324"/>
                    <a:pt x="83" y="11133"/>
                    <a:pt x="36" y="8930"/>
                  </a:cubicBezTo>
                  <a:cubicBezTo>
                    <a:pt x="0" y="6835"/>
                    <a:pt x="0" y="4727"/>
                    <a:pt x="36" y="2632"/>
                  </a:cubicBezTo>
                  <a:cubicBezTo>
                    <a:pt x="60" y="1906"/>
                    <a:pt x="72" y="1179"/>
                    <a:pt x="83" y="453"/>
                  </a:cubicBezTo>
                  <a:cubicBezTo>
                    <a:pt x="95" y="108"/>
                    <a:pt x="95" y="108"/>
                    <a:pt x="453" y="96"/>
                  </a:cubicBezTo>
                  <a:cubicBezTo>
                    <a:pt x="1203" y="84"/>
                    <a:pt x="1941" y="84"/>
                    <a:pt x="2691" y="72"/>
                  </a:cubicBezTo>
                  <a:cubicBezTo>
                    <a:pt x="3667" y="60"/>
                    <a:pt x="4632" y="1"/>
                    <a:pt x="5608" y="24"/>
                  </a:cubicBezTo>
                  <a:cubicBezTo>
                    <a:pt x="9144" y="132"/>
                    <a:pt x="12680" y="48"/>
                    <a:pt x="16216" y="108"/>
                  </a:cubicBezTo>
                  <a:cubicBezTo>
                    <a:pt x="17074" y="120"/>
                    <a:pt x="17943" y="108"/>
                    <a:pt x="18800" y="108"/>
                  </a:cubicBezTo>
                  <a:cubicBezTo>
                    <a:pt x="19145" y="108"/>
                    <a:pt x="19145" y="120"/>
                    <a:pt x="19157" y="477"/>
                  </a:cubicBezTo>
                  <a:cubicBezTo>
                    <a:pt x="19157" y="644"/>
                    <a:pt x="19157" y="810"/>
                    <a:pt x="19157" y="977"/>
                  </a:cubicBezTo>
                  <a:cubicBezTo>
                    <a:pt x="19133" y="2989"/>
                    <a:pt x="19229" y="5001"/>
                    <a:pt x="19276" y="7013"/>
                  </a:cubicBezTo>
                  <a:cubicBezTo>
                    <a:pt x="19360" y="10240"/>
                    <a:pt x="19360" y="13467"/>
                    <a:pt x="19312" y="16681"/>
                  </a:cubicBezTo>
                  <a:cubicBezTo>
                    <a:pt x="19264" y="19086"/>
                    <a:pt x="19181" y="21479"/>
                    <a:pt x="19157" y="23873"/>
                  </a:cubicBezTo>
                  <a:cubicBezTo>
                    <a:pt x="19145" y="24551"/>
                    <a:pt x="19229" y="25230"/>
                    <a:pt x="19229" y="25897"/>
                  </a:cubicBezTo>
                  <a:cubicBezTo>
                    <a:pt x="19241" y="26242"/>
                    <a:pt x="19241" y="26266"/>
                    <a:pt x="18883" y="26254"/>
                  </a:cubicBezTo>
                  <a:cubicBezTo>
                    <a:pt x="17990" y="26242"/>
                    <a:pt x="17097" y="26194"/>
                    <a:pt x="16204" y="26194"/>
                  </a:cubicBezTo>
                  <a:cubicBezTo>
                    <a:pt x="14466" y="26171"/>
                    <a:pt x="12740" y="26206"/>
                    <a:pt x="11001" y="26159"/>
                  </a:cubicBezTo>
                  <a:cubicBezTo>
                    <a:pt x="7561" y="26063"/>
                    <a:pt x="4132" y="26087"/>
                    <a:pt x="691" y="26063"/>
                  </a:cubicBezTo>
                  <a:cubicBezTo>
                    <a:pt x="238" y="26063"/>
                    <a:pt x="250" y="26063"/>
                    <a:pt x="262" y="25587"/>
                  </a:cubicBezTo>
                  <a:cubicBezTo>
                    <a:pt x="274" y="24968"/>
                    <a:pt x="274" y="24361"/>
                    <a:pt x="274" y="23754"/>
                  </a:cubicBezTo>
                  <a:cubicBezTo>
                    <a:pt x="286" y="22646"/>
                    <a:pt x="274" y="21539"/>
                    <a:pt x="274" y="2043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3"/>
            <p:cNvSpPr/>
            <p:nvPr/>
          </p:nvSpPr>
          <p:spPr>
            <a:xfrm>
              <a:off x="4304489" y="3205187"/>
              <a:ext cx="1432722" cy="1669745"/>
            </a:xfrm>
            <a:custGeom>
              <a:rect b="b" l="l" r="r" t="t"/>
              <a:pathLst>
                <a:path extrusionOk="0" h="21134" w="18134">
                  <a:moveTo>
                    <a:pt x="12264" y="10311"/>
                  </a:moveTo>
                  <a:cubicBezTo>
                    <a:pt x="12121" y="10847"/>
                    <a:pt x="12335" y="11287"/>
                    <a:pt x="12657" y="11704"/>
                  </a:cubicBezTo>
                  <a:cubicBezTo>
                    <a:pt x="12966" y="12121"/>
                    <a:pt x="13395" y="12430"/>
                    <a:pt x="13621" y="12930"/>
                  </a:cubicBezTo>
                  <a:cubicBezTo>
                    <a:pt x="13990" y="13752"/>
                    <a:pt x="13942" y="14538"/>
                    <a:pt x="13538" y="15300"/>
                  </a:cubicBezTo>
                  <a:cubicBezTo>
                    <a:pt x="13311" y="15740"/>
                    <a:pt x="13014" y="16145"/>
                    <a:pt x="12716" y="16538"/>
                  </a:cubicBezTo>
                  <a:cubicBezTo>
                    <a:pt x="12538" y="16788"/>
                    <a:pt x="12347" y="17074"/>
                    <a:pt x="11990" y="17085"/>
                  </a:cubicBezTo>
                  <a:cubicBezTo>
                    <a:pt x="11835" y="17097"/>
                    <a:pt x="11859" y="17205"/>
                    <a:pt x="11859" y="17300"/>
                  </a:cubicBezTo>
                  <a:cubicBezTo>
                    <a:pt x="11859" y="17764"/>
                    <a:pt x="11835" y="18228"/>
                    <a:pt x="11895" y="18681"/>
                  </a:cubicBezTo>
                  <a:cubicBezTo>
                    <a:pt x="11966" y="19169"/>
                    <a:pt x="11918" y="19645"/>
                    <a:pt x="11966" y="20122"/>
                  </a:cubicBezTo>
                  <a:cubicBezTo>
                    <a:pt x="12014" y="20610"/>
                    <a:pt x="11668" y="20764"/>
                    <a:pt x="11275" y="20705"/>
                  </a:cubicBezTo>
                  <a:cubicBezTo>
                    <a:pt x="11156" y="20693"/>
                    <a:pt x="11025" y="20622"/>
                    <a:pt x="10883" y="20574"/>
                  </a:cubicBezTo>
                  <a:cubicBezTo>
                    <a:pt x="10811" y="21003"/>
                    <a:pt x="10466" y="21074"/>
                    <a:pt x="10144" y="21014"/>
                  </a:cubicBezTo>
                  <a:cubicBezTo>
                    <a:pt x="9621" y="20931"/>
                    <a:pt x="9132" y="21074"/>
                    <a:pt x="8632" y="21110"/>
                  </a:cubicBezTo>
                  <a:cubicBezTo>
                    <a:pt x="8299" y="21134"/>
                    <a:pt x="7966" y="21074"/>
                    <a:pt x="7644" y="21026"/>
                  </a:cubicBezTo>
                  <a:cubicBezTo>
                    <a:pt x="7394" y="20991"/>
                    <a:pt x="7335" y="20764"/>
                    <a:pt x="7525" y="20598"/>
                  </a:cubicBezTo>
                  <a:cubicBezTo>
                    <a:pt x="7644" y="20491"/>
                    <a:pt x="7811" y="20431"/>
                    <a:pt x="7954" y="20348"/>
                  </a:cubicBezTo>
                  <a:cubicBezTo>
                    <a:pt x="8132" y="20264"/>
                    <a:pt x="8311" y="20193"/>
                    <a:pt x="8489" y="20098"/>
                  </a:cubicBezTo>
                  <a:cubicBezTo>
                    <a:pt x="9013" y="19800"/>
                    <a:pt x="9085" y="19645"/>
                    <a:pt x="8966" y="19050"/>
                  </a:cubicBezTo>
                  <a:cubicBezTo>
                    <a:pt x="8930" y="18871"/>
                    <a:pt x="8847" y="18705"/>
                    <a:pt x="8811" y="18526"/>
                  </a:cubicBezTo>
                  <a:cubicBezTo>
                    <a:pt x="8763" y="18264"/>
                    <a:pt x="8668" y="18133"/>
                    <a:pt x="8358" y="18086"/>
                  </a:cubicBezTo>
                  <a:cubicBezTo>
                    <a:pt x="7811" y="17990"/>
                    <a:pt x="7537" y="17347"/>
                    <a:pt x="7846" y="16883"/>
                  </a:cubicBezTo>
                  <a:cubicBezTo>
                    <a:pt x="8097" y="16478"/>
                    <a:pt x="8037" y="16062"/>
                    <a:pt x="8108" y="15645"/>
                  </a:cubicBezTo>
                  <a:cubicBezTo>
                    <a:pt x="8156" y="15407"/>
                    <a:pt x="7966" y="15347"/>
                    <a:pt x="7787" y="15180"/>
                  </a:cubicBezTo>
                  <a:cubicBezTo>
                    <a:pt x="7787" y="15407"/>
                    <a:pt x="7811" y="15550"/>
                    <a:pt x="7787" y="15692"/>
                  </a:cubicBezTo>
                  <a:cubicBezTo>
                    <a:pt x="7716" y="16085"/>
                    <a:pt x="7585" y="16454"/>
                    <a:pt x="7204" y="16681"/>
                  </a:cubicBezTo>
                  <a:cubicBezTo>
                    <a:pt x="6787" y="16919"/>
                    <a:pt x="6358" y="17133"/>
                    <a:pt x="6132" y="17586"/>
                  </a:cubicBezTo>
                  <a:cubicBezTo>
                    <a:pt x="6072" y="17693"/>
                    <a:pt x="5953" y="17728"/>
                    <a:pt x="5846" y="17776"/>
                  </a:cubicBezTo>
                  <a:cubicBezTo>
                    <a:pt x="5120" y="18002"/>
                    <a:pt x="4322" y="17907"/>
                    <a:pt x="3834" y="16990"/>
                  </a:cubicBezTo>
                  <a:cubicBezTo>
                    <a:pt x="3548" y="16454"/>
                    <a:pt x="3334" y="15931"/>
                    <a:pt x="3536" y="15300"/>
                  </a:cubicBezTo>
                  <a:cubicBezTo>
                    <a:pt x="3739" y="14645"/>
                    <a:pt x="4120" y="14240"/>
                    <a:pt x="4787" y="14097"/>
                  </a:cubicBezTo>
                  <a:cubicBezTo>
                    <a:pt x="5144" y="14026"/>
                    <a:pt x="5418" y="13895"/>
                    <a:pt x="5560" y="13514"/>
                  </a:cubicBezTo>
                  <a:cubicBezTo>
                    <a:pt x="5680" y="13216"/>
                    <a:pt x="6013" y="13085"/>
                    <a:pt x="6215" y="12847"/>
                  </a:cubicBezTo>
                  <a:cubicBezTo>
                    <a:pt x="6370" y="12668"/>
                    <a:pt x="6477" y="12502"/>
                    <a:pt x="6513" y="12252"/>
                  </a:cubicBezTo>
                  <a:cubicBezTo>
                    <a:pt x="6561" y="11871"/>
                    <a:pt x="6703" y="11513"/>
                    <a:pt x="7001" y="11251"/>
                  </a:cubicBezTo>
                  <a:cubicBezTo>
                    <a:pt x="7073" y="11180"/>
                    <a:pt x="7156" y="11097"/>
                    <a:pt x="7180" y="11013"/>
                  </a:cubicBezTo>
                  <a:cubicBezTo>
                    <a:pt x="7204" y="10894"/>
                    <a:pt x="7251" y="10716"/>
                    <a:pt x="7001" y="10799"/>
                  </a:cubicBezTo>
                  <a:cubicBezTo>
                    <a:pt x="6787" y="10870"/>
                    <a:pt x="6680" y="10751"/>
                    <a:pt x="6561" y="10597"/>
                  </a:cubicBezTo>
                  <a:cubicBezTo>
                    <a:pt x="6263" y="10227"/>
                    <a:pt x="5775" y="10192"/>
                    <a:pt x="5537" y="10585"/>
                  </a:cubicBezTo>
                  <a:cubicBezTo>
                    <a:pt x="5025" y="11406"/>
                    <a:pt x="4156" y="11680"/>
                    <a:pt x="3405" y="12144"/>
                  </a:cubicBezTo>
                  <a:cubicBezTo>
                    <a:pt x="3096" y="12323"/>
                    <a:pt x="2822" y="12490"/>
                    <a:pt x="2632" y="12799"/>
                  </a:cubicBezTo>
                  <a:cubicBezTo>
                    <a:pt x="2405" y="13192"/>
                    <a:pt x="2274" y="13204"/>
                    <a:pt x="1870" y="12966"/>
                  </a:cubicBezTo>
                  <a:cubicBezTo>
                    <a:pt x="1667" y="12835"/>
                    <a:pt x="1417" y="12752"/>
                    <a:pt x="1417" y="12430"/>
                  </a:cubicBezTo>
                  <a:cubicBezTo>
                    <a:pt x="1417" y="12216"/>
                    <a:pt x="1179" y="12180"/>
                    <a:pt x="1024" y="12109"/>
                  </a:cubicBezTo>
                  <a:cubicBezTo>
                    <a:pt x="727" y="11990"/>
                    <a:pt x="441" y="11882"/>
                    <a:pt x="215" y="11644"/>
                  </a:cubicBezTo>
                  <a:cubicBezTo>
                    <a:pt x="36" y="11454"/>
                    <a:pt x="0" y="11239"/>
                    <a:pt x="72" y="11001"/>
                  </a:cubicBezTo>
                  <a:cubicBezTo>
                    <a:pt x="179" y="10704"/>
                    <a:pt x="369" y="10585"/>
                    <a:pt x="679" y="10668"/>
                  </a:cubicBezTo>
                  <a:cubicBezTo>
                    <a:pt x="988" y="10739"/>
                    <a:pt x="1286" y="10823"/>
                    <a:pt x="1584" y="10918"/>
                  </a:cubicBezTo>
                  <a:cubicBezTo>
                    <a:pt x="1834" y="10989"/>
                    <a:pt x="2012" y="10942"/>
                    <a:pt x="2215" y="10775"/>
                  </a:cubicBezTo>
                  <a:cubicBezTo>
                    <a:pt x="2893" y="10216"/>
                    <a:pt x="3620" y="9727"/>
                    <a:pt x="4263" y="9132"/>
                  </a:cubicBezTo>
                  <a:cubicBezTo>
                    <a:pt x="4679" y="8727"/>
                    <a:pt x="5144" y="8394"/>
                    <a:pt x="5691" y="8191"/>
                  </a:cubicBezTo>
                  <a:cubicBezTo>
                    <a:pt x="5811" y="8144"/>
                    <a:pt x="5870" y="8072"/>
                    <a:pt x="5846" y="7930"/>
                  </a:cubicBezTo>
                  <a:cubicBezTo>
                    <a:pt x="5775" y="7584"/>
                    <a:pt x="5941" y="7358"/>
                    <a:pt x="6215" y="7191"/>
                  </a:cubicBezTo>
                  <a:cubicBezTo>
                    <a:pt x="6370" y="7096"/>
                    <a:pt x="6501" y="6953"/>
                    <a:pt x="6656" y="6870"/>
                  </a:cubicBezTo>
                  <a:cubicBezTo>
                    <a:pt x="6906" y="6739"/>
                    <a:pt x="7037" y="6537"/>
                    <a:pt x="7037" y="6275"/>
                  </a:cubicBezTo>
                  <a:cubicBezTo>
                    <a:pt x="7049" y="5524"/>
                    <a:pt x="7561" y="5191"/>
                    <a:pt x="8156" y="4989"/>
                  </a:cubicBezTo>
                  <a:cubicBezTo>
                    <a:pt x="8489" y="4870"/>
                    <a:pt x="8656" y="4572"/>
                    <a:pt x="8966" y="4453"/>
                  </a:cubicBezTo>
                  <a:cubicBezTo>
                    <a:pt x="9025" y="4429"/>
                    <a:pt x="9037" y="4346"/>
                    <a:pt x="9037" y="4286"/>
                  </a:cubicBezTo>
                  <a:cubicBezTo>
                    <a:pt x="9049" y="3881"/>
                    <a:pt x="9156" y="3477"/>
                    <a:pt x="8728" y="3167"/>
                  </a:cubicBezTo>
                  <a:cubicBezTo>
                    <a:pt x="8418" y="2941"/>
                    <a:pt x="8442" y="2822"/>
                    <a:pt x="8656" y="2465"/>
                  </a:cubicBezTo>
                  <a:cubicBezTo>
                    <a:pt x="8751" y="2334"/>
                    <a:pt x="8728" y="2226"/>
                    <a:pt x="8656" y="2107"/>
                  </a:cubicBezTo>
                  <a:cubicBezTo>
                    <a:pt x="8478" y="1738"/>
                    <a:pt x="8561" y="1417"/>
                    <a:pt x="8870" y="1179"/>
                  </a:cubicBezTo>
                  <a:cubicBezTo>
                    <a:pt x="9251" y="893"/>
                    <a:pt x="9632" y="583"/>
                    <a:pt x="10061" y="369"/>
                  </a:cubicBezTo>
                  <a:cubicBezTo>
                    <a:pt x="10835" y="0"/>
                    <a:pt x="11811" y="262"/>
                    <a:pt x="12121" y="1250"/>
                  </a:cubicBezTo>
                  <a:cubicBezTo>
                    <a:pt x="12180" y="1429"/>
                    <a:pt x="12192" y="1607"/>
                    <a:pt x="12240" y="1786"/>
                  </a:cubicBezTo>
                  <a:cubicBezTo>
                    <a:pt x="12311" y="2060"/>
                    <a:pt x="12359" y="2298"/>
                    <a:pt x="12014" y="2441"/>
                  </a:cubicBezTo>
                  <a:cubicBezTo>
                    <a:pt x="11930" y="2476"/>
                    <a:pt x="11859" y="2619"/>
                    <a:pt x="11871" y="2738"/>
                  </a:cubicBezTo>
                  <a:cubicBezTo>
                    <a:pt x="11907" y="3262"/>
                    <a:pt x="11752" y="3739"/>
                    <a:pt x="11454" y="4167"/>
                  </a:cubicBezTo>
                  <a:cubicBezTo>
                    <a:pt x="11371" y="4286"/>
                    <a:pt x="11430" y="4370"/>
                    <a:pt x="11478" y="4489"/>
                  </a:cubicBezTo>
                  <a:cubicBezTo>
                    <a:pt x="11621" y="4882"/>
                    <a:pt x="11990" y="5120"/>
                    <a:pt x="12192" y="5477"/>
                  </a:cubicBezTo>
                  <a:cubicBezTo>
                    <a:pt x="12311" y="5703"/>
                    <a:pt x="12442" y="5917"/>
                    <a:pt x="12490" y="6156"/>
                  </a:cubicBezTo>
                  <a:cubicBezTo>
                    <a:pt x="12549" y="6465"/>
                    <a:pt x="12633" y="6763"/>
                    <a:pt x="12716" y="7060"/>
                  </a:cubicBezTo>
                  <a:cubicBezTo>
                    <a:pt x="12776" y="7299"/>
                    <a:pt x="12788" y="7549"/>
                    <a:pt x="12680" y="7799"/>
                  </a:cubicBezTo>
                  <a:cubicBezTo>
                    <a:pt x="12585" y="8001"/>
                    <a:pt x="12561" y="8239"/>
                    <a:pt x="12776" y="8370"/>
                  </a:cubicBezTo>
                  <a:cubicBezTo>
                    <a:pt x="13609" y="8918"/>
                    <a:pt x="14264" y="9680"/>
                    <a:pt x="15038" y="10287"/>
                  </a:cubicBezTo>
                  <a:cubicBezTo>
                    <a:pt x="15371" y="10561"/>
                    <a:pt x="15728" y="10656"/>
                    <a:pt x="16145" y="10620"/>
                  </a:cubicBezTo>
                  <a:cubicBezTo>
                    <a:pt x="16550" y="10597"/>
                    <a:pt x="16967" y="10597"/>
                    <a:pt x="17383" y="10597"/>
                  </a:cubicBezTo>
                  <a:cubicBezTo>
                    <a:pt x="17479" y="10597"/>
                    <a:pt x="17586" y="10585"/>
                    <a:pt x="17669" y="10620"/>
                  </a:cubicBezTo>
                  <a:cubicBezTo>
                    <a:pt x="17883" y="10680"/>
                    <a:pt x="18086" y="10763"/>
                    <a:pt x="18110" y="11025"/>
                  </a:cubicBezTo>
                  <a:cubicBezTo>
                    <a:pt x="18133" y="11263"/>
                    <a:pt x="17991" y="11394"/>
                    <a:pt x="17800" y="11490"/>
                  </a:cubicBezTo>
                  <a:cubicBezTo>
                    <a:pt x="17514" y="11632"/>
                    <a:pt x="17193" y="11740"/>
                    <a:pt x="16871" y="11799"/>
                  </a:cubicBezTo>
                  <a:cubicBezTo>
                    <a:pt x="16717" y="11823"/>
                    <a:pt x="16562" y="11835"/>
                    <a:pt x="16490" y="12001"/>
                  </a:cubicBezTo>
                  <a:cubicBezTo>
                    <a:pt x="16312" y="12490"/>
                    <a:pt x="15836" y="12418"/>
                    <a:pt x="15455" y="12513"/>
                  </a:cubicBezTo>
                  <a:cubicBezTo>
                    <a:pt x="15264" y="12561"/>
                    <a:pt x="15157" y="12394"/>
                    <a:pt x="15109" y="12228"/>
                  </a:cubicBezTo>
                  <a:cubicBezTo>
                    <a:pt x="14990" y="11787"/>
                    <a:pt x="14669" y="11632"/>
                    <a:pt x="14264" y="11501"/>
                  </a:cubicBezTo>
                  <a:cubicBezTo>
                    <a:pt x="13645" y="11323"/>
                    <a:pt x="13050" y="11049"/>
                    <a:pt x="12645" y="10513"/>
                  </a:cubicBezTo>
                  <a:cubicBezTo>
                    <a:pt x="12561" y="10394"/>
                    <a:pt x="12454" y="10287"/>
                    <a:pt x="12264" y="1031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3"/>
            <p:cNvSpPr/>
            <p:nvPr/>
          </p:nvSpPr>
          <p:spPr>
            <a:xfrm>
              <a:off x="4317604" y="3265391"/>
              <a:ext cx="171288" cy="339653"/>
            </a:xfrm>
            <a:custGeom>
              <a:rect b="b" l="l" r="r" t="t"/>
              <a:pathLst>
                <a:path extrusionOk="0" h="4299" w="2168">
                  <a:moveTo>
                    <a:pt x="1287" y="2084"/>
                  </a:moveTo>
                  <a:cubicBezTo>
                    <a:pt x="1489" y="2298"/>
                    <a:pt x="1656" y="2465"/>
                    <a:pt x="1835" y="2643"/>
                  </a:cubicBezTo>
                  <a:cubicBezTo>
                    <a:pt x="2144" y="2977"/>
                    <a:pt x="2168" y="3584"/>
                    <a:pt x="1870" y="3893"/>
                  </a:cubicBezTo>
                  <a:cubicBezTo>
                    <a:pt x="1513" y="4274"/>
                    <a:pt x="894" y="4298"/>
                    <a:pt x="537" y="3953"/>
                  </a:cubicBezTo>
                  <a:cubicBezTo>
                    <a:pt x="168" y="3608"/>
                    <a:pt x="84" y="3024"/>
                    <a:pt x="322" y="2596"/>
                  </a:cubicBezTo>
                  <a:cubicBezTo>
                    <a:pt x="370" y="2500"/>
                    <a:pt x="430" y="2429"/>
                    <a:pt x="489" y="2346"/>
                  </a:cubicBezTo>
                  <a:cubicBezTo>
                    <a:pt x="739" y="2024"/>
                    <a:pt x="739" y="2024"/>
                    <a:pt x="477" y="1691"/>
                  </a:cubicBezTo>
                  <a:cubicBezTo>
                    <a:pt x="1" y="1083"/>
                    <a:pt x="180" y="381"/>
                    <a:pt x="894" y="107"/>
                  </a:cubicBezTo>
                  <a:cubicBezTo>
                    <a:pt x="1180" y="0"/>
                    <a:pt x="1358" y="48"/>
                    <a:pt x="1537" y="286"/>
                  </a:cubicBezTo>
                  <a:cubicBezTo>
                    <a:pt x="1870" y="726"/>
                    <a:pt x="1882" y="1322"/>
                    <a:pt x="1549" y="1762"/>
                  </a:cubicBezTo>
                  <a:cubicBezTo>
                    <a:pt x="1477" y="1869"/>
                    <a:pt x="1382" y="1965"/>
                    <a:pt x="1287" y="208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3"/>
            <p:cNvSpPr/>
            <p:nvPr/>
          </p:nvSpPr>
          <p:spPr>
            <a:xfrm>
              <a:off x="5550915" y="3275662"/>
              <a:ext cx="191909" cy="311448"/>
            </a:xfrm>
            <a:custGeom>
              <a:rect b="b" l="l" r="r" t="t"/>
              <a:pathLst>
                <a:path extrusionOk="0" h="3942" w="2429">
                  <a:moveTo>
                    <a:pt x="2250" y="382"/>
                  </a:moveTo>
                  <a:cubicBezTo>
                    <a:pt x="2334" y="918"/>
                    <a:pt x="2227" y="1513"/>
                    <a:pt x="2334" y="2061"/>
                  </a:cubicBezTo>
                  <a:cubicBezTo>
                    <a:pt x="2405" y="2370"/>
                    <a:pt x="2429" y="2608"/>
                    <a:pt x="2334" y="2918"/>
                  </a:cubicBezTo>
                  <a:cubicBezTo>
                    <a:pt x="2262" y="3156"/>
                    <a:pt x="2322" y="3442"/>
                    <a:pt x="2310" y="3704"/>
                  </a:cubicBezTo>
                  <a:cubicBezTo>
                    <a:pt x="2310" y="3823"/>
                    <a:pt x="2274" y="3942"/>
                    <a:pt x="2119" y="3942"/>
                  </a:cubicBezTo>
                  <a:cubicBezTo>
                    <a:pt x="1976" y="3942"/>
                    <a:pt x="1941" y="3823"/>
                    <a:pt x="1929" y="3704"/>
                  </a:cubicBezTo>
                  <a:cubicBezTo>
                    <a:pt x="1929" y="3501"/>
                    <a:pt x="1929" y="3311"/>
                    <a:pt x="1929" y="3108"/>
                  </a:cubicBezTo>
                  <a:cubicBezTo>
                    <a:pt x="1917" y="2692"/>
                    <a:pt x="1917" y="2692"/>
                    <a:pt x="1476" y="2692"/>
                  </a:cubicBezTo>
                  <a:cubicBezTo>
                    <a:pt x="1131" y="2692"/>
                    <a:pt x="774" y="2692"/>
                    <a:pt x="441" y="2692"/>
                  </a:cubicBezTo>
                  <a:cubicBezTo>
                    <a:pt x="310" y="2692"/>
                    <a:pt x="167" y="2716"/>
                    <a:pt x="83" y="2573"/>
                  </a:cubicBezTo>
                  <a:cubicBezTo>
                    <a:pt x="0" y="2430"/>
                    <a:pt x="83" y="2299"/>
                    <a:pt x="179" y="2216"/>
                  </a:cubicBezTo>
                  <a:cubicBezTo>
                    <a:pt x="810" y="1596"/>
                    <a:pt x="1298" y="846"/>
                    <a:pt x="1905" y="191"/>
                  </a:cubicBezTo>
                  <a:cubicBezTo>
                    <a:pt x="1941" y="156"/>
                    <a:pt x="1976" y="120"/>
                    <a:pt x="2012" y="96"/>
                  </a:cubicBezTo>
                  <a:cubicBezTo>
                    <a:pt x="2072" y="37"/>
                    <a:pt x="2155" y="1"/>
                    <a:pt x="2238" y="37"/>
                  </a:cubicBezTo>
                  <a:cubicBezTo>
                    <a:pt x="2322" y="84"/>
                    <a:pt x="2322" y="168"/>
                    <a:pt x="2298" y="251"/>
                  </a:cubicBezTo>
                  <a:cubicBezTo>
                    <a:pt x="2286" y="287"/>
                    <a:pt x="2274" y="311"/>
                    <a:pt x="2250" y="38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3"/>
            <p:cNvSpPr/>
            <p:nvPr/>
          </p:nvSpPr>
          <p:spPr>
            <a:xfrm>
              <a:off x="5426715" y="4904013"/>
              <a:ext cx="144900" cy="207079"/>
            </a:xfrm>
            <a:custGeom>
              <a:rect b="b" l="l" r="r" t="t"/>
              <a:pathLst>
                <a:path extrusionOk="0" h="2621" w="1834">
                  <a:moveTo>
                    <a:pt x="405" y="1394"/>
                  </a:moveTo>
                  <a:cubicBezTo>
                    <a:pt x="405" y="1691"/>
                    <a:pt x="405" y="1977"/>
                    <a:pt x="405" y="2275"/>
                  </a:cubicBezTo>
                  <a:cubicBezTo>
                    <a:pt x="405" y="2394"/>
                    <a:pt x="393" y="2513"/>
                    <a:pt x="239" y="2525"/>
                  </a:cubicBezTo>
                  <a:cubicBezTo>
                    <a:pt x="84" y="2525"/>
                    <a:pt x="48" y="2406"/>
                    <a:pt x="48" y="2287"/>
                  </a:cubicBezTo>
                  <a:cubicBezTo>
                    <a:pt x="36" y="2037"/>
                    <a:pt x="36" y="1787"/>
                    <a:pt x="36" y="1548"/>
                  </a:cubicBezTo>
                  <a:cubicBezTo>
                    <a:pt x="24" y="1203"/>
                    <a:pt x="36" y="846"/>
                    <a:pt x="36" y="501"/>
                  </a:cubicBezTo>
                  <a:cubicBezTo>
                    <a:pt x="36" y="405"/>
                    <a:pt x="0" y="298"/>
                    <a:pt x="119" y="251"/>
                  </a:cubicBezTo>
                  <a:cubicBezTo>
                    <a:pt x="250" y="191"/>
                    <a:pt x="322" y="298"/>
                    <a:pt x="393" y="382"/>
                  </a:cubicBezTo>
                  <a:cubicBezTo>
                    <a:pt x="643" y="691"/>
                    <a:pt x="846" y="1036"/>
                    <a:pt x="1036" y="1370"/>
                  </a:cubicBezTo>
                  <a:cubicBezTo>
                    <a:pt x="1120" y="1513"/>
                    <a:pt x="1203" y="1656"/>
                    <a:pt x="1393" y="1763"/>
                  </a:cubicBezTo>
                  <a:cubicBezTo>
                    <a:pt x="1453" y="1215"/>
                    <a:pt x="1524" y="703"/>
                    <a:pt x="1584" y="191"/>
                  </a:cubicBezTo>
                  <a:cubicBezTo>
                    <a:pt x="1596" y="108"/>
                    <a:pt x="1596" y="1"/>
                    <a:pt x="1703" y="1"/>
                  </a:cubicBezTo>
                  <a:cubicBezTo>
                    <a:pt x="1810" y="13"/>
                    <a:pt x="1822" y="108"/>
                    <a:pt x="1822" y="191"/>
                  </a:cubicBezTo>
                  <a:cubicBezTo>
                    <a:pt x="1834" y="382"/>
                    <a:pt x="1834" y="584"/>
                    <a:pt x="1822" y="786"/>
                  </a:cubicBezTo>
                  <a:cubicBezTo>
                    <a:pt x="1798" y="1263"/>
                    <a:pt x="1763" y="1739"/>
                    <a:pt x="1798" y="2215"/>
                  </a:cubicBezTo>
                  <a:cubicBezTo>
                    <a:pt x="1810" y="2346"/>
                    <a:pt x="1822" y="2489"/>
                    <a:pt x="1679" y="2560"/>
                  </a:cubicBezTo>
                  <a:cubicBezTo>
                    <a:pt x="1536" y="2620"/>
                    <a:pt x="1417" y="2537"/>
                    <a:pt x="1322" y="2441"/>
                  </a:cubicBezTo>
                  <a:cubicBezTo>
                    <a:pt x="1060" y="2191"/>
                    <a:pt x="798" y="1941"/>
                    <a:pt x="631" y="1620"/>
                  </a:cubicBezTo>
                  <a:cubicBezTo>
                    <a:pt x="584" y="1537"/>
                    <a:pt x="560" y="1429"/>
                    <a:pt x="405" y="13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3"/>
            <p:cNvSpPr/>
            <p:nvPr/>
          </p:nvSpPr>
          <p:spPr>
            <a:xfrm>
              <a:off x="4316735" y="4910570"/>
              <a:ext cx="160859" cy="207079"/>
            </a:xfrm>
            <a:custGeom>
              <a:rect b="b" l="l" r="r" t="t"/>
              <a:pathLst>
                <a:path extrusionOk="0" h="2621" w="2036">
                  <a:moveTo>
                    <a:pt x="405" y="846"/>
                  </a:moveTo>
                  <a:cubicBezTo>
                    <a:pt x="393" y="1204"/>
                    <a:pt x="369" y="1465"/>
                    <a:pt x="429" y="1715"/>
                  </a:cubicBezTo>
                  <a:cubicBezTo>
                    <a:pt x="488" y="1966"/>
                    <a:pt x="405" y="2204"/>
                    <a:pt x="357" y="2454"/>
                  </a:cubicBezTo>
                  <a:cubicBezTo>
                    <a:pt x="345" y="2525"/>
                    <a:pt x="310" y="2620"/>
                    <a:pt x="202" y="2597"/>
                  </a:cubicBezTo>
                  <a:cubicBezTo>
                    <a:pt x="95" y="2585"/>
                    <a:pt x="83" y="2489"/>
                    <a:pt x="95" y="2406"/>
                  </a:cubicBezTo>
                  <a:cubicBezTo>
                    <a:pt x="238" y="1823"/>
                    <a:pt x="24" y="1227"/>
                    <a:pt x="95" y="632"/>
                  </a:cubicBezTo>
                  <a:cubicBezTo>
                    <a:pt x="107" y="537"/>
                    <a:pt x="95" y="442"/>
                    <a:pt x="71" y="346"/>
                  </a:cubicBezTo>
                  <a:cubicBezTo>
                    <a:pt x="48" y="227"/>
                    <a:pt x="0" y="108"/>
                    <a:pt x="143" y="49"/>
                  </a:cubicBezTo>
                  <a:cubicBezTo>
                    <a:pt x="262" y="1"/>
                    <a:pt x="369" y="37"/>
                    <a:pt x="464" y="120"/>
                  </a:cubicBezTo>
                  <a:cubicBezTo>
                    <a:pt x="583" y="215"/>
                    <a:pt x="643" y="358"/>
                    <a:pt x="714" y="489"/>
                  </a:cubicBezTo>
                  <a:cubicBezTo>
                    <a:pt x="929" y="882"/>
                    <a:pt x="1214" y="1215"/>
                    <a:pt x="1560" y="1549"/>
                  </a:cubicBezTo>
                  <a:cubicBezTo>
                    <a:pt x="1679" y="1358"/>
                    <a:pt x="1631" y="1204"/>
                    <a:pt x="1619" y="1037"/>
                  </a:cubicBezTo>
                  <a:cubicBezTo>
                    <a:pt x="1607" y="763"/>
                    <a:pt x="1595" y="477"/>
                    <a:pt x="1595" y="203"/>
                  </a:cubicBezTo>
                  <a:cubicBezTo>
                    <a:pt x="1584" y="132"/>
                    <a:pt x="1619" y="72"/>
                    <a:pt x="1691" y="49"/>
                  </a:cubicBezTo>
                  <a:cubicBezTo>
                    <a:pt x="1774" y="37"/>
                    <a:pt x="1834" y="96"/>
                    <a:pt x="1834" y="156"/>
                  </a:cubicBezTo>
                  <a:cubicBezTo>
                    <a:pt x="1881" y="834"/>
                    <a:pt x="2036" y="1501"/>
                    <a:pt x="1988" y="2180"/>
                  </a:cubicBezTo>
                  <a:cubicBezTo>
                    <a:pt x="1976" y="2358"/>
                    <a:pt x="1810" y="2418"/>
                    <a:pt x="1655" y="2323"/>
                  </a:cubicBezTo>
                  <a:cubicBezTo>
                    <a:pt x="1548" y="2251"/>
                    <a:pt x="1453" y="2156"/>
                    <a:pt x="1369" y="2049"/>
                  </a:cubicBezTo>
                  <a:cubicBezTo>
                    <a:pt x="1072" y="1692"/>
                    <a:pt x="774" y="1311"/>
                    <a:pt x="405" y="8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3"/>
            <p:cNvSpPr/>
            <p:nvPr/>
          </p:nvSpPr>
          <p:spPr>
            <a:xfrm>
              <a:off x="4660972" y="4901168"/>
              <a:ext cx="130836" cy="219325"/>
            </a:xfrm>
            <a:custGeom>
              <a:rect b="b" l="l" r="r" t="t"/>
              <a:pathLst>
                <a:path extrusionOk="0" h="2776" w="1656">
                  <a:moveTo>
                    <a:pt x="25" y="1346"/>
                  </a:moveTo>
                  <a:cubicBezTo>
                    <a:pt x="25" y="1061"/>
                    <a:pt x="13" y="787"/>
                    <a:pt x="25" y="501"/>
                  </a:cubicBezTo>
                  <a:cubicBezTo>
                    <a:pt x="36" y="108"/>
                    <a:pt x="191" y="1"/>
                    <a:pt x="572" y="156"/>
                  </a:cubicBezTo>
                  <a:cubicBezTo>
                    <a:pt x="1191" y="394"/>
                    <a:pt x="1656" y="1049"/>
                    <a:pt x="1572" y="1739"/>
                  </a:cubicBezTo>
                  <a:cubicBezTo>
                    <a:pt x="1489" y="2346"/>
                    <a:pt x="739" y="2775"/>
                    <a:pt x="179" y="2549"/>
                  </a:cubicBezTo>
                  <a:cubicBezTo>
                    <a:pt x="25" y="2489"/>
                    <a:pt x="1" y="2370"/>
                    <a:pt x="1" y="2227"/>
                  </a:cubicBezTo>
                  <a:cubicBezTo>
                    <a:pt x="1" y="1930"/>
                    <a:pt x="1" y="1632"/>
                    <a:pt x="1" y="13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3"/>
            <p:cNvSpPr/>
            <p:nvPr/>
          </p:nvSpPr>
          <p:spPr>
            <a:xfrm>
              <a:off x="5630871" y="4906857"/>
              <a:ext cx="127992" cy="208896"/>
            </a:xfrm>
            <a:custGeom>
              <a:rect b="b" l="l" r="r" t="t"/>
              <a:pathLst>
                <a:path extrusionOk="0" h="2644" w="1620">
                  <a:moveTo>
                    <a:pt x="1512" y="1441"/>
                  </a:moveTo>
                  <a:cubicBezTo>
                    <a:pt x="1619" y="1989"/>
                    <a:pt x="929" y="2644"/>
                    <a:pt x="250" y="2608"/>
                  </a:cubicBezTo>
                  <a:cubicBezTo>
                    <a:pt x="95" y="2596"/>
                    <a:pt x="0" y="2536"/>
                    <a:pt x="0" y="2370"/>
                  </a:cubicBezTo>
                  <a:cubicBezTo>
                    <a:pt x="12" y="1691"/>
                    <a:pt x="0" y="1024"/>
                    <a:pt x="24" y="346"/>
                  </a:cubicBezTo>
                  <a:cubicBezTo>
                    <a:pt x="24" y="96"/>
                    <a:pt x="179" y="0"/>
                    <a:pt x="417" y="60"/>
                  </a:cubicBezTo>
                  <a:cubicBezTo>
                    <a:pt x="941" y="179"/>
                    <a:pt x="1500" y="905"/>
                    <a:pt x="1512" y="144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3"/>
            <p:cNvSpPr/>
            <p:nvPr/>
          </p:nvSpPr>
          <p:spPr>
            <a:xfrm>
              <a:off x="4962939" y="4906857"/>
              <a:ext cx="127992" cy="207000"/>
            </a:xfrm>
            <a:custGeom>
              <a:rect b="b" l="l" r="r" t="t"/>
              <a:pathLst>
                <a:path extrusionOk="0" h="2620" w="1620">
                  <a:moveTo>
                    <a:pt x="548" y="12"/>
                  </a:moveTo>
                  <a:cubicBezTo>
                    <a:pt x="751" y="60"/>
                    <a:pt x="1001" y="72"/>
                    <a:pt x="1215" y="203"/>
                  </a:cubicBezTo>
                  <a:cubicBezTo>
                    <a:pt x="1572" y="429"/>
                    <a:pt x="1608" y="917"/>
                    <a:pt x="1298" y="1286"/>
                  </a:cubicBezTo>
                  <a:cubicBezTo>
                    <a:pt x="1013" y="1620"/>
                    <a:pt x="1013" y="1620"/>
                    <a:pt x="1322" y="1953"/>
                  </a:cubicBezTo>
                  <a:cubicBezTo>
                    <a:pt x="1394" y="2036"/>
                    <a:pt x="1465" y="2120"/>
                    <a:pt x="1537" y="2215"/>
                  </a:cubicBezTo>
                  <a:cubicBezTo>
                    <a:pt x="1596" y="2322"/>
                    <a:pt x="1620" y="2441"/>
                    <a:pt x="1513" y="2536"/>
                  </a:cubicBezTo>
                  <a:cubicBezTo>
                    <a:pt x="1394" y="2620"/>
                    <a:pt x="1287" y="2560"/>
                    <a:pt x="1215" y="2453"/>
                  </a:cubicBezTo>
                  <a:cubicBezTo>
                    <a:pt x="1072" y="2227"/>
                    <a:pt x="834" y="2084"/>
                    <a:pt x="751" y="1822"/>
                  </a:cubicBezTo>
                  <a:cubicBezTo>
                    <a:pt x="715" y="1727"/>
                    <a:pt x="644" y="1691"/>
                    <a:pt x="548" y="1715"/>
                  </a:cubicBezTo>
                  <a:cubicBezTo>
                    <a:pt x="453" y="1727"/>
                    <a:pt x="370" y="1774"/>
                    <a:pt x="358" y="1893"/>
                  </a:cubicBezTo>
                  <a:cubicBezTo>
                    <a:pt x="346" y="2048"/>
                    <a:pt x="346" y="2191"/>
                    <a:pt x="322" y="2334"/>
                  </a:cubicBezTo>
                  <a:cubicBezTo>
                    <a:pt x="322" y="2429"/>
                    <a:pt x="263" y="2501"/>
                    <a:pt x="179" y="2513"/>
                  </a:cubicBezTo>
                  <a:cubicBezTo>
                    <a:pt x="84" y="2513"/>
                    <a:pt x="36" y="2429"/>
                    <a:pt x="36" y="2346"/>
                  </a:cubicBezTo>
                  <a:cubicBezTo>
                    <a:pt x="24" y="1703"/>
                    <a:pt x="1" y="1060"/>
                    <a:pt x="13" y="417"/>
                  </a:cubicBezTo>
                  <a:cubicBezTo>
                    <a:pt x="13" y="108"/>
                    <a:pt x="167" y="0"/>
                    <a:pt x="548" y="1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3"/>
            <p:cNvSpPr/>
            <p:nvPr/>
          </p:nvSpPr>
          <p:spPr>
            <a:xfrm>
              <a:off x="5240414" y="4913415"/>
              <a:ext cx="152484" cy="208896"/>
            </a:xfrm>
            <a:custGeom>
              <a:rect b="b" l="l" r="r" t="t"/>
              <a:pathLst>
                <a:path extrusionOk="0" h="2644" w="1930">
                  <a:moveTo>
                    <a:pt x="703" y="1858"/>
                  </a:moveTo>
                  <a:cubicBezTo>
                    <a:pt x="572" y="1834"/>
                    <a:pt x="549" y="1941"/>
                    <a:pt x="501" y="2025"/>
                  </a:cubicBezTo>
                  <a:cubicBezTo>
                    <a:pt x="394" y="2191"/>
                    <a:pt x="370" y="2394"/>
                    <a:pt x="215" y="2537"/>
                  </a:cubicBezTo>
                  <a:cubicBezTo>
                    <a:pt x="180" y="2572"/>
                    <a:pt x="132" y="2596"/>
                    <a:pt x="84" y="2572"/>
                  </a:cubicBezTo>
                  <a:cubicBezTo>
                    <a:pt x="25" y="2549"/>
                    <a:pt x="1" y="2513"/>
                    <a:pt x="13" y="2453"/>
                  </a:cubicBezTo>
                  <a:cubicBezTo>
                    <a:pt x="25" y="2370"/>
                    <a:pt x="25" y="2287"/>
                    <a:pt x="61" y="2215"/>
                  </a:cubicBezTo>
                  <a:cubicBezTo>
                    <a:pt x="358" y="1620"/>
                    <a:pt x="453" y="953"/>
                    <a:pt x="703" y="346"/>
                  </a:cubicBezTo>
                  <a:cubicBezTo>
                    <a:pt x="727" y="286"/>
                    <a:pt x="751" y="227"/>
                    <a:pt x="763" y="167"/>
                  </a:cubicBezTo>
                  <a:cubicBezTo>
                    <a:pt x="799" y="72"/>
                    <a:pt x="846" y="13"/>
                    <a:pt x="930" y="13"/>
                  </a:cubicBezTo>
                  <a:cubicBezTo>
                    <a:pt x="1061" y="1"/>
                    <a:pt x="1084" y="108"/>
                    <a:pt x="1120" y="203"/>
                  </a:cubicBezTo>
                  <a:cubicBezTo>
                    <a:pt x="1215" y="536"/>
                    <a:pt x="1311" y="870"/>
                    <a:pt x="1406" y="1203"/>
                  </a:cubicBezTo>
                  <a:cubicBezTo>
                    <a:pt x="1501" y="1513"/>
                    <a:pt x="1632" y="1822"/>
                    <a:pt x="1775" y="2120"/>
                  </a:cubicBezTo>
                  <a:cubicBezTo>
                    <a:pt x="1846" y="2263"/>
                    <a:pt x="1930" y="2453"/>
                    <a:pt x="1727" y="2549"/>
                  </a:cubicBezTo>
                  <a:cubicBezTo>
                    <a:pt x="1501" y="2644"/>
                    <a:pt x="1418" y="2465"/>
                    <a:pt x="1382" y="2299"/>
                  </a:cubicBezTo>
                  <a:cubicBezTo>
                    <a:pt x="1299" y="1918"/>
                    <a:pt x="1001" y="1894"/>
                    <a:pt x="703" y="185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3"/>
            <p:cNvSpPr/>
            <p:nvPr/>
          </p:nvSpPr>
          <p:spPr>
            <a:xfrm>
              <a:off x="4831233" y="4905909"/>
              <a:ext cx="101683" cy="219246"/>
            </a:xfrm>
            <a:custGeom>
              <a:rect b="b" l="l" r="r" t="t"/>
              <a:pathLst>
                <a:path extrusionOk="0" h="2775" w="1287">
                  <a:moveTo>
                    <a:pt x="1179" y="1953"/>
                  </a:moveTo>
                  <a:cubicBezTo>
                    <a:pt x="1239" y="2179"/>
                    <a:pt x="1287" y="2394"/>
                    <a:pt x="1072" y="2560"/>
                  </a:cubicBezTo>
                  <a:cubicBezTo>
                    <a:pt x="834" y="2775"/>
                    <a:pt x="560" y="2715"/>
                    <a:pt x="287" y="2620"/>
                  </a:cubicBezTo>
                  <a:cubicBezTo>
                    <a:pt x="25" y="2548"/>
                    <a:pt x="1" y="2334"/>
                    <a:pt x="13" y="2108"/>
                  </a:cubicBezTo>
                  <a:cubicBezTo>
                    <a:pt x="13" y="1560"/>
                    <a:pt x="1" y="1024"/>
                    <a:pt x="13" y="477"/>
                  </a:cubicBezTo>
                  <a:cubicBezTo>
                    <a:pt x="25" y="60"/>
                    <a:pt x="96" y="0"/>
                    <a:pt x="525" y="24"/>
                  </a:cubicBezTo>
                  <a:cubicBezTo>
                    <a:pt x="727" y="36"/>
                    <a:pt x="918" y="72"/>
                    <a:pt x="1108" y="96"/>
                  </a:cubicBezTo>
                  <a:cubicBezTo>
                    <a:pt x="1156" y="108"/>
                    <a:pt x="1203" y="131"/>
                    <a:pt x="1203" y="203"/>
                  </a:cubicBezTo>
                  <a:cubicBezTo>
                    <a:pt x="1203" y="262"/>
                    <a:pt x="1168" y="286"/>
                    <a:pt x="1120" y="310"/>
                  </a:cubicBezTo>
                  <a:cubicBezTo>
                    <a:pt x="977" y="381"/>
                    <a:pt x="810" y="381"/>
                    <a:pt x="644" y="381"/>
                  </a:cubicBezTo>
                  <a:cubicBezTo>
                    <a:pt x="465" y="381"/>
                    <a:pt x="406" y="465"/>
                    <a:pt x="417" y="631"/>
                  </a:cubicBezTo>
                  <a:cubicBezTo>
                    <a:pt x="417" y="762"/>
                    <a:pt x="429" y="893"/>
                    <a:pt x="620" y="905"/>
                  </a:cubicBezTo>
                  <a:cubicBezTo>
                    <a:pt x="727" y="905"/>
                    <a:pt x="846" y="917"/>
                    <a:pt x="953" y="941"/>
                  </a:cubicBezTo>
                  <a:cubicBezTo>
                    <a:pt x="1060" y="965"/>
                    <a:pt x="1132" y="1036"/>
                    <a:pt x="1120" y="1155"/>
                  </a:cubicBezTo>
                  <a:cubicBezTo>
                    <a:pt x="1108" y="1239"/>
                    <a:pt x="1025" y="1286"/>
                    <a:pt x="941" y="1298"/>
                  </a:cubicBezTo>
                  <a:cubicBezTo>
                    <a:pt x="929" y="1298"/>
                    <a:pt x="906" y="1298"/>
                    <a:pt x="894" y="1298"/>
                  </a:cubicBezTo>
                  <a:cubicBezTo>
                    <a:pt x="739" y="1346"/>
                    <a:pt x="513" y="1203"/>
                    <a:pt x="453" y="1393"/>
                  </a:cubicBezTo>
                  <a:cubicBezTo>
                    <a:pt x="370" y="1644"/>
                    <a:pt x="382" y="1917"/>
                    <a:pt x="441" y="2179"/>
                  </a:cubicBezTo>
                  <a:cubicBezTo>
                    <a:pt x="489" y="2382"/>
                    <a:pt x="834" y="2394"/>
                    <a:pt x="977" y="2227"/>
                  </a:cubicBezTo>
                  <a:cubicBezTo>
                    <a:pt x="1049" y="2144"/>
                    <a:pt x="989" y="1989"/>
                    <a:pt x="1179" y="195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3"/>
            <p:cNvSpPr/>
            <p:nvPr/>
          </p:nvSpPr>
          <p:spPr>
            <a:xfrm>
              <a:off x="4520812" y="4906857"/>
              <a:ext cx="107292" cy="218298"/>
            </a:xfrm>
            <a:custGeom>
              <a:rect b="b" l="l" r="r" t="t"/>
              <a:pathLst>
                <a:path extrusionOk="0" h="2763" w="1358">
                  <a:moveTo>
                    <a:pt x="1346" y="1798"/>
                  </a:moveTo>
                  <a:cubicBezTo>
                    <a:pt x="1251" y="2572"/>
                    <a:pt x="1048" y="2763"/>
                    <a:pt x="394" y="2763"/>
                  </a:cubicBezTo>
                  <a:cubicBezTo>
                    <a:pt x="84" y="2763"/>
                    <a:pt x="1" y="2703"/>
                    <a:pt x="1" y="2394"/>
                  </a:cubicBezTo>
                  <a:cubicBezTo>
                    <a:pt x="1" y="2001"/>
                    <a:pt x="48" y="1608"/>
                    <a:pt x="60" y="1203"/>
                  </a:cubicBezTo>
                  <a:cubicBezTo>
                    <a:pt x="72" y="929"/>
                    <a:pt x="60" y="643"/>
                    <a:pt x="72" y="369"/>
                  </a:cubicBezTo>
                  <a:cubicBezTo>
                    <a:pt x="84" y="48"/>
                    <a:pt x="132" y="0"/>
                    <a:pt x="453" y="0"/>
                  </a:cubicBezTo>
                  <a:cubicBezTo>
                    <a:pt x="715" y="0"/>
                    <a:pt x="989" y="0"/>
                    <a:pt x="1239" y="84"/>
                  </a:cubicBezTo>
                  <a:cubicBezTo>
                    <a:pt x="1287" y="96"/>
                    <a:pt x="1334" y="143"/>
                    <a:pt x="1346" y="179"/>
                  </a:cubicBezTo>
                  <a:cubicBezTo>
                    <a:pt x="1358" y="250"/>
                    <a:pt x="1298" y="298"/>
                    <a:pt x="1227" y="298"/>
                  </a:cubicBezTo>
                  <a:cubicBezTo>
                    <a:pt x="1025" y="310"/>
                    <a:pt x="834" y="322"/>
                    <a:pt x="632" y="322"/>
                  </a:cubicBezTo>
                  <a:cubicBezTo>
                    <a:pt x="465" y="322"/>
                    <a:pt x="382" y="393"/>
                    <a:pt x="394" y="560"/>
                  </a:cubicBezTo>
                  <a:cubicBezTo>
                    <a:pt x="406" y="703"/>
                    <a:pt x="382" y="858"/>
                    <a:pt x="429" y="1000"/>
                  </a:cubicBezTo>
                  <a:cubicBezTo>
                    <a:pt x="489" y="1155"/>
                    <a:pt x="656" y="1072"/>
                    <a:pt x="787" y="1096"/>
                  </a:cubicBezTo>
                  <a:cubicBezTo>
                    <a:pt x="882" y="1120"/>
                    <a:pt x="977" y="1143"/>
                    <a:pt x="977" y="1274"/>
                  </a:cubicBezTo>
                  <a:cubicBezTo>
                    <a:pt x="977" y="1393"/>
                    <a:pt x="858" y="1417"/>
                    <a:pt x="763" y="1441"/>
                  </a:cubicBezTo>
                  <a:cubicBezTo>
                    <a:pt x="644" y="1477"/>
                    <a:pt x="429" y="1381"/>
                    <a:pt x="406" y="1608"/>
                  </a:cubicBezTo>
                  <a:cubicBezTo>
                    <a:pt x="370" y="1834"/>
                    <a:pt x="346" y="2072"/>
                    <a:pt x="417" y="2286"/>
                  </a:cubicBezTo>
                  <a:cubicBezTo>
                    <a:pt x="465" y="2441"/>
                    <a:pt x="870" y="2394"/>
                    <a:pt x="1025" y="2227"/>
                  </a:cubicBezTo>
                  <a:cubicBezTo>
                    <a:pt x="1132" y="2108"/>
                    <a:pt x="1144" y="1917"/>
                    <a:pt x="1346" y="179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3"/>
            <p:cNvSpPr/>
            <p:nvPr/>
          </p:nvSpPr>
          <p:spPr>
            <a:xfrm>
              <a:off x="4559368" y="3266260"/>
              <a:ext cx="123331" cy="154381"/>
            </a:xfrm>
            <a:custGeom>
              <a:rect b="b" l="l" r="r" t="t"/>
              <a:pathLst>
                <a:path extrusionOk="0" h="1954" w="1561">
                  <a:moveTo>
                    <a:pt x="72" y="1096"/>
                  </a:moveTo>
                  <a:cubicBezTo>
                    <a:pt x="72" y="549"/>
                    <a:pt x="263" y="251"/>
                    <a:pt x="644" y="84"/>
                  </a:cubicBezTo>
                  <a:cubicBezTo>
                    <a:pt x="870" y="1"/>
                    <a:pt x="1096" y="25"/>
                    <a:pt x="1299" y="144"/>
                  </a:cubicBezTo>
                  <a:cubicBezTo>
                    <a:pt x="1370" y="191"/>
                    <a:pt x="1406" y="275"/>
                    <a:pt x="1382" y="358"/>
                  </a:cubicBezTo>
                  <a:cubicBezTo>
                    <a:pt x="1358" y="489"/>
                    <a:pt x="1275" y="430"/>
                    <a:pt x="1191" y="418"/>
                  </a:cubicBezTo>
                  <a:cubicBezTo>
                    <a:pt x="680" y="322"/>
                    <a:pt x="406" y="572"/>
                    <a:pt x="453" y="1084"/>
                  </a:cubicBezTo>
                  <a:cubicBezTo>
                    <a:pt x="489" y="1346"/>
                    <a:pt x="596" y="1465"/>
                    <a:pt x="858" y="1489"/>
                  </a:cubicBezTo>
                  <a:cubicBezTo>
                    <a:pt x="1037" y="1513"/>
                    <a:pt x="1215" y="1501"/>
                    <a:pt x="1406" y="1501"/>
                  </a:cubicBezTo>
                  <a:cubicBezTo>
                    <a:pt x="1465" y="1501"/>
                    <a:pt x="1537" y="1513"/>
                    <a:pt x="1549" y="1596"/>
                  </a:cubicBezTo>
                  <a:cubicBezTo>
                    <a:pt x="1561" y="1680"/>
                    <a:pt x="1513" y="1727"/>
                    <a:pt x="1453" y="1751"/>
                  </a:cubicBezTo>
                  <a:cubicBezTo>
                    <a:pt x="1120" y="1906"/>
                    <a:pt x="775" y="1954"/>
                    <a:pt x="453" y="1775"/>
                  </a:cubicBezTo>
                  <a:cubicBezTo>
                    <a:pt x="191" y="1620"/>
                    <a:pt x="1" y="1382"/>
                    <a:pt x="72" y="10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3"/>
            <p:cNvSpPr/>
            <p:nvPr/>
          </p:nvSpPr>
          <p:spPr>
            <a:xfrm>
              <a:off x="5130357" y="4911518"/>
              <a:ext cx="87619" cy="218377"/>
            </a:xfrm>
            <a:custGeom>
              <a:rect b="b" l="l" r="r" t="t"/>
              <a:pathLst>
                <a:path extrusionOk="0" h="2764" w="1109">
                  <a:moveTo>
                    <a:pt x="1108" y="1965"/>
                  </a:moveTo>
                  <a:cubicBezTo>
                    <a:pt x="1096" y="2251"/>
                    <a:pt x="1073" y="2513"/>
                    <a:pt x="775" y="2620"/>
                  </a:cubicBezTo>
                  <a:cubicBezTo>
                    <a:pt x="370" y="2763"/>
                    <a:pt x="120" y="2585"/>
                    <a:pt x="96" y="2144"/>
                  </a:cubicBezTo>
                  <a:cubicBezTo>
                    <a:pt x="72" y="1596"/>
                    <a:pt x="96" y="1061"/>
                    <a:pt x="49" y="513"/>
                  </a:cubicBezTo>
                  <a:cubicBezTo>
                    <a:pt x="37" y="346"/>
                    <a:pt x="1" y="25"/>
                    <a:pt x="227" y="13"/>
                  </a:cubicBezTo>
                  <a:cubicBezTo>
                    <a:pt x="477" y="1"/>
                    <a:pt x="382" y="310"/>
                    <a:pt x="406" y="489"/>
                  </a:cubicBezTo>
                  <a:cubicBezTo>
                    <a:pt x="489" y="965"/>
                    <a:pt x="489" y="1442"/>
                    <a:pt x="489" y="1918"/>
                  </a:cubicBezTo>
                  <a:cubicBezTo>
                    <a:pt x="489" y="2049"/>
                    <a:pt x="441" y="2204"/>
                    <a:pt x="596" y="2275"/>
                  </a:cubicBezTo>
                  <a:cubicBezTo>
                    <a:pt x="787" y="2346"/>
                    <a:pt x="799" y="2144"/>
                    <a:pt x="882" y="2061"/>
                  </a:cubicBezTo>
                  <a:cubicBezTo>
                    <a:pt x="918" y="2025"/>
                    <a:pt x="965" y="1965"/>
                    <a:pt x="1108" y="196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3"/>
            <p:cNvSpPr/>
            <p:nvPr/>
          </p:nvSpPr>
          <p:spPr>
            <a:xfrm>
              <a:off x="4715566" y="3114881"/>
              <a:ext cx="99786" cy="100656"/>
            </a:xfrm>
            <a:custGeom>
              <a:rect b="b" l="l" r="r" t="t"/>
              <a:pathLst>
                <a:path extrusionOk="0" h="1274" w="1263">
                  <a:moveTo>
                    <a:pt x="429" y="869"/>
                  </a:moveTo>
                  <a:cubicBezTo>
                    <a:pt x="262" y="893"/>
                    <a:pt x="357" y="1167"/>
                    <a:pt x="179" y="1119"/>
                  </a:cubicBezTo>
                  <a:cubicBezTo>
                    <a:pt x="0" y="1072"/>
                    <a:pt x="96" y="893"/>
                    <a:pt x="84" y="774"/>
                  </a:cubicBezTo>
                  <a:cubicBezTo>
                    <a:pt x="72" y="655"/>
                    <a:pt x="96" y="548"/>
                    <a:pt x="107" y="429"/>
                  </a:cubicBezTo>
                  <a:cubicBezTo>
                    <a:pt x="107" y="250"/>
                    <a:pt x="131" y="83"/>
                    <a:pt x="346" y="60"/>
                  </a:cubicBezTo>
                  <a:cubicBezTo>
                    <a:pt x="536" y="24"/>
                    <a:pt x="738" y="0"/>
                    <a:pt x="893" y="179"/>
                  </a:cubicBezTo>
                  <a:cubicBezTo>
                    <a:pt x="977" y="274"/>
                    <a:pt x="1048" y="405"/>
                    <a:pt x="965" y="488"/>
                  </a:cubicBezTo>
                  <a:cubicBezTo>
                    <a:pt x="738" y="726"/>
                    <a:pt x="905" y="822"/>
                    <a:pt x="1084" y="929"/>
                  </a:cubicBezTo>
                  <a:cubicBezTo>
                    <a:pt x="1119" y="953"/>
                    <a:pt x="1155" y="988"/>
                    <a:pt x="1191" y="1024"/>
                  </a:cubicBezTo>
                  <a:cubicBezTo>
                    <a:pt x="1239" y="1083"/>
                    <a:pt x="1262" y="1143"/>
                    <a:pt x="1215" y="1203"/>
                  </a:cubicBezTo>
                  <a:cubicBezTo>
                    <a:pt x="1179" y="1262"/>
                    <a:pt x="1096" y="1274"/>
                    <a:pt x="1036" y="1250"/>
                  </a:cubicBezTo>
                  <a:cubicBezTo>
                    <a:pt x="953" y="1226"/>
                    <a:pt x="881" y="1179"/>
                    <a:pt x="822" y="1131"/>
                  </a:cubicBezTo>
                  <a:cubicBezTo>
                    <a:pt x="679" y="1048"/>
                    <a:pt x="548" y="953"/>
                    <a:pt x="429" y="86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3"/>
            <p:cNvSpPr/>
            <p:nvPr/>
          </p:nvSpPr>
          <p:spPr>
            <a:xfrm>
              <a:off x="5637428" y="3125152"/>
              <a:ext cx="90385" cy="92281"/>
            </a:xfrm>
            <a:custGeom>
              <a:rect b="b" l="l" r="r" t="t"/>
              <a:pathLst>
                <a:path extrusionOk="0" h="1168" w="1144">
                  <a:moveTo>
                    <a:pt x="441" y="1"/>
                  </a:moveTo>
                  <a:cubicBezTo>
                    <a:pt x="524" y="25"/>
                    <a:pt x="608" y="37"/>
                    <a:pt x="679" y="61"/>
                  </a:cubicBezTo>
                  <a:cubicBezTo>
                    <a:pt x="977" y="180"/>
                    <a:pt x="1143" y="430"/>
                    <a:pt x="1084" y="668"/>
                  </a:cubicBezTo>
                  <a:cubicBezTo>
                    <a:pt x="1012" y="918"/>
                    <a:pt x="584" y="1168"/>
                    <a:pt x="334" y="1096"/>
                  </a:cubicBezTo>
                  <a:cubicBezTo>
                    <a:pt x="143" y="1061"/>
                    <a:pt x="96" y="918"/>
                    <a:pt x="119" y="763"/>
                  </a:cubicBezTo>
                  <a:cubicBezTo>
                    <a:pt x="155" y="513"/>
                    <a:pt x="0" y="239"/>
                    <a:pt x="250" y="37"/>
                  </a:cubicBezTo>
                  <a:cubicBezTo>
                    <a:pt x="298" y="1"/>
                    <a:pt x="381" y="13"/>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3"/>
            <p:cNvSpPr/>
            <p:nvPr/>
          </p:nvSpPr>
          <p:spPr>
            <a:xfrm>
              <a:off x="4438012" y="3111089"/>
              <a:ext cx="88567" cy="89436"/>
            </a:xfrm>
            <a:custGeom>
              <a:rect b="b" l="l" r="r" t="t"/>
              <a:pathLst>
                <a:path extrusionOk="0" h="1132" w="1121">
                  <a:moveTo>
                    <a:pt x="513" y="1120"/>
                  </a:moveTo>
                  <a:cubicBezTo>
                    <a:pt x="168" y="1108"/>
                    <a:pt x="1" y="929"/>
                    <a:pt x="1" y="596"/>
                  </a:cubicBezTo>
                  <a:cubicBezTo>
                    <a:pt x="13" y="262"/>
                    <a:pt x="263" y="0"/>
                    <a:pt x="584" y="12"/>
                  </a:cubicBezTo>
                  <a:cubicBezTo>
                    <a:pt x="858" y="12"/>
                    <a:pt x="1108" y="239"/>
                    <a:pt x="1108" y="489"/>
                  </a:cubicBezTo>
                  <a:cubicBezTo>
                    <a:pt x="1120" y="822"/>
                    <a:pt x="834" y="1131"/>
                    <a:pt x="513" y="112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3"/>
            <p:cNvSpPr/>
            <p:nvPr/>
          </p:nvSpPr>
          <p:spPr>
            <a:xfrm>
              <a:off x="4915930" y="3116698"/>
              <a:ext cx="80983" cy="93229"/>
            </a:xfrm>
            <a:custGeom>
              <a:rect b="b" l="l" r="r" t="t"/>
              <a:pathLst>
                <a:path extrusionOk="0" h="1180" w="1025">
                  <a:moveTo>
                    <a:pt x="60" y="1"/>
                  </a:moveTo>
                  <a:cubicBezTo>
                    <a:pt x="274" y="37"/>
                    <a:pt x="298" y="179"/>
                    <a:pt x="322" y="310"/>
                  </a:cubicBezTo>
                  <a:cubicBezTo>
                    <a:pt x="334" y="382"/>
                    <a:pt x="346" y="477"/>
                    <a:pt x="465" y="477"/>
                  </a:cubicBezTo>
                  <a:cubicBezTo>
                    <a:pt x="548" y="465"/>
                    <a:pt x="608" y="406"/>
                    <a:pt x="619" y="310"/>
                  </a:cubicBezTo>
                  <a:cubicBezTo>
                    <a:pt x="643" y="215"/>
                    <a:pt x="679" y="108"/>
                    <a:pt x="810" y="144"/>
                  </a:cubicBezTo>
                  <a:cubicBezTo>
                    <a:pt x="893" y="168"/>
                    <a:pt x="917" y="263"/>
                    <a:pt x="929" y="346"/>
                  </a:cubicBezTo>
                  <a:cubicBezTo>
                    <a:pt x="965" y="560"/>
                    <a:pt x="989" y="775"/>
                    <a:pt x="1012" y="977"/>
                  </a:cubicBezTo>
                  <a:cubicBezTo>
                    <a:pt x="1024" y="1072"/>
                    <a:pt x="977" y="1156"/>
                    <a:pt x="893" y="1168"/>
                  </a:cubicBezTo>
                  <a:cubicBezTo>
                    <a:pt x="834" y="1180"/>
                    <a:pt x="762" y="1144"/>
                    <a:pt x="727" y="1084"/>
                  </a:cubicBezTo>
                  <a:cubicBezTo>
                    <a:pt x="703" y="1037"/>
                    <a:pt x="679" y="989"/>
                    <a:pt x="667" y="941"/>
                  </a:cubicBezTo>
                  <a:cubicBezTo>
                    <a:pt x="631" y="846"/>
                    <a:pt x="608" y="751"/>
                    <a:pt x="477" y="763"/>
                  </a:cubicBezTo>
                  <a:cubicBezTo>
                    <a:pt x="334" y="775"/>
                    <a:pt x="358" y="894"/>
                    <a:pt x="346" y="989"/>
                  </a:cubicBezTo>
                  <a:cubicBezTo>
                    <a:pt x="334" y="1049"/>
                    <a:pt x="310" y="1108"/>
                    <a:pt x="227" y="1108"/>
                  </a:cubicBezTo>
                  <a:cubicBezTo>
                    <a:pt x="143" y="1108"/>
                    <a:pt x="107" y="1049"/>
                    <a:pt x="72" y="1001"/>
                  </a:cubicBezTo>
                  <a:cubicBezTo>
                    <a:pt x="12" y="858"/>
                    <a:pt x="0" y="537"/>
                    <a:pt x="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3"/>
            <p:cNvSpPr/>
            <p:nvPr/>
          </p:nvSpPr>
          <p:spPr>
            <a:xfrm>
              <a:off x="5503826" y="3122387"/>
              <a:ext cx="115825" cy="85644"/>
            </a:xfrm>
            <a:custGeom>
              <a:rect b="b" l="l" r="r" t="t"/>
              <a:pathLst>
                <a:path extrusionOk="0" h="1084" w="1466">
                  <a:moveTo>
                    <a:pt x="489" y="512"/>
                  </a:moveTo>
                  <a:cubicBezTo>
                    <a:pt x="358" y="691"/>
                    <a:pt x="429" y="1024"/>
                    <a:pt x="227" y="977"/>
                  </a:cubicBezTo>
                  <a:cubicBezTo>
                    <a:pt x="1" y="929"/>
                    <a:pt x="144" y="643"/>
                    <a:pt x="132" y="465"/>
                  </a:cubicBezTo>
                  <a:cubicBezTo>
                    <a:pt x="132" y="381"/>
                    <a:pt x="167" y="298"/>
                    <a:pt x="203" y="226"/>
                  </a:cubicBezTo>
                  <a:cubicBezTo>
                    <a:pt x="275" y="48"/>
                    <a:pt x="394" y="0"/>
                    <a:pt x="548" y="131"/>
                  </a:cubicBezTo>
                  <a:cubicBezTo>
                    <a:pt x="691" y="250"/>
                    <a:pt x="810" y="369"/>
                    <a:pt x="941" y="488"/>
                  </a:cubicBezTo>
                  <a:cubicBezTo>
                    <a:pt x="1096" y="465"/>
                    <a:pt x="1025" y="322"/>
                    <a:pt x="1084" y="250"/>
                  </a:cubicBezTo>
                  <a:cubicBezTo>
                    <a:pt x="1132" y="191"/>
                    <a:pt x="1168" y="107"/>
                    <a:pt x="1275" y="143"/>
                  </a:cubicBezTo>
                  <a:cubicBezTo>
                    <a:pt x="1358" y="167"/>
                    <a:pt x="1358" y="238"/>
                    <a:pt x="1346" y="310"/>
                  </a:cubicBezTo>
                  <a:cubicBezTo>
                    <a:pt x="1310" y="524"/>
                    <a:pt x="1465" y="810"/>
                    <a:pt x="1215" y="941"/>
                  </a:cubicBezTo>
                  <a:cubicBezTo>
                    <a:pt x="941" y="1084"/>
                    <a:pt x="822" y="786"/>
                    <a:pt x="656" y="643"/>
                  </a:cubicBezTo>
                  <a:cubicBezTo>
                    <a:pt x="608" y="607"/>
                    <a:pt x="560" y="560"/>
                    <a:pt x="489" y="51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3"/>
            <p:cNvSpPr/>
            <p:nvPr/>
          </p:nvSpPr>
          <p:spPr>
            <a:xfrm>
              <a:off x="5322266" y="3110141"/>
              <a:ext cx="100735" cy="97890"/>
            </a:xfrm>
            <a:custGeom>
              <a:rect b="b" l="l" r="r" t="t"/>
              <a:pathLst>
                <a:path extrusionOk="0" h="1239" w="1275">
                  <a:moveTo>
                    <a:pt x="501" y="822"/>
                  </a:moveTo>
                  <a:cubicBezTo>
                    <a:pt x="477" y="917"/>
                    <a:pt x="465" y="965"/>
                    <a:pt x="465" y="1013"/>
                  </a:cubicBezTo>
                  <a:cubicBezTo>
                    <a:pt x="441" y="1108"/>
                    <a:pt x="382" y="1155"/>
                    <a:pt x="287" y="1143"/>
                  </a:cubicBezTo>
                  <a:cubicBezTo>
                    <a:pt x="227" y="1132"/>
                    <a:pt x="179" y="1072"/>
                    <a:pt x="168" y="1001"/>
                  </a:cubicBezTo>
                  <a:cubicBezTo>
                    <a:pt x="156" y="822"/>
                    <a:pt x="144" y="643"/>
                    <a:pt x="132" y="465"/>
                  </a:cubicBezTo>
                  <a:cubicBezTo>
                    <a:pt x="132" y="334"/>
                    <a:pt x="1" y="179"/>
                    <a:pt x="144" y="96"/>
                  </a:cubicBezTo>
                  <a:cubicBezTo>
                    <a:pt x="322" y="0"/>
                    <a:pt x="346" y="203"/>
                    <a:pt x="418" y="298"/>
                  </a:cubicBezTo>
                  <a:cubicBezTo>
                    <a:pt x="477" y="393"/>
                    <a:pt x="537" y="370"/>
                    <a:pt x="620" y="322"/>
                  </a:cubicBezTo>
                  <a:cubicBezTo>
                    <a:pt x="703" y="274"/>
                    <a:pt x="775" y="203"/>
                    <a:pt x="882" y="215"/>
                  </a:cubicBezTo>
                  <a:cubicBezTo>
                    <a:pt x="906" y="239"/>
                    <a:pt x="941" y="286"/>
                    <a:pt x="941" y="286"/>
                  </a:cubicBezTo>
                  <a:cubicBezTo>
                    <a:pt x="727" y="572"/>
                    <a:pt x="846" y="751"/>
                    <a:pt x="1108" y="893"/>
                  </a:cubicBezTo>
                  <a:cubicBezTo>
                    <a:pt x="1203" y="941"/>
                    <a:pt x="1275" y="1036"/>
                    <a:pt x="1203" y="1132"/>
                  </a:cubicBezTo>
                  <a:cubicBezTo>
                    <a:pt x="1132" y="1239"/>
                    <a:pt x="1025" y="1203"/>
                    <a:pt x="941" y="1143"/>
                  </a:cubicBezTo>
                  <a:cubicBezTo>
                    <a:pt x="810" y="1060"/>
                    <a:pt x="679" y="953"/>
                    <a:pt x="501" y="82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3"/>
            <p:cNvSpPr/>
            <p:nvPr/>
          </p:nvSpPr>
          <p:spPr>
            <a:xfrm>
              <a:off x="4576354" y="3119542"/>
              <a:ext cx="83748" cy="85644"/>
            </a:xfrm>
            <a:custGeom>
              <a:rect b="b" l="l" r="r" t="t"/>
              <a:pathLst>
                <a:path extrusionOk="0" h="1084" w="1060">
                  <a:moveTo>
                    <a:pt x="1048" y="572"/>
                  </a:moveTo>
                  <a:cubicBezTo>
                    <a:pt x="1048" y="846"/>
                    <a:pt x="762" y="1084"/>
                    <a:pt x="476" y="1072"/>
                  </a:cubicBezTo>
                  <a:cubicBezTo>
                    <a:pt x="203" y="1048"/>
                    <a:pt x="0" y="846"/>
                    <a:pt x="0" y="608"/>
                  </a:cubicBezTo>
                  <a:cubicBezTo>
                    <a:pt x="0" y="262"/>
                    <a:pt x="214" y="1"/>
                    <a:pt x="465" y="24"/>
                  </a:cubicBezTo>
                  <a:cubicBezTo>
                    <a:pt x="810" y="48"/>
                    <a:pt x="1060" y="274"/>
                    <a:pt x="1048" y="5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3"/>
            <p:cNvSpPr/>
            <p:nvPr/>
          </p:nvSpPr>
          <p:spPr>
            <a:xfrm>
              <a:off x="5035389" y="3112037"/>
              <a:ext cx="63127" cy="107292"/>
            </a:xfrm>
            <a:custGeom>
              <a:rect b="b" l="l" r="r" t="t"/>
              <a:pathLst>
                <a:path extrusionOk="0" h="1358" w="799">
                  <a:moveTo>
                    <a:pt x="370" y="310"/>
                  </a:moveTo>
                  <a:cubicBezTo>
                    <a:pt x="465" y="465"/>
                    <a:pt x="655" y="429"/>
                    <a:pt x="703" y="572"/>
                  </a:cubicBezTo>
                  <a:cubicBezTo>
                    <a:pt x="691" y="798"/>
                    <a:pt x="381" y="619"/>
                    <a:pt x="346" y="822"/>
                  </a:cubicBezTo>
                  <a:cubicBezTo>
                    <a:pt x="405" y="1012"/>
                    <a:pt x="584" y="929"/>
                    <a:pt x="715" y="977"/>
                  </a:cubicBezTo>
                  <a:cubicBezTo>
                    <a:pt x="751" y="1000"/>
                    <a:pt x="798" y="1024"/>
                    <a:pt x="798" y="1084"/>
                  </a:cubicBezTo>
                  <a:cubicBezTo>
                    <a:pt x="786" y="1131"/>
                    <a:pt x="762" y="1167"/>
                    <a:pt x="715" y="1191"/>
                  </a:cubicBezTo>
                  <a:cubicBezTo>
                    <a:pt x="381" y="1358"/>
                    <a:pt x="36" y="1167"/>
                    <a:pt x="0" y="798"/>
                  </a:cubicBezTo>
                  <a:cubicBezTo>
                    <a:pt x="0" y="738"/>
                    <a:pt x="0" y="667"/>
                    <a:pt x="0" y="608"/>
                  </a:cubicBezTo>
                  <a:cubicBezTo>
                    <a:pt x="0" y="72"/>
                    <a:pt x="84" y="0"/>
                    <a:pt x="608" y="72"/>
                  </a:cubicBezTo>
                  <a:cubicBezTo>
                    <a:pt x="679" y="72"/>
                    <a:pt x="786" y="72"/>
                    <a:pt x="786" y="179"/>
                  </a:cubicBezTo>
                  <a:cubicBezTo>
                    <a:pt x="798" y="298"/>
                    <a:pt x="691" y="286"/>
                    <a:pt x="608" y="298"/>
                  </a:cubicBezTo>
                  <a:cubicBezTo>
                    <a:pt x="548" y="310"/>
                    <a:pt x="477" y="310"/>
                    <a:pt x="370" y="31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3"/>
            <p:cNvSpPr/>
            <p:nvPr/>
          </p:nvSpPr>
          <p:spPr>
            <a:xfrm>
              <a:off x="5127591" y="3112037"/>
              <a:ext cx="82800" cy="93150"/>
            </a:xfrm>
            <a:custGeom>
              <a:rect b="b" l="l" r="r" t="t"/>
              <a:pathLst>
                <a:path extrusionOk="0" h="1179" w="1048">
                  <a:moveTo>
                    <a:pt x="655" y="12"/>
                  </a:moveTo>
                  <a:cubicBezTo>
                    <a:pt x="834" y="0"/>
                    <a:pt x="1000" y="36"/>
                    <a:pt x="1036" y="238"/>
                  </a:cubicBezTo>
                  <a:cubicBezTo>
                    <a:pt x="1048" y="334"/>
                    <a:pt x="1024" y="477"/>
                    <a:pt x="893" y="441"/>
                  </a:cubicBezTo>
                  <a:cubicBezTo>
                    <a:pt x="643" y="346"/>
                    <a:pt x="655" y="488"/>
                    <a:pt x="655" y="655"/>
                  </a:cubicBezTo>
                  <a:cubicBezTo>
                    <a:pt x="655" y="786"/>
                    <a:pt x="655" y="917"/>
                    <a:pt x="643" y="1048"/>
                  </a:cubicBezTo>
                  <a:cubicBezTo>
                    <a:pt x="631" y="1108"/>
                    <a:pt x="619" y="1179"/>
                    <a:pt x="524" y="1167"/>
                  </a:cubicBezTo>
                  <a:cubicBezTo>
                    <a:pt x="441" y="1155"/>
                    <a:pt x="441" y="1084"/>
                    <a:pt x="429" y="1024"/>
                  </a:cubicBezTo>
                  <a:cubicBezTo>
                    <a:pt x="417" y="953"/>
                    <a:pt x="417" y="893"/>
                    <a:pt x="429" y="822"/>
                  </a:cubicBezTo>
                  <a:cubicBezTo>
                    <a:pt x="429" y="596"/>
                    <a:pt x="465" y="357"/>
                    <a:pt x="107" y="357"/>
                  </a:cubicBezTo>
                  <a:cubicBezTo>
                    <a:pt x="48" y="357"/>
                    <a:pt x="0" y="286"/>
                    <a:pt x="0" y="215"/>
                  </a:cubicBezTo>
                  <a:cubicBezTo>
                    <a:pt x="0" y="143"/>
                    <a:pt x="60" y="96"/>
                    <a:pt x="131" y="84"/>
                  </a:cubicBezTo>
                  <a:cubicBezTo>
                    <a:pt x="298" y="60"/>
                    <a:pt x="476" y="36"/>
                    <a:pt x="655" y="1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3"/>
            <p:cNvSpPr/>
            <p:nvPr/>
          </p:nvSpPr>
          <p:spPr>
            <a:xfrm>
              <a:off x="4323292" y="3117646"/>
              <a:ext cx="85644" cy="83827"/>
            </a:xfrm>
            <a:custGeom>
              <a:rect b="b" l="l" r="r" t="t"/>
              <a:pathLst>
                <a:path extrusionOk="0" h="1061" w="1084">
                  <a:moveTo>
                    <a:pt x="96" y="25"/>
                  </a:moveTo>
                  <a:cubicBezTo>
                    <a:pt x="239" y="203"/>
                    <a:pt x="381" y="382"/>
                    <a:pt x="536" y="584"/>
                  </a:cubicBezTo>
                  <a:cubicBezTo>
                    <a:pt x="643" y="394"/>
                    <a:pt x="739" y="239"/>
                    <a:pt x="846" y="72"/>
                  </a:cubicBezTo>
                  <a:cubicBezTo>
                    <a:pt x="881" y="13"/>
                    <a:pt x="953" y="1"/>
                    <a:pt x="1012" y="25"/>
                  </a:cubicBezTo>
                  <a:cubicBezTo>
                    <a:pt x="1084" y="60"/>
                    <a:pt x="1084" y="132"/>
                    <a:pt x="1060" y="203"/>
                  </a:cubicBezTo>
                  <a:cubicBezTo>
                    <a:pt x="941" y="441"/>
                    <a:pt x="822" y="679"/>
                    <a:pt x="703" y="906"/>
                  </a:cubicBezTo>
                  <a:cubicBezTo>
                    <a:pt x="631" y="1037"/>
                    <a:pt x="489" y="1060"/>
                    <a:pt x="417" y="953"/>
                  </a:cubicBezTo>
                  <a:cubicBezTo>
                    <a:pt x="262" y="667"/>
                    <a:pt x="12" y="406"/>
                    <a:pt x="0" y="60"/>
                  </a:cubicBezTo>
                  <a:cubicBezTo>
                    <a:pt x="36" y="48"/>
                    <a:pt x="72" y="36"/>
                    <a:pt x="96" y="2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3"/>
            <p:cNvSpPr/>
            <p:nvPr/>
          </p:nvSpPr>
          <p:spPr>
            <a:xfrm>
              <a:off x="5449311" y="3124283"/>
              <a:ext cx="26389" cy="85644"/>
            </a:xfrm>
            <a:custGeom>
              <a:rect b="b" l="l" r="r" t="t"/>
              <a:pathLst>
                <a:path extrusionOk="0" h="1084" w="334">
                  <a:moveTo>
                    <a:pt x="334" y="548"/>
                  </a:moveTo>
                  <a:cubicBezTo>
                    <a:pt x="334" y="679"/>
                    <a:pt x="322" y="810"/>
                    <a:pt x="322" y="941"/>
                  </a:cubicBezTo>
                  <a:cubicBezTo>
                    <a:pt x="310" y="1012"/>
                    <a:pt x="274" y="1072"/>
                    <a:pt x="203" y="1072"/>
                  </a:cubicBezTo>
                  <a:cubicBezTo>
                    <a:pt x="131" y="1084"/>
                    <a:pt x="72" y="1036"/>
                    <a:pt x="60" y="964"/>
                  </a:cubicBezTo>
                  <a:cubicBezTo>
                    <a:pt x="0" y="691"/>
                    <a:pt x="12" y="417"/>
                    <a:pt x="36" y="143"/>
                  </a:cubicBezTo>
                  <a:cubicBezTo>
                    <a:pt x="36" y="72"/>
                    <a:pt x="95" y="12"/>
                    <a:pt x="167" y="12"/>
                  </a:cubicBezTo>
                  <a:cubicBezTo>
                    <a:pt x="262" y="0"/>
                    <a:pt x="310" y="72"/>
                    <a:pt x="322" y="155"/>
                  </a:cubicBezTo>
                  <a:cubicBezTo>
                    <a:pt x="334" y="286"/>
                    <a:pt x="322" y="417"/>
                    <a:pt x="322" y="548"/>
                  </a:cubicBezTo>
                  <a:cubicBezTo>
                    <a:pt x="334" y="548"/>
                    <a:pt x="334" y="548"/>
                    <a:pt x="334" y="54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3"/>
            <p:cNvSpPr/>
            <p:nvPr/>
          </p:nvSpPr>
          <p:spPr>
            <a:xfrm>
              <a:off x="5506671" y="4351827"/>
              <a:ext cx="30181" cy="29233"/>
            </a:xfrm>
            <a:custGeom>
              <a:rect b="b" l="l" r="r" t="t"/>
              <a:pathLst>
                <a:path extrusionOk="0" h="370" w="382">
                  <a:moveTo>
                    <a:pt x="381" y="167"/>
                  </a:moveTo>
                  <a:cubicBezTo>
                    <a:pt x="346" y="298"/>
                    <a:pt x="274" y="370"/>
                    <a:pt x="167" y="346"/>
                  </a:cubicBezTo>
                  <a:cubicBezTo>
                    <a:pt x="72" y="322"/>
                    <a:pt x="0" y="239"/>
                    <a:pt x="24" y="132"/>
                  </a:cubicBezTo>
                  <a:cubicBezTo>
                    <a:pt x="48" y="48"/>
                    <a:pt x="120" y="1"/>
                    <a:pt x="203" y="1"/>
                  </a:cubicBezTo>
                  <a:cubicBezTo>
                    <a:pt x="322" y="13"/>
                    <a:pt x="358" y="96"/>
                    <a:pt x="381" y="16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3"/>
            <p:cNvSpPr/>
            <p:nvPr/>
          </p:nvSpPr>
          <p:spPr>
            <a:xfrm>
              <a:off x="4500112" y="4663197"/>
              <a:ext cx="30181" cy="23623"/>
            </a:xfrm>
            <a:custGeom>
              <a:rect b="b" l="l" r="r" t="t"/>
              <a:pathLst>
                <a:path extrusionOk="0" h="299" w="382">
                  <a:moveTo>
                    <a:pt x="382" y="144"/>
                  </a:moveTo>
                  <a:cubicBezTo>
                    <a:pt x="346" y="251"/>
                    <a:pt x="275" y="298"/>
                    <a:pt x="156" y="298"/>
                  </a:cubicBezTo>
                  <a:cubicBezTo>
                    <a:pt x="60" y="286"/>
                    <a:pt x="1" y="227"/>
                    <a:pt x="1" y="155"/>
                  </a:cubicBezTo>
                  <a:cubicBezTo>
                    <a:pt x="13" y="36"/>
                    <a:pt x="108" y="1"/>
                    <a:pt x="215" y="13"/>
                  </a:cubicBezTo>
                  <a:cubicBezTo>
                    <a:pt x="298" y="13"/>
                    <a:pt x="358" y="60"/>
                    <a:pt x="382" y="14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3"/>
            <p:cNvSpPr/>
            <p:nvPr/>
          </p:nvSpPr>
          <p:spPr>
            <a:xfrm>
              <a:off x="4631818" y="4764801"/>
              <a:ext cx="26389" cy="22675"/>
            </a:xfrm>
            <a:custGeom>
              <a:rect b="b" l="l" r="r" t="t"/>
              <a:pathLst>
                <a:path extrusionOk="0" h="287" w="334">
                  <a:moveTo>
                    <a:pt x="1" y="120"/>
                  </a:moveTo>
                  <a:cubicBezTo>
                    <a:pt x="24" y="24"/>
                    <a:pt x="84" y="1"/>
                    <a:pt x="167" y="1"/>
                  </a:cubicBezTo>
                  <a:cubicBezTo>
                    <a:pt x="263" y="1"/>
                    <a:pt x="334" y="48"/>
                    <a:pt x="322" y="143"/>
                  </a:cubicBezTo>
                  <a:cubicBezTo>
                    <a:pt x="298" y="227"/>
                    <a:pt x="239" y="286"/>
                    <a:pt x="144" y="274"/>
                  </a:cubicBezTo>
                  <a:cubicBezTo>
                    <a:pt x="60" y="262"/>
                    <a:pt x="13" y="215"/>
                    <a:pt x="1" y="12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3"/>
            <p:cNvSpPr/>
            <p:nvPr/>
          </p:nvSpPr>
          <p:spPr>
            <a:xfrm>
              <a:off x="4527448" y="4287910"/>
              <a:ext cx="23544" cy="22596"/>
            </a:xfrm>
            <a:custGeom>
              <a:rect b="b" l="l" r="r" t="t"/>
              <a:pathLst>
                <a:path extrusionOk="0" h="286" w="298">
                  <a:moveTo>
                    <a:pt x="298" y="119"/>
                  </a:moveTo>
                  <a:cubicBezTo>
                    <a:pt x="298" y="226"/>
                    <a:pt x="238" y="274"/>
                    <a:pt x="155" y="286"/>
                  </a:cubicBezTo>
                  <a:cubicBezTo>
                    <a:pt x="60" y="286"/>
                    <a:pt x="0" y="238"/>
                    <a:pt x="0" y="143"/>
                  </a:cubicBezTo>
                  <a:cubicBezTo>
                    <a:pt x="12" y="48"/>
                    <a:pt x="83" y="0"/>
                    <a:pt x="167" y="0"/>
                  </a:cubicBezTo>
                  <a:cubicBezTo>
                    <a:pt x="250" y="0"/>
                    <a:pt x="286" y="60"/>
                    <a:pt x="298" y="1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3"/>
            <p:cNvSpPr/>
            <p:nvPr/>
          </p:nvSpPr>
          <p:spPr>
            <a:xfrm>
              <a:off x="4865128" y="4679236"/>
              <a:ext cx="23623" cy="21648"/>
            </a:xfrm>
            <a:custGeom>
              <a:rect b="b" l="l" r="r" t="t"/>
              <a:pathLst>
                <a:path extrusionOk="0" h="274" w="299">
                  <a:moveTo>
                    <a:pt x="155" y="274"/>
                  </a:moveTo>
                  <a:cubicBezTo>
                    <a:pt x="72" y="250"/>
                    <a:pt x="0" y="202"/>
                    <a:pt x="12" y="107"/>
                  </a:cubicBezTo>
                  <a:cubicBezTo>
                    <a:pt x="12" y="24"/>
                    <a:pt x="84" y="0"/>
                    <a:pt x="155" y="0"/>
                  </a:cubicBezTo>
                  <a:cubicBezTo>
                    <a:pt x="250" y="0"/>
                    <a:pt x="298" y="48"/>
                    <a:pt x="286" y="155"/>
                  </a:cubicBezTo>
                  <a:cubicBezTo>
                    <a:pt x="274" y="226"/>
                    <a:pt x="227" y="262"/>
                    <a:pt x="155" y="27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3"/>
            <p:cNvSpPr/>
            <p:nvPr/>
          </p:nvSpPr>
          <p:spPr>
            <a:xfrm>
              <a:off x="4447493" y="4475079"/>
              <a:ext cx="22596" cy="21727"/>
            </a:xfrm>
            <a:custGeom>
              <a:rect b="b" l="l" r="r" t="t"/>
              <a:pathLst>
                <a:path extrusionOk="0" h="275" w="286">
                  <a:moveTo>
                    <a:pt x="286" y="108"/>
                  </a:moveTo>
                  <a:cubicBezTo>
                    <a:pt x="286" y="203"/>
                    <a:pt x="226" y="262"/>
                    <a:pt x="143" y="274"/>
                  </a:cubicBezTo>
                  <a:cubicBezTo>
                    <a:pt x="71" y="274"/>
                    <a:pt x="24" y="227"/>
                    <a:pt x="12" y="155"/>
                  </a:cubicBezTo>
                  <a:cubicBezTo>
                    <a:pt x="0" y="60"/>
                    <a:pt x="48" y="0"/>
                    <a:pt x="143" y="0"/>
                  </a:cubicBezTo>
                  <a:cubicBezTo>
                    <a:pt x="202" y="0"/>
                    <a:pt x="274" y="24"/>
                    <a:pt x="286" y="10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3"/>
            <p:cNvSpPr/>
            <p:nvPr/>
          </p:nvSpPr>
          <p:spPr>
            <a:xfrm>
              <a:off x="4522708" y="3545711"/>
              <a:ext cx="20779" cy="20700"/>
            </a:xfrm>
            <a:custGeom>
              <a:rect b="b" l="l" r="r" t="t"/>
              <a:pathLst>
                <a:path extrusionOk="0" h="262" w="263">
                  <a:moveTo>
                    <a:pt x="155" y="0"/>
                  </a:moveTo>
                  <a:cubicBezTo>
                    <a:pt x="239" y="12"/>
                    <a:pt x="262" y="71"/>
                    <a:pt x="262" y="143"/>
                  </a:cubicBezTo>
                  <a:cubicBezTo>
                    <a:pt x="262" y="214"/>
                    <a:pt x="215" y="262"/>
                    <a:pt x="131" y="262"/>
                  </a:cubicBezTo>
                  <a:cubicBezTo>
                    <a:pt x="72" y="262"/>
                    <a:pt x="1" y="250"/>
                    <a:pt x="1" y="155"/>
                  </a:cubicBezTo>
                  <a:cubicBezTo>
                    <a:pt x="1" y="71"/>
                    <a:pt x="60" y="12"/>
                    <a:pt x="1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3"/>
            <p:cNvSpPr/>
            <p:nvPr/>
          </p:nvSpPr>
          <p:spPr>
            <a:xfrm>
              <a:off x="5117241" y="4110063"/>
              <a:ext cx="266255" cy="424349"/>
            </a:xfrm>
            <a:custGeom>
              <a:rect b="b" l="l" r="r" t="t"/>
              <a:pathLst>
                <a:path extrusionOk="0" h="5371" w="3370">
                  <a:moveTo>
                    <a:pt x="357" y="203"/>
                  </a:moveTo>
                  <a:cubicBezTo>
                    <a:pt x="477" y="298"/>
                    <a:pt x="548" y="370"/>
                    <a:pt x="631" y="418"/>
                  </a:cubicBezTo>
                  <a:cubicBezTo>
                    <a:pt x="810" y="501"/>
                    <a:pt x="1000" y="525"/>
                    <a:pt x="1060" y="275"/>
                  </a:cubicBezTo>
                  <a:cubicBezTo>
                    <a:pt x="1119" y="1"/>
                    <a:pt x="1286" y="25"/>
                    <a:pt x="1477" y="84"/>
                  </a:cubicBezTo>
                  <a:cubicBezTo>
                    <a:pt x="1846" y="215"/>
                    <a:pt x="2191" y="370"/>
                    <a:pt x="2393" y="727"/>
                  </a:cubicBezTo>
                  <a:cubicBezTo>
                    <a:pt x="2572" y="1037"/>
                    <a:pt x="2882" y="1227"/>
                    <a:pt x="3048" y="1584"/>
                  </a:cubicBezTo>
                  <a:cubicBezTo>
                    <a:pt x="3370" y="2263"/>
                    <a:pt x="3346" y="2942"/>
                    <a:pt x="3036" y="3585"/>
                  </a:cubicBezTo>
                  <a:cubicBezTo>
                    <a:pt x="2786" y="4097"/>
                    <a:pt x="2429" y="4561"/>
                    <a:pt x="2084" y="5025"/>
                  </a:cubicBezTo>
                  <a:cubicBezTo>
                    <a:pt x="1905" y="5251"/>
                    <a:pt x="1858" y="5371"/>
                    <a:pt x="1548" y="5073"/>
                  </a:cubicBezTo>
                  <a:cubicBezTo>
                    <a:pt x="1060" y="4597"/>
                    <a:pt x="667" y="4049"/>
                    <a:pt x="262" y="3513"/>
                  </a:cubicBezTo>
                  <a:cubicBezTo>
                    <a:pt x="0" y="3156"/>
                    <a:pt x="179" y="2751"/>
                    <a:pt x="607" y="2656"/>
                  </a:cubicBezTo>
                  <a:cubicBezTo>
                    <a:pt x="774" y="2620"/>
                    <a:pt x="965" y="2608"/>
                    <a:pt x="1143" y="2573"/>
                  </a:cubicBezTo>
                  <a:cubicBezTo>
                    <a:pt x="1322" y="2549"/>
                    <a:pt x="1500" y="2608"/>
                    <a:pt x="1691" y="2489"/>
                  </a:cubicBezTo>
                  <a:cubicBezTo>
                    <a:pt x="1512" y="2180"/>
                    <a:pt x="1179" y="2406"/>
                    <a:pt x="965" y="2275"/>
                  </a:cubicBezTo>
                  <a:cubicBezTo>
                    <a:pt x="1060" y="2061"/>
                    <a:pt x="1346" y="2096"/>
                    <a:pt x="1453" y="1894"/>
                  </a:cubicBezTo>
                  <a:cubicBezTo>
                    <a:pt x="1405" y="1668"/>
                    <a:pt x="1215" y="1882"/>
                    <a:pt x="1119" y="1787"/>
                  </a:cubicBezTo>
                  <a:cubicBezTo>
                    <a:pt x="1298" y="1537"/>
                    <a:pt x="1631" y="1489"/>
                    <a:pt x="1822" y="1239"/>
                  </a:cubicBezTo>
                  <a:cubicBezTo>
                    <a:pt x="1441" y="1203"/>
                    <a:pt x="1369" y="1239"/>
                    <a:pt x="596" y="1942"/>
                  </a:cubicBezTo>
                  <a:cubicBezTo>
                    <a:pt x="560" y="1358"/>
                    <a:pt x="369" y="846"/>
                    <a:pt x="357" y="20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3"/>
            <p:cNvSpPr/>
            <p:nvPr/>
          </p:nvSpPr>
          <p:spPr>
            <a:xfrm>
              <a:off x="4857622" y="3610576"/>
              <a:ext cx="436516" cy="263490"/>
            </a:xfrm>
            <a:custGeom>
              <a:rect b="b" l="l" r="r" t="t"/>
              <a:pathLst>
                <a:path extrusionOk="0" h="3335" w="5525">
                  <a:moveTo>
                    <a:pt x="1703" y="1179"/>
                  </a:moveTo>
                  <a:cubicBezTo>
                    <a:pt x="1607" y="1346"/>
                    <a:pt x="1667" y="1525"/>
                    <a:pt x="1715" y="1691"/>
                  </a:cubicBezTo>
                  <a:cubicBezTo>
                    <a:pt x="1750" y="1846"/>
                    <a:pt x="1786" y="2013"/>
                    <a:pt x="1774" y="2179"/>
                  </a:cubicBezTo>
                  <a:cubicBezTo>
                    <a:pt x="1750" y="2525"/>
                    <a:pt x="1691" y="2572"/>
                    <a:pt x="1322" y="2525"/>
                  </a:cubicBezTo>
                  <a:cubicBezTo>
                    <a:pt x="988" y="2489"/>
                    <a:pt x="655" y="2560"/>
                    <a:pt x="334" y="2441"/>
                  </a:cubicBezTo>
                  <a:cubicBezTo>
                    <a:pt x="60" y="2334"/>
                    <a:pt x="0" y="2275"/>
                    <a:pt x="95" y="2013"/>
                  </a:cubicBezTo>
                  <a:cubicBezTo>
                    <a:pt x="238" y="1644"/>
                    <a:pt x="310" y="1251"/>
                    <a:pt x="369" y="858"/>
                  </a:cubicBezTo>
                  <a:cubicBezTo>
                    <a:pt x="393" y="703"/>
                    <a:pt x="453" y="572"/>
                    <a:pt x="584" y="489"/>
                  </a:cubicBezTo>
                  <a:cubicBezTo>
                    <a:pt x="774" y="358"/>
                    <a:pt x="965" y="239"/>
                    <a:pt x="1167" y="132"/>
                  </a:cubicBezTo>
                  <a:cubicBezTo>
                    <a:pt x="1393" y="1"/>
                    <a:pt x="1584" y="1"/>
                    <a:pt x="1774" y="239"/>
                  </a:cubicBezTo>
                  <a:cubicBezTo>
                    <a:pt x="2000" y="513"/>
                    <a:pt x="2298" y="727"/>
                    <a:pt x="2536" y="1001"/>
                  </a:cubicBezTo>
                  <a:cubicBezTo>
                    <a:pt x="2703" y="1203"/>
                    <a:pt x="2822" y="1167"/>
                    <a:pt x="2977" y="965"/>
                  </a:cubicBezTo>
                  <a:cubicBezTo>
                    <a:pt x="3084" y="822"/>
                    <a:pt x="3120" y="632"/>
                    <a:pt x="3239" y="524"/>
                  </a:cubicBezTo>
                  <a:cubicBezTo>
                    <a:pt x="3298" y="489"/>
                    <a:pt x="3322" y="501"/>
                    <a:pt x="3334" y="548"/>
                  </a:cubicBezTo>
                  <a:cubicBezTo>
                    <a:pt x="3501" y="1096"/>
                    <a:pt x="3501" y="1096"/>
                    <a:pt x="3941" y="739"/>
                  </a:cubicBezTo>
                  <a:cubicBezTo>
                    <a:pt x="4144" y="572"/>
                    <a:pt x="4358" y="417"/>
                    <a:pt x="4513" y="203"/>
                  </a:cubicBezTo>
                  <a:cubicBezTo>
                    <a:pt x="4596" y="108"/>
                    <a:pt x="4691" y="96"/>
                    <a:pt x="4751" y="215"/>
                  </a:cubicBezTo>
                  <a:cubicBezTo>
                    <a:pt x="4941" y="513"/>
                    <a:pt x="5191" y="798"/>
                    <a:pt x="5227" y="1179"/>
                  </a:cubicBezTo>
                  <a:cubicBezTo>
                    <a:pt x="5251" y="1453"/>
                    <a:pt x="5370" y="1715"/>
                    <a:pt x="5429" y="1989"/>
                  </a:cubicBezTo>
                  <a:cubicBezTo>
                    <a:pt x="5525" y="2441"/>
                    <a:pt x="5477" y="2513"/>
                    <a:pt x="5036" y="2584"/>
                  </a:cubicBezTo>
                  <a:cubicBezTo>
                    <a:pt x="4358" y="2691"/>
                    <a:pt x="4358" y="2691"/>
                    <a:pt x="4036" y="2084"/>
                  </a:cubicBezTo>
                  <a:cubicBezTo>
                    <a:pt x="3941" y="1906"/>
                    <a:pt x="3858" y="1739"/>
                    <a:pt x="3822" y="1525"/>
                  </a:cubicBezTo>
                  <a:cubicBezTo>
                    <a:pt x="3608" y="1656"/>
                    <a:pt x="3655" y="1810"/>
                    <a:pt x="3703" y="1977"/>
                  </a:cubicBezTo>
                  <a:cubicBezTo>
                    <a:pt x="3822" y="2358"/>
                    <a:pt x="3774" y="2525"/>
                    <a:pt x="3417" y="2715"/>
                  </a:cubicBezTo>
                  <a:cubicBezTo>
                    <a:pt x="3155" y="2858"/>
                    <a:pt x="2870" y="2930"/>
                    <a:pt x="2715" y="3227"/>
                  </a:cubicBezTo>
                  <a:cubicBezTo>
                    <a:pt x="2655" y="3334"/>
                    <a:pt x="2000" y="3322"/>
                    <a:pt x="1917" y="3239"/>
                  </a:cubicBezTo>
                  <a:cubicBezTo>
                    <a:pt x="1858" y="3180"/>
                    <a:pt x="1858" y="3120"/>
                    <a:pt x="1858" y="3049"/>
                  </a:cubicBezTo>
                  <a:cubicBezTo>
                    <a:pt x="1858" y="2882"/>
                    <a:pt x="1893" y="2727"/>
                    <a:pt x="1965" y="2572"/>
                  </a:cubicBezTo>
                  <a:cubicBezTo>
                    <a:pt x="2143" y="2132"/>
                    <a:pt x="2024" y="1703"/>
                    <a:pt x="1881" y="1275"/>
                  </a:cubicBezTo>
                  <a:cubicBezTo>
                    <a:pt x="1858" y="1215"/>
                    <a:pt x="1810" y="1167"/>
                    <a:pt x="1703" y="11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3"/>
            <p:cNvSpPr/>
            <p:nvPr/>
          </p:nvSpPr>
          <p:spPr>
            <a:xfrm>
              <a:off x="4770081" y="4091259"/>
              <a:ext cx="376392" cy="284190"/>
            </a:xfrm>
            <a:custGeom>
              <a:rect b="b" l="l" r="r" t="t"/>
              <a:pathLst>
                <a:path extrusionOk="0" h="3597" w="4764">
                  <a:moveTo>
                    <a:pt x="2061" y="3596"/>
                  </a:moveTo>
                  <a:cubicBezTo>
                    <a:pt x="1775" y="3227"/>
                    <a:pt x="1608" y="2870"/>
                    <a:pt x="1346" y="2572"/>
                  </a:cubicBezTo>
                  <a:cubicBezTo>
                    <a:pt x="1215" y="2418"/>
                    <a:pt x="1203" y="2215"/>
                    <a:pt x="1203" y="2013"/>
                  </a:cubicBezTo>
                  <a:cubicBezTo>
                    <a:pt x="1203" y="1882"/>
                    <a:pt x="1299" y="1763"/>
                    <a:pt x="1180" y="1572"/>
                  </a:cubicBezTo>
                  <a:cubicBezTo>
                    <a:pt x="846" y="1953"/>
                    <a:pt x="989" y="2346"/>
                    <a:pt x="1061" y="2739"/>
                  </a:cubicBezTo>
                  <a:cubicBezTo>
                    <a:pt x="680" y="2644"/>
                    <a:pt x="346" y="2537"/>
                    <a:pt x="1" y="2310"/>
                  </a:cubicBezTo>
                  <a:cubicBezTo>
                    <a:pt x="263" y="2060"/>
                    <a:pt x="489" y="1799"/>
                    <a:pt x="763" y="1584"/>
                  </a:cubicBezTo>
                  <a:cubicBezTo>
                    <a:pt x="965" y="1429"/>
                    <a:pt x="1144" y="1203"/>
                    <a:pt x="1477" y="1287"/>
                  </a:cubicBezTo>
                  <a:cubicBezTo>
                    <a:pt x="1692" y="1334"/>
                    <a:pt x="1823" y="1120"/>
                    <a:pt x="1965" y="989"/>
                  </a:cubicBezTo>
                  <a:cubicBezTo>
                    <a:pt x="2251" y="691"/>
                    <a:pt x="2251" y="691"/>
                    <a:pt x="2537" y="965"/>
                  </a:cubicBezTo>
                  <a:cubicBezTo>
                    <a:pt x="2668" y="1096"/>
                    <a:pt x="2823" y="1144"/>
                    <a:pt x="2989" y="1096"/>
                  </a:cubicBezTo>
                  <a:cubicBezTo>
                    <a:pt x="3156" y="1037"/>
                    <a:pt x="3251" y="906"/>
                    <a:pt x="3275" y="727"/>
                  </a:cubicBezTo>
                  <a:cubicBezTo>
                    <a:pt x="3287" y="644"/>
                    <a:pt x="3287" y="560"/>
                    <a:pt x="3299" y="477"/>
                  </a:cubicBezTo>
                  <a:cubicBezTo>
                    <a:pt x="3299" y="24"/>
                    <a:pt x="3299" y="24"/>
                    <a:pt x="3739" y="13"/>
                  </a:cubicBezTo>
                  <a:cubicBezTo>
                    <a:pt x="3835" y="1"/>
                    <a:pt x="3930" y="1"/>
                    <a:pt x="4037" y="13"/>
                  </a:cubicBezTo>
                  <a:cubicBezTo>
                    <a:pt x="4418" y="24"/>
                    <a:pt x="4418" y="36"/>
                    <a:pt x="4466" y="441"/>
                  </a:cubicBezTo>
                  <a:cubicBezTo>
                    <a:pt x="4537" y="1025"/>
                    <a:pt x="4632" y="1608"/>
                    <a:pt x="4728" y="2191"/>
                  </a:cubicBezTo>
                  <a:cubicBezTo>
                    <a:pt x="4763" y="2441"/>
                    <a:pt x="4751" y="2644"/>
                    <a:pt x="4549" y="2811"/>
                  </a:cubicBezTo>
                  <a:cubicBezTo>
                    <a:pt x="4382" y="2953"/>
                    <a:pt x="4370" y="3215"/>
                    <a:pt x="4109" y="3334"/>
                  </a:cubicBezTo>
                  <a:cubicBezTo>
                    <a:pt x="3942" y="3049"/>
                    <a:pt x="3847" y="2727"/>
                    <a:pt x="3751" y="2406"/>
                  </a:cubicBezTo>
                  <a:cubicBezTo>
                    <a:pt x="3680" y="2156"/>
                    <a:pt x="3608" y="1894"/>
                    <a:pt x="3418" y="1691"/>
                  </a:cubicBezTo>
                  <a:cubicBezTo>
                    <a:pt x="3358" y="1632"/>
                    <a:pt x="3287" y="1572"/>
                    <a:pt x="3204" y="1620"/>
                  </a:cubicBezTo>
                  <a:cubicBezTo>
                    <a:pt x="3120" y="1668"/>
                    <a:pt x="3156" y="1763"/>
                    <a:pt x="3192" y="1834"/>
                  </a:cubicBezTo>
                  <a:cubicBezTo>
                    <a:pt x="3442" y="2370"/>
                    <a:pt x="3442" y="2370"/>
                    <a:pt x="3013" y="2739"/>
                  </a:cubicBezTo>
                  <a:cubicBezTo>
                    <a:pt x="2704" y="3001"/>
                    <a:pt x="2406" y="3287"/>
                    <a:pt x="2061" y="35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3"/>
            <p:cNvSpPr/>
            <p:nvPr/>
          </p:nvSpPr>
          <p:spPr>
            <a:xfrm>
              <a:off x="4838818" y="3830692"/>
              <a:ext cx="172157" cy="353796"/>
            </a:xfrm>
            <a:custGeom>
              <a:rect b="b" l="l" r="r" t="t"/>
              <a:pathLst>
                <a:path extrusionOk="0" h="4478" w="2179">
                  <a:moveTo>
                    <a:pt x="0" y="4477"/>
                  </a:moveTo>
                  <a:cubicBezTo>
                    <a:pt x="71" y="4061"/>
                    <a:pt x="143" y="3751"/>
                    <a:pt x="417" y="3549"/>
                  </a:cubicBezTo>
                  <a:cubicBezTo>
                    <a:pt x="774" y="3275"/>
                    <a:pt x="786" y="2906"/>
                    <a:pt x="702" y="2525"/>
                  </a:cubicBezTo>
                  <a:cubicBezTo>
                    <a:pt x="572" y="1918"/>
                    <a:pt x="405" y="1310"/>
                    <a:pt x="595" y="679"/>
                  </a:cubicBezTo>
                  <a:cubicBezTo>
                    <a:pt x="631" y="548"/>
                    <a:pt x="488" y="417"/>
                    <a:pt x="512" y="263"/>
                  </a:cubicBezTo>
                  <a:cubicBezTo>
                    <a:pt x="524" y="108"/>
                    <a:pt x="548" y="1"/>
                    <a:pt x="738" y="24"/>
                  </a:cubicBezTo>
                  <a:cubicBezTo>
                    <a:pt x="929" y="36"/>
                    <a:pt x="1131" y="24"/>
                    <a:pt x="1322" y="36"/>
                  </a:cubicBezTo>
                  <a:cubicBezTo>
                    <a:pt x="1786" y="48"/>
                    <a:pt x="1857" y="120"/>
                    <a:pt x="1786" y="560"/>
                  </a:cubicBezTo>
                  <a:cubicBezTo>
                    <a:pt x="1679" y="1156"/>
                    <a:pt x="1715" y="1751"/>
                    <a:pt x="1691" y="2346"/>
                  </a:cubicBezTo>
                  <a:cubicBezTo>
                    <a:pt x="1679" y="2739"/>
                    <a:pt x="1762" y="3096"/>
                    <a:pt x="1988" y="3418"/>
                  </a:cubicBezTo>
                  <a:cubicBezTo>
                    <a:pt x="2060" y="3525"/>
                    <a:pt x="2143" y="3632"/>
                    <a:pt x="2167" y="3763"/>
                  </a:cubicBezTo>
                  <a:cubicBezTo>
                    <a:pt x="2179" y="3906"/>
                    <a:pt x="2179" y="4049"/>
                    <a:pt x="2036" y="4120"/>
                  </a:cubicBezTo>
                  <a:cubicBezTo>
                    <a:pt x="1881" y="4192"/>
                    <a:pt x="1857" y="4037"/>
                    <a:pt x="1786" y="3954"/>
                  </a:cubicBezTo>
                  <a:cubicBezTo>
                    <a:pt x="1536" y="3703"/>
                    <a:pt x="1310" y="3692"/>
                    <a:pt x="1060" y="3930"/>
                  </a:cubicBezTo>
                  <a:cubicBezTo>
                    <a:pt x="964" y="4025"/>
                    <a:pt x="881" y="4132"/>
                    <a:pt x="798" y="4239"/>
                  </a:cubicBezTo>
                  <a:cubicBezTo>
                    <a:pt x="750" y="4275"/>
                    <a:pt x="679" y="4358"/>
                    <a:pt x="643" y="4311"/>
                  </a:cubicBezTo>
                  <a:cubicBezTo>
                    <a:pt x="381" y="4049"/>
                    <a:pt x="238" y="4323"/>
                    <a:pt x="0" y="447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3"/>
            <p:cNvSpPr/>
            <p:nvPr/>
          </p:nvSpPr>
          <p:spPr>
            <a:xfrm>
              <a:off x="4995885" y="4395123"/>
              <a:ext cx="188196" cy="275657"/>
            </a:xfrm>
            <a:custGeom>
              <a:rect b="b" l="l" r="r" t="t"/>
              <a:pathLst>
                <a:path extrusionOk="0" h="3489" w="2382">
                  <a:moveTo>
                    <a:pt x="1465" y="0"/>
                  </a:moveTo>
                  <a:cubicBezTo>
                    <a:pt x="1727" y="346"/>
                    <a:pt x="1953" y="643"/>
                    <a:pt x="2191" y="929"/>
                  </a:cubicBezTo>
                  <a:cubicBezTo>
                    <a:pt x="2382" y="1143"/>
                    <a:pt x="2346" y="1310"/>
                    <a:pt x="2167" y="1489"/>
                  </a:cubicBezTo>
                  <a:cubicBezTo>
                    <a:pt x="2120" y="1548"/>
                    <a:pt x="2060" y="1608"/>
                    <a:pt x="1989" y="1643"/>
                  </a:cubicBezTo>
                  <a:cubicBezTo>
                    <a:pt x="1751" y="1774"/>
                    <a:pt x="1727" y="1965"/>
                    <a:pt x="1822" y="2191"/>
                  </a:cubicBezTo>
                  <a:cubicBezTo>
                    <a:pt x="1846" y="2251"/>
                    <a:pt x="1858" y="2322"/>
                    <a:pt x="1870" y="2382"/>
                  </a:cubicBezTo>
                  <a:cubicBezTo>
                    <a:pt x="1929" y="2691"/>
                    <a:pt x="2024" y="3048"/>
                    <a:pt x="1858" y="3298"/>
                  </a:cubicBezTo>
                  <a:cubicBezTo>
                    <a:pt x="1727" y="3489"/>
                    <a:pt x="1370" y="3358"/>
                    <a:pt x="1108" y="3394"/>
                  </a:cubicBezTo>
                  <a:cubicBezTo>
                    <a:pt x="1060" y="3406"/>
                    <a:pt x="1012" y="3406"/>
                    <a:pt x="965" y="3406"/>
                  </a:cubicBezTo>
                  <a:cubicBezTo>
                    <a:pt x="286" y="3406"/>
                    <a:pt x="250" y="3370"/>
                    <a:pt x="203" y="2679"/>
                  </a:cubicBezTo>
                  <a:cubicBezTo>
                    <a:pt x="191" y="2548"/>
                    <a:pt x="227" y="2405"/>
                    <a:pt x="179" y="2286"/>
                  </a:cubicBezTo>
                  <a:cubicBezTo>
                    <a:pt x="0" y="1810"/>
                    <a:pt x="203" y="1465"/>
                    <a:pt x="512" y="1131"/>
                  </a:cubicBezTo>
                  <a:cubicBezTo>
                    <a:pt x="679" y="953"/>
                    <a:pt x="846" y="774"/>
                    <a:pt x="1000" y="584"/>
                  </a:cubicBezTo>
                  <a:cubicBezTo>
                    <a:pt x="1143" y="405"/>
                    <a:pt x="1286" y="227"/>
                    <a:pt x="1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3"/>
            <p:cNvSpPr/>
            <p:nvPr/>
          </p:nvSpPr>
          <p:spPr>
            <a:xfrm>
              <a:off x="4603612" y="4333023"/>
              <a:ext cx="173184" cy="266334"/>
            </a:xfrm>
            <a:custGeom>
              <a:rect b="b" l="l" r="r" t="t"/>
              <a:pathLst>
                <a:path extrusionOk="0" h="3371" w="2192">
                  <a:moveTo>
                    <a:pt x="0" y="1691"/>
                  </a:moveTo>
                  <a:cubicBezTo>
                    <a:pt x="12" y="667"/>
                    <a:pt x="631" y="48"/>
                    <a:pt x="1465" y="12"/>
                  </a:cubicBezTo>
                  <a:cubicBezTo>
                    <a:pt x="1608" y="1"/>
                    <a:pt x="1679" y="60"/>
                    <a:pt x="1703" y="203"/>
                  </a:cubicBezTo>
                  <a:cubicBezTo>
                    <a:pt x="1715" y="334"/>
                    <a:pt x="1798" y="501"/>
                    <a:pt x="1632" y="596"/>
                  </a:cubicBezTo>
                  <a:cubicBezTo>
                    <a:pt x="1536" y="655"/>
                    <a:pt x="1405" y="679"/>
                    <a:pt x="1322" y="739"/>
                  </a:cubicBezTo>
                  <a:cubicBezTo>
                    <a:pt x="1084" y="905"/>
                    <a:pt x="1084" y="1120"/>
                    <a:pt x="1322" y="1298"/>
                  </a:cubicBezTo>
                  <a:cubicBezTo>
                    <a:pt x="1382" y="1358"/>
                    <a:pt x="1465" y="1382"/>
                    <a:pt x="1536" y="1417"/>
                  </a:cubicBezTo>
                  <a:cubicBezTo>
                    <a:pt x="1727" y="1548"/>
                    <a:pt x="1763" y="1727"/>
                    <a:pt x="1667" y="1941"/>
                  </a:cubicBezTo>
                  <a:cubicBezTo>
                    <a:pt x="1429" y="2465"/>
                    <a:pt x="1429" y="2465"/>
                    <a:pt x="1894" y="2739"/>
                  </a:cubicBezTo>
                  <a:cubicBezTo>
                    <a:pt x="1941" y="2763"/>
                    <a:pt x="1977" y="2787"/>
                    <a:pt x="2025" y="2810"/>
                  </a:cubicBezTo>
                  <a:cubicBezTo>
                    <a:pt x="2191" y="2953"/>
                    <a:pt x="2179" y="3108"/>
                    <a:pt x="1977" y="3180"/>
                  </a:cubicBezTo>
                  <a:cubicBezTo>
                    <a:pt x="1501" y="3346"/>
                    <a:pt x="1036" y="3370"/>
                    <a:pt x="643" y="2977"/>
                  </a:cubicBezTo>
                  <a:cubicBezTo>
                    <a:pt x="250" y="2572"/>
                    <a:pt x="24" y="2096"/>
                    <a:pt x="0" y="16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3"/>
            <p:cNvSpPr/>
            <p:nvPr/>
          </p:nvSpPr>
          <p:spPr>
            <a:xfrm>
              <a:off x="4715566" y="4298260"/>
              <a:ext cx="194753" cy="250296"/>
            </a:xfrm>
            <a:custGeom>
              <a:rect b="b" l="l" r="r" t="t"/>
              <a:pathLst>
                <a:path extrusionOk="0" h="3168" w="2465">
                  <a:moveTo>
                    <a:pt x="0" y="1476"/>
                  </a:moveTo>
                  <a:cubicBezTo>
                    <a:pt x="655" y="1167"/>
                    <a:pt x="655" y="1167"/>
                    <a:pt x="512" y="488"/>
                  </a:cubicBezTo>
                  <a:cubicBezTo>
                    <a:pt x="500" y="417"/>
                    <a:pt x="477" y="322"/>
                    <a:pt x="488" y="250"/>
                  </a:cubicBezTo>
                  <a:cubicBezTo>
                    <a:pt x="488" y="83"/>
                    <a:pt x="596" y="0"/>
                    <a:pt x="750" y="60"/>
                  </a:cubicBezTo>
                  <a:cubicBezTo>
                    <a:pt x="1274" y="262"/>
                    <a:pt x="1786" y="488"/>
                    <a:pt x="2239" y="822"/>
                  </a:cubicBezTo>
                  <a:cubicBezTo>
                    <a:pt x="2298" y="857"/>
                    <a:pt x="2298" y="941"/>
                    <a:pt x="2274" y="1000"/>
                  </a:cubicBezTo>
                  <a:cubicBezTo>
                    <a:pt x="2239" y="1060"/>
                    <a:pt x="2167" y="1072"/>
                    <a:pt x="2096" y="1048"/>
                  </a:cubicBezTo>
                  <a:cubicBezTo>
                    <a:pt x="1917" y="988"/>
                    <a:pt x="1727" y="917"/>
                    <a:pt x="1536" y="857"/>
                  </a:cubicBezTo>
                  <a:cubicBezTo>
                    <a:pt x="1500" y="845"/>
                    <a:pt x="1429" y="869"/>
                    <a:pt x="1405" y="905"/>
                  </a:cubicBezTo>
                  <a:cubicBezTo>
                    <a:pt x="1381" y="964"/>
                    <a:pt x="1393" y="1036"/>
                    <a:pt x="1465" y="1072"/>
                  </a:cubicBezTo>
                  <a:cubicBezTo>
                    <a:pt x="1560" y="1119"/>
                    <a:pt x="1667" y="1179"/>
                    <a:pt x="1774" y="1226"/>
                  </a:cubicBezTo>
                  <a:cubicBezTo>
                    <a:pt x="2417" y="1536"/>
                    <a:pt x="2465" y="2143"/>
                    <a:pt x="1870" y="2548"/>
                  </a:cubicBezTo>
                  <a:cubicBezTo>
                    <a:pt x="1727" y="2631"/>
                    <a:pt x="1584" y="2703"/>
                    <a:pt x="1441" y="2774"/>
                  </a:cubicBezTo>
                  <a:cubicBezTo>
                    <a:pt x="1370" y="2738"/>
                    <a:pt x="1334" y="2691"/>
                    <a:pt x="1310" y="2631"/>
                  </a:cubicBezTo>
                  <a:cubicBezTo>
                    <a:pt x="1262" y="2524"/>
                    <a:pt x="1298" y="2310"/>
                    <a:pt x="1096" y="2393"/>
                  </a:cubicBezTo>
                  <a:cubicBezTo>
                    <a:pt x="941" y="2465"/>
                    <a:pt x="1024" y="2619"/>
                    <a:pt x="1084" y="2738"/>
                  </a:cubicBezTo>
                  <a:cubicBezTo>
                    <a:pt x="1131" y="2834"/>
                    <a:pt x="1227" y="2917"/>
                    <a:pt x="1096" y="3036"/>
                  </a:cubicBezTo>
                  <a:cubicBezTo>
                    <a:pt x="953" y="3167"/>
                    <a:pt x="846" y="3119"/>
                    <a:pt x="703" y="3024"/>
                  </a:cubicBezTo>
                  <a:cubicBezTo>
                    <a:pt x="381" y="2798"/>
                    <a:pt x="381" y="2810"/>
                    <a:pt x="524" y="2441"/>
                  </a:cubicBezTo>
                  <a:cubicBezTo>
                    <a:pt x="643" y="2143"/>
                    <a:pt x="584" y="1881"/>
                    <a:pt x="334" y="1691"/>
                  </a:cubicBezTo>
                  <a:cubicBezTo>
                    <a:pt x="250" y="1619"/>
                    <a:pt x="155" y="1560"/>
                    <a:pt x="0" y="14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3"/>
            <p:cNvSpPr/>
            <p:nvPr/>
          </p:nvSpPr>
          <p:spPr>
            <a:xfrm>
              <a:off x="4994937" y="3819394"/>
              <a:ext cx="185352" cy="201390"/>
            </a:xfrm>
            <a:custGeom>
              <a:rect b="b" l="l" r="r" t="t"/>
              <a:pathLst>
                <a:path extrusionOk="0" h="2549" w="2346">
                  <a:moveTo>
                    <a:pt x="2239" y="1"/>
                  </a:moveTo>
                  <a:cubicBezTo>
                    <a:pt x="2346" y="275"/>
                    <a:pt x="2346" y="525"/>
                    <a:pt x="2286" y="787"/>
                  </a:cubicBezTo>
                  <a:cubicBezTo>
                    <a:pt x="2179" y="1334"/>
                    <a:pt x="1965" y="1846"/>
                    <a:pt x="1739" y="2358"/>
                  </a:cubicBezTo>
                  <a:cubicBezTo>
                    <a:pt x="1667" y="2525"/>
                    <a:pt x="1584" y="2549"/>
                    <a:pt x="1441" y="2525"/>
                  </a:cubicBezTo>
                  <a:cubicBezTo>
                    <a:pt x="1322" y="2501"/>
                    <a:pt x="1203" y="2477"/>
                    <a:pt x="1108" y="2430"/>
                  </a:cubicBezTo>
                  <a:cubicBezTo>
                    <a:pt x="846" y="2311"/>
                    <a:pt x="584" y="2215"/>
                    <a:pt x="298" y="2227"/>
                  </a:cubicBezTo>
                  <a:cubicBezTo>
                    <a:pt x="108" y="2227"/>
                    <a:pt x="0" y="2120"/>
                    <a:pt x="12" y="1918"/>
                  </a:cubicBezTo>
                  <a:cubicBezTo>
                    <a:pt x="24" y="1632"/>
                    <a:pt x="36" y="1358"/>
                    <a:pt x="48" y="1072"/>
                  </a:cubicBezTo>
                  <a:cubicBezTo>
                    <a:pt x="48" y="906"/>
                    <a:pt x="143" y="846"/>
                    <a:pt x="298" y="858"/>
                  </a:cubicBezTo>
                  <a:cubicBezTo>
                    <a:pt x="465" y="882"/>
                    <a:pt x="631" y="882"/>
                    <a:pt x="798" y="894"/>
                  </a:cubicBezTo>
                  <a:cubicBezTo>
                    <a:pt x="929" y="894"/>
                    <a:pt x="1084" y="906"/>
                    <a:pt x="1155" y="775"/>
                  </a:cubicBezTo>
                  <a:cubicBezTo>
                    <a:pt x="1405" y="382"/>
                    <a:pt x="1929" y="358"/>
                    <a:pt x="2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3"/>
            <p:cNvSpPr/>
            <p:nvPr/>
          </p:nvSpPr>
          <p:spPr>
            <a:xfrm>
              <a:off x="5042895" y="3358462"/>
              <a:ext cx="182586" cy="215532"/>
            </a:xfrm>
            <a:custGeom>
              <a:rect b="b" l="l" r="r" t="t"/>
              <a:pathLst>
                <a:path extrusionOk="0" h="2728" w="2311">
                  <a:moveTo>
                    <a:pt x="370" y="1"/>
                  </a:moveTo>
                  <a:cubicBezTo>
                    <a:pt x="679" y="322"/>
                    <a:pt x="1048" y="382"/>
                    <a:pt x="1429" y="370"/>
                  </a:cubicBezTo>
                  <a:cubicBezTo>
                    <a:pt x="1668" y="370"/>
                    <a:pt x="1882" y="406"/>
                    <a:pt x="2072" y="572"/>
                  </a:cubicBezTo>
                  <a:cubicBezTo>
                    <a:pt x="2227" y="691"/>
                    <a:pt x="2310" y="882"/>
                    <a:pt x="2263" y="1048"/>
                  </a:cubicBezTo>
                  <a:cubicBezTo>
                    <a:pt x="2156" y="1429"/>
                    <a:pt x="2096" y="1846"/>
                    <a:pt x="1799" y="2168"/>
                  </a:cubicBezTo>
                  <a:cubicBezTo>
                    <a:pt x="1287" y="2727"/>
                    <a:pt x="477" y="2584"/>
                    <a:pt x="167" y="1882"/>
                  </a:cubicBezTo>
                  <a:cubicBezTo>
                    <a:pt x="13" y="1525"/>
                    <a:pt x="72" y="1179"/>
                    <a:pt x="24" y="822"/>
                  </a:cubicBezTo>
                  <a:cubicBezTo>
                    <a:pt x="1" y="679"/>
                    <a:pt x="108" y="572"/>
                    <a:pt x="215" y="489"/>
                  </a:cubicBezTo>
                  <a:cubicBezTo>
                    <a:pt x="358" y="370"/>
                    <a:pt x="417" y="215"/>
                    <a:pt x="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3"/>
            <p:cNvSpPr/>
            <p:nvPr/>
          </p:nvSpPr>
          <p:spPr>
            <a:xfrm>
              <a:off x="4992093" y="3243743"/>
              <a:ext cx="262542" cy="150588"/>
            </a:xfrm>
            <a:custGeom>
              <a:rect b="b" l="l" r="r" t="t"/>
              <a:pathLst>
                <a:path extrusionOk="0" h="1906" w="3323">
                  <a:moveTo>
                    <a:pt x="1930" y="24"/>
                  </a:moveTo>
                  <a:cubicBezTo>
                    <a:pt x="2692" y="24"/>
                    <a:pt x="3096" y="405"/>
                    <a:pt x="3239" y="1167"/>
                  </a:cubicBezTo>
                  <a:cubicBezTo>
                    <a:pt x="3275" y="1417"/>
                    <a:pt x="3323" y="1631"/>
                    <a:pt x="3001" y="1750"/>
                  </a:cubicBezTo>
                  <a:cubicBezTo>
                    <a:pt x="2906" y="1786"/>
                    <a:pt x="2834" y="1834"/>
                    <a:pt x="2763" y="1762"/>
                  </a:cubicBezTo>
                  <a:cubicBezTo>
                    <a:pt x="2608" y="1607"/>
                    <a:pt x="2406" y="1596"/>
                    <a:pt x="2203" y="1596"/>
                  </a:cubicBezTo>
                  <a:cubicBezTo>
                    <a:pt x="1834" y="1596"/>
                    <a:pt x="1477" y="1536"/>
                    <a:pt x="1227" y="1226"/>
                  </a:cubicBezTo>
                  <a:cubicBezTo>
                    <a:pt x="1144" y="1107"/>
                    <a:pt x="1013" y="1060"/>
                    <a:pt x="882" y="1107"/>
                  </a:cubicBezTo>
                  <a:cubicBezTo>
                    <a:pt x="703" y="1167"/>
                    <a:pt x="763" y="1322"/>
                    <a:pt x="751" y="1441"/>
                  </a:cubicBezTo>
                  <a:cubicBezTo>
                    <a:pt x="739" y="1512"/>
                    <a:pt x="763" y="1584"/>
                    <a:pt x="739" y="1631"/>
                  </a:cubicBezTo>
                  <a:cubicBezTo>
                    <a:pt x="679" y="1762"/>
                    <a:pt x="620" y="1881"/>
                    <a:pt x="465" y="1893"/>
                  </a:cubicBezTo>
                  <a:cubicBezTo>
                    <a:pt x="334" y="1905"/>
                    <a:pt x="334" y="1762"/>
                    <a:pt x="298" y="1691"/>
                  </a:cubicBezTo>
                  <a:cubicBezTo>
                    <a:pt x="1" y="1203"/>
                    <a:pt x="48" y="988"/>
                    <a:pt x="537" y="679"/>
                  </a:cubicBezTo>
                  <a:cubicBezTo>
                    <a:pt x="822" y="488"/>
                    <a:pt x="1120" y="310"/>
                    <a:pt x="1418" y="131"/>
                  </a:cubicBezTo>
                  <a:cubicBezTo>
                    <a:pt x="1596" y="36"/>
                    <a:pt x="1787" y="0"/>
                    <a:pt x="1930" y="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3"/>
            <p:cNvSpPr/>
            <p:nvPr/>
          </p:nvSpPr>
          <p:spPr>
            <a:xfrm>
              <a:off x="4477595" y="3967138"/>
              <a:ext cx="227700" cy="181559"/>
            </a:xfrm>
            <a:custGeom>
              <a:rect b="b" l="l" r="r" t="t"/>
              <a:pathLst>
                <a:path extrusionOk="0" h="2298" w="2882">
                  <a:moveTo>
                    <a:pt x="0" y="1595"/>
                  </a:moveTo>
                  <a:cubicBezTo>
                    <a:pt x="607" y="988"/>
                    <a:pt x="1310" y="548"/>
                    <a:pt x="1953" y="0"/>
                  </a:cubicBezTo>
                  <a:cubicBezTo>
                    <a:pt x="2334" y="238"/>
                    <a:pt x="2465" y="691"/>
                    <a:pt x="2798" y="953"/>
                  </a:cubicBezTo>
                  <a:cubicBezTo>
                    <a:pt x="2881" y="1012"/>
                    <a:pt x="2858" y="1095"/>
                    <a:pt x="2798" y="1167"/>
                  </a:cubicBezTo>
                  <a:cubicBezTo>
                    <a:pt x="2774" y="1214"/>
                    <a:pt x="2750" y="1262"/>
                    <a:pt x="2703" y="1286"/>
                  </a:cubicBezTo>
                  <a:cubicBezTo>
                    <a:pt x="2167" y="1595"/>
                    <a:pt x="1631" y="1917"/>
                    <a:pt x="1095" y="2227"/>
                  </a:cubicBezTo>
                  <a:cubicBezTo>
                    <a:pt x="988" y="2298"/>
                    <a:pt x="869" y="2250"/>
                    <a:pt x="774" y="2179"/>
                  </a:cubicBezTo>
                  <a:cubicBezTo>
                    <a:pt x="512" y="2024"/>
                    <a:pt x="250" y="1846"/>
                    <a:pt x="0" y="159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3"/>
            <p:cNvSpPr/>
            <p:nvPr/>
          </p:nvSpPr>
          <p:spPr>
            <a:xfrm>
              <a:off x="5165199" y="3826030"/>
              <a:ext cx="118590" cy="293513"/>
            </a:xfrm>
            <a:custGeom>
              <a:rect b="b" l="l" r="r" t="t"/>
              <a:pathLst>
                <a:path extrusionOk="0" h="3715" w="1501">
                  <a:moveTo>
                    <a:pt x="1155" y="3417"/>
                  </a:moveTo>
                  <a:cubicBezTo>
                    <a:pt x="417" y="3286"/>
                    <a:pt x="417" y="3286"/>
                    <a:pt x="143" y="3715"/>
                  </a:cubicBezTo>
                  <a:cubicBezTo>
                    <a:pt x="0" y="3560"/>
                    <a:pt x="24" y="3381"/>
                    <a:pt x="60" y="3215"/>
                  </a:cubicBezTo>
                  <a:cubicBezTo>
                    <a:pt x="179" y="2584"/>
                    <a:pt x="203" y="1941"/>
                    <a:pt x="346" y="1310"/>
                  </a:cubicBezTo>
                  <a:cubicBezTo>
                    <a:pt x="405" y="1036"/>
                    <a:pt x="441" y="738"/>
                    <a:pt x="441" y="441"/>
                  </a:cubicBezTo>
                  <a:cubicBezTo>
                    <a:pt x="453" y="286"/>
                    <a:pt x="524" y="226"/>
                    <a:pt x="679" y="191"/>
                  </a:cubicBezTo>
                  <a:cubicBezTo>
                    <a:pt x="1465" y="0"/>
                    <a:pt x="1501" y="24"/>
                    <a:pt x="1310" y="798"/>
                  </a:cubicBezTo>
                  <a:cubicBezTo>
                    <a:pt x="1179" y="1405"/>
                    <a:pt x="1143" y="2024"/>
                    <a:pt x="1048" y="2643"/>
                  </a:cubicBezTo>
                  <a:cubicBezTo>
                    <a:pt x="1001" y="2893"/>
                    <a:pt x="1024" y="3155"/>
                    <a:pt x="1155" y="341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3"/>
            <p:cNvSpPr/>
            <p:nvPr/>
          </p:nvSpPr>
          <p:spPr>
            <a:xfrm>
              <a:off x="4929993" y="4304818"/>
              <a:ext cx="147823" cy="302994"/>
            </a:xfrm>
            <a:custGeom>
              <a:rect b="b" l="l" r="r" t="t"/>
              <a:pathLst>
                <a:path extrusionOk="0" h="3835" w="1871">
                  <a:moveTo>
                    <a:pt x="632" y="3834"/>
                  </a:moveTo>
                  <a:cubicBezTo>
                    <a:pt x="120" y="3596"/>
                    <a:pt x="1" y="3382"/>
                    <a:pt x="239" y="2989"/>
                  </a:cubicBezTo>
                  <a:cubicBezTo>
                    <a:pt x="525" y="2525"/>
                    <a:pt x="418" y="2024"/>
                    <a:pt x="465" y="1548"/>
                  </a:cubicBezTo>
                  <a:cubicBezTo>
                    <a:pt x="465" y="1512"/>
                    <a:pt x="465" y="1465"/>
                    <a:pt x="453" y="1453"/>
                  </a:cubicBezTo>
                  <a:cubicBezTo>
                    <a:pt x="60" y="1072"/>
                    <a:pt x="418" y="893"/>
                    <a:pt x="656" y="691"/>
                  </a:cubicBezTo>
                  <a:cubicBezTo>
                    <a:pt x="930" y="477"/>
                    <a:pt x="1156" y="203"/>
                    <a:pt x="1501" y="0"/>
                  </a:cubicBezTo>
                  <a:cubicBezTo>
                    <a:pt x="1608" y="262"/>
                    <a:pt x="1739" y="512"/>
                    <a:pt x="1811" y="762"/>
                  </a:cubicBezTo>
                  <a:cubicBezTo>
                    <a:pt x="1870" y="989"/>
                    <a:pt x="1858" y="1227"/>
                    <a:pt x="1680" y="1417"/>
                  </a:cubicBezTo>
                  <a:cubicBezTo>
                    <a:pt x="1489" y="1620"/>
                    <a:pt x="1311" y="1846"/>
                    <a:pt x="1120" y="2048"/>
                  </a:cubicBezTo>
                  <a:cubicBezTo>
                    <a:pt x="751" y="2441"/>
                    <a:pt x="549" y="2894"/>
                    <a:pt x="632" y="3441"/>
                  </a:cubicBezTo>
                  <a:cubicBezTo>
                    <a:pt x="656" y="3560"/>
                    <a:pt x="632" y="3668"/>
                    <a:pt x="632" y="38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3"/>
            <p:cNvSpPr/>
            <p:nvPr/>
          </p:nvSpPr>
          <p:spPr>
            <a:xfrm>
              <a:off x="4768264" y="3774280"/>
              <a:ext cx="98838" cy="259698"/>
            </a:xfrm>
            <a:custGeom>
              <a:rect b="b" l="l" r="r" t="t"/>
              <a:pathLst>
                <a:path extrusionOk="0" h="3287" w="1251">
                  <a:moveTo>
                    <a:pt x="1084" y="917"/>
                  </a:moveTo>
                  <a:cubicBezTo>
                    <a:pt x="857" y="905"/>
                    <a:pt x="774" y="727"/>
                    <a:pt x="631" y="619"/>
                  </a:cubicBezTo>
                  <a:cubicBezTo>
                    <a:pt x="583" y="572"/>
                    <a:pt x="524" y="536"/>
                    <a:pt x="452" y="584"/>
                  </a:cubicBezTo>
                  <a:cubicBezTo>
                    <a:pt x="393" y="643"/>
                    <a:pt x="405" y="715"/>
                    <a:pt x="441" y="762"/>
                  </a:cubicBezTo>
                  <a:cubicBezTo>
                    <a:pt x="548" y="941"/>
                    <a:pt x="691" y="1084"/>
                    <a:pt x="857" y="1191"/>
                  </a:cubicBezTo>
                  <a:cubicBezTo>
                    <a:pt x="1060" y="1322"/>
                    <a:pt x="1119" y="1500"/>
                    <a:pt x="1107" y="1739"/>
                  </a:cubicBezTo>
                  <a:cubicBezTo>
                    <a:pt x="1084" y="2143"/>
                    <a:pt x="1155" y="2560"/>
                    <a:pt x="1214" y="2965"/>
                  </a:cubicBezTo>
                  <a:cubicBezTo>
                    <a:pt x="1226" y="3084"/>
                    <a:pt x="1250" y="3215"/>
                    <a:pt x="1095" y="3251"/>
                  </a:cubicBezTo>
                  <a:cubicBezTo>
                    <a:pt x="976" y="3286"/>
                    <a:pt x="929" y="3179"/>
                    <a:pt x="857" y="3108"/>
                  </a:cubicBezTo>
                  <a:cubicBezTo>
                    <a:pt x="488" y="2655"/>
                    <a:pt x="143" y="2203"/>
                    <a:pt x="71" y="1596"/>
                  </a:cubicBezTo>
                  <a:cubicBezTo>
                    <a:pt x="60" y="1500"/>
                    <a:pt x="0" y="1346"/>
                    <a:pt x="36" y="1322"/>
                  </a:cubicBezTo>
                  <a:cubicBezTo>
                    <a:pt x="417" y="1072"/>
                    <a:pt x="143" y="619"/>
                    <a:pt x="357" y="357"/>
                  </a:cubicBezTo>
                  <a:cubicBezTo>
                    <a:pt x="476" y="203"/>
                    <a:pt x="667" y="119"/>
                    <a:pt x="845" y="0"/>
                  </a:cubicBezTo>
                  <a:cubicBezTo>
                    <a:pt x="976" y="155"/>
                    <a:pt x="822" y="369"/>
                    <a:pt x="964" y="500"/>
                  </a:cubicBezTo>
                  <a:cubicBezTo>
                    <a:pt x="1107" y="619"/>
                    <a:pt x="1179" y="738"/>
                    <a:pt x="1084" y="91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3"/>
            <p:cNvSpPr/>
            <p:nvPr/>
          </p:nvSpPr>
          <p:spPr>
            <a:xfrm>
              <a:off x="4328902" y="4068663"/>
              <a:ext cx="195781" cy="150588"/>
            </a:xfrm>
            <a:custGeom>
              <a:rect b="b" l="l" r="r" t="t"/>
              <a:pathLst>
                <a:path extrusionOk="0" h="1906" w="2478">
                  <a:moveTo>
                    <a:pt x="2477" y="1132"/>
                  </a:moveTo>
                  <a:cubicBezTo>
                    <a:pt x="2370" y="1287"/>
                    <a:pt x="2275" y="1442"/>
                    <a:pt x="2168" y="1584"/>
                  </a:cubicBezTo>
                  <a:cubicBezTo>
                    <a:pt x="2084" y="1692"/>
                    <a:pt x="2049" y="1906"/>
                    <a:pt x="1870" y="1846"/>
                  </a:cubicBezTo>
                  <a:cubicBezTo>
                    <a:pt x="1692" y="1787"/>
                    <a:pt x="1453" y="1727"/>
                    <a:pt x="1430" y="1489"/>
                  </a:cubicBezTo>
                  <a:cubicBezTo>
                    <a:pt x="1406" y="1144"/>
                    <a:pt x="1132" y="1049"/>
                    <a:pt x="882" y="930"/>
                  </a:cubicBezTo>
                  <a:cubicBezTo>
                    <a:pt x="703" y="834"/>
                    <a:pt x="513" y="775"/>
                    <a:pt x="334" y="691"/>
                  </a:cubicBezTo>
                  <a:cubicBezTo>
                    <a:pt x="215" y="632"/>
                    <a:pt x="120" y="549"/>
                    <a:pt x="48" y="430"/>
                  </a:cubicBezTo>
                  <a:cubicBezTo>
                    <a:pt x="1" y="310"/>
                    <a:pt x="1" y="203"/>
                    <a:pt x="84" y="96"/>
                  </a:cubicBezTo>
                  <a:cubicBezTo>
                    <a:pt x="156" y="1"/>
                    <a:pt x="251" y="25"/>
                    <a:pt x="346" y="49"/>
                  </a:cubicBezTo>
                  <a:cubicBezTo>
                    <a:pt x="989" y="215"/>
                    <a:pt x="1620" y="358"/>
                    <a:pt x="2108" y="858"/>
                  </a:cubicBezTo>
                  <a:cubicBezTo>
                    <a:pt x="2215" y="953"/>
                    <a:pt x="2346" y="1037"/>
                    <a:pt x="2477" y="113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3"/>
            <p:cNvSpPr/>
            <p:nvPr/>
          </p:nvSpPr>
          <p:spPr>
            <a:xfrm>
              <a:off x="5501930" y="4063054"/>
              <a:ext cx="211740" cy="109188"/>
            </a:xfrm>
            <a:custGeom>
              <a:rect b="b" l="l" r="r" t="t"/>
              <a:pathLst>
                <a:path extrusionOk="0" h="1382" w="2680">
                  <a:moveTo>
                    <a:pt x="2680" y="239"/>
                  </a:moveTo>
                  <a:cubicBezTo>
                    <a:pt x="2406" y="501"/>
                    <a:pt x="2061" y="560"/>
                    <a:pt x="1727" y="655"/>
                  </a:cubicBezTo>
                  <a:cubicBezTo>
                    <a:pt x="1430" y="727"/>
                    <a:pt x="1144" y="762"/>
                    <a:pt x="989" y="1120"/>
                  </a:cubicBezTo>
                  <a:cubicBezTo>
                    <a:pt x="906" y="1334"/>
                    <a:pt x="572" y="1370"/>
                    <a:pt x="334" y="1382"/>
                  </a:cubicBezTo>
                  <a:cubicBezTo>
                    <a:pt x="156" y="1382"/>
                    <a:pt x="1" y="834"/>
                    <a:pt x="120" y="667"/>
                  </a:cubicBezTo>
                  <a:cubicBezTo>
                    <a:pt x="239" y="501"/>
                    <a:pt x="370" y="358"/>
                    <a:pt x="489" y="203"/>
                  </a:cubicBezTo>
                  <a:cubicBezTo>
                    <a:pt x="549" y="131"/>
                    <a:pt x="608" y="84"/>
                    <a:pt x="691" y="72"/>
                  </a:cubicBezTo>
                  <a:cubicBezTo>
                    <a:pt x="1287" y="48"/>
                    <a:pt x="1870" y="0"/>
                    <a:pt x="2466" y="60"/>
                  </a:cubicBezTo>
                  <a:cubicBezTo>
                    <a:pt x="2549" y="60"/>
                    <a:pt x="2620" y="108"/>
                    <a:pt x="2680" y="23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3"/>
            <p:cNvSpPr/>
            <p:nvPr/>
          </p:nvSpPr>
          <p:spPr>
            <a:xfrm>
              <a:off x="5339253" y="3966190"/>
              <a:ext cx="180690" cy="143004"/>
            </a:xfrm>
            <a:custGeom>
              <a:rect b="b" l="l" r="r" t="t"/>
              <a:pathLst>
                <a:path extrusionOk="0" h="1810" w="2287">
                  <a:moveTo>
                    <a:pt x="2286" y="1262"/>
                  </a:moveTo>
                  <a:cubicBezTo>
                    <a:pt x="2262" y="1441"/>
                    <a:pt x="2155" y="1548"/>
                    <a:pt x="2060" y="1655"/>
                  </a:cubicBezTo>
                  <a:cubicBezTo>
                    <a:pt x="1965" y="1762"/>
                    <a:pt x="1858" y="1810"/>
                    <a:pt x="1703" y="1762"/>
                  </a:cubicBezTo>
                  <a:cubicBezTo>
                    <a:pt x="1179" y="1619"/>
                    <a:pt x="691" y="1381"/>
                    <a:pt x="214" y="1119"/>
                  </a:cubicBezTo>
                  <a:cubicBezTo>
                    <a:pt x="24" y="1024"/>
                    <a:pt x="0" y="905"/>
                    <a:pt x="155" y="738"/>
                  </a:cubicBezTo>
                  <a:cubicBezTo>
                    <a:pt x="298" y="584"/>
                    <a:pt x="417" y="393"/>
                    <a:pt x="524" y="214"/>
                  </a:cubicBezTo>
                  <a:cubicBezTo>
                    <a:pt x="643" y="24"/>
                    <a:pt x="762" y="0"/>
                    <a:pt x="917" y="155"/>
                  </a:cubicBezTo>
                  <a:cubicBezTo>
                    <a:pt x="1322" y="595"/>
                    <a:pt x="1798" y="953"/>
                    <a:pt x="2286" y="126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3"/>
            <p:cNvSpPr/>
            <p:nvPr/>
          </p:nvSpPr>
          <p:spPr>
            <a:xfrm>
              <a:off x="4931889" y="4766697"/>
              <a:ext cx="207948" cy="90385"/>
            </a:xfrm>
            <a:custGeom>
              <a:rect b="b" l="l" r="r" t="t"/>
              <a:pathLst>
                <a:path extrusionOk="0" h="1144" w="2632">
                  <a:moveTo>
                    <a:pt x="1" y="953"/>
                  </a:moveTo>
                  <a:cubicBezTo>
                    <a:pt x="417" y="750"/>
                    <a:pt x="810" y="524"/>
                    <a:pt x="1179" y="238"/>
                  </a:cubicBezTo>
                  <a:cubicBezTo>
                    <a:pt x="1263" y="179"/>
                    <a:pt x="1358" y="167"/>
                    <a:pt x="1453" y="155"/>
                  </a:cubicBezTo>
                  <a:cubicBezTo>
                    <a:pt x="1799" y="155"/>
                    <a:pt x="2132" y="72"/>
                    <a:pt x="2489" y="0"/>
                  </a:cubicBezTo>
                  <a:cubicBezTo>
                    <a:pt x="2525" y="179"/>
                    <a:pt x="2572" y="358"/>
                    <a:pt x="2596" y="536"/>
                  </a:cubicBezTo>
                  <a:cubicBezTo>
                    <a:pt x="2632" y="881"/>
                    <a:pt x="2525" y="1036"/>
                    <a:pt x="2191" y="953"/>
                  </a:cubicBezTo>
                  <a:cubicBezTo>
                    <a:pt x="1906" y="881"/>
                    <a:pt x="1644" y="941"/>
                    <a:pt x="1370" y="977"/>
                  </a:cubicBezTo>
                  <a:cubicBezTo>
                    <a:pt x="918" y="1036"/>
                    <a:pt x="465" y="1143"/>
                    <a:pt x="1" y="95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3"/>
            <p:cNvSpPr/>
            <p:nvPr/>
          </p:nvSpPr>
          <p:spPr>
            <a:xfrm>
              <a:off x="4654414" y="3885286"/>
              <a:ext cx="124200" cy="143004"/>
            </a:xfrm>
            <a:custGeom>
              <a:rect b="b" l="l" r="r" t="t"/>
              <a:pathLst>
                <a:path extrusionOk="0" h="1810" w="1572">
                  <a:moveTo>
                    <a:pt x="834" y="1810"/>
                  </a:moveTo>
                  <a:cubicBezTo>
                    <a:pt x="465" y="1572"/>
                    <a:pt x="334" y="1191"/>
                    <a:pt x="72" y="917"/>
                  </a:cubicBezTo>
                  <a:cubicBezTo>
                    <a:pt x="12" y="857"/>
                    <a:pt x="0" y="762"/>
                    <a:pt x="84" y="703"/>
                  </a:cubicBezTo>
                  <a:cubicBezTo>
                    <a:pt x="369" y="512"/>
                    <a:pt x="560" y="203"/>
                    <a:pt x="905" y="72"/>
                  </a:cubicBezTo>
                  <a:cubicBezTo>
                    <a:pt x="1096" y="0"/>
                    <a:pt x="1191" y="36"/>
                    <a:pt x="1215" y="226"/>
                  </a:cubicBezTo>
                  <a:cubicBezTo>
                    <a:pt x="1262" y="619"/>
                    <a:pt x="1405" y="988"/>
                    <a:pt x="1572" y="1346"/>
                  </a:cubicBezTo>
                  <a:cubicBezTo>
                    <a:pt x="1334" y="1524"/>
                    <a:pt x="1012" y="1536"/>
                    <a:pt x="834" y="181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3"/>
            <p:cNvSpPr/>
            <p:nvPr/>
          </p:nvSpPr>
          <p:spPr>
            <a:xfrm>
              <a:off x="5278101" y="3888051"/>
              <a:ext cx="97890" cy="144979"/>
            </a:xfrm>
            <a:custGeom>
              <a:rect b="b" l="l" r="r" t="t"/>
              <a:pathLst>
                <a:path extrusionOk="0" h="1835" w="1239">
                  <a:moveTo>
                    <a:pt x="215" y="1"/>
                  </a:moveTo>
                  <a:cubicBezTo>
                    <a:pt x="560" y="180"/>
                    <a:pt x="834" y="406"/>
                    <a:pt x="1108" y="632"/>
                  </a:cubicBezTo>
                  <a:cubicBezTo>
                    <a:pt x="1238" y="751"/>
                    <a:pt x="1238" y="846"/>
                    <a:pt x="1143" y="977"/>
                  </a:cubicBezTo>
                  <a:cubicBezTo>
                    <a:pt x="1084" y="1061"/>
                    <a:pt x="1024" y="1168"/>
                    <a:pt x="965" y="1263"/>
                  </a:cubicBezTo>
                  <a:cubicBezTo>
                    <a:pt x="584" y="1834"/>
                    <a:pt x="643" y="1715"/>
                    <a:pt x="107" y="1370"/>
                  </a:cubicBezTo>
                  <a:cubicBezTo>
                    <a:pt x="36" y="1323"/>
                    <a:pt x="0" y="1251"/>
                    <a:pt x="0" y="1168"/>
                  </a:cubicBezTo>
                  <a:cubicBezTo>
                    <a:pt x="36" y="787"/>
                    <a:pt x="72" y="394"/>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3"/>
            <p:cNvSpPr/>
            <p:nvPr/>
          </p:nvSpPr>
          <p:spPr>
            <a:xfrm>
              <a:off x="5024091" y="4679236"/>
              <a:ext cx="118590" cy="77190"/>
            </a:xfrm>
            <a:custGeom>
              <a:rect b="b" l="l" r="r" t="t"/>
              <a:pathLst>
                <a:path extrusionOk="0" h="977" w="1501">
                  <a:moveTo>
                    <a:pt x="798" y="71"/>
                  </a:moveTo>
                  <a:cubicBezTo>
                    <a:pt x="1489" y="48"/>
                    <a:pt x="1501" y="60"/>
                    <a:pt x="1358" y="726"/>
                  </a:cubicBezTo>
                  <a:cubicBezTo>
                    <a:pt x="1334" y="810"/>
                    <a:pt x="1298" y="869"/>
                    <a:pt x="1215" y="893"/>
                  </a:cubicBezTo>
                  <a:cubicBezTo>
                    <a:pt x="941" y="976"/>
                    <a:pt x="655" y="976"/>
                    <a:pt x="370" y="964"/>
                  </a:cubicBezTo>
                  <a:cubicBezTo>
                    <a:pt x="262" y="953"/>
                    <a:pt x="191" y="893"/>
                    <a:pt x="179" y="774"/>
                  </a:cubicBezTo>
                  <a:cubicBezTo>
                    <a:pt x="179" y="762"/>
                    <a:pt x="179" y="750"/>
                    <a:pt x="179" y="726"/>
                  </a:cubicBezTo>
                  <a:cubicBezTo>
                    <a:pt x="179" y="0"/>
                    <a:pt x="1" y="60"/>
                    <a:pt x="798" y="7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3"/>
            <p:cNvSpPr/>
            <p:nvPr/>
          </p:nvSpPr>
          <p:spPr>
            <a:xfrm>
              <a:off x="4993989" y="4011304"/>
              <a:ext cx="157146" cy="69685"/>
            </a:xfrm>
            <a:custGeom>
              <a:rect b="b" l="l" r="r" t="t"/>
              <a:pathLst>
                <a:path extrusionOk="0" h="882" w="1989">
                  <a:moveTo>
                    <a:pt x="84" y="72"/>
                  </a:moveTo>
                  <a:cubicBezTo>
                    <a:pt x="727" y="1"/>
                    <a:pt x="1275" y="560"/>
                    <a:pt x="1941" y="370"/>
                  </a:cubicBezTo>
                  <a:cubicBezTo>
                    <a:pt x="1989" y="810"/>
                    <a:pt x="1941" y="882"/>
                    <a:pt x="1572" y="786"/>
                  </a:cubicBezTo>
                  <a:cubicBezTo>
                    <a:pt x="1275" y="727"/>
                    <a:pt x="989" y="739"/>
                    <a:pt x="703" y="775"/>
                  </a:cubicBezTo>
                  <a:cubicBezTo>
                    <a:pt x="132" y="870"/>
                    <a:pt x="1" y="727"/>
                    <a:pt x="36" y="155"/>
                  </a:cubicBezTo>
                  <a:cubicBezTo>
                    <a:pt x="48" y="132"/>
                    <a:pt x="72" y="96"/>
                    <a:pt x="84" y="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3"/>
            <p:cNvSpPr/>
            <p:nvPr/>
          </p:nvSpPr>
          <p:spPr>
            <a:xfrm>
              <a:off x="5146395" y="4637835"/>
              <a:ext cx="79087" cy="104448"/>
            </a:xfrm>
            <a:custGeom>
              <a:rect b="b" l="l" r="r" t="t"/>
              <a:pathLst>
                <a:path extrusionOk="0" h="1322" w="1001">
                  <a:moveTo>
                    <a:pt x="977" y="679"/>
                  </a:moveTo>
                  <a:cubicBezTo>
                    <a:pt x="977" y="715"/>
                    <a:pt x="977" y="738"/>
                    <a:pt x="977" y="774"/>
                  </a:cubicBezTo>
                  <a:cubicBezTo>
                    <a:pt x="1000" y="1155"/>
                    <a:pt x="905" y="1274"/>
                    <a:pt x="536" y="1298"/>
                  </a:cubicBezTo>
                  <a:cubicBezTo>
                    <a:pt x="203" y="1322"/>
                    <a:pt x="0" y="1143"/>
                    <a:pt x="143" y="822"/>
                  </a:cubicBezTo>
                  <a:cubicBezTo>
                    <a:pt x="227" y="667"/>
                    <a:pt x="262" y="476"/>
                    <a:pt x="274" y="298"/>
                  </a:cubicBezTo>
                  <a:cubicBezTo>
                    <a:pt x="298" y="72"/>
                    <a:pt x="381" y="0"/>
                    <a:pt x="619" y="12"/>
                  </a:cubicBezTo>
                  <a:cubicBezTo>
                    <a:pt x="881" y="36"/>
                    <a:pt x="977" y="131"/>
                    <a:pt x="965" y="381"/>
                  </a:cubicBezTo>
                  <a:cubicBezTo>
                    <a:pt x="965" y="476"/>
                    <a:pt x="965" y="572"/>
                    <a:pt x="965" y="679"/>
                  </a:cubicBezTo>
                  <a:cubicBezTo>
                    <a:pt x="965" y="679"/>
                    <a:pt x="977" y="679"/>
                    <a:pt x="977" y="6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3"/>
            <p:cNvSpPr/>
            <p:nvPr/>
          </p:nvSpPr>
          <p:spPr>
            <a:xfrm>
              <a:off x="5162355" y="4509843"/>
              <a:ext cx="58387" cy="112981"/>
            </a:xfrm>
            <a:custGeom>
              <a:rect b="b" l="l" r="r" t="t"/>
              <a:pathLst>
                <a:path extrusionOk="0" h="1430" w="739">
                  <a:moveTo>
                    <a:pt x="715" y="739"/>
                  </a:moveTo>
                  <a:lnTo>
                    <a:pt x="715" y="989"/>
                  </a:lnTo>
                  <a:cubicBezTo>
                    <a:pt x="715" y="1346"/>
                    <a:pt x="596" y="1430"/>
                    <a:pt x="275" y="1346"/>
                  </a:cubicBezTo>
                  <a:cubicBezTo>
                    <a:pt x="227" y="1334"/>
                    <a:pt x="156" y="1323"/>
                    <a:pt x="144" y="1287"/>
                  </a:cubicBezTo>
                  <a:cubicBezTo>
                    <a:pt x="96" y="1049"/>
                    <a:pt x="1" y="811"/>
                    <a:pt x="25" y="572"/>
                  </a:cubicBezTo>
                  <a:cubicBezTo>
                    <a:pt x="25" y="358"/>
                    <a:pt x="263" y="239"/>
                    <a:pt x="417" y="96"/>
                  </a:cubicBezTo>
                  <a:cubicBezTo>
                    <a:pt x="513" y="1"/>
                    <a:pt x="739" y="180"/>
                    <a:pt x="739" y="346"/>
                  </a:cubicBezTo>
                  <a:cubicBezTo>
                    <a:pt x="727" y="477"/>
                    <a:pt x="703" y="608"/>
                    <a:pt x="691" y="739"/>
                  </a:cubicBezTo>
                  <a:cubicBezTo>
                    <a:pt x="703" y="739"/>
                    <a:pt x="703" y="739"/>
                    <a:pt x="715" y="73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3"/>
            <p:cNvSpPr/>
            <p:nvPr/>
          </p:nvSpPr>
          <p:spPr>
            <a:xfrm>
              <a:off x="4996834" y="3576682"/>
              <a:ext cx="110136" cy="93229"/>
            </a:xfrm>
            <a:custGeom>
              <a:rect b="b" l="l" r="r" t="t"/>
              <a:pathLst>
                <a:path extrusionOk="0" h="1180" w="1394">
                  <a:moveTo>
                    <a:pt x="1393" y="561"/>
                  </a:moveTo>
                  <a:cubicBezTo>
                    <a:pt x="1239" y="787"/>
                    <a:pt x="1167" y="1001"/>
                    <a:pt x="977" y="1180"/>
                  </a:cubicBezTo>
                  <a:cubicBezTo>
                    <a:pt x="703" y="918"/>
                    <a:pt x="429" y="680"/>
                    <a:pt x="179" y="430"/>
                  </a:cubicBezTo>
                  <a:cubicBezTo>
                    <a:pt x="96" y="358"/>
                    <a:pt x="0" y="251"/>
                    <a:pt x="96" y="132"/>
                  </a:cubicBezTo>
                  <a:cubicBezTo>
                    <a:pt x="179" y="13"/>
                    <a:pt x="334" y="1"/>
                    <a:pt x="453" y="96"/>
                  </a:cubicBezTo>
                  <a:cubicBezTo>
                    <a:pt x="727" y="299"/>
                    <a:pt x="1048" y="430"/>
                    <a:pt x="1393" y="56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3"/>
            <p:cNvSpPr/>
            <p:nvPr/>
          </p:nvSpPr>
          <p:spPr>
            <a:xfrm>
              <a:off x="5152005" y="4753503"/>
              <a:ext cx="77269" cy="71581"/>
            </a:xfrm>
            <a:custGeom>
              <a:rect b="b" l="l" r="r" t="t"/>
              <a:pathLst>
                <a:path extrusionOk="0" h="906" w="978">
                  <a:moveTo>
                    <a:pt x="882" y="1"/>
                  </a:moveTo>
                  <a:cubicBezTo>
                    <a:pt x="977" y="155"/>
                    <a:pt x="941" y="310"/>
                    <a:pt x="941" y="453"/>
                  </a:cubicBezTo>
                  <a:cubicBezTo>
                    <a:pt x="941" y="810"/>
                    <a:pt x="810" y="906"/>
                    <a:pt x="477" y="810"/>
                  </a:cubicBezTo>
                  <a:cubicBezTo>
                    <a:pt x="370" y="775"/>
                    <a:pt x="263" y="715"/>
                    <a:pt x="167" y="655"/>
                  </a:cubicBezTo>
                  <a:cubicBezTo>
                    <a:pt x="1" y="525"/>
                    <a:pt x="13" y="334"/>
                    <a:pt x="60" y="155"/>
                  </a:cubicBezTo>
                  <a:cubicBezTo>
                    <a:pt x="96" y="1"/>
                    <a:pt x="251" y="60"/>
                    <a:pt x="358" y="72"/>
                  </a:cubicBezTo>
                  <a:cubicBezTo>
                    <a:pt x="537" y="84"/>
                    <a:pt x="715" y="48"/>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3"/>
            <p:cNvSpPr/>
            <p:nvPr/>
          </p:nvSpPr>
          <p:spPr>
            <a:xfrm>
              <a:off x="5037285" y="3533464"/>
              <a:ext cx="141186" cy="75294"/>
            </a:xfrm>
            <a:custGeom>
              <a:rect b="b" l="l" r="r" t="t"/>
              <a:pathLst>
                <a:path extrusionOk="0" h="953" w="1787">
                  <a:moveTo>
                    <a:pt x="12" y="0"/>
                  </a:moveTo>
                  <a:cubicBezTo>
                    <a:pt x="548" y="607"/>
                    <a:pt x="1131" y="619"/>
                    <a:pt x="1786" y="441"/>
                  </a:cubicBezTo>
                  <a:cubicBezTo>
                    <a:pt x="1453" y="834"/>
                    <a:pt x="1155" y="953"/>
                    <a:pt x="727" y="774"/>
                  </a:cubicBezTo>
                  <a:cubicBezTo>
                    <a:pt x="429" y="655"/>
                    <a:pt x="0" y="619"/>
                    <a:pt x="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3"/>
            <p:cNvSpPr/>
            <p:nvPr/>
          </p:nvSpPr>
          <p:spPr>
            <a:xfrm>
              <a:off x="5132253" y="3583318"/>
              <a:ext cx="71581" cy="69685"/>
            </a:xfrm>
            <a:custGeom>
              <a:rect b="b" l="l" r="r" t="t"/>
              <a:pathLst>
                <a:path extrusionOk="0" h="882" w="906">
                  <a:moveTo>
                    <a:pt x="870" y="0"/>
                  </a:moveTo>
                  <a:cubicBezTo>
                    <a:pt x="906" y="548"/>
                    <a:pt x="477" y="631"/>
                    <a:pt x="275" y="881"/>
                  </a:cubicBezTo>
                  <a:cubicBezTo>
                    <a:pt x="96" y="810"/>
                    <a:pt x="72" y="667"/>
                    <a:pt x="1" y="536"/>
                  </a:cubicBezTo>
                  <a:cubicBezTo>
                    <a:pt x="287" y="393"/>
                    <a:pt x="560" y="227"/>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3"/>
            <p:cNvSpPr/>
            <p:nvPr/>
          </p:nvSpPr>
          <p:spPr>
            <a:xfrm>
              <a:off x="4994937" y="3411160"/>
              <a:ext cx="41479" cy="44323"/>
            </a:xfrm>
            <a:custGeom>
              <a:rect b="b" l="l" r="r" t="t"/>
              <a:pathLst>
                <a:path extrusionOk="0" h="561" w="525">
                  <a:moveTo>
                    <a:pt x="191" y="0"/>
                  </a:moveTo>
                  <a:cubicBezTo>
                    <a:pt x="298" y="0"/>
                    <a:pt x="393" y="48"/>
                    <a:pt x="417" y="143"/>
                  </a:cubicBezTo>
                  <a:cubicBezTo>
                    <a:pt x="453" y="274"/>
                    <a:pt x="524" y="405"/>
                    <a:pt x="429" y="524"/>
                  </a:cubicBezTo>
                  <a:cubicBezTo>
                    <a:pt x="417" y="548"/>
                    <a:pt x="370" y="560"/>
                    <a:pt x="346" y="548"/>
                  </a:cubicBezTo>
                  <a:cubicBezTo>
                    <a:pt x="215" y="536"/>
                    <a:pt x="0" y="274"/>
                    <a:pt x="24" y="155"/>
                  </a:cubicBezTo>
                  <a:cubicBezTo>
                    <a:pt x="48" y="72"/>
                    <a:pt x="108" y="24"/>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3"/>
            <p:cNvSpPr/>
            <p:nvPr/>
          </p:nvSpPr>
          <p:spPr>
            <a:xfrm>
              <a:off x="4353394" y="3453508"/>
              <a:ext cx="105396" cy="118590"/>
            </a:xfrm>
            <a:custGeom>
              <a:rect b="b" l="l" r="r" t="t"/>
              <a:pathLst>
                <a:path extrusionOk="0" h="1501" w="1334">
                  <a:moveTo>
                    <a:pt x="548" y="0"/>
                  </a:moveTo>
                  <a:cubicBezTo>
                    <a:pt x="822" y="131"/>
                    <a:pt x="965" y="405"/>
                    <a:pt x="1167" y="607"/>
                  </a:cubicBezTo>
                  <a:cubicBezTo>
                    <a:pt x="1334" y="774"/>
                    <a:pt x="1239" y="1191"/>
                    <a:pt x="1060" y="1322"/>
                  </a:cubicBezTo>
                  <a:cubicBezTo>
                    <a:pt x="822" y="1500"/>
                    <a:pt x="429" y="1441"/>
                    <a:pt x="262" y="1203"/>
                  </a:cubicBezTo>
                  <a:cubicBezTo>
                    <a:pt x="0" y="834"/>
                    <a:pt x="96" y="405"/>
                    <a:pt x="5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3"/>
            <p:cNvSpPr/>
            <p:nvPr/>
          </p:nvSpPr>
          <p:spPr>
            <a:xfrm>
              <a:off x="4359952" y="3293597"/>
              <a:ext cx="73477" cy="114798"/>
            </a:xfrm>
            <a:custGeom>
              <a:rect b="b" l="l" r="r" t="t"/>
              <a:pathLst>
                <a:path extrusionOk="0" h="1453" w="930">
                  <a:moveTo>
                    <a:pt x="929" y="667"/>
                  </a:moveTo>
                  <a:cubicBezTo>
                    <a:pt x="929" y="976"/>
                    <a:pt x="632" y="1453"/>
                    <a:pt x="453" y="1441"/>
                  </a:cubicBezTo>
                  <a:cubicBezTo>
                    <a:pt x="322" y="1441"/>
                    <a:pt x="13" y="941"/>
                    <a:pt x="1" y="726"/>
                  </a:cubicBezTo>
                  <a:cubicBezTo>
                    <a:pt x="1" y="619"/>
                    <a:pt x="1" y="500"/>
                    <a:pt x="60" y="393"/>
                  </a:cubicBezTo>
                  <a:cubicBezTo>
                    <a:pt x="167" y="179"/>
                    <a:pt x="465" y="0"/>
                    <a:pt x="620" y="72"/>
                  </a:cubicBezTo>
                  <a:cubicBezTo>
                    <a:pt x="894" y="191"/>
                    <a:pt x="894" y="453"/>
                    <a:pt x="929" y="66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3"/>
            <p:cNvSpPr/>
            <p:nvPr/>
          </p:nvSpPr>
          <p:spPr>
            <a:xfrm>
              <a:off x="5607326" y="3330256"/>
              <a:ext cx="95046" cy="127044"/>
            </a:xfrm>
            <a:custGeom>
              <a:rect b="b" l="l" r="r" t="t"/>
              <a:pathLst>
                <a:path extrusionOk="0" h="1608" w="1203">
                  <a:moveTo>
                    <a:pt x="0" y="1608"/>
                  </a:moveTo>
                  <a:cubicBezTo>
                    <a:pt x="381" y="1024"/>
                    <a:pt x="762" y="560"/>
                    <a:pt x="1203" y="1"/>
                  </a:cubicBezTo>
                  <a:cubicBezTo>
                    <a:pt x="1203" y="536"/>
                    <a:pt x="1203" y="965"/>
                    <a:pt x="1203" y="1394"/>
                  </a:cubicBezTo>
                  <a:cubicBezTo>
                    <a:pt x="1203" y="1560"/>
                    <a:pt x="1108" y="1608"/>
                    <a:pt x="953" y="1608"/>
                  </a:cubicBezTo>
                  <a:cubicBezTo>
                    <a:pt x="667" y="1608"/>
                    <a:pt x="370" y="1608"/>
                    <a:pt x="0" y="160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3"/>
            <p:cNvSpPr/>
            <p:nvPr/>
          </p:nvSpPr>
          <p:spPr>
            <a:xfrm>
              <a:off x="4682620" y="4937907"/>
              <a:ext cx="73477" cy="137394"/>
            </a:xfrm>
            <a:custGeom>
              <a:rect b="b" l="l" r="r" t="t"/>
              <a:pathLst>
                <a:path extrusionOk="0" h="1739" w="930">
                  <a:moveTo>
                    <a:pt x="84" y="0"/>
                  </a:moveTo>
                  <a:cubicBezTo>
                    <a:pt x="513" y="250"/>
                    <a:pt x="786" y="477"/>
                    <a:pt x="870" y="858"/>
                  </a:cubicBezTo>
                  <a:cubicBezTo>
                    <a:pt x="917" y="1048"/>
                    <a:pt x="929" y="1250"/>
                    <a:pt x="834" y="1429"/>
                  </a:cubicBezTo>
                  <a:cubicBezTo>
                    <a:pt x="739" y="1620"/>
                    <a:pt x="465" y="1739"/>
                    <a:pt x="239" y="1691"/>
                  </a:cubicBezTo>
                  <a:cubicBezTo>
                    <a:pt x="1" y="1631"/>
                    <a:pt x="96" y="1429"/>
                    <a:pt x="96" y="1286"/>
                  </a:cubicBezTo>
                  <a:cubicBezTo>
                    <a:pt x="84" y="893"/>
                    <a:pt x="84" y="500"/>
                    <a:pt x="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3"/>
            <p:cNvSpPr/>
            <p:nvPr/>
          </p:nvSpPr>
          <p:spPr>
            <a:xfrm>
              <a:off x="5654336" y="4949205"/>
              <a:ext cx="76321" cy="133602"/>
            </a:xfrm>
            <a:custGeom>
              <a:rect b="b" l="l" r="r" t="t"/>
              <a:pathLst>
                <a:path extrusionOk="0" h="1691" w="966">
                  <a:moveTo>
                    <a:pt x="132" y="0"/>
                  </a:moveTo>
                  <a:cubicBezTo>
                    <a:pt x="465" y="131"/>
                    <a:pt x="644" y="345"/>
                    <a:pt x="775" y="584"/>
                  </a:cubicBezTo>
                  <a:cubicBezTo>
                    <a:pt x="965" y="953"/>
                    <a:pt x="715" y="1488"/>
                    <a:pt x="322" y="1631"/>
                  </a:cubicBezTo>
                  <a:cubicBezTo>
                    <a:pt x="132" y="1691"/>
                    <a:pt x="1" y="1607"/>
                    <a:pt x="48" y="1429"/>
                  </a:cubicBezTo>
                  <a:cubicBezTo>
                    <a:pt x="144" y="976"/>
                    <a:pt x="96" y="524"/>
                    <a:pt x="1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3"/>
            <p:cNvSpPr/>
            <p:nvPr/>
          </p:nvSpPr>
          <p:spPr>
            <a:xfrm>
              <a:off x="4991145" y="4937907"/>
              <a:ext cx="64075" cy="77190"/>
            </a:xfrm>
            <a:custGeom>
              <a:rect b="b" l="l" r="r" t="t"/>
              <a:pathLst>
                <a:path extrusionOk="0" h="977" w="811">
                  <a:moveTo>
                    <a:pt x="13" y="477"/>
                  </a:moveTo>
                  <a:cubicBezTo>
                    <a:pt x="13" y="393"/>
                    <a:pt x="13" y="310"/>
                    <a:pt x="13" y="226"/>
                  </a:cubicBezTo>
                  <a:cubicBezTo>
                    <a:pt x="1" y="60"/>
                    <a:pt x="84" y="0"/>
                    <a:pt x="251" y="12"/>
                  </a:cubicBezTo>
                  <a:cubicBezTo>
                    <a:pt x="608" y="24"/>
                    <a:pt x="810" y="191"/>
                    <a:pt x="799" y="441"/>
                  </a:cubicBezTo>
                  <a:cubicBezTo>
                    <a:pt x="787" y="667"/>
                    <a:pt x="418" y="965"/>
                    <a:pt x="156" y="977"/>
                  </a:cubicBezTo>
                  <a:cubicBezTo>
                    <a:pt x="48" y="977"/>
                    <a:pt x="13" y="905"/>
                    <a:pt x="13" y="822"/>
                  </a:cubicBezTo>
                  <a:cubicBezTo>
                    <a:pt x="13" y="703"/>
                    <a:pt x="13" y="596"/>
                    <a:pt x="13" y="47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3"/>
            <p:cNvSpPr/>
            <p:nvPr/>
          </p:nvSpPr>
          <p:spPr>
            <a:xfrm>
              <a:off x="5295957" y="4989657"/>
              <a:ext cx="31129" cy="48037"/>
            </a:xfrm>
            <a:custGeom>
              <a:rect b="b" l="l" r="r" t="t"/>
              <a:pathLst>
                <a:path extrusionOk="0" h="608" w="394">
                  <a:moveTo>
                    <a:pt x="227" y="0"/>
                  </a:moveTo>
                  <a:cubicBezTo>
                    <a:pt x="322" y="119"/>
                    <a:pt x="346" y="262"/>
                    <a:pt x="381" y="405"/>
                  </a:cubicBezTo>
                  <a:cubicBezTo>
                    <a:pt x="393" y="512"/>
                    <a:pt x="370" y="607"/>
                    <a:pt x="227" y="584"/>
                  </a:cubicBezTo>
                  <a:cubicBezTo>
                    <a:pt x="131" y="572"/>
                    <a:pt x="0" y="560"/>
                    <a:pt x="36" y="429"/>
                  </a:cubicBezTo>
                  <a:cubicBezTo>
                    <a:pt x="60" y="274"/>
                    <a:pt x="48" y="95"/>
                    <a:pt x="2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3"/>
            <p:cNvSpPr/>
            <p:nvPr/>
          </p:nvSpPr>
          <p:spPr>
            <a:xfrm>
              <a:off x="5667530" y="3151541"/>
              <a:ext cx="28285" cy="33025"/>
            </a:xfrm>
            <a:custGeom>
              <a:rect b="b" l="l" r="r" t="t"/>
              <a:pathLst>
                <a:path extrusionOk="0" h="418" w="358">
                  <a:moveTo>
                    <a:pt x="155" y="405"/>
                  </a:moveTo>
                  <a:cubicBezTo>
                    <a:pt x="48" y="417"/>
                    <a:pt x="36" y="334"/>
                    <a:pt x="48" y="250"/>
                  </a:cubicBezTo>
                  <a:cubicBezTo>
                    <a:pt x="48" y="155"/>
                    <a:pt x="0" y="24"/>
                    <a:pt x="131" y="12"/>
                  </a:cubicBezTo>
                  <a:cubicBezTo>
                    <a:pt x="262" y="0"/>
                    <a:pt x="358" y="84"/>
                    <a:pt x="358" y="215"/>
                  </a:cubicBezTo>
                  <a:cubicBezTo>
                    <a:pt x="358" y="334"/>
                    <a:pt x="262" y="381"/>
                    <a:pt x="155" y="40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3"/>
            <p:cNvSpPr/>
            <p:nvPr/>
          </p:nvSpPr>
          <p:spPr>
            <a:xfrm>
              <a:off x="4456895" y="3133685"/>
              <a:ext cx="45192" cy="42348"/>
            </a:xfrm>
            <a:custGeom>
              <a:rect b="b" l="l" r="r" t="t"/>
              <a:pathLst>
                <a:path extrusionOk="0" h="536" w="572">
                  <a:moveTo>
                    <a:pt x="572" y="250"/>
                  </a:moveTo>
                  <a:cubicBezTo>
                    <a:pt x="524" y="393"/>
                    <a:pt x="453" y="524"/>
                    <a:pt x="286" y="536"/>
                  </a:cubicBezTo>
                  <a:cubicBezTo>
                    <a:pt x="107" y="536"/>
                    <a:pt x="0" y="441"/>
                    <a:pt x="12" y="262"/>
                  </a:cubicBezTo>
                  <a:cubicBezTo>
                    <a:pt x="36" y="95"/>
                    <a:pt x="155" y="0"/>
                    <a:pt x="310" y="12"/>
                  </a:cubicBezTo>
                  <a:cubicBezTo>
                    <a:pt x="441" y="24"/>
                    <a:pt x="548" y="95"/>
                    <a:pt x="572" y="25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3"/>
            <p:cNvSpPr/>
            <p:nvPr/>
          </p:nvSpPr>
          <p:spPr>
            <a:xfrm>
              <a:off x="4598002" y="3143087"/>
              <a:ext cx="39583" cy="37687"/>
            </a:xfrm>
            <a:custGeom>
              <a:rect b="b" l="l" r="r" t="t"/>
              <a:pathLst>
                <a:path extrusionOk="0" h="477" w="501">
                  <a:moveTo>
                    <a:pt x="226" y="476"/>
                  </a:moveTo>
                  <a:cubicBezTo>
                    <a:pt x="83" y="441"/>
                    <a:pt x="0" y="369"/>
                    <a:pt x="12" y="238"/>
                  </a:cubicBezTo>
                  <a:cubicBezTo>
                    <a:pt x="24" y="107"/>
                    <a:pt x="95" y="0"/>
                    <a:pt x="238" y="36"/>
                  </a:cubicBezTo>
                  <a:cubicBezTo>
                    <a:pt x="357" y="60"/>
                    <a:pt x="500" y="107"/>
                    <a:pt x="464" y="286"/>
                  </a:cubicBezTo>
                  <a:cubicBezTo>
                    <a:pt x="441" y="405"/>
                    <a:pt x="345" y="465"/>
                    <a:pt x="226" y="47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3"/>
            <p:cNvSpPr/>
            <p:nvPr/>
          </p:nvSpPr>
          <p:spPr>
            <a:xfrm>
              <a:off x="4893333" y="3759190"/>
              <a:ext cx="75373" cy="25519"/>
            </a:xfrm>
            <a:custGeom>
              <a:rect b="b" l="l" r="r" t="t"/>
              <a:pathLst>
                <a:path extrusionOk="0" h="323" w="954">
                  <a:moveTo>
                    <a:pt x="620" y="322"/>
                  </a:moveTo>
                  <a:cubicBezTo>
                    <a:pt x="477" y="298"/>
                    <a:pt x="310" y="275"/>
                    <a:pt x="143" y="263"/>
                  </a:cubicBezTo>
                  <a:cubicBezTo>
                    <a:pt x="84" y="251"/>
                    <a:pt x="12" y="227"/>
                    <a:pt x="1" y="156"/>
                  </a:cubicBezTo>
                  <a:cubicBezTo>
                    <a:pt x="1" y="84"/>
                    <a:pt x="60" y="36"/>
                    <a:pt x="132" y="25"/>
                  </a:cubicBezTo>
                  <a:cubicBezTo>
                    <a:pt x="358" y="1"/>
                    <a:pt x="584" y="25"/>
                    <a:pt x="810" y="48"/>
                  </a:cubicBezTo>
                  <a:cubicBezTo>
                    <a:pt x="882" y="60"/>
                    <a:pt x="953" y="120"/>
                    <a:pt x="953" y="179"/>
                  </a:cubicBezTo>
                  <a:cubicBezTo>
                    <a:pt x="953" y="275"/>
                    <a:pt x="870" y="322"/>
                    <a:pt x="786" y="322"/>
                  </a:cubicBezTo>
                  <a:cubicBezTo>
                    <a:pt x="739" y="322"/>
                    <a:pt x="691" y="322"/>
                    <a:pt x="620" y="32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3"/>
            <p:cNvSpPr/>
            <p:nvPr/>
          </p:nvSpPr>
          <p:spPr>
            <a:xfrm>
              <a:off x="5210312" y="3758242"/>
              <a:ext cx="50881" cy="27416"/>
            </a:xfrm>
            <a:custGeom>
              <a:rect b="b" l="l" r="r" t="t"/>
              <a:pathLst>
                <a:path extrusionOk="0" h="347" w="644">
                  <a:moveTo>
                    <a:pt x="287" y="346"/>
                  </a:moveTo>
                  <a:cubicBezTo>
                    <a:pt x="239" y="334"/>
                    <a:pt x="168" y="322"/>
                    <a:pt x="108" y="310"/>
                  </a:cubicBezTo>
                  <a:cubicBezTo>
                    <a:pt x="84" y="299"/>
                    <a:pt x="61" y="263"/>
                    <a:pt x="49" y="239"/>
                  </a:cubicBezTo>
                  <a:cubicBezTo>
                    <a:pt x="1" y="156"/>
                    <a:pt x="72" y="108"/>
                    <a:pt x="120" y="84"/>
                  </a:cubicBezTo>
                  <a:cubicBezTo>
                    <a:pt x="299" y="1"/>
                    <a:pt x="620" y="48"/>
                    <a:pt x="632" y="168"/>
                  </a:cubicBezTo>
                  <a:cubicBezTo>
                    <a:pt x="644" y="263"/>
                    <a:pt x="561" y="299"/>
                    <a:pt x="489" y="322"/>
                  </a:cubicBezTo>
                  <a:cubicBezTo>
                    <a:pt x="430" y="334"/>
                    <a:pt x="358" y="334"/>
                    <a:pt x="287" y="3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3"/>
            <p:cNvSpPr/>
            <p:nvPr/>
          </p:nvSpPr>
          <p:spPr>
            <a:xfrm>
              <a:off x="4646908" y="4498624"/>
              <a:ext cx="23544" cy="31050"/>
            </a:xfrm>
            <a:custGeom>
              <a:rect b="b" l="l" r="r" t="t"/>
              <a:pathLst>
                <a:path extrusionOk="0" h="393" w="298">
                  <a:moveTo>
                    <a:pt x="119" y="12"/>
                  </a:moveTo>
                  <a:cubicBezTo>
                    <a:pt x="238" y="72"/>
                    <a:pt x="298" y="167"/>
                    <a:pt x="274" y="310"/>
                  </a:cubicBezTo>
                  <a:cubicBezTo>
                    <a:pt x="262" y="357"/>
                    <a:pt x="203" y="393"/>
                    <a:pt x="155" y="357"/>
                  </a:cubicBezTo>
                  <a:cubicBezTo>
                    <a:pt x="60" y="298"/>
                    <a:pt x="0" y="202"/>
                    <a:pt x="12" y="83"/>
                  </a:cubicBezTo>
                  <a:cubicBezTo>
                    <a:pt x="12" y="36"/>
                    <a:pt x="48" y="0"/>
                    <a:pt x="119" y="1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3"/>
            <p:cNvSpPr/>
            <p:nvPr/>
          </p:nvSpPr>
          <p:spPr>
            <a:xfrm>
              <a:off x="5106891" y="3502414"/>
              <a:ext cx="53646" cy="31129"/>
            </a:xfrm>
            <a:custGeom>
              <a:rect b="b" l="l" r="r" t="t"/>
              <a:pathLst>
                <a:path extrusionOk="0" h="394" w="679">
                  <a:moveTo>
                    <a:pt x="381" y="24"/>
                  </a:moveTo>
                  <a:cubicBezTo>
                    <a:pt x="465" y="36"/>
                    <a:pt x="679" y="0"/>
                    <a:pt x="667" y="191"/>
                  </a:cubicBezTo>
                  <a:cubicBezTo>
                    <a:pt x="655" y="393"/>
                    <a:pt x="429" y="310"/>
                    <a:pt x="298" y="322"/>
                  </a:cubicBezTo>
                  <a:cubicBezTo>
                    <a:pt x="227" y="322"/>
                    <a:pt x="167" y="298"/>
                    <a:pt x="107" y="262"/>
                  </a:cubicBezTo>
                  <a:cubicBezTo>
                    <a:pt x="48" y="238"/>
                    <a:pt x="0" y="191"/>
                    <a:pt x="12" y="108"/>
                  </a:cubicBezTo>
                  <a:cubicBezTo>
                    <a:pt x="36" y="60"/>
                    <a:pt x="72" y="36"/>
                    <a:pt x="119" y="36"/>
                  </a:cubicBezTo>
                  <a:cubicBezTo>
                    <a:pt x="191" y="24"/>
                    <a:pt x="250" y="24"/>
                    <a:pt x="381" y="2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3"/>
            <p:cNvSpPr/>
            <p:nvPr/>
          </p:nvSpPr>
          <p:spPr>
            <a:xfrm>
              <a:off x="5082399" y="3412108"/>
              <a:ext cx="43375" cy="23623"/>
            </a:xfrm>
            <a:custGeom>
              <a:rect b="b" l="l" r="r" t="t"/>
              <a:pathLst>
                <a:path extrusionOk="0" h="299" w="549">
                  <a:moveTo>
                    <a:pt x="548" y="203"/>
                  </a:moveTo>
                  <a:cubicBezTo>
                    <a:pt x="370" y="274"/>
                    <a:pt x="203" y="298"/>
                    <a:pt x="1" y="179"/>
                  </a:cubicBezTo>
                  <a:cubicBezTo>
                    <a:pt x="239" y="0"/>
                    <a:pt x="394" y="48"/>
                    <a:pt x="548" y="20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3"/>
            <p:cNvSpPr/>
            <p:nvPr/>
          </p:nvSpPr>
          <p:spPr>
            <a:xfrm>
              <a:off x="5121903" y="3471364"/>
              <a:ext cx="40531" cy="27337"/>
            </a:xfrm>
            <a:custGeom>
              <a:rect b="b" l="l" r="r" t="t"/>
              <a:pathLst>
                <a:path extrusionOk="0" h="346" w="513">
                  <a:moveTo>
                    <a:pt x="465" y="72"/>
                  </a:moveTo>
                  <a:cubicBezTo>
                    <a:pt x="513" y="227"/>
                    <a:pt x="406" y="286"/>
                    <a:pt x="287" y="298"/>
                  </a:cubicBezTo>
                  <a:cubicBezTo>
                    <a:pt x="191" y="322"/>
                    <a:pt x="72" y="346"/>
                    <a:pt x="37" y="227"/>
                  </a:cubicBezTo>
                  <a:cubicBezTo>
                    <a:pt x="1" y="72"/>
                    <a:pt x="156" y="96"/>
                    <a:pt x="239" y="72"/>
                  </a:cubicBezTo>
                  <a:cubicBezTo>
                    <a:pt x="310" y="60"/>
                    <a:pt x="394" y="0"/>
                    <a:pt x="465" y="7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3"/>
            <p:cNvSpPr/>
            <p:nvPr/>
          </p:nvSpPr>
          <p:spPr>
            <a:xfrm>
              <a:off x="5163303" y="3430912"/>
              <a:ext cx="35869" cy="20779"/>
            </a:xfrm>
            <a:custGeom>
              <a:rect b="b" l="l" r="r" t="t"/>
              <a:pathLst>
                <a:path extrusionOk="0" h="263" w="454">
                  <a:moveTo>
                    <a:pt x="453" y="167"/>
                  </a:moveTo>
                  <a:cubicBezTo>
                    <a:pt x="286" y="262"/>
                    <a:pt x="155" y="239"/>
                    <a:pt x="1" y="131"/>
                  </a:cubicBezTo>
                  <a:cubicBezTo>
                    <a:pt x="239" y="0"/>
                    <a:pt x="239" y="0"/>
                    <a:pt x="453" y="16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3"/>
            <p:cNvSpPr/>
            <p:nvPr/>
          </p:nvSpPr>
          <p:spPr>
            <a:xfrm>
              <a:off x="5090853" y="3297310"/>
              <a:ext cx="78217" cy="48985"/>
            </a:xfrm>
            <a:custGeom>
              <a:rect b="b" l="l" r="r" t="t"/>
              <a:pathLst>
                <a:path extrusionOk="0" h="620" w="990">
                  <a:moveTo>
                    <a:pt x="1" y="1"/>
                  </a:moveTo>
                  <a:cubicBezTo>
                    <a:pt x="322" y="179"/>
                    <a:pt x="560" y="275"/>
                    <a:pt x="811" y="346"/>
                  </a:cubicBezTo>
                  <a:cubicBezTo>
                    <a:pt x="870" y="370"/>
                    <a:pt x="989" y="394"/>
                    <a:pt x="953" y="501"/>
                  </a:cubicBezTo>
                  <a:cubicBezTo>
                    <a:pt x="918" y="620"/>
                    <a:pt x="799" y="620"/>
                    <a:pt x="715" y="572"/>
                  </a:cubicBezTo>
                  <a:cubicBezTo>
                    <a:pt x="477" y="441"/>
                    <a:pt x="132" y="465"/>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3"/>
            <p:cNvSpPr/>
            <p:nvPr/>
          </p:nvSpPr>
          <p:spPr>
            <a:xfrm>
              <a:off x="5157693" y="3289804"/>
              <a:ext cx="33894" cy="25519"/>
            </a:xfrm>
            <a:custGeom>
              <a:rect b="b" l="l" r="r" t="t"/>
              <a:pathLst>
                <a:path extrusionOk="0" h="323" w="429">
                  <a:moveTo>
                    <a:pt x="429" y="108"/>
                  </a:moveTo>
                  <a:cubicBezTo>
                    <a:pt x="417" y="263"/>
                    <a:pt x="334" y="298"/>
                    <a:pt x="238" y="310"/>
                  </a:cubicBezTo>
                  <a:cubicBezTo>
                    <a:pt x="143" y="322"/>
                    <a:pt x="24" y="310"/>
                    <a:pt x="12" y="191"/>
                  </a:cubicBezTo>
                  <a:cubicBezTo>
                    <a:pt x="0" y="84"/>
                    <a:pt x="95" y="36"/>
                    <a:pt x="191" y="24"/>
                  </a:cubicBezTo>
                  <a:cubicBezTo>
                    <a:pt x="298" y="1"/>
                    <a:pt x="381" y="36"/>
                    <a:pt x="429" y="10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3"/>
            <p:cNvSpPr/>
            <p:nvPr/>
          </p:nvSpPr>
          <p:spPr>
            <a:xfrm>
              <a:off x="4600768" y="4012252"/>
              <a:ext cx="62179" cy="66840"/>
            </a:xfrm>
            <a:custGeom>
              <a:rect b="b" l="l" r="r" t="t"/>
              <a:pathLst>
                <a:path extrusionOk="0" h="846" w="787">
                  <a:moveTo>
                    <a:pt x="1" y="132"/>
                  </a:moveTo>
                  <a:cubicBezTo>
                    <a:pt x="263" y="1"/>
                    <a:pt x="346" y="262"/>
                    <a:pt x="465" y="382"/>
                  </a:cubicBezTo>
                  <a:cubicBezTo>
                    <a:pt x="548" y="465"/>
                    <a:pt x="787" y="572"/>
                    <a:pt x="656" y="703"/>
                  </a:cubicBezTo>
                  <a:cubicBezTo>
                    <a:pt x="525" y="846"/>
                    <a:pt x="370" y="655"/>
                    <a:pt x="263" y="536"/>
                  </a:cubicBezTo>
                  <a:cubicBezTo>
                    <a:pt x="156" y="429"/>
                    <a:pt x="25" y="322"/>
                    <a:pt x="1" y="13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3"/>
            <p:cNvSpPr/>
            <p:nvPr/>
          </p:nvSpPr>
          <p:spPr>
            <a:xfrm>
              <a:off x="5365563" y="3995344"/>
              <a:ext cx="46140" cy="47088"/>
            </a:xfrm>
            <a:custGeom>
              <a:rect b="b" l="l" r="r" t="t"/>
              <a:pathLst>
                <a:path extrusionOk="0" h="596" w="584">
                  <a:moveTo>
                    <a:pt x="572" y="155"/>
                  </a:moveTo>
                  <a:cubicBezTo>
                    <a:pt x="489" y="322"/>
                    <a:pt x="334" y="476"/>
                    <a:pt x="155" y="584"/>
                  </a:cubicBezTo>
                  <a:cubicBezTo>
                    <a:pt x="131" y="596"/>
                    <a:pt x="72" y="596"/>
                    <a:pt x="60" y="584"/>
                  </a:cubicBezTo>
                  <a:cubicBezTo>
                    <a:pt x="36" y="536"/>
                    <a:pt x="1" y="476"/>
                    <a:pt x="24" y="453"/>
                  </a:cubicBezTo>
                  <a:cubicBezTo>
                    <a:pt x="108" y="250"/>
                    <a:pt x="239" y="84"/>
                    <a:pt x="453" y="24"/>
                  </a:cubicBezTo>
                  <a:cubicBezTo>
                    <a:pt x="512" y="0"/>
                    <a:pt x="584" y="36"/>
                    <a:pt x="572" y="15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43"/>
          <p:cNvGrpSpPr/>
          <p:nvPr/>
        </p:nvGrpSpPr>
        <p:grpSpPr>
          <a:xfrm>
            <a:off x="7498893" y="634869"/>
            <a:ext cx="2505547" cy="1238958"/>
            <a:chOff x="7130625" y="528900"/>
            <a:chExt cx="2873993" cy="1421150"/>
          </a:xfrm>
        </p:grpSpPr>
        <p:sp>
          <p:nvSpPr>
            <p:cNvPr id="1600" name="Google Shape;1600;p43"/>
            <p:cNvSpPr/>
            <p:nvPr/>
          </p:nvSpPr>
          <p:spPr>
            <a:xfrm>
              <a:off x="8075099" y="1366006"/>
              <a:ext cx="1929519" cy="427921"/>
            </a:xfrm>
            <a:custGeom>
              <a:rect b="b" l="l" r="r" t="t"/>
              <a:pathLst>
                <a:path extrusionOk="0" h="3037" w="13694">
                  <a:moveTo>
                    <a:pt x="13693" y="406"/>
                  </a:moveTo>
                  <a:cubicBezTo>
                    <a:pt x="12264" y="906"/>
                    <a:pt x="10824" y="810"/>
                    <a:pt x="9371" y="501"/>
                  </a:cubicBezTo>
                  <a:cubicBezTo>
                    <a:pt x="8204" y="251"/>
                    <a:pt x="7026" y="239"/>
                    <a:pt x="5847" y="525"/>
                  </a:cubicBezTo>
                  <a:cubicBezTo>
                    <a:pt x="5085" y="703"/>
                    <a:pt x="4287" y="787"/>
                    <a:pt x="3501" y="870"/>
                  </a:cubicBezTo>
                  <a:cubicBezTo>
                    <a:pt x="3132" y="918"/>
                    <a:pt x="2906" y="1061"/>
                    <a:pt x="2763" y="1501"/>
                  </a:cubicBezTo>
                  <a:cubicBezTo>
                    <a:pt x="3144" y="1525"/>
                    <a:pt x="3513" y="1596"/>
                    <a:pt x="3859" y="1549"/>
                  </a:cubicBezTo>
                  <a:cubicBezTo>
                    <a:pt x="4680" y="1453"/>
                    <a:pt x="5490" y="1203"/>
                    <a:pt x="6311" y="1180"/>
                  </a:cubicBezTo>
                  <a:cubicBezTo>
                    <a:pt x="7442" y="1132"/>
                    <a:pt x="8585" y="1239"/>
                    <a:pt x="9716" y="1299"/>
                  </a:cubicBezTo>
                  <a:cubicBezTo>
                    <a:pt x="10157" y="1322"/>
                    <a:pt x="10597" y="1382"/>
                    <a:pt x="11038" y="1442"/>
                  </a:cubicBezTo>
                  <a:cubicBezTo>
                    <a:pt x="11169" y="1453"/>
                    <a:pt x="11300" y="1477"/>
                    <a:pt x="11431" y="1489"/>
                  </a:cubicBezTo>
                  <a:cubicBezTo>
                    <a:pt x="11443" y="1537"/>
                    <a:pt x="11455" y="1584"/>
                    <a:pt x="11455" y="1632"/>
                  </a:cubicBezTo>
                  <a:cubicBezTo>
                    <a:pt x="11288" y="1668"/>
                    <a:pt x="11121" y="1763"/>
                    <a:pt x="10967" y="1751"/>
                  </a:cubicBezTo>
                  <a:cubicBezTo>
                    <a:pt x="10324" y="1680"/>
                    <a:pt x="9693" y="1572"/>
                    <a:pt x="9062" y="1501"/>
                  </a:cubicBezTo>
                  <a:cubicBezTo>
                    <a:pt x="8716" y="1465"/>
                    <a:pt x="8359" y="1501"/>
                    <a:pt x="8026" y="1418"/>
                  </a:cubicBezTo>
                  <a:cubicBezTo>
                    <a:pt x="7014" y="1191"/>
                    <a:pt x="6085" y="1572"/>
                    <a:pt x="5121" y="1703"/>
                  </a:cubicBezTo>
                  <a:cubicBezTo>
                    <a:pt x="4406" y="1811"/>
                    <a:pt x="3692" y="1858"/>
                    <a:pt x="2977" y="1942"/>
                  </a:cubicBezTo>
                  <a:cubicBezTo>
                    <a:pt x="2513" y="1989"/>
                    <a:pt x="2442" y="2049"/>
                    <a:pt x="2132" y="2501"/>
                  </a:cubicBezTo>
                  <a:cubicBezTo>
                    <a:pt x="2835" y="2727"/>
                    <a:pt x="3549" y="2680"/>
                    <a:pt x="4263" y="2596"/>
                  </a:cubicBezTo>
                  <a:cubicBezTo>
                    <a:pt x="4811" y="2537"/>
                    <a:pt x="5359" y="2394"/>
                    <a:pt x="5906" y="2299"/>
                  </a:cubicBezTo>
                  <a:cubicBezTo>
                    <a:pt x="6097" y="2263"/>
                    <a:pt x="6299" y="2275"/>
                    <a:pt x="6490" y="2263"/>
                  </a:cubicBezTo>
                  <a:cubicBezTo>
                    <a:pt x="6502" y="2311"/>
                    <a:pt x="6514" y="2346"/>
                    <a:pt x="6526" y="2394"/>
                  </a:cubicBezTo>
                  <a:cubicBezTo>
                    <a:pt x="6442" y="2442"/>
                    <a:pt x="6359" y="2513"/>
                    <a:pt x="6275" y="2537"/>
                  </a:cubicBezTo>
                  <a:cubicBezTo>
                    <a:pt x="5490" y="2692"/>
                    <a:pt x="4704" y="2882"/>
                    <a:pt x="3906" y="2977"/>
                  </a:cubicBezTo>
                  <a:cubicBezTo>
                    <a:pt x="3382" y="3037"/>
                    <a:pt x="2846" y="2942"/>
                    <a:pt x="2323" y="2930"/>
                  </a:cubicBezTo>
                  <a:cubicBezTo>
                    <a:pt x="2013" y="2930"/>
                    <a:pt x="1703" y="2954"/>
                    <a:pt x="1382" y="2966"/>
                  </a:cubicBezTo>
                  <a:cubicBezTo>
                    <a:pt x="1453" y="2692"/>
                    <a:pt x="1192" y="2656"/>
                    <a:pt x="918" y="2632"/>
                  </a:cubicBezTo>
                  <a:cubicBezTo>
                    <a:pt x="620" y="2608"/>
                    <a:pt x="334" y="2561"/>
                    <a:pt x="37" y="2525"/>
                  </a:cubicBezTo>
                  <a:cubicBezTo>
                    <a:pt x="25" y="2465"/>
                    <a:pt x="13" y="2406"/>
                    <a:pt x="13" y="2346"/>
                  </a:cubicBezTo>
                  <a:cubicBezTo>
                    <a:pt x="132" y="2299"/>
                    <a:pt x="251" y="2192"/>
                    <a:pt x="370" y="2204"/>
                  </a:cubicBezTo>
                  <a:cubicBezTo>
                    <a:pt x="715" y="2239"/>
                    <a:pt x="1049" y="2334"/>
                    <a:pt x="1382" y="2382"/>
                  </a:cubicBezTo>
                  <a:cubicBezTo>
                    <a:pt x="1537" y="2406"/>
                    <a:pt x="1727" y="2430"/>
                    <a:pt x="1858" y="2370"/>
                  </a:cubicBezTo>
                  <a:cubicBezTo>
                    <a:pt x="1977" y="2323"/>
                    <a:pt x="2084" y="2168"/>
                    <a:pt x="2132" y="2025"/>
                  </a:cubicBezTo>
                  <a:cubicBezTo>
                    <a:pt x="2156" y="1989"/>
                    <a:pt x="1965" y="1811"/>
                    <a:pt x="1858" y="1787"/>
                  </a:cubicBezTo>
                  <a:cubicBezTo>
                    <a:pt x="1442" y="1703"/>
                    <a:pt x="1013" y="1632"/>
                    <a:pt x="584" y="1572"/>
                  </a:cubicBezTo>
                  <a:cubicBezTo>
                    <a:pt x="239" y="1513"/>
                    <a:pt x="179" y="1477"/>
                    <a:pt x="1" y="1084"/>
                  </a:cubicBezTo>
                  <a:cubicBezTo>
                    <a:pt x="430" y="1144"/>
                    <a:pt x="822" y="1191"/>
                    <a:pt x="1203" y="1263"/>
                  </a:cubicBezTo>
                  <a:cubicBezTo>
                    <a:pt x="1465" y="1299"/>
                    <a:pt x="1727" y="1382"/>
                    <a:pt x="2001" y="1430"/>
                  </a:cubicBezTo>
                  <a:cubicBezTo>
                    <a:pt x="2442" y="1525"/>
                    <a:pt x="2585" y="1418"/>
                    <a:pt x="2680" y="882"/>
                  </a:cubicBezTo>
                  <a:cubicBezTo>
                    <a:pt x="2049" y="775"/>
                    <a:pt x="1430" y="668"/>
                    <a:pt x="799" y="560"/>
                  </a:cubicBezTo>
                  <a:cubicBezTo>
                    <a:pt x="608" y="525"/>
                    <a:pt x="418" y="525"/>
                    <a:pt x="251" y="465"/>
                  </a:cubicBezTo>
                  <a:cubicBezTo>
                    <a:pt x="156" y="429"/>
                    <a:pt x="84" y="322"/>
                    <a:pt x="13" y="239"/>
                  </a:cubicBezTo>
                  <a:cubicBezTo>
                    <a:pt x="120" y="179"/>
                    <a:pt x="251" y="48"/>
                    <a:pt x="358" y="60"/>
                  </a:cubicBezTo>
                  <a:cubicBezTo>
                    <a:pt x="941" y="144"/>
                    <a:pt x="1525" y="275"/>
                    <a:pt x="2096" y="382"/>
                  </a:cubicBezTo>
                  <a:cubicBezTo>
                    <a:pt x="2168" y="394"/>
                    <a:pt x="2227" y="418"/>
                    <a:pt x="2287" y="418"/>
                  </a:cubicBezTo>
                  <a:cubicBezTo>
                    <a:pt x="3478" y="465"/>
                    <a:pt x="4656" y="429"/>
                    <a:pt x="5847" y="191"/>
                  </a:cubicBezTo>
                  <a:cubicBezTo>
                    <a:pt x="6787" y="1"/>
                    <a:pt x="7799" y="25"/>
                    <a:pt x="8764" y="72"/>
                  </a:cubicBezTo>
                  <a:cubicBezTo>
                    <a:pt x="9752" y="120"/>
                    <a:pt x="10728" y="346"/>
                    <a:pt x="11717" y="418"/>
                  </a:cubicBezTo>
                  <a:cubicBezTo>
                    <a:pt x="12169" y="453"/>
                    <a:pt x="12645" y="299"/>
                    <a:pt x="13110" y="251"/>
                  </a:cubicBezTo>
                  <a:cubicBezTo>
                    <a:pt x="13300" y="227"/>
                    <a:pt x="13503" y="251"/>
                    <a:pt x="13693" y="251"/>
                  </a:cubicBezTo>
                  <a:cubicBezTo>
                    <a:pt x="13693" y="310"/>
                    <a:pt x="13693" y="358"/>
                    <a:pt x="13693" y="4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3"/>
            <p:cNvSpPr/>
            <p:nvPr/>
          </p:nvSpPr>
          <p:spPr>
            <a:xfrm>
              <a:off x="7130625" y="528900"/>
              <a:ext cx="2862152" cy="1395921"/>
            </a:xfrm>
            <a:custGeom>
              <a:rect b="b" l="l" r="r" t="t"/>
              <a:pathLst>
                <a:path extrusionOk="0" h="9907" w="20313">
                  <a:moveTo>
                    <a:pt x="3846" y="9907"/>
                  </a:moveTo>
                  <a:cubicBezTo>
                    <a:pt x="3704" y="9895"/>
                    <a:pt x="3561" y="9895"/>
                    <a:pt x="3418" y="9859"/>
                  </a:cubicBezTo>
                  <a:cubicBezTo>
                    <a:pt x="2525" y="9633"/>
                    <a:pt x="1787" y="9157"/>
                    <a:pt x="1263" y="8395"/>
                  </a:cubicBezTo>
                  <a:cubicBezTo>
                    <a:pt x="501" y="7263"/>
                    <a:pt x="1" y="6049"/>
                    <a:pt x="191" y="4656"/>
                  </a:cubicBezTo>
                  <a:cubicBezTo>
                    <a:pt x="465" y="2763"/>
                    <a:pt x="1406" y="1346"/>
                    <a:pt x="3215" y="536"/>
                  </a:cubicBezTo>
                  <a:cubicBezTo>
                    <a:pt x="4204" y="96"/>
                    <a:pt x="5216" y="1"/>
                    <a:pt x="6263" y="179"/>
                  </a:cubicBezTo>
                  <a:cubicBezTo>
                    <a:pt x="6585" y="239"/>
                    <a:pt x="6894" y="370"/>
                    <a:pt x="7204" y="501"/>
                  </a:cubicBezTo>
                  <a:cubicBezTo>
                    <a:pt x="8121" y="894"/>
                    <a:pt x="8883" y="1513"/>
                    <a:pt x="9466" y="2310"/>
                  </a:cubicBezTo>
                  <a:cubicBezTo>
                    <a:pt x="9704" y="2644"/>
                    <a:pt x="9740" y="3144"/>
                    <a:pt x="9871" y="3561"/>
                  </a:cubicBezTo>
                  <a:cubicBezTo>
                    <a:pt x="9930" y="3739"/>
                    <a:pt x="10002" y="3906"/>
                    <a:pt x="10050" y="4084"/>
                  </a:cubicBezTo>
                  <a:cubicBezTo>
                    <a:pt x="10133" y="4370"/>
                    <a:pt x="10323" y="4418"/>
                    <a:pt x="10597" y="4370"/>
                  </a:cubicBezTo>
                  <a:cubicBezTo>
                    <a:pt x="11454" y="4204"/>
                    <a:pt x="12324" y="4025"/>
                    <a:pt x="13193" y="3894"/>
                  </a:cubicBezTo>
                  <a:cubicBezTo>
                    <a:pt x="14312" y="3715"/>
                    <a:pt x="15443" y="3846"/>
                    <a:pt x="16550" y="4049"/>
                  </a:cubicBezTo>
                  <a:cubicBezTo>
                    <a:pt x="17598" y="4251"/>
                    <a:pt x="18646" y="4251"/>
                    <a:pt x="19694" y="4096"/>
                  </a:cubicBezTo>
                  <a:cubicBezTo>
                    <a:pt x="19872" y="4061"/>
                    <a:pt x="20063" y="4073"/>
                    <a:pt x="20253" y="4061"/>
                  </a:cubicBezTo>
                  <a:cubicBezTo>
                    <a:pt x="20265" y="4108"/>
                    <a:pt x="20265" y="4144"/>
                    <a:pt x="20277" y="4180"/>
                  </a:cubicBezTo>
                  <a:cubicBezTo>
                    <a:pt x="20182" y="4239"/>
                    <a:pt x="20087" y="4323"/>
                    <a:pt x="19979" y="4346"/>
                  </a:cubicBezTo>
                  <a:cubicBezTo>
                    <a:pt x="19015" y="4596"/>
                    <a:pt x="18027" y="4656"/>
                    <a:pt x="17039" y="4537"/>
                  </a:cubicBezTo>
                  <a:cubicBezTo>
                    <a:pt x="16265" y="4442"/>
                    <a:pt x="15503" y="4287"/>
                    <a:pt x="14729" y="4204"/>
                  </a:cubicBezTo>
                  <a:cubicBezTo>
                    <a:pt x="13586" y="4061"/>
                    <a:pt x="12490" y="4346"/>
                    <a:pt x="11383" y="4573"/>
                  </a:cubicBezTo>
                  <a:cubicBezTo>
                    <a:pt x="11121" y="4632"/>
                    <a:pt x="10847" y="4668"/>
                    <a:pt x="10573" y="4692"/>
                  </a:cubicBezTo>
                  <a:cubicBezTo>
                    <a:pt x="10061" y="4751"/>
                    <a:pt x="10038" y="4775"/>
                    <a:pt x="10109" y="5418"/>
                  </a:cubicBezTo>
                  <a:cubicBezTo>
                    <a:pt x="10740" y="5323"/>
                    <a:pt x="11359" y="5204"/>
                    <a:pt x="11990" y="5132"/>
                  </a:cubicBezTo>
                  <a:cubicBezTo>
                    <a:pt x="13002" y="5025"/>
                    <a:pt x="14002" y="4906"/>
                    <a:pt x="15014" y="4870"/>
                  </a:cubicBezTo>
                  <a:cubicBezTo>
                    <a:pt x="15491" y="4846"/>
                    <a:pt x="15979" y="4966"/>
                    <a:pt x="16443" y="5073"/>
                  </a:cubicBezTo>
                  <a:cubicBezTo>
                    <a:pt x="17574" y="5323"/>
                    <a:pt x="18705" y="5335"/>
                    <a:pt x="19825" y="5085"/>
                  </a:cubicBezTo>
                  <a:cubicBezTo>
                    <a:pt x="19884" y="5073"/>
                    <a:pt x="19956" y="5049"/>
                    <a:pt x="20015" y="5061"/>
                  </a:cubicBezTo>
                  <a:cubicBezTo>
                    <a:pt x="20110" y="5097"/>
                    <a:pt x="20206" y="5156"/>
                    <a:pt x="20313" y="5204"/>
                  </a:cubicBezTo>
                  <a:cubicBezTo>
                    <a:pt x="20241" y="5287"/>
                    <a:pt x="20182" y="5394"/>
                    <a:pt x="20098" y="5418"/>
                  </a:cubicBezTo>
                  <a:cubicBezTo>
                    <a:pt x="19884" y="5478"/>
                    <a:pt x="19658" y="5501"/>
                    <a:pt x="19432" y="5537"/>
                  </a:cubicBezTo>
                  <a:cubicBezTo>
                    <a:pt x="18384" y="5704"/>
                    <a:pt x="17360" y="5644"/>
                    <a:pt x="16312" y="5418"/>
                  </a:cubicBezTo>
                  <a:cubicBezTo>
                    <a:pt x="14824" y="5108"/>
                    <a:pt x="13324" y="5168"/>
                    <a:pt x="11824" y="5561"/>
                  </a:cubicBezTo>
                  <a:cubicBezTo>
                    <a:pt x="10823" y="5823"/>
                    <a:pt x="9800" y="5823"/>
                    <a:pt x="8764" y="5644"/>
                  </a:cubicBezTo>
                  <a:cubicBezTo>
                    <a:pt x="8204" y="5549"/>
                    <a:pt x="7644" y="5478"/>
                    <a:pt x="7085" y="5382"/>
                  </a:cubicBezTo>
                  <a:cubicBezTo>
                    <a:pt x="6930" y="5358"/>
                    <a:pt x="6787" y="5299"/>
                    <a:pt x="6644" y="5263"/>
                  </a:cubicBezTo>
                  <a:cubicBezTo>
                    <a:pt x="6632" y="5216"/>
                    <a:pt x="6632" y="5168"/>
                    <a:pt x="6621" y="5120"/>
                  </a:cubicBezTo>
                  <a:cubicBezTo>
                    <a:pt x="6752" y="5073"/>
                    <a:pt x="6882" y="4966"/>
                    <a:pt x="7002" y="4977"/>
                  </a:cubicBezTo>
                  <a:cubicBezTo>
                    <a:pt x="7478" y="5025"/>
                    <a:pt x="7954" y="5108"/>
                    <a:pt x="8418" y="5180"/>
                  </a:cubicBezTo>
                  <a:cubicBezTo>
                    <a:pt x="8883" y="5263"/>
                    <a:pt x="9347" y="5335"/>
                    <a:pt x="9800" y="5418"/>
                  </a:cubicBezTo>
                  <a:cubicBezTo>
                    <a:pt x="9907" y="4763"/>
                    <a:pt x="9847" y="4751"/>
                    <a:pt x="9264" y="4680"/>
                  </a:cubicBezTo>
                  <a:cubicBezTo>
                    <a:pt x="8454" y="4596"/>
                    <a:pt x="7656" y="4418"/>
                    <a:pt x="6859" y="4263"/>
                  </a:cubicBezTo>
                  <a:cubicBezTo>
                    <a:pt x="6775" y="4251"/>
                    <a:pt x="6716" y="4120"/>
                    <a:pt x="6656" y="4049"/>
                  </a:cubicBezTo>
                  <a:cubicBezTo>
                    <a:pt x="6763" y="4001"/>
                    <a:pt x="6882" y="3894"/>
                    <a:pt x="6990" y="3906"/>
                  </a:cubicBezTo>
                  <a:cubicBezTo>
                    <a:pt x="7728" y="4025"/>
                    <a:pt x="8478" y="4168"/>
                    <a:pt x="9216" y="4287"/>
                  </a:cubicBezTo>
                  <a:cubicBezTo>
                    <a:pt x="9430" y="4323"/>
                    <a:pt x="9645" y="4299"/>
                    <a:pt x="9871" y="4299"/>
                  </a:cubicBezTo>
                  <a:cubicBezTo>
                    <a:pt x="9800" y="3775"/>
                    <a:pt x="9502" y="3656"/>
                    <a:pt x="9097" y="3596"/>
                  </a:cubicBezTo>
                  <a:cubicBezTo>
                    <a:pt x="8383" y="3489"/>
                    <a:pt x="7656" y="3334"/>
                    <a:pt x="6942" y="3192"/>
                  </a:cubicBezTo>
                  <a:cubicBezTo>
                    <a:pt x="6823" y="3168"/>
                    <a:pt x="6716" y="3049"/>
                    <a:pt x="6621" y="2918"/>
                  </a:cubicBezTo>
                  <a:cubicBezTo>
                    <a:pt x="7561" y="2751"/>
                    <a:pt x="8430" y="3120"/>
                    <a:pt x="9359" y="3168"/>
                  </a:cubicBezTo>
                  <a:cubicBezTo>
                    <a:pt x="9383" y="2822"/>
                    <a:pt x="9311" y="2596"/>
                    <a:pt x="8954" y="2501"/>
                  </a:cubicBezTo>
                  <a:cubicBezTo>
                    <a:pt x="8228" y="2299"/>
                    <a:pt x="7490" y="2156"/>
                    <a:pt x="6716" y="2239"/>
                  </a:cubicBezTo>
                  <a:cubicBezTo>
                    <a:pt x="6621" y="2251"/>
                    <a:pt x="6525" y="2156"/>
                    <a:pt x="6323" y="2060"/>
                  </a:cubicBezTo>
                  <a:cubicBezTo>
                    <a:pt x="7263" y="1632"/>
                    <a:pt x="8061" y="2060"/>
                    <a:pt x="9002" y="2132"/>
                  </a:cubicBezTo>
                  <a:cubicBezTo>
                    <a:pt x="8764" y="1882"/>
                    <a:pt x="8609" y="1703"/>
                    <a:pt x="8418" y="1548"/>
                  </a:cubicBezTo>
                  <a:cubicBezTo>
                    <a:pt x="7002" y="405"/>
                    <a:pt x="5382" y="263"/>
                    <a:pt x="3692" y="691"/>
                  </a:cubicBezTo>
                  <a:cubicBezTo>
                    <a:pt x="2358" y="1036"/>
                    <a:pt x="1346" y="1870"/>
                    <a:pt x="846" y="3108"/>
                  </a:cubicBezTo>
                  <a:cubicBezTo>
                    <a:pt x="263" y="4525"/>
                    <a:pt x="239" y="6013"/>
                    <a:pt x="1060" y="7430"/>
                  </a:cubicBezTo>
                  <a:cubicBezTo>
                    <a:pt x="1668" y="8478"/>
                    <a:pt x="2465" y="9240"/>
                    <a:pt x="3620" y="9597"/>
                  </a:cubicBezTo>
                  <a:cubicBezTo>
                    <a:pt x="3727" y="9633"/>
                    <a:pt x="3811" y="9716"/>
                    <a:pt x="3894" y="9776"/>
                  </a:cubicBezTo>
                  <a:cubicBezTo>
                    <a:pt x="3882" y="9823"/>
                    <a:pt x="3870" y="9859"/>
                    <a:pt x="3846" y="99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3"/>
            <p:cNvSpPr/>
            <p:nvPr/>
          </p:nvSpPr>
          <p:spPr>
            <a:xfrm>
              <a:off x="8558257" y="906380"/>
              <a:ext cx="1298698" cy="146116"/>
            </a:xfrm>
            <a:custGeom>
              <a:rect b="b" l="l" r="r" t="t"/>
              <a:pathLst>
                <a:path extrusionOk="0" h="1037" w="9217">
                  <a:moveTo>
                    <a:pt x="1" y="965"/>
                  </a:moveTo>
                  <a:cubicBezTo>
                    <a:pt x="96" y="620"/>
                    <a:pt x="370" y="620"/>
                    <a:pt x="620" y="560"/>
                  </a:cubicBezTo>
                  <a:cubicBezTo>
                    <a:pt x="1144" y="453"/>
                    <a:pt x="1668" y="322"/>
                    <a:pt x="2192" y="215"/>
                  </a:cubicBezTo>
                  <a:cubicBezTo>
                    <a:pt x="2323" y="191"/>
                    <a:pt x="2442" y="155"/>
                    <a:pt x="2561" y="155"/>
                  </a:cubicBezTo>
                  <a:cubicBezTo>
                    <a:pt x="3954" y="60"/>
                    <a:pt x="5347" y="1"/>
                    <a:pt x="6728" y="334"/>
                  </a:cubicBezTo>
                  <a:cubicBezTo>
                    <a:pt x="7335" y="489"/>
                    <a:pt x="7990" y="429"/>
                    <a:pt x="8621" y="465"/>
                  </a:cubicBezTo>
                  <a:cubicBezTo>
                    <a:pt x="8812" y="477"/>
                    <a:pt x="9002" y="501"/>
                    <a:pt x="9193" y="524"/>
                  </a:cubicBezTo>
                  <a:lnTo>
                    <a:pt x="9216" y="643"/>
                  </a:lnTo>
                  <a:cubicBezTo>
                    <a:pt x="9085" y="691"/>
                    <a:pt x="8954" y="774"/>
                    <a:pt x="8823" y="786"/>
                  </a:cubicBezTo>
                  <a:cubicBezTo>
                    <a:pt x="7811" y="917"/>
                    <a:pt x="6799" y="846"/>
                    <a:pt x="5799" y="608"/>
                  </a:cubicBezTo>
                  <a:cubicBezTo>
                    <a:pt x="4549" y="298"/>
                    <a:pt x="3311" y="358"/>
                    <a:pt x="2061" y="679"/>
                  </a:cubicBezTo>
                  <a:cubicBezTo>
                    <a:pt x="1465" y="834"/>
                    <a:pt x="858" y="917"/>
                    <a:pt x="251" y="1024"/>
                  </a:cubicBezTo>
                  <a:cubicBezTo>
                    <a:pt x="179" y="1036"/>
                    <a:pt x="96" y="989"/>
                    <a:pt x="1" y="9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3"/>
            <p:cNvSpPr/>
            <p:nvPr/>
          </p:nvSpPr>
          <p:spPr>
            <a:xfrm>
              <a:off x="9538098" y="819161"/>
              <a:ext cx="372546" cy="52134"/>
            </a:xfrm>
            <a:custGeom>
              <a:rect b="b" l="l" r="r" t="t"/>
              <a:pathLst>
                <a:path extrusionOk="0" h="370" w="2644">
                  <a:moveTo>
                    <a:pt x="0" y="215"/>
                  </a:moveTo>
                  <a:cubicBezTo>
                    <a:pt x="119" y="179"/>
                    <a:pt x="226" y="119"/>
                    <a:pt x="345" y="108"/>
                  </a:cubicBezTo>
                  <a:cubicBezTo>
                    <a:pt x="810" y="96"/>
                    <a:pt x="1262" y="96"/>
                    <a:pt x="1715" y="72"/>
                  </a:cubicBezTo>
                  <a:cubicBezTo>
                    <a:pt x="1917" y="60"/>
                    <a:pt x="2108" y="12"/>
                    <a:pt x="2298" y="0"/>
                  </a:cubicBezTo>
                  <a:cubicBezTo>
                    <a:pt x="2417" y="0"/>
                    <a:pt x="2524" y="48"/>
                    <a:pt x="2643" y="84"/>
                  </a:cubicBezTo>
                  <a:cubicBezTo>
                    <a:pt x="2560" y="155"/>
                    <a:pt x="2477" y="262"/>
                    <a:pt x="2381" y="286"/>
                  </a:cubicBezTo>
                  <a:cubicBezTo>
                    <a:pt x="2167" y="334"/>
                    <a:pt x="1941" y="346"/>
                    <a:pt x="1727" y="346"/>
                  </a:cubicBezTo>
                  <a:cubicBezTo>
                    <a:pt x="1274" y="370"/>
                    <a:pt x="834" y="370"/>
                    <a:pt x="393" y="370"/>
                  </a:cubicBezTo>
                  <a:cubicBezTo>
                    <a:pt x="262" y="370"/>
                    <a:pt x="143" y="334"/>
                    <a:pt x="12" y="322"/>
                  </a:cubicBezTo>
                  <a:cubicBezTo>
                    <a:pt x="12" y="286"/>
                    <a:pt x="12" y="250"/>
                    <a:pt x="0"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3"/>
            <p:cNvSpPr/>
            <p:nvPr/>
          </p:nvSpPr>
          <p:spPr>
            <a:xfrm>
              <a:off x="9271368" y="778862"/>
              <a:ext cx="250102" cy="94123"/>
            </a:xfrm>
            <a:custGeom>
              <a:rect b="b" l="l" r="r" t="t"/>
              <a:pathLst>
                <a:path extrusionOk="0" h="668" w="1775">
                  <a:moveTo>
                    <a:pt x="1774" y="370"/>
                  </a:moveTo>
                  <a:cubicBezTo>
                    <a:pt x="1143" y="667"/>
                    <a:pt x="607" y="275"/>
                    <a:pt x="0" y="417"/>
                  </a:cubicBezTo>
                  <a:cubicBezTo>
                    <a:pt x="250" y="1"/>
                    <a:pt x="1310" y="1"/>
                    <a:pt x="1774" y="3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3"/>
            <p:cNvSpPr/>
            <p:nvPr/>
          </p:nvSpPr>
          <p:spPr>
            <a:xfrm>
              <a:off x="9155545" y="1669653"/>
              <a:ext cx="243339" cy="60588"/>
            </a:xfrm>
            <a:custGeom>
              <a:rect b="b" l="l" r="r" t="t"/>
              <a:pathLst>
                <a:path extrusionOk="0" h="430" w="1727">
                  <a:moveTo>
                    <a:pt x="1" y="96"/>
                  </a:moveTo>
                  <a:cubicBezTo>
                    <a:pt x="131" y="72"/>
                    <a:pt x="262" y="1"/>
                    <a:pt x="393" y="13"/>
                  </a:cubicBezTo>
                  <a:cubicBezTo>
                    <a:pt x="786" y="25"/>
                    <a:pt x="1179" y="72"/>
                    <a:pt x="1560" y="108"/>
                  </a:cubicBezTo>
                  <a:cubicBezTo>
                    <a:pt x="1620" y="120"/>
                    <a:pt x="1667" y="191"/>
                    <a:pt x="1727" y="239"/>
                  </a:cubicBezTo>
                  <a:cubicBezTo>
                    <a:pt x="1667" y="299"/>
                    <a:pt x="1632" y="382"/>
                    <a:pt x="1572" y="406"/>
                  </a:cubicBezTo>
                  <a:cubicBezTo>
                    <a:pt x="1465" y="430"/>
                    <a:pt x="1358" y="430"/>
                    <a:pt x="1239" y="418"/>
                  </a:cubicBezTo>
                  <a:cubicBezTo>
                    <a:pt x="905" y="394"/>
                    <a:pt x="572" y="358"/>
                    <a:pt x="239" y="322"/>
                  </a:cubicBezTo>
                  <a:cubicBezTo>
                    <a:pt x="155" y="310"/>
                    <a:pt x="72" y="239"/>
                    <a:pt x="1" y="191"/>
                  </a:cubicBezTo>
                  <a:cubicBezTo>
                    <a:pt x="1" y="168"/>
                    <a:pt x="1" y="132"/>
                    <a:pt x="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3"/>
            <p:cNvSpPr/>
            <p:nvPr/>
          </p:nvSpPr>
          <p:spPr>
            <a:xfrm>
              <a:off x="8709305" y="777171"/>
              <a:ext cx="248411" cy="90741"/>
            </a:xfrm>
            <a:custGeom>
              <a:rect b="b" l="l" r="r" t="t"/>
              <a:pathLst>
                <a:path extrusionOk="0" h="644" w="1763">
                  <a:moveTo>
                    <a:pt x="1763" y="298"/>
                  </a:moveTo>
                  <a:cubicBezTo>
                    <a:pt x="1203" y="406"/>
                    <a:pt x="643" y="513"/>
                    <a:pt x="0" y="644"/>
                  </a:cubicBezTo>
                  <a:cubicBezTo>
                    <a:pt x="262" y="239"/>
                    <a:pt x="1453" y="1"/>
                    <a:pt x="1763" y="2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3"/>
            <p:cNvSpPr/>
            <p:nvPr/>
          </p:nvSpPr>
          <p:spPr>
            <a:xfrm>
              <a:off x="8974344" y="747018"/>
              <a:ext cx="198109" cy="65520"/>
            </a:xfrm>
            <a:custGeom>
              <a:rect b="b" l="l" r="r" t="t"/>
              <a:pathLst>
                <a:path extrusionOk="0" h="465" w="1406">
                  <a:moveTo>
                    <a:pt x="1406" y="405"/>
                  </a:moveTo>
                  <a:cubicBezTo>
                    <a:pt x="929" y="429"/>
                    <a:pt x="501" y="441"/>
                    <a:pt x="1" y="465"/>
                  </a:cubicBezTo>
                  <a:cubicBezTo>
                    <a:pt x="322" y="36"/>
                    <a:pt x="1120" y="0"/>
                    <a:pt x="1406" y="4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3"/>
            <p:cNvSpPr/>
            <p:nvPr/>
          </p:nvSpPr>
          <p:spPr>
            <a:xfrm>
              <a:off x="8034942" y="1829014"/>
              <a:ext cx="169506" cy="100886"/>
            </a:xfrm>
            <a:custGeom>
              <a:rect b="b" l="l" r="r" t="t"/>
              <a:pathLst>
                <a:path extrusionOk="0" h="716" w="1203">
                  <a:moveTo>
                    <a:pt x="1203" y="72"/>
                  </a:moveTo>
                  <a:cubicBezTo>
                    <a:pt x="905" y="275"/>
                    <a:pt x="619" y="489"/>
                    <a:pt x="298" y="680"/>
                  </a:cubicBezTo>
                  <a:cubicBezTo>
                    <a:pt x="238" y="715"/>
                    <a:pt x="107" y="632"/>
                    <a:pt x="0" y="596"/>
                  </a:cubicBezTo>
                  <a:cubicBezTo>
                    <a:pt x="48" y="513"/>
                    <a:pt x="83" y="370"/>
                    <a:pt x="167" y="334"/>
                  </a:cubicBezTo>
                  <a:cubicBezTo>
                    <a:pt x="488" y="203"/>
                    <a:pt x="810" y="108"/>
                    <a:pt x="1131" y="1"/>
                  </a:cubicBezTo>
                  <a:cubicBezTo>
                    <a:pt x="1155" y="25"/>
                    <a:pt x="1179" y="49"/>
                    <a:pt x="1203" y="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3"/>
            <p:cNvSpPr/>
            <p:nvPr/>
          </p:nvSpPr>
          <p:spPr>
            <a:xfrm>
              <a:off x="9846676" y="1547208"/>
              <a:ext cx="146116" cy="60588"/>
            </a:xfrm>
            <a:custGeom>
              <a:rect b="b" l="l" r="r" t="t"/>
              <a:pathLst>
                <a:path extrusionOk="0" h="430" w="1037">
                  <a:moveTo>
                    <a:pt x="1037" y="96"/>
                  </a:moveTo>
                  <a:cubicBezTo>
                    <a:pt x="691" y="394"/>
                    <a:pt x="287" y="429"/>
                    <a:pt x="1" y="108"/>
                  </a:cubicBezTo>
                  <a:cubicBezTo>
                    <a:pt x="382" y="72"/>
                    <a:pt x="691" y="36"/>
                    <a:pt x="1013" y="1"/>
                  </a:cubicBezTo>
                  <a:cubicBezTo>
                    <a:pt x="1025" y="36"/>
                    <a:pt x="1037" y="60"/>
                    <a:pt x="1037"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3"/>
            <p:cNvSpPr/>
            <p:nvPr/>
          </p:nvSpPr>
          <p:spPr>
            <a:xfrm>
              <a:off x="9581637" y="1720096"/>
              <a:ext cx="102436" cy="62138"/>
            </a:xfrm>
            <a:custGeom>
              <a:rect b="b" l="l" r="r" t="t"/>
              <a:pathLst>
                <a:path extrusionOk="0" h="441" w="727">
                  <a:moveTo>
                    <a:pt x="394" y="441"/>
                  </a:moveTo>
                  <a:cubicBezTo>
                    <a:pt x="251" y="345"/>
                    <a:pt x="132" y="262"/>
                    <a:pt x="1" y="167"/>
                  </a:cubicBezTo>
                  <a:cubicBezTo>
                    <a:pt x="84" y="119"/>
                    <a:pt x="167" y="0"/>
                    <a:pt x="227" y="24"/>
                  </a:cubicBezTo>
                  <a:cubicBezTo>
                    <a:pt x="394" y="72"/>
                    <a:pt x="560" y="167"/>
                    <a:pt x="727" y="250"/>
                  </a:cubicBezTo>
                  <a:cubicBezTo>
                    <a:pt x="632" y="310"/>
                    <a:pt x="536" y="357"/>
                    <a:pt x="394"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3"/>
            <p:cNvSpPr/>
            <p:nvPr/>
          </p:nvSpPr>
          <p:spPr>
            <a:xfrm>
              <a:off x="9888665" y="926529"/>
              <a:ext cx="99054" cy="70592"/>
            </a:xfrm>
            <a:custGeom>
              <a:rect b="b" l="l" r="r" t="t"/>
              <a:pathLst>
                <a:path extrusionOk="0" h="501" w="703">
                  <a:moveTo>
                    <a:pt x="1" y="346"/>
                  </a:moveTo>
                  <a:cubicBezTo>
                    <a:pt x="191" y="167"/>
                    <a:pt x="393" y="0"/>
                    <a:pt x="667" y="155"/>
                  </a:cubicBezTo>
                  <a:cubicBezTo>
                    <a:pt x="679" y="203"/>
                    <a:pt x="691" y="250"/>
                    <a:pt x="703" y="310"/>
                  </a:cubicBezTo>
                  <a:cubicBezTo>
                    <a:pt x="489" y="370"/>
                    <a:pt x="274" y="441"/>
                    <a:pt x="48" y="500"/>
                  </a:cubicBezTo>
                  <a:cubicBezTo>
                    <a:pt x="36" y="453"/>
                    <a:pt x="24" y="393"/>
                    <a:pt x="1" y="3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3"/>
            <p:cNvSpPr/>
            <p:nvPr/>
          </p:nvSpPr>
          <p:spPr>
            <a:xfrm>
              <a:off x="8501332" y="857768"/>
              <a:ext cx="90600" cy="43680"/>
            </a:xfrm>
            <a:custGeom>
              <a:rect b="b" l="l" r="r" t="t"/>
              <a:pathLst>
                <a:path extrusionOk="0" h="310" w="643">
                  <a:moveTo>
                    <a:pt x="0" y="96"/>
                  </a:moveTo>
                  <a:cubicBezTo>
                    <a:pt x="191" y="60"/>
                    <a:pt x="381" y="24"/>
                    <a:pt x="572" y="0"/>
                  </a:cubicBezTo>
                  <a:cubicBezTo>
                    <a:pt x="583" y="0"/>
                    <a:pt x="619" y="119"/>
                    <a:pt x="643" y="191"/>
                  </a:cubicBezTo>
                  <a:lnTo>
                    <a:pt x="48" y="310"/>
                  </a:lnTo>
                  <a:cubicBezTo>
                    <a:pt x="36" y="238"/>
                    <a:pt x="12" y="167"/>
                    <a:pt x="0"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3"/>
            <p:cNvSpPr/>
            <p:nvPr/>
          </p:nvSpPr>
          <p:spPr>
            <a:xfrm>
              <a:off x="7737918" y="1928069"/>
              <a:ext cx="125967" cy="21981"/>
            </a:xfrm>
            <a:custGeom>
              <a:rect b="b" l="l" r="r" t="t"/>
              <a:pathLst>
                <a:path extrusionOk="0" h="156" w="894">
                  <a:moveTo>
                    <a:pt x="1" y="0"/>
                  </a:moveTo>
                  <a:cubicBezTo>
                    <a:pt x="298" y="12"/>
                    <a:pt x="596" y="24"/>
                    <a:pt x="894" y="48"/>
                  </a:cubicBezTo>
                  <a:cubicBezTo>
                    <a:pt x="894" y="84"/>
                    <a:pt x="894" y="120"/>
                    <a:pt x="894" y="155"/>
                  </a:cubicBezTo>
                  <a:lnTo>
                    <a:pt x="1" y="15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3"/>
            <p:cNvSpPr/>
            <p:nvPr/>
          </p:nvSpPr>
          <p:spPr>
            <a:xfrm>
              <a:off x="9725922" y="1569048"/>
              <a:ext cx="92432" cy="52134"/>
            </a:xfrm>
            <a:custGeom>
              <a:rect b="b" l="l" r="r" t="t"/>
              <a:pathLst>
                <a:path extrusionOk="0" h="370" w="656">
                  <a:moveTo>
                    <a:pt x="1" y="48"/>
                  </a:moveTo>
                  <a:cubicBezTo>
                    <a:pt x="227" y="24"/>
                    <a:pt x="417" y="12"/>
                    <a:pt x="655" y="1"/>
                  </a:cubicBezTo>
                  <a:cubicBezTo>
                    <a:pt x="370" y="346"/>
                    <a:pt x="191" y="370"/>
                    <a:pt x="1"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43"/>
          <p:cNvGrpSpPr/>
          <p:nvPr/>
        </p:nvGrpSpPr>
        <p:grpSpPr>
          <a:xfrm>
            <a:off x="548345" y="6269754"/>
            <a:ext cx="1240604" cy="1067933"/>
            <a:chOff x="1190625" y="783675"/>
            <a:chExt cx="5219200" cy="4128075"/>
          </a:xfrm>
        </p:grpSpPr>
        <p:sp>
          <p:nvSpPr>
            <p:cNvPr id="1616" name="Google Shape;1616;p43"/>
            <p:cNvSpPr/>
            <p:nvPr/>
          </p:nvSpPr>
          <p:spPr>
            <a:xfrm>
              <a:off x="1190625" y="783675"/>
              <a:ext cx="5219200" cy="4128075"/>
            </a:xfrm>
            <a:custGeom>
              <a:rect b="b" l="l" r="r" t="t"/>
              <a:pathLst>
                <a:path extrusionOk="0" h="165123" w="208768">
                  <a:moveTo>
                    <a:pt x="44233" y="19312"/>
                  </a:moveTo>
                  <a:cubicBezTo>
                    <a:pt x="44820" y="19312"/>
                    <a:pt x="45309" y="19768"/>
                    <a:pt x="45309" y="20355"/>
                  </a:cubicBezTo>
                  <a:lnTo>
                    <a:pt x="45309" y="27206"/>
                  </a:lnTo>
                  <a:lnTo>
                    <a:pt x="23421" y="27206"/>
                  </a:lnTo>
                  <a:lnTo>
                    <a:pt x="23421" y="20355"/>
                  </a:lnTo>
                  <a:cubicBezTo>
                    <a:pt x="23421" y="19768"/>
                    <a:pt x="23878" y="19312"/>
                    <a:pt x="24465" y="19312"/>
                  </a:cubicBezTo>
                  <a:close/>
                  <a:moveTo>
                    <a:pt x="114496" y="19312"/>
                  </a:moveTo>
                  <a:lnTo>
                    <a:pt x="114496" y="27206"/>
                  </a:lnTo>
                  <a:lnTo>
                    <a:pt x="94271" y="27206"/>
                  </a:lnTo>
                  <a:lnTo>
                    <a:pt x="94271" y="19312"/>
                  </a:lnTo>
                  <a:close/>
                  <a:moveTo>
                    <a:pt x="122520" y="6133"/>
                  </a:moveTo>
                  <a:cubicBezTo>
                    <a:pt x="125358" y="6133"/>
                    <a:pt x="127674" y="8449"/>
                    <a:pt x="127674" y="11320"/>
                  </a:cubicBezTo>
                  <a:lnTo>
                    <a:pt x="127674" y="27206"/>
                  </a:lnTo>
                  <a:lnTo>
                    <a:pt x="120628" y="27206"/>
                  </a:lnTo>
                  <a:lnTo>
                    <a:pt x="120628" y="16245"/>
                  </a:lnTo>
                  <a:cubicBezTo>
                    <a:pt x="120628" y="14549"/>
                    <a:pt x="119258" y="13179"/>
                    <a:pt x="117562" y="13179"/>
                  </a:cubicBezTo>
                  <a:lnTo>
                    <a:pt x="91205" y="13179"/>
                  </a:lnTo>
                  <a:cubicBezTo>
                    <a:pt x="89509" y="13179"/>
                    <a:pt x="88139" y="14549"/>
                    <a:pt x="88139" y="16245"/>
                  </a:cubicBezTo>
                  <a:lnTo>
                    <a:pt x="88139" y="27206"/>
                  </a:lnTo>
                  <a:lnTo>
                    <a:pt x="81093" y="27206"/>
                  </a:lnTo>
                  <a:lnTo>
                    <a:pt x="81093" y="11320"/>
                  </a:lnTo>
                  <a:cubicBezTo>
                    <a:pt x="81093" y="8449"/>
                    <a:pt x="83409" y="6133"/>
                    <a:pt x="86247" y="6133"/>
                  </a:cubicBezTo>
                  <a:close/>
                  <a:moveTo>
                    <a:pt x="201591" y="33306"/>
                  </a:moveTo>
                  <a:cubicBezTo>
                    <a:pt x="202178" y="33306"/>
                    <a:pt x="202667" y="33795"/>
                    <a:pt x="202667" y="34382"/>
                  </a:cubicBezTo>
                  <a:lnTo>
                    <a:pt x="202667" y="51899"/>
                  </a:lnTo>
                  <a:lnTo>
                    <a:pt x="193599" y="51899"/>
                  </a:lnTo>
                  <a:cubicBezTo>
                    <a:pt x="192196" y="45799"/>
                    <a:pt x="186716" y="41200"/>
                    <a:pt x="180160" y="41200"/>
                  </a:cubicBezTo>
                  <a:cubicBezTo>
                    <a:pt x="173636" y="41200"/>
                    <a:pt x="168155" y="45799"/>
                    <a:pt x="166753" y="51899"/>
                  </a:cubicBezTo>
                  <a:lnTo>
                    <a:pt x="131817" y="51899"/>
                  </a:lnTo>
                  <a:cubicBezTo>
                    <a:pt x="123825" y="46941"/>
                    <a:pt x="114430" y="44070"/>
                    <a:pt x="104384" y="44070"/>
                  </a:cubicBezTo>
                  <a:cubicBezTo>
                    <a:pt x="94337" y="44070"/>
                    <a:pt x="84942" y="46941"/>
                    <a:pt x="76950" y="51899"/>
                  </a:cubicBezTo>
                  <a:lnTo>
                    <a:pt x="6133" y="51899"/>
                  </a:lnTo>
                  <a:lnTo>
                    <a:pt x="6133" y="34382"/>
                  </a:lnTo>
                  <a:cubicBezTo>
                    <a:pt x="6133" y="33795"/>
                    <a:pt x="6589" y="33306"/>
                    <a:pt x="7176" y="33306"/>
                  </a:cubicBezTo>
                  <a:close/>
                  <a:moveTo>
                    <a:pt x="180160" y="47299"/>
                  </a:moveTo>
                  <a:cubicBezTo>
                    <a:pt x="184400" y="47299"/>
                    <a:pt x="187825" y="50725"/>
                    <a:pt x="187825" y="54933"/>
                  </a:cubicBezTo>
                  <a:cubicBezTo>
                    <a:pt x="187825" y="54965"/>
                    <a:pt x="187825" y="54965"/>
                    <a:pt x="187825" y="54965"/>
                  </a:cubicBezTo>
                  <a:cubicBezTo>
                    <a:pt x="187825" y="59206"/>
                    <a:pt x="184400" y="62631"/>
                    <a:pt x="180160" y="62631"/>
                  </a:cubicBezTo>
                  <a:cubicBezTo>
                    <a:pt x="175952" y="62631"/>
                    <a:pt x="172526" y="59206"/>
                    <a:pt x="172526" y="54998"/>
                  </a:cubicBezTo>
                  <a:cubicBezTo>
                    <a:pt x="172526" y="54965"/>
                    <a:pt x="172526" y="54965"/>
                    <a:pt x="172526" y="54965"/>
                  </a:cubicBezTo>
                  <a:cubicBezTo>
                    <a:pt x="172526" y="54965"/>
                    <a:pt x="172526" y="54965"/>
                    <a:pt x="172526" y="54933"/>
                  </a:cubicBezTo>
                  <a:cubicBezTo>
                    <a:pt x="172526" y="50725"/>
                    <a:pt x="175952" y="47299"/>
                    <a:pt x="180160" y="47299"/>
                  </a:cubicBezTo>
                  <a:close/>
                  <a:moveTo>
                    <a:pt x="52453" y="92217"/>
                  </a:moveTo>
                  <a:cubicBezTo>
                    <a:pt x="52355" y="93522"/>
                    <a:pt x="52322" y="94827"/>
                    <a:pt x="52322" y="96164"/>
                  </a:cubicBezTo>
                  <a:cubicBezTo>
                    <a:pt x="52322" y="97469"/>
                    <a:pt x="52355" y="98806"/>
                    <a:pt x="52453" y="100111"/>
                  </a:cubicBezTo>
                  <a:lnTo>
                    <a:pt x="48375" y="100111"/>
                  </a:lnTo>
                  <a:cubicBezTo>
                    <a:pt x="46190" y="100111"/>
                    <a:pt x="44428" y="98317"/>
                    <a:pt x="44428" y="96164"/>
                  </a:cubicBezTo>
                  <a:cubicBezTo>
                    <a:pt x="44428" y="93979"/>
                    <a:pt x="46190" y="92217"/>
                    <a:pt x="48375" y="92217"/>
                  </a:cubicBezTo>
                  <a:close/>
                  <a:moveTo>
                    <a:pt x="160392" y="92217"/>
                  </a:moveTo>
                  <a:cubicBezTo>
                    <a:pt x="162577" y="92217"/>
                    <a:pt x="164339" y="93979"/>
                    <a:pt x="164339" y="96164"/>
                  </a:cubicBezTo>
                  <a:cubicBezTo>
                    <a:pt x="164339" y="98317"/>
                    <a:pt x="162577" y="100111"/>
                    <a:pt x="160392" y="100111"/>
                  </a:cubicBezTo>
                  <a:lnTo>
                    <a:pt x="156314" y="100111"/>
                  </a:lnTo>
                  <a:cubicBezTo>
                    <a:pt x="156412" y="98806"/>
                    <a:pt x="156445" y="97469"/>
                    <a:pt x="156445" y="96164"/>
                  </a:cubicBezTo>
                  <a:cubicBezTo>
                    <a:pt x="156445" y="94827"/>
                    <a:pt x="156412" y="93522"/>
                    <a:pt x="156314" y="92217"/>
                  </a:cubicBezTo>
                  <a:close/>
                  <a:moveTo>
                    <a:pt x="104384" y="50203"/>
                  </a:moveTo>
                  <a:cubicBezTo>
                    <a:pt x="129729" y="50203"/>
                    <a:pt x="150345" y="70818"/>
                    <a:pt x="150345" y="96164"/>
                  </a:cubicBezTo>
                  <a:cubicBezTo>
                    <a:pt x="150345" y="121510"/>
                    <a:pt x="129729" y="142125"/>
                    <a:pt x="104384" y="142125"/>
                  </a:cubicBezTo>
                  <a:cubicBezTo>
                    <a:pt x="79038" y="142125"/>
                    <a:pt x="58422" y="121510"/>
                    <a:pt x="58422" y="96164"/>
                  </a:cubicBezTo>
                  <a:cubicBezTo>
                    <a:pt x="58422" y="70818"/>
                    <a:pt x="79038" y="50203"/>
                    <a:pt x="104384" y="50203"/>
                  </a:cubicBezTo>
                  <a:close/>
                  <a:moveTo>
                    <a:pt x="202667" y="140397"/>
                  </a:moveTo>
                  <a:lnTo>
                    <a:pt x="202667" y="157946"/>
                  </a:lnTo>
                  <a:cubicBezTo>
                    <a:pt x="202667" y="158533"/>
                    <a:pt x="202178" y="158990"/>
                    <a:pt x="201591" y="158990"/>
                  </a:cubicBezTo>
                  <a:lnTo>
                    <a:pt x="7176" y="158990"/>
                  </a:lnTo>
                  <a:cubicBezTo>
                    <a:pt x="6589" y="158990"/>
                    <a:pt x="6133" y="158533"/>
                    <a:pt x="6133" y="157946"/>
                  </a:cubicBezTo>
                  <a:lnTo>
                    <a:pt x="6133" y="140397"/>
                  </a:lnTo>
                  <a:lnTo>
                    <a:pt x="76950" y="140397"/>
                  </a:lnTo>
                  <a:cubicBezTo>
                    <a:pt x="84942" y="145355"/>
                    <a:pt x="94337" y="148225"/>
                    <a:pt x="104384" y="148225"/>
                  </a:cubicBezTo>
                  <a:cubicBezTo>
                    <a:pt x="114430" y="148225"/>
                    <a:pt x="123825" y="145355"/>
                    <a:pt x="131817" y="140397"/>
                  </a:cubicBezTo>
                  <a:close/>
                  <a:moveTo>
                    <a:pt x="86247" y="1"/>
                  </a:moveTo>
                  <a:cubicBezTo>
                    <a:pt x="80017" y="1"/>
                    <a:pt x="74960" y="5089"/>
                    <a:pt x="74960" y="11320"/>
                  </a:cubicBezTo>
                  <a:lnTo>
                    <a:pt x="74960" y="27206"/>
                  </a:lnTo>
                  <a:lnTo>
                    <a:pt x="51409" y="27206"/>
                  </a:lnTo>
                  <a:lnTo>
                    <a:pt x="51409" y="20355"/>
                  </a:lnTo>
                  <a:cubicBezTo>
                    <a:pt x="51409" y="16408"/>
                    <a:pt x="48212" y="13179"/>
                    <a:pt x="44233" y="13179"/>
                  </a:cubicBezTo>
                  <a:lnTo>
                    <a:pt x="24465" y="13179"/>
                  </a:lnTo>
                  <a:cubicBezTo>
                    <a:pt x="20518" y="13179"/>
                    <a:pt x="17289" y="16408"/>
                    <a:pt x="17289" y="20355"/>
                  </a:cubicBezTo>
                  <a:lnTo>
                    <a:pt x="17289" y="27206"/>
                  </a:lnTo>
                  <a:lnTo>
                    <a:pt x="7176" y="27206"/>
                  </a:lnTo>
                  <a:cubicBezTo>
                    <a:pt x="3229" y="27206"/>
                    <a:pt x="0" y="30402"/>
                    <a:pt x="0" y="34382"/>
                  </a:cubicBezTo>
                  <a:lnTo>
                    <a:pt x="0" y="103830"/>
                  </a:lnTo>
                  <a:cubicBezTo>
                    <a:pt x="0" y="105526"/>
                    <a:pt x="1370" y="106896"/>
                    <a:pt x="3066" y="106896"/>
                  </a:cubicBezTo>
                  <a:cubicBezTo>
                    <a:pt x="4763" y="106896"/>
                    <a:pt x="6133" y="105526"/>
                    <a:pt x="6133" y="103830"/>
                  </a:cubicBezTo>
                  <a:lnTo>
                    <a:pt x="6133" y="58031"/>
                  </a:lnTo>
                  <a:lnTo>
                    <a:pt x="68958" y="58031"/>
                  </a:lnTo>
                  <a:cubicBezTo>
                    <a:pt x="61064" y="65371"/>
                    <a:pt x="55454" y="75124"/>
                    <a:pt x="53301" y="86085"/>
                  </a:cubicBezTo>
                  <a:lnTo>
                    <a:pt x="48375" y="86085"/>
                  </a:lnTo>
                  <a:cubicBezTo>
                    <a:pt x="42830" y="86085"/>
                    <a:pt x="38296" y="90619"/>
                    <a:pt x="38296" y="96164"/>
                  </a:cubicBezTo>
                  <a:cubicBezTo>
                    <a:pt x="38296" y="101709"/>
                    <a:pt x="42830" y="106211"/>
                    <a:pt x="48375" y="106211"/>
                  </a:cubicBezTo>
                  <a:lnTo>
                    <a:pt x="53301" y="106211"/>
                  </a:lnTo>
                  <a:cubicBezTo>
                    <a:pt x="55454" y="117204"/>
                    <a:pt x="61064" y="126957"/>
                    <a:pt x="68958" y="134297"/>
                  </a:cubicBezTo>
                  <a:lnTo>
                    <a:pt x="6133" y="134297"/>
                  </a:lnTo>
                  <a:lnTo>
                    <a:pt x="6133" y="118117"/>
                  </a:lnTo>
                  <a:cubicBezTo>
                    <a:pt x="6133" y="116421"/>
                    <a:pt x="4763" y="115051"/>
                    <a:pt x="3066" y="115051"/>
                  </a:cubicBezTo>
                  <a:cubicBezTo>
                    <a:pt x="1370" y="115051"/>
                    <a:pt x="0" y="116421"/>
                    <a:pt x="0" y="118117"/>
                  </a:cubicBezTo>
                  <a:lnTo>
                    <a:pt x="0" y="157946"/>
                  </a:lnTo>
                  <a:cubicBezTo>
                    <a:pt x="0" y="161893"/>
                    <a:pt x="3229" y="165122"/>
                    <a:pt x="7176" y="165122"/>
                  </a:cubicBezTo>
                  <a:lnTo>
                    <a:pt x="201591" y="165122"/>
                  </a:lnTo>
                  <a:cubicBezTo>
                    <a:pt x="205538" y="165122"/>
                    <a:pt x="208767" y="161893"/>
                    <a:pt x="208767" y="157946"/>
                  </a:cubicBezTo>
                  <a:lnTo>
                    <a:pt x="208767" y="84910"/>
                  </a:lnTo>
                  <a:cubicBezTo>
                    <a:pt x="208767" y="83247"/>
                    <a:pt x="207397" y="81877"/>
                    <a:pt x="205701" y="81877"/>
                  </a:cubicBezTo>
                  <a:cubicBezTo>
                    <a:pt x="204005" y="81877"/>
                    <a:pt x="202667" y="83247"/>
                    <a:pt x="202667" y="84910"/>
                  </a:cubicBezTo>
                  <a:lnTo>
                    <a:pt x="202667" y="134297"/>
                  </a:lnTo>
                  <a:lnTo>
                    <a:pt x="139809" y="134297"/>
                  </a:lnTo>
                  <a:cubicBezTo>
                    <a:pt x="147703" y="126957"/>
                    <a:pt x="153313" y="117204"/>
                    <a:pt x="155466" y="106211"/>
                  </a:cubicBezTo>
                  <a:lnTo>
                    <a:pt x="160392" y="106211"/>
                  </a:lnTo>
                  <a:cubicBezTo>
                    <a:pt x="165937" y="106211"/>
                    <a:pt x="170471" y="101709"/>
                    <a:pt x="170471" y="96164"/>
                  </a:cubicBezTo>
                  <a:cubicBezTo>
                    <a:pt x="170471" y="90619"/>
                    <a:pt x="165937" y="86085"/>
                    <a:pt x="160392" y="86085"/>
                  </a:cubicBezTo>
                  <a:lnTo>
                    <a:pt x="155466" y="86085"/>
                  </a:lnTo>
                  <a:cubicBezTo>
                    <a:pt x="153313" y="75124"/>
                    <a:pt x="147703" y="65371"/>
                    <a:pt x="139809" y="58031"/>
                  </a:cubicBezTo>
                  <a:lnTo>
                    <a:pt x="166753" y="58031"/>
                  </a:lnTo>
                  <a:cubicBezTo>
                    <a:pt x="168155" y="64131"/>
                    <a:pt x="173636" y="68731"/>
                    <a:pt x="180160" y="68731"/>
                  </a:cubicBezTo>
                  <a:cubicBezTo>
                    <a:pt x="186716" y="68731"/>
                    <a:pt x="192196" y="64131"/>
                    <a:pt x="193599" y="58031"/>
                  </a:cubicBezTo>
                  <a:lnTo>
                    <a:pt x="202667" y="58031"/>
                  </a:lnTo>
                  <a:lnTo>
                    <a:pt x="202667" y="70655"/>
                  </a:lnTo>
                  <a:cubicBezTo>
                    <a:pt x="202667" y="72352"/>
                    <a:pt x="204005" y="73722"/>
                    <a:pt x="205701" y="73722"/>
                  </a:cubicBezTo>
                  <a:cubicBezTo>
                    <a:pt x="207397" y="73722"/>
                    <a:pt x="208767" y="72352"/>
                    <a:pt x="208767" y="70655"/>
                  </a:cubicBezTo>
                  <a:lnTo>
                    <a:pt x="208767" y="34382"/>
                  </a:lnTo>
                  <a:cubicBezTo>
                    <a:pt x="208767" y="30402"/>
                    <a:pt x="205538" y="27206"/>
                    <a:pt x="201591" y="27206"/>
                  </a:cubicBezTo>
                  <a:lnTo>
                    <a:pt x="133807" y="27206"/>
                  </a:lnTo>
                  <a:lnTo>
                    <a:pt x="133807" y="11320"/>
                  </a:lnTo>
                  <a:cubicBezTo>
                    <a:pt x="133807" y="5089"/>
                    <a:pt x="128751" y="1"/>
                    <a:pt x="122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3"/>
            <p:cNvSpPr/>
            <p:nvPr/>
          </p:nvSpPr>
          <p:spPr>
            <a:xfrm>
              <a:off x="3311725" y="2699275"/>
              <a:ext cx="976975" cy="977000"/>
            </a:xfrm>
            <a:custGeom>
              <a:rect b="b" l="l" r="r" t="t"/>
              <a:pathLst>
                <a:path extrusionOk="0" h="39080" w="39079">
                  <a:moveTo>
                    <a:pt x="19540" y="6101"/>
                  </a:moveTo>
                  <a:cubicBezTo>
                    <a:pt x="26944" y="6101"/>
                    <a:pt x="32946" y="12135"/>
                    <a:pt x="32946" y="19540"/>
                  </a:cubicBezTo>
                  <a:cubicBezTo>
                    <a:pt x="32946" y="26912"/>
                    <a:pt x="26944" y="32947"/>
                    <a:pt x="19540" y="32947"/>
                  </a:cubicBezTo>
                  <a:cubicBezTo>
                    <a:pt x="12135" y="32947"/>
                    <a:pt x="6133" y="26912"/>
                    <a:pt x="6133" y="19540"/>
                  </a:cubicBezTo>
                  <a:cubicBezTo>
                    <a:pt x="6133" y="12135"/>
                    <a:pt x="12135" y="6101"/>
                    <a:pt x="19540" y="6101"/>
                  </a:cubicBezTo>
                  <a:close/>
                  <a:moveTo>
                    <a:pt x="19540" y="1"/>
                  </a:moveTo>
                  <a:cubicBezTo>
                    <a:pt x="8775" y="1"/>
                    <a:pt x="0" y="8743"/>
                    <a:pt x="0" y="19540"/>
                  </a:cubicBezTo>
                  <a:cubicBezTo>
                    <a:pt x="0" y="30305"/>
                    <a:pt x="8775" y="39079"/>
                    <a:pt x="19540" y="39079"/>
                  </a:cubicBezTo>
                  <a:cubicBezTo>
                    <a:pt x="30304" y="39079"/>
                    <a:pt x="39079" y="30305"/>
                    <a:pt x="39079" y="19540"/>
                  </a:cubicBezTo>
                  <a:cubicBezTo>
                    <a:pt x="39079" y="8743"/>
                    <a:pt x="30304" y="1"/>
                    <a:pt x="19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3"/>
            <p:cNvSpPr/>
            <p:nvPr/>
          </p:nvSpPr>
          <p:spPr>
            <a:xfrm>
              <a:off x="2828125" y="2214875"/>
              <a:ext cx="1944175" cy="1944975"/>
            </a:xfrm>
            <a:custGeom>
              <a:rect b="b" l="l" r="r" t="t"/>
              <a:pathLst>
                <a:path extrusionOk="0" h="77799" w="77767">
                  <a:moveTo>
                    <a:pt x="38884" y="1"/>
                  </a:moveTo>
                  <a:cubicBezTo>
                    <a:pt x="32360" y="1"/>
                    <a:pt x="25901" y="1664"/>
                    <a:pt x="20192" y="4796"/>
                  </a:cubicBezTo>
                  <a:cubicBezTo>
                    <a:pt x="18724" y="5611"/>
                    <a:pt x="18170" y="7471"/>
                    <a:pt x="18985" y="8938"/>
                  </a:cubicBezTo>
                  <a:cubicBezTo>
                    <a:pt x="19541" y="9961"/>
                    <a:pt x="20582" y="10529"/>
                    <a:pt x="21663" y="10529"/>
                  </a:cubicBezTo>
                  <a:cubicBezTo>
                    <a:pt x="22169" y="10529"/>
                    <a:pt x="22683" y="10405"/>
                    <a:pt x="23161" y="10145"/>
                  </a:cubicBezTo>
                  <a:cubicBezTo>
                    <a:pt x="27956" y="7536"/>
                    <a:pt x="33403" y="6133"/>
                    <a:pt x="38884" y="6133"/>
                  </a:cubicBezTo>
                  <a:cubicBezTo>
                    <a:pt x="56955" y="6133"/>
                    <a:pt x="71667" y="20845"/>
                    <a:pt x="71667" y="38916"/>
                  </a:cubicBezTo>
                  <a:cubicBezTo>
                    <a:pt x="71667" y="56987"/>
                    <a:pt x="56955" y="71699"/>
                    <a:pt x="38884" y="71699"/>
                  </a:cubicBezTo>
                  <a:cubicBezTo>
                    <a:pt x="20812" y="71699"/>
                    <a:pt x="6101" y="56987"/>
                    <a:pt x="6101" y="38916"/>
                  </a:cubicBezTo>
                  <a:cubicBezTo>
                    <a:pt x="6101" y="31479"/>
                    <a:pt x="8547" y="24465"/>
                    <a:pt x="13146" y="18626"/>
                  </a:cubicBezTo>
                  <a:cubicBezTo>
                    <a:pt x="14190" y="17289"/>
                    <a:pt x="13962" y="15365"/>
                    <a:pt x="12657" y="14321"/>
                  </a:cubicBezTo>
                  <a:cubicBezTo>
                    <a:pt x="12093" y="13881"/>
                    <a:pt x="11425" y="13667"/>
                    <a:pt x="10762" y="13667"/>
                  </a:cubicBezTo>
                  <a:cubicBezTo>
                    <a:pt x="9853" y="13667"/>
                    <a:pt x="8955" y="14069"/>
                    <a:pt x="8351" y="14843"/>
                  </a:cubicBezTo>
                  <a:cubicBezTo>
                    <a:pt x="2871" y="21758"/>
                    <a:pt x="1" y="30076"/>
                    <a:pt x="1" y="38916"/>
                  </a:cubicBezTo>
                  <a:cubicBezTo>
                    <a:pt x="1" y="60347"/>
                    <a:pt x="17452" y="77799"/>
                    <a:pt x="38884" y="77799"/>
                  </a:cubicBezTo>
                  <a:cubicBezTo>
                    <a:pt x="60315" y="77799"/>
                    <a:pt x="77766" y="60347"/>
                    <a:pt x="77766" y="38916"/>
                  </a:cubicBezTo>
                  <a:cubicBezTo>
                    <a:pt x="77766" y="17452"/>
                    <a:pt x="60315" y="1"/>
                    <a:pt x="38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9" name="Google Shape;1619;p43"/>
          <p:cNvSpPr/>
          <p:nvPr/>
        </p:nvSpPr>
        <p:spPr>
          <a:xfrm>
            <a:off x="1725400" y="1964325"/>
            <a:ext cx="5755628" cy="4118027"/>
          </a:xfrm>
          <a:custGeom>
            <a:rect b="b" l="l" r="r" t="t"/>
            <a:pathLst>
              <a:path extrusionOk="0" h="80293" w="122754">
                <a:moveTo>
                  <a:pt x="1" y="0"/>
                </a:moveTo>
                <a:lnTo>
                  <a:pt x="1" y="80293"/>
                </a:lnTo>
                <a:lnTo>
                  <a:pt x="122753" y="80293"/>
                </a:lnTo>
                <a:lnTo>
                  <a:pt x="12275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0" name="Google Shape;1620;p43"/>
          <p:cNvPicPr preferRelativeResize="0"/>
          <p:nvPr/>
        </p:nvPicPr>
        <p:blipFill>
          <a:blip r:embed="rId3">
            <a:alphaModFix/>
          </a:blip>
          <a:stretch>
            <a:fillRect/>
          </a:stretch>
        </p:blipFill>
        <p:spPr>
          <a:xfrm>
            <a:off x="2070975" y="2169062"/>
            <a:ext cx="5064474" cy="3708550"/>
          </a:xfrm>
          <a:prstGeom prst="rect">
            <a:avLst/>
          </a:prstGeom>
          <a:noFill/>
          <a:ln>
            <a:noFill/>
          </a:ln>
        </p:spPr>
      </p:pic>
      <p:sp>
        <p:nvSpPr>
          <p:cNvPr id="1621" name="Google Shape;1621;p43"/>
          <p:cNvSpPr/>
          <p:nvPr/>
        </p:nvSpPr>
        <p:spPr>
          <a:xfrm>
            <a:off x="4018825" y="3403838"/>
            <a:ext cx="1312500" cy="1239000"/>
          </a:xfrm>
          <a:prstGeom prst="ellipse">
            <a:avLst/>
          </a:prstGeom>
          <a:solidFill>
            <a:srgbClr val="1155CC"/>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grpSp>
        <p:nvGrpSpPr>
          <p:cNvPr id="1622" name="Google Shape;1622;p43"/>
          <p:cNvGrpSpPr/>
          <p:nvPr/>
        </p:nvGrpSpPr>
        <p:grpSpPr>
          <a:xfrm>
            <a:off x="4230663" y="3572935"/>
            <a:ext cx="888830" cy="900834"/>
            <a:chOff x="1190625" y="238125"/>
            <a:chExt cx="5219200" cy="5219200"/>
          </a:xfrm>
        </p:grpSpPr>
        <p:sp>
          <p:nvSpPr>
            <p:cNvPr id="1623" name="Google Shape;1623;p43"/>
            <p:cNvSpPr/>
            <p:nvPr/>
          </p:nvSpPr>
          <p:spPr>
            <a:xfrm>
              <a:off x="5006325" y="1118025"/>
              <a:ext cx="522750" cy="516250"/>
            </a:xfrm>
            <a:custGeom>
              <a:rect b="b" l="l" r="r" t="t"/>
              <a:pathLst>
                <a:path extrusionOk="0" h="20650" w="20910">
                  <a:moveTo>
                    <a:pt x="9395" y="1"/>
                  </a:moveTo>
                  <a:cubicBezTo>
                    <a:pt x="6402" y="1"/>
                    <a:pt x="3409" y="1110"/>
                    <a:pt x="1175" y="3328"/>
                  </a:cubicBezTo>
                  <a:cubicBezTo>
                    <a:pt x="0" y="4535"/>
                    <a:pt x="0" y="6460"/>
                    <a:pt x="1175" y="7667"/>
                  </a:cubicBezTo>
                  <a:cubicBezTo>
                    <a:pt x="1778" y="8270"/>
                    <a:pt x="2561" y="8572"/>
                    <a:pt x="3344" y="8572"/>
                  </a:cubicBezTo>
                  <a:cubicBezTo>
                    <a:pt x="4127" y="8572"/>
                    <a:pt x="4910" y="8270"/>
                    <a:pt x="5513" y="7667"/>
                  </a:cubicBezTo>
                  <a:cubicBezTo>
                    <a:pt x="6524" y="6655"/>
                    <a:pt x="7960" y="6150"/>
                    <a:pt x="9395" y="6150"/>
                  </a:cubicBezTo>
                  <a:cubicBezTo>
                    <a:pt x="10830" y="6150"/>
                    <a:pt x="12265" y="6655"/>
                    <a:pt x="13277" y="7667"/>
                  </a:cubicBezTo>
                  <a:cubicBezTo>
                    <a:pt x="14255" y="8645"/>
                    <a:pt x="14810" y="10048"/>
                    <a:pt x="14810" y="11548"/>
                  </a:cubicBezTo>
                  <a:cubicBezTo>
                    <a:pt x="14810" y="13049"/>
                    <a:pt x="14255" y="14484"/>
                    <a:pt x="13277" y="15430"/>
                  </a:cubicBezTo>
                  <a:cubicBezTo>
                    <a:pt x="12070" y="16637"/>
                    <a:pt x="12070" y="18562"/>
                    <a:pt x="13277" y="19768"/>
                  </a:cubicBezTo>
                  <a:cubicBezTo>
                    <a:pt x="13864" y="20356"/>
                    <a:pt x="14647" y="20649"/>
                    <a:pt x="15430" y="20649"/>
                  </a:cubicBezTo>
                  <a:cubicBezTo>
                    <a:pt x="16212" y="20649"/>
                    <a:pt x="16995" y="20356"/>
                    <a:pt x="17615" y="19768"/>
                  </a:cubicBezTo>
                  <a:cubicBezTo>
                    <a:pt x="19703" y="17648"/>
                    <a:pt x="20910" y="14680"/>
                    <a:pt x="20910" y="11548"/>
                  </a:cubicBezTo>
                  <a:cubicBezTo>
                    <a:pt x="20910" y="8449"/>
                    <a:pt x="19703" y="5448"/>
                    <a:pt x="17615" y="3328"/>
                  </a:cubicBezTo>
                  <a:cubicBezTo>
                    <a:pt x="15381" y="1110"/>
                    <a:pt x="12388" y="1"/>
                    <a:pt x="93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3"/>
            <p:cNvSpPr/>
            <p:nvPr/>
          </p:nvSpPr>
          <p:spPr>
            <a:xfrm>
              <a:off x="1190625" y="238125"/>
              <a:ext cx="5219200" cy="5219200"/>
            </a:xfrm>
            <a:custGeom>
              <a:rect b="b" l="l" r="r" t="t"/>
              <a:pathLst>
                <a:path extrusionOk="0" h="208768" w="208768">
                  <a:moveTo>
                    <a:pt x="64555" y="7372"/>
                  </a:moveTo>
                  <a:lnTo>
                    <a:pt x="73688" y="16506"/>
                  </a:lnTo>
                  <a:lnTo>
                    <a:pt x="69415" y="20746"/>
                  </a:lnTo>
                  <a:lnTo>
                    <a:pt x="56628" y="15299"/>
                  </a:lnTo>
                  <a:lnTo>
                    <a:pt x="64555" y="7372"/>
                  </a:lnTo>
                  <a:close/>
                  <a:moveTo>
                    <a:pt x="98642" y="21692"/>
                  </a:moveTo>
                  <a:lnTo>
                    <a:pt x="107743" y="30826"/>
                  </a:lnTo>
                  <a:lnTo>
                    <a:pt x="103340" y="35229"/>
                  </a:lnTo>
                  <a:lnTo>
                    <a:pt x="90553" y="29782"/>
                  </a:lnTo>
                  <a:lnTo>
                    <a:pt x="98642" y="21692"/>
                  </a:lnTo>
                  <a:close/>
                  <a:moveTo>
                    <a:pt x="172762" y="15415"/>
                  </a:moveTo>
                  <a:cubicBezTo>
                    <a:pt x="178106" y="15415"/>
                    <a:pt x="183454" y="17393"/>
                    <a:pt x="187401" y="21366"/>
                  </a:cubicBezTo>
                  <a:cubicBezTo>
                    <a:pt x="191316" y="25248"/>
                    <a:pt x="193436" y="30467"/>
                    <a:pt x="193403" y="36045"/>
                  </a:cubicBezTo>
                  <a:cubicBezTo>
                    <a:pt x="193403" y="37350"/>
                    <a:pt x="193273" y="38622"/>
                    <a:pt x="193044" y="39829"/>
                  </a:cubicBezTo>
                  <a:lnTo>
                    <a:pt x="168938" y="15755"/>
                  </a:lnTo>
                  <a:cubicBezTo>
                    <a:pt x="170200" y="15528"/>
                    <a:pt x="171481" y="15415"/>
                    <a:pt x="172762" y="15415"/>
                  </a:cubicBezTo>
                  <a:close/>
                  <a:moveTo>
                    <a:pt x="177941" y="101024"/>
                  </a:moveTo>
                  <a:lnTo>
                    <a:pt x="187075" y="110125"/>
                  </a:lnTo>
                  <a:lnTo>
                    <a:pt x="178985" y="118214"/>
                  </a:lnTo>
                  <a:lnTo>
                    <a:pt x="173538" y="105427"/>
                  </a:lnTo>
                  <a:lnTo>
                    <a:pt x="177941" y="101024"/>
                  </a:lnTo>
                  <a:close/>
                  <a:moveTo>
                    <a:pt x="192261" y="135079"/>
                  </a:moveTo>
                  <a:lnTo>
                    <a:pt x="201395" y="144212"/>
                  </a:lnTo>
                  <a:lnTo>
                    <a:pt x="193468" y="152139"/>
                  </a:lnTo>
                  <a:lnTo>
                    <a:pt x="188021" y="139352"/>
                  </a:lnTo>
                  <a:lnTo>
                    <a:pt x="192261" y="135079"/>
                  </a:lnTo>
                  <a:close/>
                  <a:moveTo>
                    <a:pt x="12754" y="135144"/>
                  </a:moveTo>
                  <a:lnTo>
                    <a:pt x="39666" y="141766"/>
                  </a:lnTo>
                  <a:cubicBezTo>
                    <a:pt x="33631" y="148388"/>
                    <a:pt x="28575" y="153966"/>
                    <a:pt x="24922" y="158043"/>
                  </a:cubicBezTo>
                  <a:lnTo>
                    <a:pt x="7372" y="140526"/>
                  </a:lnTo>
                  <a:lnTo>
                    <a:pt x="12754" y="135144"/>
                  </a:lnTo>
                  <a:close/>
                  <a:moveTo>
                    <a:pt x="67001" y="169101"/>
                  </a:moveTo>
                  <a:lnTo>
                    <a:pt x="73623" y="196013"/>
                  </a:lnTo>
                  <a:lnTo>
                    <a:pt x="68241" y="201395"/>
                  </a:lnTo>
                  <a:lnTo>
                    <a:pt x="50724" y="183846"/>
                  </a:lnTo>
                  <a:cubicBezTo>
                    <a:pt x="54867" y="180127"/>
                    <a:pt x="60445" y="175071"/>
                    <a:pt x="67001" y="169101"/>
                  </a:cubicBezTo>
                  <a:close/>
                  <a:moveTo>
                    <a:pt x="64555" y="0"/>
                  </a:moveTo>
                  <a:cubicBezTo>
                    <a:pt x="63772" y="0"/>
                    <a:pt x="62989" y="294"/>
                    <a:pt x="62402" y="881"/>
                  </a:cubicBezTo>
                  <a:lnTo>
                    <a:pt x="50561" y="12722"/>
                  </a:lnTo>
                  <a:lnTo>
                    <a:pt x="35523" y="6296"/>
                  </a:lnTo>
                  <a:cubicBezTo>
                    <a:pt x="35129" y="6131"/>
                    <a:pt x="34719" y="6052"/>
                    <a:pt x="34317" y="6052"/>
                  </a:cubicBezTo>
                  <a:cubicBezTo>
                    <a:pt x="33520" y="6052"/>
                    <a:pt x="32748" y="6363"/>
                    <a:pt x="32163" y="6948"/>
                  </a:cubicBezTo>
                  <a:lnTo>
                    <a:pt x="16016" y="23062"/>
                  </a:lnTo>
                  <a:cubicBezTo>
                    <a:pt x="15397" y="23682"/>
                    <a:pt x="15070" y="24530"/>
                    <a:pt x="15136" y="25411"/>
                  </a:cubicBezTo>
                  <a:cubicBezTo>
                    <a:pt x="15168" y="26259"/>
                    <a:pt x="15592" y="27074"/>
                    <a:pt x="16277" y="27629"/>
                  </a:cubicBezTo>
                  <a:lnTo>
                    <a:pt x="45179" y="50920"/>
                  </a:lnTo>
                  <a:cubicBezTo>
                    <a:pt x="45755" y="51369"/>
                    <a:pt x="46440" y="51589"/>
                    <a:pt x="47117" y="51589"/>
                  </a:cubicBezTo>
                  <a:cubicBezTo>
                    <a:pt x="48011" y="51589"/>
                    <a:pt x="48890" y="51206"/>
                    <a:pt x="49484" y="50463"/>
                  </a:cubicBezTo>
                  <a:cubicBezTo>
                    <a:pt x="50561" y="49126"/>
                    <a:pt x="50332" y="47201"/>
                    <a:pt x="49028" y="46157"/>
                  </a:cubicBezTo>
                  <a:lnTo>
                    <a:pt x="45831" y="43580"/>
                  </a:lnTo>
                  <a:lnTo>
                    <a:pt x="50137" y="39274"/>
                  </a:lnTo>
                  <a:cubicBezTo>
                    <a:pt x="51344" y="38067"/>
                    <a:pt x="51344" y="36143"/>
                    <a:pt x="50137" y="34936"/>
                  </a:cubicBezTo>
                  <a:cubicBezTo>
                    <a:pt x="49550" y="34349"/>
                    <a:pt x="48767" y="34055"/>
                    <a:pt x="47984" y="34055"/>
                  </a:cubicBezTo>
                  <a:cubicBezTo>
                    <a:pt x="47201" y="34055"/>
                    <a:pt x="46418" y="34349"/>
                    <a:pt x="45831" y="34936"/>
                  </a:cubicBezTo>
                  <a:lnTo>
                    <a:pt x="41036" y="39731"/>
                  </a:lnTo>
                  <a:lnTo>
                    <a:pt x="22736" y="24987"/>
                  </a:lnTo>
                  <a:lnTo>
                    <a:pt x="35001" y="12722"/>
                  </a:lnTo>
                  <a:lnTo>
                    <a:pt x="123010" y="50267"/>
                  </a:lnTo>
                  <a:cubicBezTo>
                    <a:pt x="113060" y="61097"/>
                    <a:pt x="102426" y="72710"/>
                    <a:pt x="93782" y="82202"/>
                  </a:cubicBezTo>
                  <a:lnTo>
                    <a:pt x="72253" y="64848"/>
                  </a:lnTo>
                  <a:lnTo>
                    <a:pt x="76559" y="60542"/>
                  </a:lnTo>
                  <a:cubicBezTo>
                    <a:pt x="77766" y="59336"/>
                    <a:pt x="77766" y="57411"/>
                    <a:pt x="76559" y="56204"/>
                  </a:cubicBezTo>
                  <a:cubicBezTo>
                    <a:pt x="75972" y="55617"/>
                    <a:pt x="75189" y="55323"/>
                    <a:pt x="74406" y="55323"/>
                  </a:cubicBezTo>
                  <a:cubicBezTo>
                    <a:pt x="73623" y="55323"/>
                    <a:pt x="72840" y="55617"/>
                    <a:pt x="72253" y="56204"/>
                  </a:cubicBezTo>
                  <a:lnTo>
                    <a:pt x="67458" y="60999"/>
                  </a:lnTo>
                  <a:lnTo>
                    <a:pt x="60184" y="55128"/>
                  </a:lnTo>
                  <a:cubicBezTo>
                    <a:pt x="59610" y="54666"/>
                    <a:pt x="58929" y="54445"/>
                    <a:pt x="58256" y="54445"/>
                  </a:cubicBezTo>
                  <a:cubicBezTo>
                    <a:pt x="57358" y="54445"/>
                    <a:pt x="56474" y="54839"/>
                    <a:pt x="55878" y="55584"/>
                  </a:cubicBezTo>
                  <a:cubicBezTo>
                    <a:pt x="54801" y="56922"/>
                    <a:pt x="55030" y="58846"/>
                    <a:pt x="56335" y="59890"/>
                  </a:cubicBezTo>
                  <a:lnTo>
                    <a:pt x="89639" y="86736"/>
                  </a:lnTo>
                  <a:cubicBezTo>
                    <a:pt x="82006" y="95120"/>
                    <a:pt x="76591" y="101056"/>
                    <a:pt x="75809" y="101904"/>
                  </a:cubicBezTo>
                  <a:cubicBezTo>
                    <a:pt x="74667" y="103177"/>
                    <a:pt x="74765" y="105101"/>
                    <a:pt x="76004" y="106243"/>
                  </a:cubicBezTo>
                  <a:cubicBezTo>
                    <a:pt x="76586" y="106779"/>
                    <a:pt x="77326" y="107041"/>
                    <a:pt x="78065" y="107041"/>
                  </a:cubicBezTo>
                  <a:cubicBezTo>
                    <a:pt x="78901" y="107041"/>
                    <a:pt x="79737" y="106705"/>
                    <a:pt x="80343" y="106047"/>
                  </a:cubicBezTo>
                  <a:cubicBezTo>
                    <a:pt x="81028" y="105264"/>
                    <a:pt x="150541" y="28966"/>
                    <a:pt x="158141" y="21366"/>
                  </a:cubicBezTo>
                  <a:cubicBezTo>
                    <a:pt x="159479" y="19996"/>
                    <a:pt x="160979" y="18920"/>
                    <a:pt x="162577" y="18006"/>
                  </a:cubicBezTo>
                  <a:lnTo>
                    <a:pt x="190761" y="46222"/>
                  </a:lnTo>
                  <a:cubicBezTo>
                    <a:pt x="189848" y="47821"/>
                    <a:pt x="188739" y="49321"/>
                    <a:pt x="187401" y="50626"/>
                  </a:cubicBezTo>
                  <a:cubicBezTo>
                    <a:pt x="183748" y="54279"/>
                    <a:pt x="172494" y="64750"/>
                    <a:pt x="157684" y="78320"/>
                  </a:cubicBezTo>
                  <a:cubicBezTo>
                    <a:pt x="157652" y="78353"/>
                    <a:pt x="157652" y="78353"/>
                    <a:pt x="157619" y="78386"/>
                  </a:cubicBezTo>
                  <a:cubicBezTo>
                    <a:pt x="119617" y="113256"/>
                    <a:pt x="58324" y="168743"/>
                    <a:pt x="42569" y="182997"/>
                  </a:cubicBezTo>
                  <a:cubicBezTo>
                    <a:pt x="42366" y="183185"/>
                    <a:pt x="42110" y="183275"/>
                    <a:pt x="41856" y="183275"/>
                  </a:cubicBezTo>
                  <a:cubicBezTo>
                    <a:pt x="41580" y="183275"/>
                    <a:pt x="41305" y="183169"/>
                    <a:pt x="41101" y="182965"/>
                  </a:cubicBezTo>
                  <a:lnTo>
                    <a:pt x="35621" y="177485"/>
                  </a:lnTo>
                  <a:lnTo>
                    <a:pt x="59988" y="153085"/>
                  </a:lnTo>
                  <a:cubicBezTo>
                    <a:pt x="61195" y="151911"/>
                    <a:pt x="61195" y="149954"/>
                    <a:pt x="59988" y="148779"/>
                  </a:cubicBezTo>
                  <a:cubicBezTo>
                    <a:pt x="59401" y="148176"/>
                    <a:pt x="58618" y="147874"/>
                    <a:pt x="57835" y="147874"/>
                  </a:cubicBezTo>
                  <a:cubicBezTo>
                    <a:pt x="57052" y="147874"/>
                    <a:pt x="56269" y="148176"/>
                    <a:pt x="55682" y="148779"/>
                  </a:cubicBezTo>
                  <a:lnTo>
                    <a:pt x="31282" y="173146"/>
                  </a:lnTo>
                  <a:lnTo>
                    <a:pt x="25802" y="167666"/>
                  </a:lnTo>
                  <a:cubicBezTo>
                    <a:pt x="25411" y="167275"/>
                    <a:pt x="25378" y="166622"/>
                    <a:pt x="25770" y="166198"/>
                  </a:cubicBezTo>
                  <a:cubicBezTo>
                    <a:pt x="32424" y="158859"/>
                    <a:pt x="50137" y="139287"/>
                    <a:pt x="70687" y="116649"/>
                  </a:cubicBezTo>
                  <a:cubicBezTo>
                    <a:pt x="71829" y="115376"/>
                    <a:pt x="71731" y="113452"/>
                    <a:pt x="70492" y="112310"/>
                  </a:cubicBezTo>
                  <a:cubicBezTo>
                    <a:pt x="69910" y="111774"/>
                    <a:pt x="69170" y="111512"/>
                    <a:pt x="68434" y="111512"/>
                  </a:cubicBezTo>
                  <a:cubicBezTo>
                    <a:pt x="67602" y="111512"/>
                    <a:pt x="66774" y="111848"/>
                    <a:pt x="66186" y="112506"/>
                  </a:cubicBezTo>
                  <a:cubicBezTo>
                    <a:pt x="58324" y="121183"/>
                    <a:pt x="50887" y="129370"/>
                    <a:pt x="44330" y="136612"/>
                  </a:cubicBezTo>
                  <a:lnTo>
                    <a:pt x="12526" y="128816"/>
                  </a:lnTo>
                  <a:cubicBezTo>
                    <a:pt x="12275" y="128753"/>
                    <a:pt x="12022" y="128722"/>
                    <a:pt x="11772" y="128722"/>
                  </a:cubicBezTo>
                  <a:cubicBezTo>
                    <a:pt x="10982" y="128722"/>
                    <a:pt x="10218" y="129029"/>
                    <a:pt x="9623" y="129599"/>
                  </a:cubicBezTo>
                  <a:lnTo>
                    <a:pt x="881" y="138341"/>
                  </a:lnTo>
                  <a:cubicBezTo>
                    <a:pt x="326" y="138928"/>
                    <a:pt x="0" y="139711"/>
                    <a:pt x="0" y="140526"/>
                  </a:cubicBezTo>
                  <a:cubicBezTo>
                    <a:pt x="0" y="141309"/>
                    <a:pt x="326" y="142092"/>
                    <a:pt x="881" y="142679"/>
                  </a:cubicBezTo>
                  <a:lnTo>
                    <a:pt x="20811" y="162610"/>
                  </a:lnTo>
                  <a:cubicBezTo>
                    <a:pt x="18691" y="165415"/>
                    <a:pt x="18920" y="169428"/>
                    <a:pt x="21464" y="172005"/>
                  </a:cubicBezTo>
                  <a:lnTo>
                    <a:pt x="26977" y="177485"/>
                  </a:lnTo>
                  <a:lnTo>
                    <a:pt x="22084" y="182378"/>
                  </a:lnTo>
                  <a:cubicBezTo>
                    <a:pt x="20877" y="183585"/>
                    <a:pt x="20877" y="185509"/>
                    <a:pt x="22084" y="186683"/>
                  </a:cubicBezTo>
                  <a:cubicBezTo>
                    <a:pt x="22671" y="187303"/>
                    <a:pt x="23454" y="187597"/>
                    <a:pt x="24237" y="187597"/>
                  </a:cubicBezTo>
                  <a:cubicBezTo>
                    <a:pt x="25019" y="187597"/>
                    <a:pt x="25802" y="187303"/>
                    <a:pt x="26389" y="186683"/>
                  </a:cubicBezTo>
                  <a:lnTo>
                    <a:pt x="31282" y="181791"/>
                  </a:lnTo>
                  <a:lnTo>
                    <a:pt x="36763" y="187303"/>
                  </a:lnTo>
                  <a:cubicBezTo>
                    <a:pt x="38165" y="188673"/>
                    <a:pt x="40025" y="189391"/>
                    <a:pt x="41851" y="189391"/>
                  </a:cubicBezTo>
                  <a:cubicBezTo>
                    <a:pt x="43352" y="189391"/>
                    <a:pt x="44885" y="188902"/>
                    <a:pt x="46157" y="187956"/>
                  </a:cubicBezTo>
                  <a:lnTo>
                    <a:pt x="66088" y="207886"/>
                  </a:lnTo>
                  <a:cubicBezTo>
                    <a:pt x="66675" y="208474"/>
                    <a:pt x="67458" y="208767"/>
                    <a:pt x="68241" y="208767"/>
                  </a:cubicBezTo>
                  <a:cubicBezTo>
                    <a:pt x="69024" y="208767"/>
                    <a:pt x="69807" y="208474"/>
                    <a:pt x="70426" y="207886"/>
                  </a:cubicBezTo>
                  <a:lnTo>
                    <a:pt x="79168" y="199144"/>
                  </a:lnTo>
                  <a:cubicBezTo>
                    <a:pt x="79919" y="198361"/>
                    <a:pt x="80212" y="197285"/>
                    <a:pt x="79951" y="196241"/>
                  </a:cubicBezTo>
                  <a:lnTo>
                    <a:pt x="72155" y="164437"/>
                  </a:lnTo>
                  <a:cubicBezTo>
                    <a:pt x="86508" y="151454"/>
                    <a:pt x="104416" y="135177"/>
                    <a:pt x="122064" y="119128"/>
                  </a:cubicBezTo>
                  <a:lnTo>
                    <a:pt x="148877" y="152433"/>
                  </a:lnTo>
                  <a:cubicBezTo>
                    <a:pt x="149497" y="153183"/>
                    <a:pt x="150378" y="153574"/>
                    <a:pt x="151258" y="153574"/>
                  </a:cubicBezTo>
                  <a:cubicBezTo>
                    <a:pt x="151943" y="153574"/>
                    <a:pt x="152596" y="153346"/>
                    <a:pt x="153183" y="152889"/>
                  </a:cubicBezTo>
                  <a:cubicBezTo>
                    <a:pt x="154488" y="151845"/>
                    <a:pt x="154716" y="149921"/>
                    <a:pt x="153640" y="148583"/>
                  </a:cubicBezTo>
                  <a:lnTo>
                    <a:pt x="147768" y="141309"/>
                  </a:lnTo>
                  <a:lnTo>
                    <a:pt x="152563" y="136514"/>
                  </a:lnTo>
                  <a:cubicBezTo>
                    <a:pt x="153737" y="135307"/>
                    <a:pt x="153737" y="133383"/>
                    <a:pt x="152563" y="132208"/>
                  </a:cubicBezTo>
                  <a:cubicBezTo>
                    <a:pt x="151960" y="131605"/>
                    <a:pt x="151177" y="131303"/>
                    <a:pt x="150394" y="131303"/>
                  </a:cubicBezTo>
                  <a:cubicBezTo>
                    <a:pt x="149611" y="131303"/>
                    <a:pt x="148828" y="131605"/>
                    <a:pt x="148225" y="132208"/>
                  </a:cubicBezTo>
                  <a:lnTo>
                    <a:pt x="143919" y="136514"/>
                  </a:lnTo>
                  <a:lnTo>
                    <a:pt x="126598" y="115018"/>
                  </a:lnTo>
                  <a:cubicBezTo>
                    <a:pt x="137852" y="104742"/>
                    <a:pt x="148844" y="94728"/>
                    <a:pt x="158533" y="85855"/>
                  </a:cubicBezTo>
                  <a:lnTo>
                    <a:pt x="196045" y="173766"/>
                  </a:lnTo>
                  <a:lnTo>
                    <a:pt x="183780" y="185998"/>
                  </a:lnTo>
                  <a:lnTo>
                    <a:pt x="169036" y="167731"/>
                  </a:lnTo>
                  <a:lnTo>
                    <a:pt x="173831" y="162936"/>
                  </a:lnTo>
                  <a:cubicBezTo>
                    <a:pt x="175006" y="161762"/>
                    <a:pt x="175006" y="159805"/>
                    <a:pt x="173831" y="158630"/>
                  </a:cubicBezTo>
                  <a:cubicBezTo>
                    <a:pt x="173228" y="158027"/>
                    <a:pt x="172445" y="157725"/>
                    <a:pt x="171662" y="157725"/>
                  </a:cubicBezTo>
                  <a:cubicBezTo>
                    <a:pt x="170879" y="157725"/>
                    <a:pt x="170096" y="158027"/>
                    <a:pt x="169493" y="158630"/>
                  </a:cubicBezTo>
                  <a:lnTo>
                    <a:pt x="165187" y="162936"/>
                  </a:lnTo>
                  <a:lnTo>
                    <a:pt x="162610" y="159739"/>
                  </a:lnTo>
                  <a:cubicBezTo>
                    <a:pt x="162014" y="158994"/>
                    <a:pt x="161129" y="158600"/>
                    <a:pt x="160232" y="158600"/>
                  </a:cubicBezTo>
                  <a:cubicBezTo>
                    <a:pt x="159558" y="158600"/>
                    <a:pt x="158877" y="158821"/>
                    <a:pt x="158304" y="159283"/>
                  </a:cubicBezTo>
                  <a:cubicBezTo>
                    <a:pt x="156999" y="160327"/>
                    <a:pt x="156804" y="162251"/>
                    <a:pt x="157848" y="163556"/>
                  </a:cubicBezTo>
                  <a:lnTo>
                    <a:pt x="181138" y="192490"/>
                  </a:lnTo>
                  <a:cubicBezTo>
                    <a:pt x="181693" y="193175"/>
                    <a:pt x="182508" y="193599"/>
                    <a:pt x="183356" y="193632"/>
                  </a:cubicBezTo>
                  <a:lnTo>
                    <a:pt x="183519" y="193632"/>
                  </a:lnTo>
                  <a:cubicBezTo>
                    <a:pt x="184335" y="193632"/>
                    <a:pt x="185118" y="193338"/>
                    <a:pt x="185705" y="192751"/>
                  </a:cubicBezTo>
                  <a:lnTo>
                    <a:pt x="201819" y="176604"/>
                  </a:lnTo>
                  <a:cubicBezTo>
                    <a:pt x="202700" y="175723"/>
                    <a:pt x="202961" y="174386"/>
                    <a:pt x="202471" y="173244"/>
                  </a:cubicBezTo>
                  <a:lnTo>
                    <a:pt x="196045" y="158206"/>
                  </a:lnTo>
                  <a:lnTo>
                    <a:pt x="207886" y="146365"/>
                  </a:lnTo>
                  <a:cubicBezTo>
                    <a:pt x="208441" y="145811"/>
                    <a:pt x="208767" y="145028"/>
                    <a:pt x="208767" y="144212"/>
                  </a:cubicBezTo>
                  <a:cubicBezTo>
                    <a:pt x="208767" y="143397"/>
                    <a:pt x="208441" y="142614"/>
                    <a:pt x="207886" y="142060"/>
                  </a:cubicBezTo>
                  <a:lnTo>
                    <a:pt x="194414" y="128588"/>
                  </a:lnTo>
                  <a:cubicBezTo>
                    <a:pt x="193860" y="128033"/>
                    <a:pt x="193077" y="127707"/>
                    <a:pt x="192261" y="127707"/>
                  </a:cubicBezTo>
                  <a:cubicBezTo>
                    <a:pt x="191446" y="127707"/>
                    <a:pt x="190663" y="128033"/>
                    <a:pt x="190109" y="128588"/>
                  </a:cubicBezTo>
                  <a:lnTo>
                    <a:pt x="185411" y="133285"/>
                  </a:lnTo>
                  <a:lnTo>
                    <a:pt x="181562" y="124282"/>
                  </a:lnTo>
                  <a:lnTo>
                    <a:pt x="193566" y="112278"/>
                  </a:lnTo>
                  <a:cubicBezTo>
                    <a:pt x="194121" y="111723"/>
                    <a:pt x="194447" y="110940"/>
                    <a:pt x="194447" y="110125"/>
                  </a:cubicBezTo>
                  <a:cubicBezTo>
                    <a:pt x="194447" y="109309"/>
                    <a:pt x="194121" y="108526"/>
                    <a:pt x="193566" y="107972"/>
                  </a:cubicBezTo>
                  <a:lnTo>
                    <a:pt x="180127" y="94532"/>
                  </a:lnTo>
                  <a:cubicBezTo>
                    <a:pt x="179523" y="93929"/>
                    <a:pt x="178741" y="93627"/>
                    <a:pt x="177958" y="93627"/>
                  </a:cubicBezTo>
                  <a:cubicBezTo>
                    <a:pt x="177175" y="93627"/>
                    <a:pt x="176392" y="93929"/>
                    <a:pt x="175788" y="94532"/>
                  </a:cubicBezTo>
                  <a:lnTo>
                    <a:pt x="170961" y="99360"/>
                  </a:lnTo>
                  <a:lnTo>
                    <a:pt x="163328" y="81452"/>
                  </a:lnTo>
                  <a:cubicBezTo>
                    <a:pt x="177452" y="68469"/>
                    <a:pt x="188184" y="58520"/>
                    <a:pt x="191740" y="54964"/>
                  </a:cubicBezTo>
                  <a:cubicBezTo>
                    <a:pt x="196730" y="49974"/>
                    <a:pt x="199503" y="43287"/>
                    <a:pt x="199503" y="36078"/>
                  </a:cubicBezTo>
                  <a:cubicBezTo>
                    <a:pt x="199536" y="28836"/>
                    <a:pt x="196796" y="22084"/>
                    <a:pt x="191740" y="17028"/>
                  </a:cubicBezTo>
                  <a:cubicBezTo>
                    <a:pt x="186742" y="12030"/>
                    <a:pt x="180086" y="9263"/>
                    <a:pt x="172939" y="9263"/>
                  </a:cubicBezTo>
                  <a:cubicBezTo>
                    <a:pt x="172856" y="9263"/>
                    <a:pt x="172773" y="9263"/>
                    <a:pt x="172690" y="9264"/>
                  </a:cubicBezTo>
                  <a:cubicBezTo>
                    <a:pt x="165513" y="9264"/>
                    <a:pt x="158794" y="12037"/>
                    <a:pt x="153803" y="17028"/>
                  </a:cubicBezTo>
                  <a:cubicBezTo>
                    <a:pt x="150997" y="19865"/>
                    <a:pt x="140135" y="31576"/>
                    <a:pt x="127381" y="45472"/>
                  </a:cubicBezTo>
                  <a:lnTo>
                    <a:pt x="109407" y="37806"/>
                  </a:lnTo>
                  <a:lnTo>
                    <a:pt x="114235" y="32979"/>
                  </a:lnTo>
                  <a:cubicBezTo>
                    <a:pt x="115442" y="31772"/>
                    <a:pt x="115442" y="29847"/>
                    <a:pt x="114235" y="28640"/>
                  </a:cubicBezTo>
                  <a:lnTo>
                    <a:pt x="100795" y="15201"/>
                  </a:lnTo>
                  <a:cubicBezTo>
                    <a:pt x="100241" y="14646"/>
                    <a:pt x="99458" y="14320"/>
                    <a:pt x="98642" y="14320"/>
                  </a:cubicBezTo>
                  <a:cubicBezTo>
                    <a:pt x="97827" y="14320"/>
                    <a:pt x="97044" y="14646"/>
                    <a:pt x="96490" y="15201"/>
                  </a:cubicBezTo>
                  <a:lnTo>
                    <a:pt x="84485" y="27205"/>
                  </a:lnTo>
                  <a:lnTo>
                    <a:pt x="75482" y="23356"/>
                  </a:lnTo>
                  <a:lnTo>
                    <a:pt x="80180" y="18659"/>
                  </a:lnTo>
                  <a:cubicBezTo>
                    <a:pt x="80734" y="18104"/>
                    <a:pt x="81060" y="17321"/>
                    <a:pt x="81060" y="16506"/>
                  </a:cubicBezTo>
                  <a:cubicBezTo>
                    <a:pt x="81060" y="15690"/>
                    <a:pt x="80734" y="14907"/>
                    <a:pt x="80180" y="14353"/>
                  </a:cubicBezTo>
                  <a:lnTo>
                    <a:pt x="66708" y="881"/>
                  </a:lnTo>
                  <a:cubicBezTo>
                    <a:pt x="66120" y="294"/>
                    <a:pt x="65338" y="0"/>
                    <a:pt x="645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25" name="Google Shape;1625;p43"/>
          <p:cNvCxnSpPr/>
          <p:nvPr/>
        </p:nvCxnSpPr>
        <p:spPr>
          <a:xfrm>
            <a:off x="2102400" y="4622400"/>
            <a:ext cx="806400" cy="432000"/>
          </a:xfrm>
          <a:prstGeom prst="curvedConnector3">
            <a:avLst>
              <a:gd fmla="val 50000" name="adj1"/>
            </a:avLst>
          </a:prstGeom>
          <a:noFill/>
          <a:ln cap="flat" cmpd="sng" w="38100">
            <a:solidFill>
              <a:schemeClr val="dk2"/>
            </a:solidFill>
            <a:prstDash val="solid"/>
            <a:round/>
            <a:headEnd len="med" w="med" type="none"/>
            <a:tailEnd len="med" w="med" type="none"/>
          </a:ln>
        </p:spPr>
      </p:cxnSp>
      <p:cxnSp>
        <p:nvCxnSpPr>
          <p:cNvPr id="1626" name="Google Shape;1626;p43"/>
          <p:cNvCxnSpPr/>
          <p:nvPr/>
        </p:nvCxnSpPr>
        <p:spPr>
          <a:xfrm flipH="1" rot="10800000">
            <a:off x="3038400" y="4896000"/>
            <a:ext cx="662400" cy="187200"/>
          </a:xfrm>
          <a:prstGeom prst="curvedConnector3">
            <a:avLst>
              <a:gd fmla="val 50000" name="adj1"/>
            </a:avLst>
          </a:prstGeom>
          <a:noFill/>
          <a:ln cap="flat" cmpd="sng" w="38100">
            <a:solidFill>
              <a:schemeClr val="dk2"/>
            </a:solidFill>
            <a:prstDash val="solid"/>
            <a:round/>
            <a:headEnd len="med" w="med" type="none"/>
            <a:tailEnd len="med" w="med" type="none"/>
          </a:ln>
        </p:spPr>
      </p:cxnSp>
      <p:cxnSp>
        <p:nvCxnSpPr>
          <p:cNvPr id="1627" name="Google Shape;1627;p43"/>
          <p:cNvCxnSpPr>
            <a:endCxn id="1621" idx="3"/>
          </p:cNvCxnSpPr>
          <p:nvPr/>
        </p:nvCxnSpPr>
        <p:spPr>
          <a:xfrm rot="-5400000">
            <a:off x="3810536" y="4524390"/>
            <a:ext cx="463500" cy="337500"/>
          </a:xfrm>
          <a:prstGeom prst="curvedConnector3">
            <a:avLst>
              <a:gd fmla="val 30426" name="adj1"/>
            </a:avLst>
          </a:prstGeom>
          <a:noFill/>
          <a:ln cap="flat" cmpd="sng" w="38100">
            <a:solidFill>
              <a:schemeClr val="dk2"/>
            </a:solidFill>
            <a:prstDash val="solid"/>
            <a:round/>
            <a:headEnd len="med" w="med" type="none"/>
            <a:tailEnd len="med" w="med" type="none"/>
          </a:ln>
        </p:spPr>
      </p:cxnSp>
      <p:cxnSp>
        <p:nvCxnSpPr>
          <p:cNvPr id="1628" name="Google Shape;1628;p43"/>
          <p:cNvCxnSpPr>
            <a:stCxn id="1621" idx="7"/>
          </p:cNvCxnSpPr>
          <p:nvPr/>
        </p:nvCxnSpPr>
        <p:spPr>
          <a:xfrm rot="-5400000">
            <a:off x="5219364" y="3159735"/>
            <a:ext cx="345300" cy="505800"/>
          </a:xfrm>
          <a:prstGeom prst="curvedConnector2">
            <a:avLst/>
          </a:prstGeom>
          <a:noFill/>
          <a:ln cap="flat" cmpd="sng" w="38100">
            <a:solidFill>
              <a:schemeClr val="dk2"/>
            </a:solidFill>
            <a:prstDash val="solid"/>
            <a:round/>
            <a:headEnd len="med" w="med" type="none"/>
            <a:tailEnd len="med" w="med" type="none"/>
          </a:ln>
        </p:spPr>
      </p:cxnSp>
      <p:cxnSp>
        <p:nvCxnSpPr>
          <p:cNvPr id="1629" name="Google Shape;1629;p43"/>
          <p:cNvCxnSpPr/>
          <p:nvPr/>
        </p:nvCxnSpPr>
        <p:spPr>
          <a:xfrm flipH="1" rot="10800000">
            <a:off x="5788800" y="2822350"/>
            <a:ext cx="950400" cy="388800"/>
          </a:xfrm>
          <a:prstGeom prst="curvedConnector3">
            <a:avLst>
              <a:gd fmla="val 50000" name="adj1"/>
            </a:avLst>
          </a:prstGeom>
          <a:noFill/>
          <a:ln cap="flat" cmpd="sng" w="38100">
            <a:solidFill>
              <a:schemeClr val="dk2"/>
            </a:solidFill>
            <a:prstDash val="solid"/>
            <a:round/>
            <a:headEnd len="med" w="med" type="none"/>
            <a:tailEnd len="med" w="med" type="none"/>
          </a:ln>
        </p:spPr>
      </p:cxnSp>
      <p:cxnSp>
        <p:nvCxnSpPr>
          <p:cNvPr id="1630" name="Google Shape;1630;p43"/>
          <p:cNvCxnSpPr>
            <a:endCxn id="1513" idx="3"/>
          </p:cNvCxnSpPr>
          <p:nvPr/>
        </p:nvCxnSpPr>
        <p:spPr>
          <a:xfrm rot="-5400000">
            <a:off x="6324525" y="2179150"/>
            <a:ext cx="1080000" cy="91200"/>
          </a:xfrm>
          <a:prstGeom prst="curvedConnector4">
            <a:avLst>
              <a:gd fmla="val 29153" name="adj1"/>
              <a:gd fmla="val 361102" name="adj2"/>
            </a:avLst>
          </a:prstGeom>
          <a:noFill/>
          <a:ln cap="flat" cmpd="sng" w="38100">
            <a:solidFill>
              <a:schemeClr val="dk2"/>
            </a:solidFill>
            <a:prstDash val="solid"/>
            <a:round/>
            <a:headEnd len="med" w="med" type="none"/>
            <a:tailEnd len="med" w="med" type="none"/>
          </a:ln>
        </p:spPr>
      </p:cxnSp>
      <p:sp>
        <p:nvSpPr>
          <p:cNvPr id="1631" name="Google Shape;1631;p43"/>
          <p:cNvSpPr/>
          <p:nvPr/>
        </p:nvSpPr>
        <p:spPr>
          <a:xfrm>
            <a:off x="6796800" y="1598400"/>
            <a:ext cx="18675" cy="230400"/>
          </a:xfrm>
          <a:custGeom>
            <a:rect b="b" l="l" r="r" t="t"/>
            <a:pathLst>
              <a:path extrusionOk="0" h="9216" w="747">
                <a:moveTo>
                  <a:pt x="0" y="0"/>
                </a:moveTo>
                <a:cubicBezTo>
                  <a:pt x="747" y="2986"/>
                  <a:pt x="576" y="6138"/>
                  <a:pt x="576" y="9216"/>
                </a:cubicBezTo>
              </a:path>
            </a:pathLst>
          </a:custGeom>
          <a:noFill/>
          <a:ln cap="flat" cmpd="sng" w="38100">
            <a:solidFill>
              <a:schemeClr val="dk2"/>
            </a:solidFill>
            <a:prstDash val="solid"/>
            <a:round/>
            <a:headEnd len="med" w="med" type="none"/>
            <a:tailEnd len="med" w="med" type="none"/>
          </a:ln>
        </p:spPr>
      </p:sp>
      <p:sp>
        <p:nvSpPr>
          <p:cNvPr id="1632" name="Google Shape;1632;p43"/>
          <p:cNvSpPr/>
          <p:nvPr/>
        </p:nvSpPr>
        <p:spPr>
          <a:xfrm>
            <a:off x="6796800" y="1555200"/>
            <a:ext cx="254475" cy="86400"/>
          </a:xfrm>
          <a:custGeom>
            <a:rect b="b" l="l" r="r" t="t"/>
            <a:pathLst>
              <a:path extrusionOk="0" h="3456" w="10179">
                <a:moveTo>
                  <a:pt x="0" y="3456"/>
                </a:moveTo>
                <a:cubicBezTo>
                  <a:pt x="3435" y="3027"/>
                  <a:pt x="11340" y="3096"/>
                  <a:pt x="9792" y="0"/>
                </a:cubicBezTo>
              </a:path>
            </a:pathLst>
          </a:custGeom>
          <a:noFill/>
          <a:ln cap="flat" cmpd="sng" w="38100">
            <a:solidFill>
              <a:schemeClr val="dk2"/>
            </a:solidFill>
            <a:prstDash val="solid"/>
            <a:round/>
            <a:headEnd len="med" w="med" type="none"/>
            <a:tailEnd len="med" w="med" type="none"/>
          </a:ln>
        </p:spPr>
      </p:sp>
      <p:cxnSp>
        <p:nvCxnSpPr>
          <p:cNvPr id="1633" name="Google Shape;1633;p43"/>
          <p:cNvCxnSpPr/>
          <p:nvPr/>
        </p:nvCxnSpPr>
        <p:spPr>
          <a:xfrm flipH="1">
            <a:off x="1310400" y="4636800"/>
            <a:ext cx="705600" cy="518400"/>
          </a:xfrm>
          <a:prstGeom prst="curvedConnector3">
            <a:avLst>
              <a:gd fmla="val 50000" name="adj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37" name="Shape 1637"/>
        <p:cNvGrpSpPr/>
        <p:nvPr/>
      </p:nvGrpSpPr>
      <p:grpSpPr>
        <a:xfrm>
          <a:off x="0" y="0"/>
          <a:ext cx="0" cy="0"/>
          <a:chOff x="0" y="0"/>
          <a:chExt cx="0" cy="0"/>
        </a:xfrm>
      </p:grpSpPr>
      <p:sp>
        <p:nvSpPr>
          <p:cNvPr id="1638" name="Google Shape;1638;p44"/>
          <p:cNvSpPr txBox="1"/>
          <p:nvPr/>
        </p:nvSpPr>
        <p:spPr>
          <a:xfrm>
            <a:off x="1265398" y="2376913"/>
            <a:ext cx="1598400" cy="44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solidFill>
                  <a:schemeClr val="accent1"/>
                </a:solidFill>
                <a:latin typeface="Suez One"/>
                <a:ea typeface="Suez One"/>
                <a:cs typeface="Suez One"/>
                <a:sym typeface="Suez One"/>
              </a:rPr>
              <a:t>Tasks/Roles</a:t>
            </a:r>
            <a:endParaRPr b="1" sz="1900">
              <a:solidFill>
                <a:schemeClr val="accent1"/>
              </a:solidFill>
              <a:latin typeface="Suez One"/>
              <a:ea typeface="Suez One"/>
              <a:cs typeface="Suez One"/>
              <a:sym typeface="Suez One"/>
            </a:endParaRPr>
          </a:p>
        </p:txBody>
      </p:sp>
      <p:cxnSp>
        <p:nvCxnSpPr>
          <p:cNvPr id="1639" name="Google Shape;1639;p44"/>
          <p:cNvCxnSpPr/>
          <p:nvPr/>
        </p:nvCxnSpPr>
        <p:spPr>
          <a:xfrm>
            <a:off x="2064600" y="2895413"/>
            <a:ext cx="0" cy="3736800"/>
          </a:xfrm>
          <a:prstGeom prst="straightConnector1">
            <a:avLst/>
          </a:prstGeom>
          <a:noFill/>
          <a:ln cap="flat" cmpd="sng" w="19050">
            <a:solidFill>
              <a:schemeClr val="dk1"/>
            </a:solidFill>
            <a:prstDash val="solid"/>
            <a:round/>
            <a:headEnd len="med" w="med" type="none"/>
            <a:tailEnd len="med" w="med" type="triangle"/>
          </a:ln>
        </p:spPr>
      </p:cxnSp>
      <p:sp>
        <p:nvSpPr>
          <p:cNvPr id="1640" name="Google Shape;1640;p44"/>
          <p:cNvSpPr txBox="1"/>
          <p:nvPr>
            <p:ph type="title"/>
          </p:nvPr>
        </p:nvSpPr>
        <p:spPr>
          <a:xfrm>
            <a:off x="365750" y="492175"/>
            <a:ext cx="9990000" cy="78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a:t>
            </a:r>
            <a:endParaRPr/>
          </a:p>
        </p:txBody>
      </p:sp>
      <p:grpSp>
        <p:nvGrpSpPr>
          <p:cNvPr id="1641" name="Google Shape;1641;p44"/>
          <p:cNvGrpSpPr/>
          <p:nvPr/>
        </p:nvGrpSpPr>
        <p:grpSpPr>
          <a:xfrm>
            <a:off x="1614870" y="1465128"/>
            <a:ext cx="851252" cy="841857"/>
            <a:chOff x="1190625" y="238125"/>
            <a:chExt cx="5219200" cy="5219200"/>
          </a:xfrm>
        </p:grpSpPr>
        <p:sp>
          <p:nvSpPr>
            <p:cNvPr id="1642" name="Google Shape;1642;p44"/>
            <p:cNvSpPr/>
            <p:nvPr/>
          </p:nvSpPr>
          <p:spPr>
            <a:xfrm>
              <a:off x="1190625" y="1276250"/>
              <a:ext cx="5219200" cy="4181075"/>
            </a:xfrm>
            <a:custGeom>
              <a:rect b="b" l="l" r="r" t="t"/>
              <a:pathLst>
                <a:path extrusionOk="0" h="167243" w="208768">
                  <a:moveTo>
                    <a:pt x="78842" y="6133"/>
                  </a:moveTo>
                  <a:cubicBezTo>
                    <a:pt x="79201" y="6133"/>
                    <a:pt x="80049" y="6230"/>
                    <a:pt x="80538" y="7176"/>
                  </a:cubicBezTo>
                  <a:lnTo>
                    <a:pt x="103438" y="52942"/>
                  </a:lnTo>
                  <a:lnTo>
                    <a:pt x="100828" y="54769"/>
                  </a:lnTo>
                  <a:cubicBezTo>
                    <a:pt x="100654" y="54885"/>
                    <a:pt x="100448" y="54943"/>
                    <a:pt x="100241" y="54943"/>
                  </a:cubicBezTo>
                  <a:cubicBezTo>
                    <a:pt x="99982" y="54943"/>
                    <a:pt x="99723" y="54852"/>
                    <a:pt x="99523" y="54671"/>
                  </a:cubicBezTo>
                  <a:lnTo>
                    <a:pt x="93880" y="49419"/>
                  </a:lnTo>
                  <a:cubicBezTo>
                    <a:pt x="92541" y="48194"/>
                    <a:pt x="90804" y="47517"/>
                    <a:pt x="89017" y="47517"/>
                  </a:cubicBezTo>
                  <a:cubicBezTo>
                    <a:pt x="88758" y="47517"/>
                    <a:pt x="88497" y="47531"/>
                    <a:pt x="88237" y="47560"/>
                  </a:cubicBezTo>
                  <a:cubicBezTo>
                    <a:pt x="86149" y="47756"/>
                    <a:pt x="84290" y="48865"/>
                    <a:pt x="83115" y="50593"/>
                  </a:cubicBezTo>
                  <a:lnTo>
                    <a:pt x="79723" y="55454"/>
                  </a:lnTo>
                  <a:cubicBezTo>
                    <a:pt x="79429" y="55845"/>
                    <a:pt x="79038" y="55878"/>
                    <a:pt x="78842" y="55878"/>
                  </a:cubicBezTo>
                  <a:cubicBezTo>
                    <a:pt x="78646" y="55878"/>
                    <a:pt x="78255" y="55845"/>
                    <a:pt x="77961" y="55454"/>
                  </a:cubicBezTo>
                  <a:lnTo>
                    <a:pt x="74602" y="50593"/>
                  </a:lnTo>
                  <a:cubicBezTo>
                    <a:pt x="73395" y="48865"/>
                    <a:pt x="71535" y="47756"/>
                    <a:pt x="69480" y="47560"/>
                  </a:cubicBezTo>
                  <a:cubicBezTo>
                    <a:pt x="69216" y="47531"/>
                    <a:pt x="68952" y="47517"/>
                    <a:pt x="68689" y="47517"/>
                  </a:cubicBezTo>
                  <a:cubicBezTo>
                    <a:pt x="66880" y="47517"/>
                    <a:pt x="65143" y="48194"/>
                    <a:pt x="63804" y="49419"/>
                  </a:cubicBezTo>
                  <a:lnTo>
                    <a:pt x="58194" y="54671"/>
                  </a:lnTo>
                  <a:cubicBezTo>
                    <a:pt x="57994" y="54852"/>
                    <a:pt x="57735" y="54943"/>
                    <a:pt x="57471" y="54943"/>
                  </a:cubicBezTo>
                  <a:cubicBezTo>
                    <a:pt x="57259" y="54943"/>
                    <a:pt x="57045" y="54885"/>
                    <a:pt x="56856" y="54769"/>
                  </a:cubicBezTo>
                  <a:lnTo>
                    <a:pt x="54279" y="52942"/>
                  </a:lnTo>
                  <a:lnTo>
                    <a:pt x="77146" y="7176"/>
                  </a:lnTo>
                  <a:cubicBezTo>
                    <a:pt x="77635" y="6230"/>
                    <a:pt x="78483" y="6133"/>
                    <a:pt x="78842" y="6133"/>
                  </a:cubicBezTo>
                  <a:close/>
                  <a:moveTo>
                    <a:pt x="148029" y="41362"/>
                  </a:moveTo>
                  <a:cubicBezTo>
                    <a:pt x="148290" y="41362"/>
                    <a:pt x="148747" y="41427"/>
                    <a:pt x="149008" y="41949"/>
                  </a:cubicBezTo>
                  <a:lnTo>
                    <a:pt x="165807" y="75580"/>
                  </a:lnTo>
                  <a:lnTo>
                    <a:pt x="164371" y="76592"/>
                  </a:lnTo>
                  <a:cubicBezTo>
                    <a:pt x="164339" y="76592"/>
                    <a:pt x="164274" y="76592"/>
                    <a:pt x="164274" y="76559"/>
                  </a:cubicBezTo>
                  <a:lnTo>
                    <a:pt x="159968" y="72579"/>
                  </a:lnTo>
                  <a:cubicBezTo>
                    <a:pt x="158828" y="71525"/>
                    <a:pt x="157316" y="70944"/>
                    <a:pt x="155777" y="70944"/>
                  </a:cubicBezTo>
                  <a:cubicBezTo>
                    <a:pt x="155554" y="70944"/>
                    <a:pt x="155331" y="70956"/>
                    <a:pt x="155107" y="70981"/>
                  </a:cubicBezTo>
                  <a:cubicBezTo>
                    <a:pt x="153313" y="71177"/>
                    <a:pt x="151715" y="72123"/>
                    <a:pt x="150671" y="73591"/>
                  </a:cubicBezTo>
                  <a:lnTo>
                    <a:pt x="148094" y="77277"/>
                  </a:lnTo>
                  <a:cubicBezTo>
                    <a:pt x="148078" y="77293"/>
                    <a:pt x="148053" y="77301"/>
                    <a:pt x="148033" y="77301"/>
                  </a:cubicBezTo>
                  <a:cubicBezTo>
                    <a:pt x="148013" y="77301"/>
                    <a:pt x="147996" y="77293"/>
                    <a:pt x="147996" y="77277"/>
                  </a:cubicBezTo>
                  <a:lnTo>
                    <a:pt x="145419" y="73591"/>
                  </a:lnTo>
                  <a:cubicBezTo>
                    <a:pt x="144376" y="72123"/>
                    <a:pt x="142777" y="71177"/>
                    <a:pt x="140983" y="70981"/>
                  </a:cubicBezTo>
                  <a:cubicBezTo>
                    <a:pt x="140756" y="70956"/>
                    <a:pt x="140529" y="70944"/>
                    <a:pt x="140304" y="70944"/>
                  </a:cubicBezTo>
                  <a:cubicBezTo>
                    <a:pt x="138750" y="70944"/>
                    <a:pt x="137262" y="71525"/>
                    <a:pt x="136123" y="72579"/>
                  </a:cubicBezTo>
                  <a:lnTo>
                    <a:pt x="131817" y="76559"/>
                  </a:lnTo>
                  <a:cubicBezTo>
                    <a:pt x="131784" y="76592"/>
                    <a:pt x="131752" y="76592"/>
                    <a:pt x="131719" y="76592"/>
                  </a:cubicBezTo>
                  <a:lnTo>
                    <a:pt x="130284" y="75580"/>
                  </a:lnTo>
                  <a:lnTo>
                    <a:pt x="147083" y="41949"/>
                  </a:lnTo>
                  <a:cubicBezTo>
                    <a:pt x="147344" y="41427"/>
                    <a:pt x="147801" y="41362"/>
                    <a:pt x="148029" y="41362"/>
                  </a:cubicBezTo>
                  <a:close/>
                  <a:moveTo>
                    <a:pt x="118377" y="40383"/>
                  </a:moveTo>
                  <a:cubicBezTo>
                    <a:pt x="125423" y="40383"/>
                    <a:pt x="132208" y="43124"/>
                    <a:pt x="137264" y="47919"/>
                  </a:cubicBezTo>
                  <a:lnTo>
                    <a:pt x="122520" y="77440"/>
                  </a:lnTo>
                  <a:lnTo>
                    <a:pt x="105558" y="43548"/>
                  </a:lnTo>
                  <a:cubicBezTo>
                    <a:pt x="109505" y="41460"/>
                    <a:pt x="113876" y="40383"/>
                    <a:pt x="118377" y="40383"/>
                  </a:cubicBezTo>
                  <a:close/>
                  <a:moveTo>
                    <a:pt x="202667" y="151585"/>
                  </a:moveTo>
                  <a:lnTo>
                    <a:pt x="202667" y="161142"/>
                  </a:lnTo>
                  <a:lnTo>
                    <a:pt x="6133" y="161142"/>
                  </a:lnTo>
                  <a:lnTo>
                    <a:pt x="6133" y="151585"/>
                  </a:lnTo>
                  <a:close/>
                  <a:moveTo>
                    <a:pt x="78842" y="0"/>
                  </a:moveTo>
                  <a:cubicBezTo>
                    <a:pt x="75809" y="0"/>
                    <a:pt x="73068" y="1696"/>
                    <a:pt x="71698" y="4436"/>
                  </a:cubicBezTo>
                  <a:lnTo>
                    <a:pt x="38752" y="70296"/>
                  </a:lnTo>
                  <a:cubicBezTo>
                    <a:pt x="38002" y="71796"/>
                    <a:pt x="38622" y="73623"/>
                    <a:pt x="40122" y="74373"/>
                  </a:cubicBezTo>
                  <a:cubicBezTo>
                    <a:pt x="40573" y="74604"/>
                    <a:pt x="41050" y="74713"/>
                    <a:pt x="41517" y="74713"/>
                  </a:cubicBezTo>
                  <a:cubicBezTo>
                    <a:pt x="42637" y="74713"/>
                    <a:pt x="43703" y="74085"/>
                    <a:pt x="44233" y="73003"/>
                  </a:cubicBezTo>
                  <a:lnTo>
                    <a:pt x="51507" y="58488"/>
                  </a:lnTo>
                  <a:lnTo>
                    <a:pt x="53366" y="59792"/>
                  </a:lnTo>
                  <a:cubicBezTo>
                    <a:pt x="54601" y="60635"/>
                    <a:pt x="56030" y="61051"/>
                    <a:pt x="57452" y="61051"/>
                  </a:cubicBezTo>
                  <a:cubicBezTo>
                    <a:pt x="59222" y="61051"/>
                    <a:pt x="60980" y="60406"/>
                    <a:pt x="62337" y="59140"/>
                  </a:cubicBezTo>
                  <a:lnTo>
                    <a:pt x="67980" y="53921"/>
                  </a:lnTo>
                  <a:cubicBezTo>
                    <a:pt x="68217" y="53684"/>
                    <a:pt x="68496" y="53617"/>
                    <a:pt x="68697" y="53617"/>
                  </a:cubicBezTo>
                  <a:cubicBezTo>
                    <a:pt x="68746" y="53617"/>
                    <a:pt x="68790" y="53621"/>
                    <a:pt x="68828" y="53627"/>
                  </a:cubicBezTo>
                  <a:cubicBezTo>
                    <a:pt x="68991" y="53660"/>
                    <a:pt x="69317" y="53725"/>
                    <a:pt x="69578" y="54084"/>
                  </a:cubicBezTo>
                  <a:lnTo>
                    <a:pt x="72971" y="58944"/>
                  </a:lnTo>
                  <a:cubicBezTo>
                    <a:pt x="74308" y="60869"/>
                    <a:pt x="76494" y="62010"/>
                    <a:pt x="78842" y="62010"/>
                  </a:cubicBezTo>
                  <a:cubicBezTo>
                    <a:pt x="81191" y="62010"/>
                    <a:pt x="83409" y="60869"/>
                    <a:pt x="84746" y="58944"/>
                  </a:cubicBezTo>
                  <a:lnTo>
                    <a:pt x="88106" y="54084"/>
                  </a:lnTo>
                  <a:cubicBezTo>
                    <a:pt x="88367" y="53725"/>
                    <a:pt x="88693" y="53660"/>
                    <a:pt x="88889" y="53627"/>
                  </a:cubicBezTo>
                  <a:cubicBezTo>
                    <a:pt x="88921" y="53621"/>
                    <a:pt x="88960" y="53617"/>
                    <a:pt x="89004" y="53617"/>
                  </a:cubicBezTo>
                  <a:cubicBezTo>
                    <a:pt x="89189" y="53617"/>
                    <a:pt x="89468" y="53684"/>
                    <a:pt x="89705" y="53921"/>
                  </a:cubicBezTo>
                  <a:lnTo>
                    <a:pt x="95348" y="59140"/>
                  </a:lnTo>
                  <a:cubicBezTo>
                    <a:pt x="96705" y="60406"/>
                    <a:pt x="98473" y="61051"/>
                    <a:pt x="100246" y="61051"/>
                  </a:cubicBezTo>
                  <a:cubicBezTo>
                    <a:pt x="101670" y="61051"/>
                    <a:pt x="103098" y="60635"/>
                    <a:pt x="104318" y="59792"/>
                  </a:cubicBezTo>
                  <a:lnTo>
                    <a:pt x="106178" y="58488"/>
                  </a:lnTo>
                  <a:lnTo>
                    <a:pt x="149693" y="145485"/>
                  </a:lnTo>
                  <a:lnTo>
                    <a:pt x="7992" y="145485"/>
                  </a:lnTo>
                  <a:lnTo>
                    <a:pt x="37806" y="85856"/>
                  </a:lnTo>
                  <a:cubicBezTo>
                    <a:pt x="38589" y="84322"/>
                    <a:pt x="37970" y="82496"/>
                    <a:pt x="36469" y="81745"/>
                  </a:cubicBezTo>
                  <a:cubicBezTo>
                    <a:pt x="36020" y="81526"/>
                    <a:pt x="35545" y="81421"/>
                    <a:pt x="35080" y="81421"/>
                  </a:cubicBezTo>
                  <a:cubicBezTo>
                    <a:pt x="33958" y="81421"/>
                    <a:pt x="32889" y="82032"/>
                    <a:pt x="32359" y="83116"/>
                  </a:cubicBezTo>
                  <a:lnTo>
                    <a:pt x="326" y="147148"/>
                  </a:lnTo>
                  <a:cubicBezTo>
                    <a:pt x="98" y="147605"/>
                    <a:pt x="0" y="148062"/>
                    <a:pt x="0" y="148518"/>
                  </a:cubicBezTo>
                  <a:lnTo>
                    <a:pt x="0" y="164176"/>
                  </a:lnTo>
                  <a:cubicBezTo>
                    <a:pt x="0" y="165872"/>
                    <a:pt x="1370" y="167242"/>
                    <a:pt x="3066" y="167242"/>
                  </a:cubicBezTo>
                  <a:lnTo>
                    <a:pt x="205701" y="167242"/>
                  </a:lnTo>
                  <a:cubicBezTo>
                    <a:pt x="207397" y="167242"/>
                    <a:pt x="208767" y="165872"/>
                    <a:pt x="208767" y="164176"/>
                  </a:cubicBezTo>
                  <a:lnTo>
                    <a:pt x="208767" y="148518"/>
                  </a:lnTo>
                  <a:cubicBezTo>
                    <a:pt x="208767" y="148062"/>
                    <a:pt x="208669" y="147605"/>
                    <a:pt x="208441" y="147181"/>
                  </a:cubicBezTo>
                  <a:lnTo>
                    <a:pt x="185574" y="101383"/>
                  </a:lnTo>
                  <a:cubicBezTo>
                    <a:pt x="185018" y="100315"/>
                    <a:pt x="183933" y="99694"/>
                    <a:pt x="182812" y="99694"/>
                  </a:cubicBezTo>
                  <a:cubicBezTo>
                    <a:pt x="182358" y="99694"/>
                    <a:pt x="181897" y="99796"/>
                    <a:pt x="181464" y="100013"/>
                  </a:cubicBezTo>
                  <a:cubicBezTo>
                    <a:pt x="179931" y="100795"/>
                    <a:pt x="179344" y="102622"/>
                    <a:pt x="180094" y="104123"/>
                  </a:cubicBezTo>
                  <a:lnTo>
                    <a:pt x="200775" y="145485"/>
                  </a:lnTo>
                  <a:lnTo>
                    <a:pt x="156510" y="145485"/>
                  </a:lnTo>
                  <a:lnTo>
                    <a:pt x="125913" y="84290"/>
                  </a:lnTo>
                  <a:lnTo>
                    <a:pt x="127511" y="81093"/>
                  </a:lnTo>
                  <a:lnTo>
                    <a:pt x="128261" y="81615"/>
                  </a:lnTo>
                  <a:cubicBezTo>
                    <a:pt x="129308" y="82342"/>
                    <a:pt x="130536" y="82699"/>
                    <a:pt x="131763" y="82699"/>
                  </a:cubicBezTo>
                  <a:cubicBezTo>
                    <a:pt x="133290" y="82699"/>
                    <a:pt x="134817" y="82146"/>
                    <a:pt x="135992" y="81060"/>
                  </a:cubicBezTo>
                  <a:lnTo>
                    <a:pt x="140265" y="77081"/>
                  </a:lnTo>
                  <a:cubicBezTo>
                    <a:pt x="140298" y="77048"/>
                    <a:pt x="140298" y="77048"/>
                    <a:pt x="140331" y="77048"/>
                  </a:cubicBezTo>
                  <a:cubicBezTo>
                    <a:pt x="140363" y="77048"/>
                    <a:pt x="140363" y="77081"/>
                    <a:pt x="140396" y="77081"/>
                  </a:cubicBezTo>
                  <a:lnTo>
                    <a:pt x="142973" y="80767"/>
                  </a:lnTo>
                  <a:cubicBezTo>
                    <a:pt x="144115" y="82430"/>
                    <a:pt x="146007" y="83442"/>
                    <a:pt x="148029" y="83442"/>
                  </a:cubicBezTo>
                  <a:cubicBezTo>
                    <a:pt x="150084" y="83442"/>
                    <a:pt x="151976" y="82430"/>
                    <a:pt x="153118" y="80767"/>
                  </a:cubicBezTo>
                  <a:lnTo>
                    <a:pt x="155695" y="77081"/>
                  </a:lnTo>
                  <a:cubicBezTo>
                    <a:pt x="155695" y="77081"/>
                    <a:pt x="155727" y="77048"/>
                    <a:pt x="155760" y="77048"/>
                  </a:cubicBezTo>
                  <a:cubicBezTo>
                    <a:pt x="155792" y="77048"/>
                    <a:pt x="155792" y="77048"/>
                    <a:pt x="155825" y="77081"/>
                  </a:cubicBezTo>
                  <a:lnTo>
                    <a:pt x="160098" y="81060"/>
                  </a:lnTo>
                  <a:cubicBezTo>
                    <a:pt x="161274" y="82146"/>
                    <a:pt x="162800" y="82699"/>
                    <a:pt x="164328" y="82699"/>
                  </a:cubicBezTo>
                  <a:cubicBezTo>
                    <a:pt x="165555" y="82699"/>
                    <a:pt x="166783" y="82342"/>
                    <a:pt x="167829" y="81615"/>
                  </a:cubicBezTo>
                  <a:lnTo>
                    <a:pt x="168579" y="81093"/>
                  </a:lnTo>
                  <a:lnTo>
                    <a:pt x="173701" y="91368"/>
                  </a:lnTo>
                  <a:cubicBezTo>
                    <a:pt x="174223" y="92412"/>
                    <a:pt x="175332" y="93032"/>
                    <a:pt x="176441" y="93032"/>
                  </a:cubicBezTo>
                  <a:cubicBezTo>
                    <a:pt x="176898" y="93032"/>
                    <a:pt x="177354" y="92934"/>
                    <a:pt x="177811" y="92738"/>
                  </a:cubicBezTo>
                  <a:cubicBezTo>
                    <a:pt x="179311" y="91955"/>
                    <a:pt x="179931" y="90129"/>
                    <a:pt x="179181" y="88628"/>
                  </a:cubicBezTo>
                  <a:lnTo>
                    <a:pt x="154455" y="39209"/>
                  </a:lnTo>
                  <a:cubicBezTo>
                    <a:pt x="153248" y="36763"/>
                    <a:pt x="150769" y="35230"/>
                    <a:pt x="148029" y="35230"/>
                  </a:cubicBezTo>
                  <a:cubicBezTo>
                    <a:pt x="145321" y="35230"/>
                    <a:pt x="142842" y="36763"/>
                    <a:pt x="141635" y="39209"/>
                  </a:cubicBezTo>
                  <a:lnTo>
                    <a:pt x="140102" y="42243"/>
                  </a:lnTo>
                  <a:cubicBezTo>
                    <a:pt x="134068" y="37121"/>
                    <a:pt x="126369" y="34251"/>
                    <a:pt x="118377" y="34251"/>
                  </a:cubicBezTo>
                  <a:cubicBezTo>
                    <a:pt x="112930" y="34251"/>
                    <a:pt x="107613" y="35588"/>
                    <a:pt x="102818" y="38100"/>
                  </a:cubicBezTo>
                  <a:lnTo>
                    <a:pt x="86019" y="4436"/>
                  </a:lnTo>
                  <a:cubicBezTo>
                    <a:pt x="84649" y="1696"/>
                    <a:pt x="81908" y="0"/>
                    <a:pt x="788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4"/>
            <p:cNvSpPr/>
            <p:nvPr/>
          </p:nvSpPr>
          <p:spPr>
            <a:xfrm>
              <a:off x="5031600" y="856250"/>
              <a:ext cx="1326850" cy="893825"/>
            </a:xfrm>
            <a:custGeom>
              <a:rect b="b" l="l" r="r" t="t"/>
              <a:pathLst>
                <a:path extrusionOk="0" h="35753" w="53074">
                  <a:moveTo>
                    <a:pt x="26521" y="6101"/>
                  </a:moveTo>
                  <a:cubicBezTo>
                    <a:pt x="31511" y="6101"/>
                    <a:pt x="35980" y="9265"/>
                    <a:pt x="37644" y="13962"/>
                  </a:cubicBezTo>
                  <a:cubicBezTo>
                    <a:pt x="38035" y="15136"/>
                    <a:pt x="39144" y="15952"/>
                    <a:pt x="40384" y="15985"/>
                  </a:cubicBezTo>
                  <a:cubicBezTo>
                    <a:pt x="44070" y="16148"/>
                    <a:pt x="46941" y="19149"/>
                    <a:pt x="46941" y="22802"/>
                  </a:cubicBezTo>
                  <a:cubicBezTo>
                    <a:pt x="46941" y="26586"/>
                    <a:pt x="43874" y="29652"/>
                    <a:pt x="40123" y="29652"/>
                  </a:cubicBezTo>
                  <a:lnTo>
                    <a:pt x="12951" y="29652"/>
                  </a:lnTo>
                  <a:cubicBezTo>
                    <a:pt x="9167" y="29652"/>
                    <a:pt x="6100" y="26586"/>
                    <a:pt x="6100" y="22802"/>
                  </a:cubicBezTo>
                  <a:cubicBezTo>
                    <a:pt x="6100" y="19149"/>
                    <a:pt x="9004" y="16148"/>
                    <a:pt x="12657" y="15985"/>
                  </a:cubicBezTo>
                  <a:cubicBezTo>
                    <a:pt x="13929" y="15952"/>
                    <a:pt x="15006" y="15136"/>
                    <a:pt x="15430" y="13962"/>
                  </a:cubicBezTo>
                  <a:cubicBezTo>
                    <a:pt x="17093" y="9265"/>
                    <a:pt x="21562" y="6101"/>
                    <a:pt x="26521" y="6101"/>
                  </a:cubicBezTo>
                  <a:close/>
                  <a:moveTo>
                    <a:pt x="26521" y="1"/>
                  </a:moveTo>
                  <a:cubicBezTo>
                    <a:pt x="19605" y="1"/>
                    <a:pt x="13375" y="3980"/>
                    <a:pt x="10406" y="10113"/>
                  </a:cubicBezTo>
                  <a:cubicBezTo>
                    <a:pt x="4437" y="11287"/>
                    <a:pt x="1" y="16539"/>
                    <a:pt x="1" y="22802"/>
                  </a:cubicBezTo>
                  <a:cubicBezTo>
                    <a:pt x="1" y="29946"/>
                    <a:pt x="5807" y="35752"/>
                    <a:pt x="12951" y="35752"/>
                  </a:cubicBezTo>
                  <a:lnTo>
                    <a:pt x="40123" y="35752"/>
                  </a:lnTo>
                  <a:cubicBezTo>
                    <a:pt x="47267" y="35752"/>
                    <a:pt x="53073" y="29946"/>
                    <a:pt x="53073" y="22802"/>
                  </a:cubicBezTo>
                  <a:cubicBezTo>
                    <a:pt x="53073" y="16539"/>
                    <a:pt x="48637" y="11287"/>
                    <a:pt x="42667" y="10113"/>
                  </a:cubicBezTo>
                  <a:cubicBezTo>
                    <a:pt x="39699" y="3980"/>
                    <a:pt x="33436" y="1"/>
                    <a:pt x="265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4"/>
            <p:cNvSpPr/>
            <p:nvPr/>
          </p:nvSpPr>
          <p:spPr>
            <a:xfrm>
              <a:off x="3301925" y="238125"/>
              <a:ext cx="1326850" cy="894600"/>
            </a:xfrm>
            <a:custGeom>
              <a:rect b="b" l="l" r="r" t="t"/>
              <a:pathLst>
                <a:path extrusionOk="0" h="35784" w="53074">
                  <a:moveTo>
                    <a:pt x="26521" y="6100"/>
                  </a:moveTo>
                  <a:cubicBezTo>
                    <a:pt x="31512" y="6100"/>
                    <a:pt x="35981" y="9264"/>
                    <a:pt x="37612" y="13961"/>
                  </a:cubicBezTo>
                  <a:cubicBezTo>
                    <a:pt x="38036" y="15168"/>
                    <a:pt x="39145" y="15951"/>
                    <a:pt x="40384" y="16016"/>
                  </a:cubicBezTo>
                  <a:cubicBezTo>
                    <a:pt x="44070" y="16147"/>
                    <a:pt x="46941" y="19148"/>
                    <a:pt x="46941" y="22834"/>
                  </a:cubicBezTo>
                  <a:cubicBezTo>
                    <a:pt x="46941" y="26585"/>
                    <a:pt x="43875" y="29651"/>
                    <a:pt x="40123" y="29651"/>
                  </a:cubicBezTo>
                  <a:lnTo>
                    <a:pt x="12918" y="29651"/>
                  </a:lnTo>
                  <a:cubicBezTo>
                    <a:pt x="9167" y="29651"/>
                    <a:pt x="6101" y="26585"/>
                    <a:pt x="6101" y="22834"/>
                  </a:cubicBezTo>
                  <a:cubicBezTo>
                    <a:pt x="6101" y="19148"/>
                    <a:pt x="8971" y="16147"/>
                    <a:pt x="12657" y="16016"/>
                  </a:cubicBezTo>
                  <a:cubicBezTo>
                    <a:pt x="13897" y="15951"/>
                    <a:pt x="15006" y="15168"/>
                    <a:pt x="15430" y="13961"/>
                  </a:cubicBezTo>
                  <a:cubicBezTo>
                    <a:pt x="17094" y="9264"/>
                    <a:pt x="21530" y="6100"/>
                    <a:pt x="26521" y="6100"/>
                  </a:cubicBezTo>
                  <a:close/>
                  <a:moveTo>
                    <a:pt x="26521" y="0"/>
                  </a:moveTo>
                  <a:cubicBezTo>
                    <a:pt x="19605" y="0"/>
                    <a:pt x="13342" y="4012"/>
                    <a:pt x="10407" y="10145"/>
                  </a:cubicBezTo>
                  <a:cubicBezTo>
                    <a:pt x="4437" y="11319"/>
                    <a:pt x="1" y="16538"/>
                    <a:pt x="1" y="22834"/>
                  </a:cubicBezTo>
                  <a:cubicBezTo>
                    <a:pt x="1" y="29978"/>
                    <a:pt x="5807" y="35784"/>
                    <a:pt x="12918" y="35784"/>
                  </a:cubicBezTo>
                  <a:lnTo>
                    <a:pt x="40123" y="35784"/>
                  </a:lnTo>
                  <a:cubicBezTo>
                    <a:pt x="47267" y="35784"/>
                    <a:pt x="53073" y="29978"/>
                    <a:pt x="53073" y="22834"/>
                  </a:cubicBezTo>
                  <a:cubicBezTo>
                    <a:pt x="53073" y="16538"/>
                    <a:pt x="48637" y="11319"/>
                    <a:pt x="42635" y="10145"/>
                  </a:cubicBezTo>
                  <a:cubicBezTo>
                    <a:pt x="39699" y="4012"/>
                    <a:pt x="33436" y="0"/>
                    <a:pt x="26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4"/>
            <p:cNvSpPr/>
            <p:nvPr/>
          </p:nvSpPr>
          <p:spPr>
            <a:xfrm>
              <a:off x="1190625" y="567575"/>
              <a:ext cx="1326825" cy="894625"/>
            </a:xfrm>
            <a:custGeom>
              <a:rect b="b" l="l" r="r" t="t"/>
              <a:pathLst>
                <a:path extrusionOk="0" h="35785" w="53073">
                  <a:moveTo>
                    <a:pt x="26520" y="6133"/>
                  </a:moveTo>
                  <a:cubicBezTo>
                    <a:pt x="31511" y="6133"/>
                    <a:pt x="35980" y="9264"/>
                    <a:pt x="37643" y="13962"/>
                  </a:cubicBezTo>
                  <a:cubicBezTo>
                    <a:pt x="38067" y="15169"/>
                    <a:pt x="39144" y="15952"/>
                    <a:pt x="40416" y="16017"/>
                  </a:cubicBezTo>
                  <a:cubicBezTo>
                    <a:pt x="44069" y="16147"/>
                    <a:pt x="46940" y="19148"/>
                    <a:pt x="46940" y="22834"/>
                  </a:cubicBezTo>
                  <a:cubicBezTo>
                    <a:pt x="46940" y="26586"/>
                    <a:pt x="43906" y="29652"/>
                    <a:pt x="40122" y="29652"/>
                  </a:cubicBezTo>
                  <a:lnTo>
                    <a:pt x="12950" y="29652"/>
                  </a:lnTo>
                  <a:cubicBezTo>
                    <a:pt x="9166" y="29652"/>
                    <a:pt x="6133" y="26586"/>
                    <a:pt x="6133" y="22834"/>
                  </a:cubicBezTo>
                  <a:cubicBezTo>
                    <a:pt x="6133" y="19148"/>
                    <a:pt x="9003" y="16147"/>
                    <a:pt x="12657" y="16017"/>
                  </a:cubicBezTo>
                  <a:cubicBezTo>
                    <a:pt x="13929" y="15952"/>
                    <a:pt x="15005" y="15169"/>
                    <a:pt x="15429" y="13962"/>
                  </a:cubicBezTo>
                  <a:cubicBezTo>
                    <a:pt x="17093" y="9264"/>
                    <a:pt x="21562" y="6133"/>
                    <a:pt x="26520" y="6133"/>
                  </a:cubicBezTo>
                  <a:close/>
                  <a:moveTo>
                    <a:pt x="26520" y="0"/>
                  </a:moveTo>
                  <a:cubicBezTo>
                    <a:pt x="19637" y="0"/>
                    <a:pt x="13374" y="4013"/>
                    <a:pt x="10406" y="10145"/>
                  </a:cubicBezTo>
                  <a:cubicBezTo>
                    <a:pt x="4436" y="11320"/>
                    <a:pt x="0" y="16539"/>
                    <a:pt x="0" y="22834"/>
                  </a:cubicBezTo>
                  <a:cubicBezTo>
                    <a:pt x="0" y="29978"/>
                    <a:pt x="5806" y="35784"/>
                    <a:pt x="12950" y="35784"/>
                  </a:cubicBezTo>
                  <a:lnTo>
                    <a:pt x="40122" y="35784"/>
                  </a:lnTo>
                  <a:cubicBezTo>
                    <a:pt x="47266" y="35784"/>
                    <a:pt x="53073" y="29978"/>
                    <a:pt x="53073" y="22834"/>
                  </a:cubicBezTo>
                  <a:cubicBezTo>
                    <a:pt x="53073" y="16539"/>
                    <a:pt x="48636" y="11320"/>
                    <a:pt x="42667" y="10145"/>
                  </a:cubicBezTo>
                  <a:cubicBezTo>
                    <a:pt x="39698" y="4013"/>
                    <a:pt x="33435" y="0"/>
                    <a:pt x="26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6" name="Google Shape;1646;p44"/>
          <p:cNvSpPr txBox="1"/>
          <p:nvPr/>
        </p:nvSpPr>
        <p:spPr>
          <a:xfrm flipH="1">
            <a:off x="3935348" y="2305850"/>
            <a:ext cx="1852500" cy="84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dk1"/>
                </a:solidFill>
                <a:latin typeface="Arvo"/>
                <a:ea typeface="Arvo"/>
                <a:cs typeface="Arvo"/>
                <a:sym typeface="Arvo"/>
              </a:rPr>
              <a:t>MERN, bootstrap, </a:t>
            </a:r>
            <a:endParaRPr>
              <a:solidFill>
                <a:schemeClr val="dk1"/>
              </a:solidFill>
              <a:latin typeface="Arvo"/>
              <a:ea typeface="Arvo"/>
              <a:cs typeface="Arvo"/>
              <a:sym typeface="Arvo"/>
            </a:endParaRPr>
          </a:p>
          <a:p>
            <a:pPr indent="0" lvl="0" marL="0" rtl="0" algn="ctr">
              <a:spcBef>
                <a:spcPts val="0"/>
              </a:spcBef>
              <a:spcAft>
                <a:spcPts val="0"/>
              </a:spcAft>
              <a:buClr>
                <a:srgbClr val="000000"/>
              </a:buClr>
              <a:buSzPts val="1100"/>
              <a:buFont typeface="Arial"/>
              <a:buNone/>
            </a:pPr>
            <a:r>
              <a:rPr lang="en">
                <a:solidFill>
                  <a:schemeClr val="dk1"/>
                </a:solidFill>
                <a:latin typeface="Arvo"/>
                <a:ea typeface="Arvo"/>
                <a:cs typeface="Arvo"/>
                <a:sym typeface="Arvo"/>
              </a:rPr>
              <a:t>Bcrypt, stripe, mongoose, nodemon…</a:t>
            </a:r>
            <a:endParaRPr>
              <a:solidFill>
                <a:schemeClr val="dk1"/>
              </a:solidFill>
              <a:latin typeface="Arvo"/>
              <a:ea typeface="Arvo"/>
              <a:cs typeface="Arvo"/>
              <a:sym typeface="Arvo"/>
            </a:endParaRPr>
          </a:p>
          <a:p>
            <a:pPr indent="0" lvl="0" marL="0" rtl="0" algn="ctr">
              <a:spcBef>
                <a:spcPts val="0"/>
              </a:spcBef>
              <a:spcAft>
                <a:spcPts val="0"/>
              </a:spcAft>
              <a:buNone/>
            </a:pPr>
            <a:r>
              <a:t/>
            </a:r>
            <a:endParaRPr>
              <a:solidFill>
                <a:schemeClr val="dk1"/>
              </a:solidFill>
              <a:latin typeface="Arvo"/>
              <a:ea typeface="Arvo"/>
              <a:cs typeface="Arvo"/>
              <a:sym typeface="Arvo"/>
            </a:endParaRPr>
          </a:p>
          <a:p>
            <a:pPr indent="0" lvl="0" marL="0" rtl="0" algn="ctr">
              <a:spcBef>
                <a:spcPts val="0"/>
              </a:spcBef>
              <a:spcAft>
                <a:spcPts val="0"/>
              </a:spcAft>
              <a:buNone/>
            </a:pPr>
            <a:r>
              <a:t/>
            </a:r>
            <a:endParaRPr>
              <a:solidFill>
                <a:schemeClr val="dk1"/>
              </a:solidFill>
              <a:latin typeface="Arvo"/>
              <a:ea typeface="Arvo"/>
              <a:cs typeface="Arvo"/>
              <a:sym typeface="Arvo"/>
            </a:endParaRPr>
          </a:p>
        </p:txBody>
      </p:sp>
      <p:sp>
        <p:nvSpPr>
          <p:cNvPr id="1647" name="Google Shape;1647;p44"/>
          <p:cNvSpPr txBox="1"/>
          <p:nvPr/>
        </p:nvSpPr>
        <p:spPr>
          <a:xfrm flipH="1">
            <a:off x="5180876" y="3922050"/>
            <a:ext cx="2150700" cy="84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dk1"/>
                </a:solidFill>
                <a:latin typeface="Arvo"/>
                <a:ea typeface="Arvo"/>
                <a:cs typeface="Arvo"/>
                <a:sym typeface="Arvo"/>
              </a:rPr>
              <a:t>Creating the quiz and linking it to the vacation packages. The REDIRECT.</a:t>
            </a:r>
            <a:endParaRPr>
              <a:solidFill>
                <a:schemeClr val="dk1"/>
              </a:solidFill>
              <a:latin typeface="Arvo"/>
              <a:ea typeface="Arvo"/>
              <a:cs typeface="Arvo"/>
              <a:sym typeface="Arvo"/>
            </a:endParaRPr>
          </a:p>
          <a:p>
            <a:pPr indent="0" lvl="0" marL="0" rtl="0" algn="ctr">
              <a:spcBef>
                <a:spcPts val="0"/>
              </a:spcBef>
              <a:spcAft>
                <a:spcPts val="0"/>
              </a:spcAft>
              <a:buNone/>
            </a:pPr>
            <a:r>
              <a:t/>
            </a:r>
            <a:endParaRPr>
              <a:solidFill>
                <a:schemeClr val="dk1"/>
              </a:solidFill>
              <a:latin typeface="Arvo"/>
              <a:ea typeface="Arvo"/>
              <a:cs typeface="Arvo"/>
              <a:sym typeface="Arvo"/>
            </a:endParaRPr>
          </a:p>
          <a:p>
            <a:pPr indent="0" lvl="0" marL="0" rtl="0" algn="ctr">
              <a:spcBef>
                <a:spcPts val="0"/>
              </a:spcBef>
              <a:spcAft>
                <a:spcPts val="0"/>
              </a:spcAft>
              <a:buNone/>
            </a:pPr>
            <a:r>
              <a:t/>
            </a:r>
            <a:endParaRPr>
              <a:solidFill>
                <a:schemeClr val="dk1"/>
              </a:solidFill>
              <a:latin typeface="Arvo"/>
              <a:ea typeface="Arvo"/>
              <a:cs typeface="Arvo"/>
              <a:sym typeface="Arvo"/>
            </a:endParaRPr>
          </a:p>
        </p:txBody>
      </p:sp>
      <p:sp>
        <p:nvSpPr>
          <p:cNvPr id="1648" name="Google Shape;1648;p44"/>
          <p:cNvSpPr txBox="1"/>
          <p:nvPr/>
        </p:nvSpPr>
        <p:spPr>
          <a:xfrm>
            <a:off x="5180798" y="3558125"/>
            <a:ext cx="15984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accent1"/>
                </a:solidFill>
                <a:latin typeface="Suez One"/>
                <a:ea typeface="Suez One"/>
                <a:cs typeface="Suez One"/>
                <a:sym typeface="Suez One"/>
              </a:rPr>
              <a:t>Challenges</a:t>
            </a:r>
            <a:endParaRPr b="1" sz="1700">
              <a:solidFill>
                <a:schemeClr val="accent1"/>
              </a:solidFill>
              <a:latin typeface="Suez One"/>
              <a:ea typeface="Suez One"/>
              <a:cs typeface="Suez One"/>
              <a:sym typeface="Suez One"/>
            </a:endParaRPr>
          </a:p>
        </p:txBody>
      </p:sp>
      <p:sp>
        <p:nvSpPr>
          <p:cNvPr id="1649" name="Google Shape;1649;p44"/>
          <p:cNvSpPr txBox="1"/>
          <p:nvPr/>
        </p:nvSpPr>
        <p:spPr>
          <a:xfrm flipH="1">
            <a:off x="3935099" y="5538275"/>
            <a:ext cx="1747200" cy="84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dk1"/>
                </a:solidFill>
                <a:latin typeface="Arvo"/>
                <a:ea typeface="Arvo"/>
                <a:cs typeface="Arvo"/>
                <a:sym typeface="Arvo"/>
              </a:rPr>
              <a:t>Creating travel packages and styling </a:t>
            </a:r>
            <a:endParaRPr>
              <a:solidFill>
                <a:schemeClr val="dk1"/>
              </a:solidFill>
              <a:latin typeface="Arvo"/>
              <a:ea typeface="Arvo"/>
              <a:cs typeface="Arvo"/>
              <a:sym typeface="Arvo"/>
            </a:endParaRPr>
          </a:p>
          <a:p>
            <a:pPr indent="0" lvl="0" marL="0" rtl="0" algn="ctr">
              <a:spcBef>
                <a:spcPts val="0"/>
              </a:spcBef>
              <a:spcAft>
                <a:spcPts val="0"/>
              </a:spcAft>
              <a:buClr>
                <a:srgbClr val="000000"/>
              </a:buClr>
              <a:buSzPts val="1100"/>
              <a:buFont typeface="Arial"/>
              <a:buNone/>
            </a:pPr>
            <a:r>
              <a:rPr lang="en">
                <a:solidFill>
                  <a:schemeClr val="dk1"/>
                </a:solidFill>
                <a:latin typeface="Arvo"/>
                <a:ea typeface="Arvo"/>
                <a:cs typeface="Arvo"/>
                <a:sym typeface="Arvo"/>
              </a:rPr>
              <a:t>Communication!</a:t>
            </a:r>
            <a:endParaRPr>
              <a:solidFill>
                <a:schemeClr val="dk1"/>
              </a:solidFill>
              <a:latin typeface="Arvo"/>
              <a:ea typeface="Arvo"/>
              <a:cs typeface="Arvo"/>
              <a:sym typeface="Arvo"/>
            </a:endParaRPr>
          </a:p>
          <a:p>
            <a:pPr indent="0" lvl="0" marL="0" rtl="0" algn="ctr">
              <a:spcBef>
                <a:spcPts val="0"/>
              </a:spcBef>
              <a:spcAft>
                <a:spcPts val="0"/>
              </a:spcAft>
              <a:buNone/>
            </a:pPr>
            <a:r>
              <a:t/>
            </a:r>
            <a:endParaRPr>
              <a:solidFill>
                <a:schemeClr val="dk1"/>
              </a:solidFill>
              <a:latin typeface="Arvo"/>
              <a:ea typeface="Arvo"/>
              <a:cs typeface="Arvo"/>
              <a:sym typeface="Arvo"/>
            </a:endParaRPr>
          </a:p>
          <a:p>
            <a:pPr indent="0" lvl="0" marL="0" rtl="0" algn="ctr">
              <a:spcBef>
                <a:spcPts val="0"/>
              </a:spcBef>
              <a:spcAft>
                <a:spcPts val="0"/>
              </a:spcAft>
              <a:buNone/>
            </a:pPr>
            <a:r>
              <a:t/>
            </a:r>
            <a:endParaRPr>
              <a:solidFill>
                <a:schemeClr val="dk1"/>
              </a:solidFill>
              <a:latin typeface="Arvo"/>
              <a:ea typeface="Arvo"/>
              <a:cs typeface="Arvo"/>
              <a:sym typeface="Arvo"/>
            </a:endParaRPr>
          </a:p>
        </p:txBody>
      </p:sp>
      <p:sp>
        <p:nvSpPr>
          <p:cNvPr id="1650" name="Google Shape;1650;p44"/>
          <p:cNvSpPr txBox="1"/>
          <p:nvPr/>
        </p:nvSpPr>
        <p:spPr>
          <a:xfrm>
            <a:off x="3935210" y="5174350"/>
            <a:ext cx="15984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accent1"/>
                </a:solidFill>
                <a:latin typeface="Suez One"/>
                <a:ea typeface="Suez One"/>
                <a:cs typeface="Suez One"/>
                <a:sym typeface="Suez One"/>
              </a:rPr>
              <a:t>Successes</a:t>
            </a:r>
            <a:endParaRPr b="1" sz="1700">
              <a:solidFill>
                <a:schemeClr val="accent1"/>
              </a:solidFill>
              <a:latin typeface="Suez One"/>
              <a:ea typeface="Suez One"/>
              <a:cs typeface="Suez One"/>
              <a:sym typeface="Suez One"/>
            </a:endParaRPr>
          </a:p>
        </p:txBody>
      </p:sp>
      <p:sp>
        <p:nvSpPr>
          <p:cNvPr id="1651" name="Google Shape;1651;p44"/>
          <p:cNvSpPr txBox="1"/>
          <p:nvPr/>
        </p:nvSpPr>
        <p:spPr>
          <a:xfrm>
            <a:off x="3935210" y="1941913"/>
            <a:ext cx="1598400" cy="4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accent1"/>
                </a:solidFill>
                <a:latin typeface="Suez One"/>
                <a:ea typeface="Suez One"/>
                <a:cs typeface="Suez One"/>
                <a:sym typeface="Suez One"/>
              </a:rPr>
              <a:t>Technologies</a:t>
            </a:r>
            <a:endParaRPr b="1" sz="1700">
              <a:solidFill>
                <a:schemeClr val="accent1"/>
              </a:solidFill>
              <a:latin typeface="Suez One"/>
              <a:ea typeface="Suez One"/>
              <a:cs typeface="Suez One"/>
              <a:sym typeface="Suez One"/>
            </a:endParaRPr>
          </a:p>
        </p:txBody>
      </p:sp>
      <p:sp>
        <p:nvSpPr>
          <p:cNvPr id="1652" name="Google Shape;1652;p44"/>
          <p:cNvSpPr txBox="1"/>
          <p:nvPr/>
        </p:nvSpPr>
        <p:spPr>
          <a:xfrm>
            <a:off x="5787853" y="2255228"/>
            <a:ext cx="639900" cy="64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accent2"/>
                </a:solidFill>
                <a:latin typeface="Suez One"/>
                <a:ea typeface="Suez One"/>
                <a:cs typeface="Suez One"/>
                <a:sym typeface="Suez One"/>
              </a:rPr>
              <a:t>1</a:t>
            </a:r>
            <a:endParaRPr b="1" sz="4000">
              <a:solidFill>
                <a:schemeClr val="accent2"/>
              </a:solidFill>
              <a:latin typeface="Suez One"/>
              <a:ea typeface="Suez One"/>
              <a:cs typeface="Suez One"/>
              <a:sym typeface="Suez One"/>
            </a:endParaRPr>
          </a:p>
        </p:txBody>
      </p:sp>
      <p:grpSp>
        <p:nvGrpSpPr>
          <p:cNvPr id="1653" name="Google Shape;1653;p44"/>
          <p:cNvGrpSpPr/>
          <p:nvPr/>
        </p:nvGrpSpPr>
        <p:grpSpPr>
          <a:xfrm>
            <a:off x="5682290" y="2180252"/>
            <a:ext cx="851027" cy="841816"/>
            <a:chOff x="4694525" y="1964050"/>
            <a:chExt cx="2005720" cy="1984012"/>
          </a:xfrm>
        </p:grpSpPr>
        <p:sp>
          <p:nvSpPr>
            <p:cNvPr id="1654" name="Google Shape;1654;p44"/>
            <p:cNvSpPr/>
            <p:nvPr/>
          </p:nvSpPr>
          <p:spPr>
            <a:xfrm>
              <a:off x="4694525" y="1964050"/>
              <a:ext cx="2005720" cy="1984012"/>
            </a:xfrm>
            <a:custGeom>
              <a:rect b="b" l="l" r="r" t="t"/>
              <a:pathLst>
                <a:path extrusionOk="0" h="14075" w="14229">
                  <a:moveTo>
                    <a:pt x="1930" y="2477"/>
                  </a:moveTo>
                  <a:cubicBezTo>
                    <a:pt x="1953" y="2442"/>
                    <a:pt x="1965" y="2406"/>
                    <a:pt x="1989" y="2382"/>
                  </a:cubicBezTo>
                  <a:cubicBezTo>
                    <a:pt x="2072" y="2287"/>
                    <a:pt x="2168" y="2204"/>
                    <a:pt x="2251" y="2120"/>
                  </a:cubicBezTo>
                  <a:cubicBezTo>
                    <a:pt x="2537" y="1882"/>
                    <a:pt x="2799" y="1620"/>
                    <a:pt x="3096" y="1394"/>
                  </a:cubicBezTo>
                  <a:cubicBezTo>
                    <a:pt x="3275" y="1239"/>
                    <a:pt x="3513" y="1144"/>
                    <a:pt x="3715" y="1025"/>
                  </a:cubicBezTo>
                  <a:cubicBezTo>
                    <a:pt x="3954" y="882"/>
                    <a:pt x="4204" y="775"/>
                    <a:pt x="4466" y="680"/>
                  </a:cubicBezTo>
                  <a:cubicBezTo>
                    <a:pt x="4692" y="584"/>
                    <a:pt x="4930" y="477"/>
                    <a:pt x="5156" y="394"/>
                  </a:cubicBezTo>
                  <a:cubicBezTo>
                    <a:pt x="5335" y="322"/>
                    <a:pt x="5501" y="263"/>
                    <a:pt x="5680" y="239"/>
                  </a:cubicBezTo>
                  <a:cubicBezTo>
                    <a:pt x="5942" y="191"/>
                    <a:pt x="6204" y="132"/>
                    <a:pt x="6454" y="61"/>
                  </a:cubicBezTo>
                  <a:cubicBezTo>
                    <a:pt x="6490" y="49"/>
                    <a:pt x="6525" y="61"/>
                    <a:pt x="6561" y="61"/>
                  </a:cubicBezTo>
                  <a:cubicBezTo>
                    <a:pt x="6680" y="49"/>
                    <a:pt x="6799" y="25"/>
                    <a:pt x="6918" y="13"/>
                  </a:cubicBezTo>
                  <a:cubicBezTo>
                    <a:pt x="6966" y="13"/>
                    <a:pt x="7014" y="13"/>
                    <a:pt x="7061" y="13"/>
                  </a:cubicBezTo>
                  <a:cubicBezTo>
                    <a:pt x="7216" y="13"/>
                    <a:pt x="7371" y="13"/>
                    <a:pt x="7514" y="13"/>
                  </a:cubicBezTo>
                  <a:cubicBezTo>
                    <a:pt x="7549" y="13"/>
                    <a:pt x="7573" y="1"/>
                    <a:pt x="7609" y="13"/>
                  </a:cubicBezTo>
                  <a:cubicBezTo>
                    <a:pt x="7883" y="61"/>
                    <a:pt x="8157" y="120"/>
                    <a:pt x="8442" y="168"/>
                  </a:cubicBezTo>
                  <a:cubicBezTo>
                    <a:pt x="8704" y="227"/>
                    <a:pt x="8954" y="287"/>
                    <a:pt x="9216" y="322"/>
                  </a:cubicBezTo>
                  <a:cubicBezTo>
                    <a:pt x="9490" y="370"/>
                    <a:pt x="9716" y="513"/>
                    <a:pt x="9954" y="596"/>
                  </a:cubicBezTo>
                  <a:cubicBezTo>
                    <a:pt x="10133" y="656"/>
                    <a:pt x="10288" y="715"/>
                    <a:pt x="10419" y="823"/>
                  </a:cubicBezTo>
                  <a:cubicBezTo>
                    <a:pt x="10526" y="906"/>
                    <a:pt x="10669" y="918"/>
                    <a:pt x="10776" y="989"/>
                  </a:cubicBezTo>
                  <a:cubicBezTo>
                    <a:pt x="10883" y="1073"/>
                    <a:pt x="11002" y="1156"/>
                    <a:pt x="11121" y="1227"/>
                  </a:cubicBezTo>
                  <a:cubicBezTo>
                    <a:pt x="11121" y="1239"/>
                    <a:pt x="11133" y="1239"/>
                    <a:pt x="11145" y="1239"/>
                  </a:cubicBezTo>
                  <a:cubicBezTo>
                    <a:pt x="11359" y="1418"/>
                    <a:pt x="11597" y="1584"/>
                    <a:pt x="11800" y="1775"/>
                  </a:cubicBezTo>
                  <a:cubicBezTo>
                    <a:pt x="12086" y="2061"/>
                    <a:pt x="12359" y="2370"/>
                    <a:pt x="12633" y="2680"/>
                  </a:cubicBezTo>
                  <a:cubicBezTo>
                    <a:pt x="12788" y="2847"/>
                    <a:pt x="12943" y="3025"/>
                    <a:pt x="13074" y="3216"/>
                  </a:cubicBezTo>
                  <a:cubicBezTo>
                    <a:pt x="13145" y="3335"/>
                    <a:pt x="13252" y="3442"/>
                    <a:pt x="13288" y="3573"/>
                  </a:cubicBezTo>
                  <a:cubicBezTo>
                    <a:pt x="13348" y="3751"/>
                    <a:pt x="13455" y="3894"/>
                    <a:pt x="13550" y="4061"/>
                  </a:cubicBezTo>
                  <a:cubicBezTo>
                    <a:pt x="13633" y="4216"/>
                    <a:pt x="13705" y="4382"/>
                    <a:pt x="13705" y="4573"/>
                  </a:cubicBezTo>
                  <a:cubicBezTo>
                    <a:pt x="13705" y="4597"/>
                    <a:pt x="13729" y="4621"/>
                    <a:pt x="13752" y="4644"/>
                  </a:cubicBezTo>
                  <a:cubicBezTo>
                    <a:pt x="13812" y="4704"/>
                    <a:pt x="13800" y="4763"/>
                    <a:pt x="13776" y="4799"/>
                  </a:cubicBezTo>
                  <a:cubicBezTo>
                    <a:pt x="13812" y="4835"/>
                    <a:pt x="13872" y="4859"/>
                    <a:pt x="13883" y="4906"/>
                  </a:cubicBezTo>
                  <a:cubicBezTo>
                    <a:pt x="13943" y="5061"/>
                    <a:pt x="13991" y="5228"/>
                    <a:pt x="14038" y="5383"/>
                  </a:cubicBezTo>
                  <a:cubicBezTo>
                    <a:pt x="14086" y="5549"/>
                    <a:pt x="14110" y="5704"/>
                    <a:pt x="14145" y="5871"/>
                  </a:cubicBezTo>
                  <a:cubicBezTo>
                    <a:pt x="14169" y="6061"/>
                    <a:pt x="14217" y="6252"/>
                    <a:pt x="14217" y="6442"/>
                  </a:cubicBezTo>
                  <a:cubicBezTo>
                    <a:pt x="14229" y="6811"/>
                    <a:pt x="14217" y="7180"/>
                    <a:pt x="14205" y="7550"/>
                  </a:cubicBezTo>
                  <a:cubicBezTo>
                    <a:pt x="14205" y="7728"/>
                    <a:pt x="14181" y="7907"/>
                    <a:pt x="14157" y="8085"/>
                  </a:cubicBezTo>
                  <a:cubicBezTo>
                    <a:pt x="14122" y="8264"/>
                    <a:pt x="14086" y="8442"/>
                    <a:pt x="14038" y="8621"/>
                  </a:cubicBezTo>
                  <a:cubicBezTo>
                    <a:pt x="14002" y="8764"/>
                    <a:pt x="13979" y="8919"/>
                    <a:pt x="13931" y="9062"/>
                  </a:cubicBezTo>
                  <a:cubicBezTo>
                    <a:pt x="13848" y="9276"/>
                    <a:pt x="13752" y="9502"/>
                    <a:pt x="13657" y="9716"/>
                  </a:cubicBezTo>
                  <a:cubicBezTo>
                    <a:pt x="13574" y="9883"/>
                    <a:pt x="13467" y="10038"/>
                    <a:pt x="13383" y="10205"/>
                  </a:cubicBezTo>
                  <a:cubicBezTo>
                    <a:pt x="13300" y="10419"/>
                    <a:pt x="13133" y="10586"/>
                    <a:pt x="13026" y="10788"/>
                  </a:cubicBezTo>
                  <a:cubicBezTo>
                    <a:pt x="12919" y="10979"/>
                    <a:pt x="12764" y="11133"/>
                    <a:pt x="12633" y="11300"/>
                  </a:cubicBezTo>
                  <a:cubicBezTo>
                    <a:pt x="12526" y="11431"/>
                    <a:pt x="12443" y="11586"/>
                    <a:pt x="12336" y="11729"/>
                  </a:cubicBezTo>
                  <a:cubicBezTo>
                    <a:pt x="12276" y="11812"/>
                    <a:pt x="12193" y="11883"/>
                    <a:pt x="12109" y="11967"/>
                  </a:cubicBezTo>
                  <a:cubicBezTo>
                    <a:pt x="11978" y="12098"/>
                    <a:pt x="11847" y="12229"/>
                    <a:pt x="11693" y="12348"/>
                  </a:cubicBezTo>
                  <a:cubicBezTo>
                    <a:pt x="11597" y="12431"/>
                    <a:pt x="11490" y="12491"/>
                    <a:pt x="11383" y="12562"/>
                  </a:cubicBezTo>
                  <a:cubicBezTo>
                    <a:pt x="11157" y="12741"/>
                    <a:pt x="10954" y="12955"/>
                    <a:pt x="10704" y="13110"/>
                  </a:cubicBezTo>
                  <a:cubicBezTo>
                    <a:pt x="10407" y="13300"/>
                    <a:pt x="10073" y="13443"/>
                    <a:pt x="9740" y="13598"/>
                  </a:cubicBezTo>
                  <a:cubicBezTo>
                    <a:pt x="9597" y="13669"/>
                    <a:pt x="9442" y="13717"/>
                    <a:pt x="9288" y="13753"/>
                  </a:cubicBezTo>
                  <a:cubicBezTo>
                    <a:pt x="9049" y="13824"/>
                    <a:pt x="8799" y="13884"/>
                    <a:pt x="8549" y="13943"/>
                  </a:cubicBezTo>
                  <a:cubicBezTo>
                    <a:pt x="8371" y="13979"/>
                    <a:pt x="8180" y="14027"/>
                    <a:pt x="8002" y="14050"/>
                  </a:cubicBezTo>
                  <a:cubicBezTo>
                    <a:pt x="7895" y="14062"/>
                    <a:pt x="7776" y="14038"/>
                    <a:pt x="7668" y="14038"/>
                  </a:cubicBezTo>
                  <a:cubicBezTo>
                    <a:pt x="7609" y="14038"/>
                    <a:pt x="7549" y="14050"/>
                    <a:pt x="7478" y="14062"/>
                  </a:cubicBezTo>
                  <a:cubicBezTo>
                    <a:pt x="7323" y="14062"/>
                    <a:pt x="7168" y="14074"/>
                    <a:pt x="7014" y="14074"/>
                  </a:cubicBezTo>
                  <a:cubicBezTo>
                    <a:pt x="6871" y="14074"/>
                    <a:pt x="6728" y="14062"/>
                    <a:pt x="6585" y="14050"/>
                  </a:cubicBezTo>
                  <a:cubicBezTo>
                    <a:pt x="6216" y="14003"/>
                    <a:pt x="5835" y="14015"/>
                    <a:pt x="5466" y="13896"/>
                  </a:cubicBezTo>
                  <a:cubicBezTo>
                    <a:pt x="5299" y="13848"/>
                    <a:pt x="5120" y="13812"/>
                    <a:pt x="4954" y="13741"/>
                  </a:cubicBezTo>
                  <a:cubicBezTo>
                    <a:pt x="4620" y="13610"/>
                    <a:pt x="4275" y="13491"/>
                    <a:pt x="3954" y="13324"/>
                  </a:cubicBezTo>
                  <a:cubicBezTo>
                    <a:pt x="3811" y="13253"/>
                    <a:pt x="3692" y="13134"/>
                    <a:pt x="3561" y="13038"/>
                  </a:cubicBezTo>
                  <a:cubicBezTo>
                    <a:pt x="3537" y="13026"/>
                    <a:pt x="3525" y="13003"/>
                    <a:pt x="3513" y="13003"/>
                  </a:cubicBezTo>
                  <a:cubicBezTo>
                    <a:pt x="3334" y="12955"/>
                    <a:pt x="3192" y="12884"/>
                    <a:pt x="3061" y="12741"/>
                  </a:cubicBezTo>
                  <a:cubicBezTo>
                    <a:pt x="2918" y="12598"/>
                    <a:pt x="2739" y="12491"/>
                    <a:pt x="2561" y="12372"/>
                  </a:cubicBezTo>
                  <a:cubicBezTo>
                    <a:pt x="2322" y="12229"/>
                    <a:pt x="2120" y="12038"/>
                    <a:pt x="1953" y="11824"/>
                  </a:cubicBezTo>
                  <a:cubicBezTo>
                    <a:pt x="1834" y="11657"/>
                    <a:pt x="1727" y="11490"/>
                    <a:pt x="1608" y="11348"/>
                  </a:cubicBezTo>
                  <a:cubicBezTo>
                    <a:pt x="1370" y="11062"/>
                    <a:pt x="1191" y="10764"/>
                    <a:pt x="1025" y="10455"/>
                  </a:cubicBezTo>
                  <a:cubicBezTo>
                    <a:pt x="906" y="10228"/>
                    <a:pt x="763" y="10014"/>
                    <a:pt x="679" y="9788"/>
                  </a:cubicBezTo>
                  <a:cubicBezTo>
                    <a:pt x="513" y="9371"/>
                    <a:pt x="286" y="8966"/>
                    <a:pt x="203" y="8514"/>
                  </a:cubicBezTo>
                  <a:cubicBezTo>
                    <a:pt x="144" y="8181"/>
                    <a:pt x="60" y="7859"/>
                    <a:pt x="25" y="7538"/>
                  </a:cubicBezTo>
                  <a:cubicBezTo>
                    <a:pt x="1" y="7299"/>
                    <a:pt x="25" y="7061"/>
                    <a:pt x="25" y="6823"/>
                  </a:cubicBezTo>
                  <a:cubicBezTo>
                    <a:pt x="25" y="6680"/>
                    <a:pt x="25" y="6526"/>
                    <a:pt x="48" y="6383"/>
                  </a:cubicBezTo>
                  <a:cubicBezTo>
                    <a:pt x="60" y="6216"/>
                    <a:pt x="96" y="6049"/>
                    <a:pt x="132" y="5883"/>
                  </a:cubicBezTo>
                  <a:cubicBezTo>
                    <a:pt x="144" y="5764"/>
                    <a:pt x="167" y="5645"/>
                    <a:pt x="191" y="5525"/>
                  </a:cubicBezTo>
                  <a:cubicBezTo>
                    <a:pt x="227" y="5371"/>
                    <a:pt x="263" y="5204"/>
                    <a:pt x="310" y="5061"/>
                  </a:cubicBezTo>
                  <a:cubicBezTo>
                    <a:pt x="417" y="4799"/>
                    <a:pt x="525" y="4549"/>
                    <a:pt x="644" y="4299"/>
                  </a:cubicBezTo>
                  <a:cubicBezTo>
                    <a:pt x="727" y="4121"/>
                    <a:pt x="822" y="3954"/>
                    <a:pt x="918" y="3787"/>
                  </a:cubicBezTo>
                  <a:cubicBezTo>
                    <a:pt x="1025" y="3609"/>
                    <a:pt x="1132" y="3406"/>
                    <a:pt x="1263" y="3228"/>
                  </a:cubicBezTo>
                  <a:cubicBezTo>
                    <a:pt x="1394" y="3037"/>
                    <a:pt x="1560" y="2870"/>
                    <a:pt x="1703" y="2680"/>
                  </a:cubicBezTo>
                  <a:cubicBezTo>
                    <a:pt x="1739" y="2644"/>
                    <a:pt x="1775" y="2597"/>
                    <a:pt x="1810" y="2561"/>
                  </a:cubicBezTo>
                  <a:cubicBezTo>
                    <a:pt x="1858" y="2525"/>
                    <a:pt x="1894" y="2501"/>
                    <a:pt x="1930" y="2477"/>
                  </a:cubicBezTo>
                  <a:close/>
                  <a:moveTo>
                    <a:pt x="8109" y="13800"/>
                  </a:moveTo>
                  <a:cubicBezTo>
                    <a:pt x="8157" y="13753"/>
                    <a:pt x="8192" y="13693"/>
                    <a:pt x="8252" y="13681"/>
                  </a:cubicBezTo>
                  <a:cubicBezTo>
                    <a:pt x="8430" y="13622"/>
                    <a:pt x="8621" y="13586"/>
                    <a:pt x="8811" y="13550"/>
                  </a:cubicBezTo>
                  <a:cubicBezTo>
                    <a:pt x="9180" y="13491"/>
                    <a:pt x="9538" y="13372"/>
                    <a:pt x="9871" y="13205"/>
                  </a:cubicBezTo>
                  <a:cubicBezTo>
                    <a:pt x="10228" y="13014"/>
                    <a:pt x="10597" y="12848"/>
                    <a:pt x="10919" y="12598"/>
                  </a:cubicBezTo>
                  <a:cubicBezTo>
                    <a:pt x="11169" y="12407"/>
                    <a:pt x="11419" y="12193"/>
                    <a:pt x="11657" y="11979"/>
                  </a:cubicBezTo>
                  <a:cubicBezTo>
                    <a:pt x="11824" y="11836"/>
                    <a:pt x="11955" y="11669"/>
                    <a:pt x="12086" y="11514"/>
                  </a:cubicBezTo>
                  <a:cubicBezTo>
                    <a:pt x="12276" y="11288"/>
                    <a:pt x="12455" y="11074"/>
                    <a:pt x="12621" y="10836"/>
                  </a:cubicBezTo>
                  <a:cubicBezTo>
                    <a:pt x="12800" y="10574"/>
                    <a:pt x="12967" y="10288"/>
                    <a:pt x="13110" y="10014"/>
                  </a:cubicBezTo>
                  <a:cubicBezTo>
                    <a:pt x="13240" y="9776"/>
                    <a:pt x="13371" y="9526"/>
                    <a:pt x="13455" y="9264"/>
                  </a:cubicBezTo>
                  <a:cubicBezTo>
                    <a:pt x="13562" y="8990"/>
                    <a:pt x="13621" y="8704"/>
                    <a:pt x="13693" y="8407"/>
                  </a:cubicBezTo>
                  <a:cubicBezTo>
                    <a:pt x="13764" y="8061"/>
                    <a:pt x="13848" y="7704"/>
                    <a:pt x="13824" y="7323"/>
                  </a:cubicBezTo>
                  <a:cubicBezTo>
                    <a:pt x="13800" y="7133"/>
                    <a:pt x="13848" y="6930"/>
                    <a:pt x="13824" y="6740"/>
                  </a:cubicBezTo>
                  <a:cubicBezTo>
                    <a:pt x="13764" y="6323"/>
                    <a:pt x="13717" y="5906"/>
                    <a:pt x="13610" y="5502"/>
                  </a:cubicBezTo>
                  <a:cubicBezTo>
                    <a:pt x="13502" y="5121"/>
                    <a:pt x="13336" y="4752"/>
                    <a:pt x="13205" y="4382"/>
                  </a:cubicBezTo>
                  <a:cubicBezTo>
                    <a:pt x="13169" y="4287"/>
                    <a:pt x="13110" y="4228"/>
                    <a:pt x="13050" y="4156"/>
                  </a:cubicBezTo>
                  <a:cubicBezTo>
                    <a:pt x="12895" y="3990"/>
                    <a:pt x="12740" y="3835"/>
                    <a:pt x="12681" y="3609"/>
                  </a:cubicBezTo>
                  <a:cubicBezTo>
                    <a:pt x="12669" y="3549"/>
                    <a:pt x="12669" y="3489"/>
                    <a:pt x="12633" y="3442"/>
                  </a:cubicBezTo>
                  <a:cubicBezTo>
                    <a:pt x="12478" y="3192"/>
                    <a:pt x="12324" y="2942"/>
                    <a:pt x="12133" y="2716"/>
                  </a:cubicBezTo>
                  <a:cubicBezTo>
                    <a:pt x="11967" y="2513"/>
                    <a:pt x="11776" y="2311"/>
                    <a:pt x="11574" y="2144"/>
                  </a:cubicBezTo>
                  <a:cubicBezTo>
                    <a:pt x="11276" y="1882"/>
                    <a:pt x="10978" y="1620"/>
                    <a:pt x="10657" y="1406"/>
                  </a:cubicBezTo>
                  <a:cubicBezTo>
                    <a:pt x="10347" y="1203"/>
                    <a:pt x="10014" y="1037"/>
                    <a:pt x="9669" y="882"/>
                  </a:cubicBezTo>
                  <a:cubicBezTo>
                    <a:pt x="9359" y="727"/>
                    <a:pt x="9026" y="620"/>
                    <a:pt x="8668" y="632"/>
                  </a:cubicBezTo>
                  <a:cubicBezTo>
                    <a:pt x="8561" y="632"/>
                    <a:pt x="8442" y="632"/>
                    <a:pt x="8347" y="608"/>
                  </a:cubicBezTo>
                  <a:cubicBezTo>
                    <a:pt x="8157" y="572"/>
                    <a:pt x="7978" y="513"/>
                    <a:pt x="7799" y="465"/>
                  </a:cubicBezTo>
                  <a:cubicBezTo>
                    <a:pt x="7776" y="465"/>
                    <a:pt x="7752" y="442"/>
                    <a:pt x="7728" y="442"/>
                  </a:cubicBezTo>
                  <a:cubicBezTo>
                    <a:pt x="7490" y="442"/>
                    <a:pt x="7264" y="442"/>
                    <a:pt x="7025" y="442"/>
                  </a:cubicBezTo>
                  <a:cubicBezTo>
                    <a:pt x="6871" y="453"/>
                    <a:pt x="6704" y="442"/>
                    <a:pt x="6549" y="465"/>
                  </a:cubicBezTo>
                  <a:cubicBezTo>
                    <a:pt x="6263" y="513"/>
                    <a:pt x="5978" y="596"/>
                    <a:pt x="5692" y="644"/>
                  </a:cubicBezTo>
                  <a:cubicBezTo>
                    <a:pt x="5263" y="715"/>
                    <a:pt x="4894" y="894"/>
                    <a:pt x="4501" y="1049"/>
                  </a:cubicBezTo>
                  <a:cubicBezTo>
                    <a:pt x="4180" y="1180"/>
                    <a:pt x="3870" y="1370"/>
                    <a:pt x="3561" y="1549"/>
                  </a:cubicBezTo>
                  <a:cubicBezTo>
                    <a:pt x="3406" y="1644"/>
                    <a:pt x="3275" y="1763"/>
                    <a:pt x="3144" y="1870"/>
                  </a:cubicBezTo>
                  <a:cubicBezTo>
                    <a:pt x="3025" y="1977"/>
                    <a:pt x="2942" y="2120"/>
                    <a:pt x="2811" y="2204"/>
                  </a:cubicBezTo>
                  <a:cubicBezTo>
                    <a:pt x="2644" y="2299"/>
                    <a:pt x="2513" y="2430"/>
                    <a:pt x="2394" y="2573"/>
                  </a:cubicBezTo>
                  <a:cubicBezTo>
                    <a:pt x="2263" y="2727"/>
                    <a:pt x="2251" y="2727"/>
                    <a:pt x="2072" y="2620"/>
                  </a:cubicBezTo>
                  <a:cubicBezTo>
                    <a:pt x="2072" y="2620"/>
                    <a:pt x="2061" y="2620"/>
                    <a:pt x="2037" y="2620"/>
                  </a:cubicBezTo>
                  <a:cubicBezTo>
                    <a:pt x="2061" y="2668"/>
                    <a:pt x="2072" y="2704"/>
                    <a:pt x="2108" y="2727"/>
                  </a:cubicBezTo>
                  <a:cubicBezTo>
                    <a:pt x="2156" y="2787"/>
                    <a:pt x="2156" y="2835"/>
                    <a:pt x="2120" y="2894"/>
                  </a:cubicBezTo>
                  <a:cubicBezTo>
                    <a:pt x="2072" y="2966"/>
                    <a:pt x="2025" y="3037"/>
                    <a:pt x="1977" y="3108"/>
                  </a:cubicBezTo>
                  <a:cubicBezTo>
                    <a:pt x="1870" y="3263"/>
                    <a:pt x="1751" y="3406"/>
                    <a:pt x="1644" y="3561"/>
                  </a:cubicBezTo>
                  <a:cubicBezTo>
                    <a:pt x="1549" y="3704"/>
                    <a:pt x="1537" y="3882"/>
                    <a:pt x="1394" y="4001"/>
                  </a:cubicBezTo>
                  <a:cubicBezTo>
                    <a:pt x="1358" y="4037"/>
                    <a:pt x="1358" y="4121"/>
                    <a:pt x="1334" y="4168"/>
                  </a:cubicBezTo>
                  <a:cubicBezTo>
                    <a:pt x="1299" y="4251"/>
                    <a:pt x="1263" y="4323"/>
                    <a:pt x="1227" y="4382"/>
                  </a:cubicBezTo>
                  <a:cubicBezTo>
                    <a:pt x="1179" y="4454"/>
                    <a:pt x="1096" y="4513"/>
                    <a:pt x="1072" y="4585"/>
                  </a:cubicBezTo>
                  <a:cubicBezTo>
                    <a:pt x="953" y="4823"/>
                    <a:pt x="882" y="5073"/>
                    <a:pt x="763" y="5311"/>
                  </a:cubicBezTo>
                  <a:cubicBezTo>
                    <a:pt x="656" y="5502"/>
                    <a:pt x="608" y="5704"/>
                    <a:pt x="560" y="5906"/>
                  </a:cubicBezTo>
                  <a:cubicBezTo>
                    <a:pt x="525" y="6085"/>
                    <a:pt x="489" y="6264"/>
                    <a:pt x="465" y="6442"/>
                  </a:cubicBezTo>
                  <a:cubicBezTo>
                    <a:pt x="441" y="6633"/>
                    <a:pt x="417" y="6835"/>
                    <a:pt x="394" y="7026"/>
                  </a:cubicBezTo>
                  <a:cubicBezTo>
                    <a:pt x="382" y="7109"/>
                    <a:pt x="370" y="7180"/>
                    <a:pt x="382" y="7264"/>
                  </a:cubicBezTo>
                  <a:cubicBezTo>
                    <a:pt x="406" y="7478"/>
                    <a:pt x="453" y="7704"/>
                    <a:pt x="489" y="7931"/>
                  </a:cubicBezTo>
                  <a:cubicBezTo>
                    <a:pt x="513" y="8097"/>
                    <a:pt x="596" y="8252"/>
                    <a:pt x="548" y="8431"/>
                  </a:cubicBezTo>
                  <a:cubicBezTo>
                    <a:pt x="537" y="8442"/>
                    <a:pt x="560" y="8466"/>
                    <a:pt x="560" y="8478"/>
                  </a:cubicBezTo>
                  <a:cubicBezTo>
                    <a:pt x="584" y="8573"/>
                    <a:pt x="620" y="8657"/>
                    <a:pt x="644" y="8752"/>
                  </a:cubicBezTo>
                  <a:cubicBezTo>
                    <a:pt x="656" y="8788"/>
                    <a:pt x="644" y="8835"/>
                    <a:pt x="667" y="8871"/>
                  </a:cubicBezTo>
                  <a:cubicBezTo>
                    <a:pt x="751" y="9062"/>
                    <a:pt x="834" y="9252"/>
                    <a:pt x="929" y="9443"/>
                  </a:cubicBezTo>
                  <a:cubicBezTo>
                    <a:pt x="1060" y="9681"/>
                    <a:pt x="1191" y="9919"/>
                    <a:pt x="1322" y="10157"/>
                  </a:cubicBezTo>
                  <a:cubicBezTo>
                    <a:pt x="1406" y="10300"/>
                    <a:pt x="1477" y="10455"/>
                    <a:pt x="1560" y="10598"/>
                  </a:cubicBezTo>
                  <a:cubicBezTo>
                    <a:pt x="1656" y="10740"/>
                    <a:pt x="1763" y="10871"/>
                    <a:pt x="1870" y="11014"/>
                  </a:cubicBezTo>
                  <a:cubicBezTo>
                    <a:pt x="2025" y="11217"/>
                    <a:pt x="2168" y="11419"/>
                    <a:pt x="2334" y="11610"/>
                  </a:cubicBezTo>
                  <a:cubicBezTo>
                    <a:pt x="2537" y="11812"/>
                    <a:pt x="2739" y="12014"/>
                    <a:pt x="2965" y="12193"/>
                  </a:cubicBezTo>
                  <a:cubicBezTo>
                    <a:pt x="3227" y="12407"/>
                    <a:pt x="3501" y="12610"/>
                    <a:pt x="3787" y="12788"/>
                  </a:cubicBezTo>
                  <a:cubicBezTo>
                    <a:pt x="3989" y="12895"/>
                    <a:pt x="4204" y="12955"/>
                    <a:pt x="4418" y="13038"/>
                  </a:cubicBezTo>
                  <a:cubicBezTo>
                    <a:pt x="4430" y="13050"/>
                    <a:pt x="4454" y="13062"/>
                    <a:pt x="4466" y="13074"/>
                  </a:cubicBezTo>
                  <a:cubicBezTo>
                    <a:pt x="4585" y="13145"/>
                    <a:pt x="4704" y="13241"/>
                    <a:pt x="4835" y="13288"/>
                  </a:cubicBezTo>
                  <a:cubicBezTo>
                    <a:pt x="5156" y="13407"/>
                    <a:pt x="5478" y="13550"/>
                    <a:pt x="5835" y="13550"/>
                  </a:cubicBezTo>
                  <a:cubicBezTo>
                    <a:pt x="5847" y="13550"/>
                    <a:pt x="5859" y="13538"/>
                    <a:pt x="5859" y="13550"/>
                  </a:cubicBezTo>
                  <a:cubicBezTo>
                    <a:pt x="5978" y="13646"/>
                    <a:pt x="6121" y="13634"/>
                    <a:pt x="6263" y="13634"/>
                  </a:cubicBezTo>
                  <a:cubicBezTo>
                    <a:pt x="6549" y="13646"/>
                    <a:pt x="6823" y="13753"/>
                    <a:pt x="7121" y="13717"/>
                  </a:cubicBezTo>
                  <a:cubicBezTo>
                    <a:pt x="7383" y="13693"/>
                    <a:pt x="7656" y="13717"/>
                    <a:pt x="7918" y="13705"/>
                  </a:cubicBezTo>
                  <a:cubicBezTo>
                    <a:pt x="7990" y="13705"/>
                    <a:pt x="8061" y="13693"/>
                    <a:pt x="8145" y="13681"/>
                  </a:cubicBezTo>
                  <a:cubicBezTo>
                    <a:pt x="8133" y="13729"/>
                    <a:pt x="8121" y="13765"/>
                    <a:pt x="8109" y="13800"/>
                  </a:cubicBezTo>
                  <a:close/>
                  <a:moveTo>
                    <a:pt x="8168" y="13824"/>
                  </a:moveTo>
                  <a:cubicBezTo>
                    <a:pt x="8168" y="13824"/>
                    <a:pt x="8168" y="13836"/>
                    <a:pt x="8168" y="13848"/>
                  </a:cubicBezTo>
                  <a:cubicBezTo>
                    <a:pt x="8085" y="13836"/>
                    <a:pt x="8002" y="13812"/>
                    <a:pt x="7918" y="13800"/>
                  </a:cubicBezTo>
                  <a:cubicBezTo>
                    <a:pt x="7906" y="13800"/>
                    <a:pt x="7883" y="13824"/>
                    <a:pt x="7871" y="13824"/>
                  </a:cubicBezTo>
                  <a:cubicBezTo>
                    <a:pt x="7835" y="13836"/>
                    <a:pt x="7799" y="13848"/>
                    <a:pt x="7764" y="13872"/>
                  </a:cubicBezTo>
                  <a:cubicBezTo>
                    <a:pt x="7740" y="13884"/>
                    <a:pt x="7704" y="13919"/>
                    <a:pt x="7680" y="13943"/>
                  </a:cubicBezTo>
                  <a:cubicBezTo>
                    <a:pt x="7716" y="13955"/>
                    <a:pt x="7752" y="13979"/>
                    <a:pt x="7776" y="13979"/>
                  </a:cubicBezTo>
                  <a:cubicBezTo>
                    <a:pt x="7906" y="13979"/>
                    <a:pt x="8037" y="13967"/>
                    <a:pt x="8168" y="13955"/>
                  </a:cubicBezTo>
                  <a:cubicBezTo>
                    <a:pt x="8264" y="13955"/>
                    <a:pt x="8323" y="13872"/>
                    <a:pt x="8299" y="13741"/>
                  </a:cubicBezTo>
                  <a:cubicBezTo>
                    <a:pt x="8252" y="13776"/>
                    <a:pt x="8216" y="13800"/>
                    <a:pt x="8168" y="138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4"/>
            <p:cNvSpPr/>
            <p:nvPr/>
          </p:nvSpPr>
          <p:spPr>
            <a:xfrm>
              <a:off x="5777101" y="3900853"/>
              <a:ext cx="90778" cy="33689"/>
            </a:xfrm>
            <a:custGeom>
              <a:rect b="b" l="l" r="r" t="t"/>
              <a:pathLst>
                <a:path extrusionOk="0" h="239" w="644">
                  <a:moveTo>
                    <a:pt x="488" y="84"/>
                  </a:moveTo>
                  <a:cubicBezTo>
                    <a:pt x="536" y="60"/>
                    <a:pt x="572" y="36"/>
                    <a:pt x="619" y="1"/>
                  </a:cubicBezTo>
                  <a:cubicBezTo>
                    <a:pt x="643" y="120"/>
                    <a:pt x="584" y="215"/>
                    <a:pt x="500" y="215"/>
                  </a:cubicBezTo>
                  <a:cubicBezTo>
                    <a:pt x="357" y="227"/>
                    <a:pt x="226" y="239"/>
                    <a:pt x="96" y="239"/>
                  </a:cubicBezTo>
                  <a:cubicBezTo>
                    <a:pt x="72" y="239"/>
                    <a:pt x="36" y="215"/>
                    <a:pt x="0" y="203"/>
                  </a:cubicBezTo>
                  <a:cubicBezTo>
                    <a:pt x="24" y="179"/>
                    <a:pt x="60" y="144"/>
                    <a:pt x="84" y="132"/>
                  </a:cubicBezTo>
                  <a:cubicBezTo>
                    <a:pt x="119" y="108"/>
                    <a:pt x="155" y="96"/>
                    <a:pt x="191" y="84"/>
                  </a:cubicBezTo>
                  <a:cubicBezTo>
                    <a:pt x="203" y="72"/>
                    <a:pt x="226" y="60"/>
                    <a:pt x="238" y="60"/>
                  </a:cubicBezTo>
                  <a:cubicBezTo>
                    <a:pt x="322" y="72"/>
                    <a:pt x="405" y="96"/>
                    <a:pt x="488" y="1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6" name="Google Shape;1656;p44"/>
          <p:cNvSpPr txBox="1"/>
          <p:nvPr/>
        </p:nvSpPr>
        <p:spPr>
          <a:xfrm>
            <a:off x="4286641" y="3851602"/>
            <a:ext cx="639900" cy="6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accent2"/>
                </a:solidFill>
                <a:latin typeface="Suez One"/>
                <a:ea typeface="Suez One"/>
                <a:cs typeface="Suez One"/>
                <a:sym typeface="Suez One"/>
              </a:rPr>
              <a:t>2</a:t>
            </a:r>
            <a:endParaRPr b="1" sz="4000">
              <a:solidFill>
                <a:schemeClr val="accent2"/>
              </a:solidFill>
              <a:latin typeface="Suez One"/>
              <a:ea typeface="Suez One"/>
              <a:cs typeface="Suez One"/>
              <a:sym typeface="Suez One"/>
            </a:endParaRPr>
          </a:p>
        </p:txBody>
      </p:sp>
      <p:grpSp>
        <p:nvGrpSpPr>
          <p:cNvPr id="1657" name="Google Shape;1657;p44"/>
          <p:cNvGrpSpPr/>
          <p:nvPr/>
        </p:nvGrpSpPr>
        <p:grpSpPr>
          <a:xfrm>
            <a:off x="4181092" y="3779991"/>
            <a:ext cx="851027" cy="841816"/>
            <a:chOff x="4694525" y="1964050"/>
            <a:chExt cx="2005720" cy="1984012"/>
          </a:xfrm>
        </p:grpSpPr>
        <p:sp>
          <p:nvSpPr>
            <p:cNvPr id="1658" name="Google Shape;1658;p44"/>
            <p:cNvSpPr/>
            <p:nvPr/>
          </p:nvSpPr>
          <p:spPr>
            <a:xfrm>
              <a:off x="4694525" y="1964050"/>
              <a:ext cx="2005720" cy="1984012"/>
            </a:xfrm>
            <a:custGeom>
              <a:rect b="b" l="l" r="r" t="t"/>
              <a:pathLst>
                <a:path extrusionOk="0" h="14075" w="14229">
                  <a:moveTo>
                    <a:pt x="1930" y="2477"/>
                  </a:moveTo>
                  <a:cubicBezTo>
                    <a:pt x="1953" y="2442"/>
                    <a:pt x="1965" y="2406"/>
                    <a:pt x="1989" y="2382"/>
                  </a:cubicBezTo>
                  <a:cubicBezTo>
                    <a:pt x="2072" y="2287"/>
                    <a:pt x="2168" y="2204"/>
                    <a:pt x="2251" y="2120"/>
                  </a:cubicBezTo>
                  <a:cubicBezTo>
                    <a:pt x="2537" y="1882"/>
                    <a:pt x="2799" y="1620"/>
                    <a:pt x="3096" y="1394"/>
                  </a:cubicBezTo>
                  <a:cubicBezTo>
                    <a:pt x="3275" y="1239"/>
                    <a:pt x="3513" y="1144"/>
                    <a:pt x="3715" y="1025"/>
                  </a:cubicBezTo>
                  <a:cubicBezTo>
                    <a:pt x="3954" y="882"/>
                    <a:pt x="4204" y="775"/>
                    <a:pt x="4466" y="680"/>
                  </a:cubicBezTo>
                  <a:cubicBezTo>
                    <a:pt x="4692" y="584"/>
                    <a:pt x="4930" y="477"/>
                    <a:pt x="5156" y="394"/>
                  </a:cubicBezTo>
                  <a:cubicBezTo>
                    <a:pt x="5335" y="322"/>
                    <a:pt x="5501" y="263"/>
                    <a:pt x="5680" y="239"/>
                  </a:cubicBezTo>
                  <a:cubicBezTo>
                    <a:pt x="5942" y="191"/>
                    <a:pt x="6204" y="132"/>
                    <a:pt x="6454" y="61"/>
                  </a:cubicBezTo>
                  <a:cubicBezTo>
                    <a:pt x="6490" y="49"/>
                    <a:pt x="6525" y="61"/>
                    <a:pt x="6561" y="61"/>
                  </a:cubicBezTo>
                  <a:cubicBezTo>
                    <a:pt x="6680" y="49"/>
                    <a:pt x="6799" y="25"/>
                    <a:pt x="6918" y="13"/>
                  </a:cubicBezTo>
                  <a:cubicBezTo>
                    <a:pt x="6966" y="13"/>
                    <a:pt x="7014" y="13"/>
                    <a:pt x="7061" y="13"/>
                  </a:cubicBezTo>
                  <a:cubicBezTo>
                    <a:pt x="7216" y="13"/>
                    <a:pt x="7371" y="13"/>
                    <a:pt x="7514" y="13"/>
                  </a:cubicBezTo>
                  <a:cubicBezTo>
                    <a:pt x="7549" y="13"/>
                    <a:pt x="7573" y="1"/>
                    <a:pt x="7609" y="13"/>
                  </a:cubicBezTo>
                  <a:cubicBezTo>
                    <a:pt x="7883" y="61"/>
                    <a:pt x="8157" y="120"/>
                    <a:pt x="8442" y="168"/>
                  </a:cubicBezTo>
                  <a:cubicBezTo>
                    <a:pt x="8704" y="227"/>
                    <a:pt x="8954" y="287"/>
                    <a:pt x="9216" y="322"/>
                  </a:cubicBezTo>
                  <a:cubicBezTo>
                    <a:pt x="9490" y="370"/>
                    <a:pt x="9716" y="513"/>
                    <a:pt x="9954" y="596"/>
                  </a:cubicBezTo>
                  <a:cubicBezTo>
                    <a:pt x="10133" y="656"/>
                    <a:pt x="10288" y="715"/>
                    <a:pt x="10419" y="823"/>
                  </a:cubicBezTo>
                  <a:cubicBezTo>
                    <a:pt x="10526" y="906"/>
                    <a:pt x="10669" y="918"/>
                    <a:pt x="10776" y="989"/>
                  </a:cubicBezTo>
                  <a:cubicBezTo>
                    <a:pt x="10883" y="1073"/>
                    <a:pt x="11002" y="1156"/>
                    <a:pt x="11121" y="1227"/>
                  </a:cubicBezTo>
                  <a:cubicBezTo>
                    <a:pt x="11121" y="1239"/>
                    <a:pt x="11133" y="1239"/>
                    <a:pt x="11145" y="1239"/>
                  </a:cubicBezTo>
                  <a:cubicBezTo>
                    <a:pt x="11359" y="1418"/>
                    <a:pt x="11597" y="1584"/>
                    <a:pt x="11800" y="1775"/>
                  </a:cubicBezTo>
                  <a:cubicBezTo>
                    <a:pt x="12086" y="2061"/>
                    <a:pt x="12359" y="2370"/>
                    <a:pt x="12633" y="2680"/>
                  </a:cubicBezTo>
                  <a:cubicBezTo>
                    <a:pt x="12788" y="2847"/>
                    <a:pt x="12943" y="3025"/>
                    <a:pt x="13074" y="3216"/>
                  </a:cubicBezTo>
                  <a:cubicBezTo>
                    <a:pt x="13145" y="3335"/>
                    <a:pt x="13252" y="3442"/>
                    <a:pt x="13288" y="3573"/>
                  </a:cubicBezTo>
                  <a:cubicBezTo>
                    <a:pt x="13348" y="3751"/>
                    <a:pt x="13455" y="3894"/>
                    <a:pt x="13550" y="4061"/>
                  </a:cubicBezTo>
                  <a:cubicBezTo>
                    <a:pt x="13633" y="4216"/>
                    <a:pt x="13705" y="4382"/>
                    <a:pt x="13705" y="4573"/>
                  </a:cubicBezTo>
                  <a:cubicBezTo>
                    <a:pt x="13705" y="4597"/>
                    <a:pt x="13729" y="4621"/>
                    <a:pt x="13752" y="4644"/>
                  </a:cubicBezTo>
                  <a:cubicBezTo>
                    <a:pt x="13812" y="4704"/>
                    <a:pt x="13800" y="4763"/>
                    <a:pt x="13776" y="4799"/>
                  </a:cubicBezTo>
                  <a:cubicBezTo>
                    <a:pt x="13812" y="4835"/>
                    <a:pt x="13872" y="4859"/>
                    <a:pt x="13883" y="4906"/>
                  </a:cubicBezTo>
                  <a:cubicBezTo>
                    <a:pt x="13943" y="5061"/>
                    <a:pt x="13991" y="5228"/>
                    <a:pt x="14038" y="5383"/>
                  </a:cubicBezTo>
                  <a:cubicBezTo>
                    <a:pt x="14086" y="5549"/>
                    <a:pt x="14110" y="5704"/>
                    <a:pt x="14145" y="5871"/>
                  </a:cubicBezTo>
                  <a:cubicBezTo>
                    <a:pt x="14169" y="6061"/>
                    <a:pt x="14217" y="6252"/>
                    <a:pt x="14217" y="6442"/>
                  </a:cubicBezTo>
                  <a:cubicBezTo>
                    <a:pt x="14229" y="6811"/>
                    <a:pt x="14217" y="7180"/>
                    <a:pt x="14205" y="7550"/>
                  </a:cubicBezTo>
                  <a:cubicBezTo>
                    <a:pt x="14205" y="7728"/>
                    <a:pt x="14181" y="7907"/>
                    <a:pt x="14157" y="8085"/>
                  </a:cubicBezTo>
                  <a:cubicBezTo>
                    <a:pt x="14122" y="8264"/>
                    <a:pt x="14086" y="8442"/>
                    <a:pt x="14038" y="8621"/>
                  </a:cubicBezTo>
                  <a:cubicBezTo>
                    <a:pt x="14002" y="8764"/>
                    <a:pt x="13979" y="8919"/>
                    <a:pt x="13931" y="9062"/>
                  </a:cubicBezTo>
                  <a:cubicBezTo>
                    <a:pt x="13848" y="9276"/>
                    <a:pt x="13752" y="9502"/>
                    <a:pt x="13657" y="9716"/>
                  </a:cubicBezTo>
                  <a:cubicBezTo>
                    <a:pt x="13574" y="9883"/>
                    <a:pt x="13467" y="10038"/>
                    <a:pt x="13383" y="10205"/>
                  </a:cubicBezTo>
                  <a:cubicBezTo>
                    <a:pt x="13300" y="10419"/>
                    <a:pt x="13133" y="10586"/>
                    <a:pt x="13026" y="10788"/>
                  </a:cubicBezTo>
                  <a:cubicBezTo>
                    <a:pt x="12919" y="10979"/>
                    <a:pt x="12764" y="11133"/>
                    <a:pt x="12633" y="11300"/>
                  </a:cubicBezTo>
                  <a:cubicBezTo>
                    <a:pt x="12526" y="11431"/>
                    <a:pt x="12443" y="11586"/>
                    <a:pt x="12336" y="11729"/>
                  </a:cubicBezTo>
                  <a:cubicBezTo>
                    <a:pt x="12276" y="11812"/>
                    <a:pt x="12193" y="11883"/>
                    <a:pt x="12109" y="11967"/>
                  </a:cubicBezTo>
                  <a:cubicBezTo>
                    <a:pt x="11978" y="12098"/>
                    <a:pt x="11847" y="12229"/>
                    <a:pt x="11693" y="12348"/>
                  </a:cubicBezTo>
                  <a:cubicBezTo>
                    <a:pt x="11597" y="12431"/>
                    <a:pt x="11490" y="12491"/>
                    <a:pt x="11383" y="12562"/>
                  </a:cubicBezTo>
                  <a:cubicBezTo>
                    <a:pt x="11157" y="12741"/>
                    <a:pt x="10954" y="12955"/>
                    <a:pt x="10704" y="13110"/>
                  </a:cubicBezTo>
                  <a:cubicBezTo>
                    <a:pt x="10407" y="13300"/>
                    <a:pt x="10073" y="13443"/>
                    <a:pt x="9740" y="13598"/>
                  </a:cubicBezTo>
                  <a:cubicBezTo>
                    <a:pt x="9597" y="13669"/>
                    <a:pt x="9442" y="13717"/>
                    <a:pt x="9288" y="13753"/>
                  </a:cubicBezTo>
                  <a:cubicBezTo>
                    <a:pt x="9049" y="13824"/>
                    <a:pt x="8799" y="13884"/>
                    <a:pt x="8549" y="13943"/>
                  </a:cubicBezTo>
                  <a:cubicBezTo>
                    <a:pt x="8371" y="13979"/>
                    <a:pt x="8180" y="14027"/>
                    <a:pt x="8002" y="14050"/>
                  </a:cubicBezTo>
                  <a:cubicBezTo>
                    <a:pt x="7895" y="14062"/>
                    <a:pt x="7776" y="14038"/>
                    <a:pt x="7668" y="14038"/>
                  </a:cubicBezTo>
                  <a:cubicBezTo>
                    <a:pt x="7609" y="14038"/>
                    <a:pt x="7549" y="14050"/>
                    <a:pt x="7478" y="14062"/>
                  </a:cubicBezTo>
                  <a:cubicBezTo>
                    <a:pt x="7323" y="14062"/>
                    <a:pt x="7168" y="14074"/>
                    <a:pt x="7014" y="14074"/>
                  </a:cubicBezTo>
                  <a:cubicBezTo>
                    <a:pt x="6871" y="14074"/>
                    <a:pt x="6728" y="14062"/>
                    <a:pt x="6585" y="14050"/>
                  </a:cubicBezTo>
                  <a:cubicBezTo>
                    <a:pt x="6216" y="14003"/>
                    <a:pt x="5835" y="14015"/>
                    <a:pt x="5466" y="13896"/>
                  </a:cubicBezTo>
                  <a:cubicBezTo>
                    <a:pt x="5299" y="13848"/>
                    <a:pt x="5120" y="13812"/>
                    <a:pt x="4954" y="13741"/>
                  </a:cubicBezTo>
                  <a:cubicBezTo>
                    <a:pt x="4620" y="13610"/>
                    <a:pt x="4275" y="13491"/>
                    <a:pt x="3954" y="13324"/>
                  </a:cubicBezTo>
                  <a:cubicBezTo>
                    <a:pt x="3811" y="13253"/>
                    <a:pt x="3692" y="13134"/>
                    <a:pt x="3561" y="13038"/>
                  </a:cubicBezTo>
                  <a:cubicBezTo>
                    <a:pt x="3537" y="13026"/>
                    <a:pt x="3525" y="13003"/>
                    <a:pt x="3513" y="13003"/>
                  </a:cubicBezTo>
                  <a:cubicBezTo>
                    <a:pt x="3334" y="12955"/>
                    <a:pt x="3192" y="12884"/>
                    <a:pt x="3061" y="12741"/>
                  </a:cubicBezTo>
                  <a:cubicBezTo>
                    <a:pt x="2918" y="12598"/>
                    <a:pt x="2739" y="12491"/>
                    <a:pt x="2561" y="12372"/>
                  </a:cubicBezTo>
                  <a:cubicBezTo>
                    <a:pt x="2322" y="12229"/>
                    <a:pt x="2120" y="12038"/>
                    <a:pt x="1953" y="11824"/>
                  </a:cubicBezTo>
                  <a:cubicBezTo>
                    <a:pt x="1834" y="11657"/>
                    <a:pt x="1727" y="11490"/>
                    <a:pt x="1608" y="11348"/>
                  </a:cubicBezTo>
                  <a:cubicBezTo>
                    <a:pt x="1370" y="11062"/>
                    <a:pt x="1191" y="10764"/>
                    <a:pt x="1025" y="10455"/>
                  </a:cubicBezTo>
                  <a:cubicBezTo>
                    <a:pt x="906" y="10228"/>
                    <a:pt x="763" y="10014"/>
                    <a:pt x="679" y="9788"/>
                  </a:cubicBezTo>
                  <a:cubicBezTo>
                    <a:pt x="513" y="9371"/>
                    <a:pt x="286" y="8966"/>
                    <a:pt x="203" y="8514"/>
                  </a:cubicBezTo>
                  <a:cubicBezTo>
                    <a:pt x="144" y="8181"/>
                    <a:pt x="60" y="7859"/>
                    <a:pt x="25" y="7538"/>
                  </a:cubicBezTo>
                  <a:cubicBezTo>
                    <a:pt x="1" y="7299"/>
                    <a:pt x="25" y="7061"/>
                    <a:pt x="25" y="6823"/>
                  </a:cubicBezTo>
                  <a:cubicBezTo>
                    <a:pt x="25" y="6680"/>
                    <a:pt x="25" y="6526"/>
                    <a:pt x="48" y="6383"/>
                  </a:cubicBezTo>
                  <a:cubicBezTo>
                    <a:pt x="60" y="6216"/>
                    <a:pt x="96" y="6049"/>
                    <a:pt x="132" y="5883"/>
                  </a:cubicBezTo>
                  <a:cubicBezTo>
                    <a:pt x="144" y="5764"/>
                    <a:pt x="167" y="5645"/>
                    <a:pt x="191" y="5525"/>
                  </a:cubicBezTo>
                  <a:cubicBezTo>
                    <a:pt x="227" y="5371"/>
                    <a:pt x="263" y="5204"/>
                    <a:pt x="310" y="5061"/>
                  </a:cubicBezTo>
                  <a:cubicBezTo>
                    <a:pt x="417" y="4799"/>
                    <a:pt x="525" y="4549"/>
                    <a:pt x="644" y="4299"/>
                  </a:cubicBezTo>
                  <a:cubicBezTo>
                    <a:pt x="727" y="4121"/>
                    <a:pt x="822" y="3954"/>
                    <a:pt x="918" y="3787"/>
                  </a:cubicBezTo>
                  <a:cubicBezTo>
                    <a:pt x="1025" y="3609"/>
                    <a:pt x="1132" y="3406"/>
                    <a:pt x="1263" y="3228"/>
                  </a:cubicBezTo>
                  <a:cubicBezTo>
                    <a:pt x="1394" y="3037"/>
                    <a:pt x="1560" y="2870"/>
                    <a:pt x="1703" y="2680"/>
                  </a:cubicBezTo>
                  <a:cubicBezTo>
                    <a:pt x="1739" y="2644"/>
                    <a:pt x="1775" y="2597"/>
                    <a:pt x="1810" y="2561"/>
                  </a:cubicBezTo>
                  <a:cubicBezTo>
                    <a:pt x="1858" y="2525"/>
                    <a:pt x="1894" y="2501"/>
                    <a:pt x="1930" y="2477"/>
                  </a:cubicBezTo>
                  <a:close/>
                  <a:moveTo>
                    <a:pt x="8109" y="13800"/>
                  </a:moveTo>
                  <a:cubicBezTo>
                    <a:pt x="8157" y="13753"/>
                    <a:pt x="8192" y="13693"/>
                    <a:pt x="8252" y="13681"/>
                  </a:cubicBezTo>
                  <a:cubicBezTo>
                    <a:pt x="8430" y="13622"/>
                    <a:pt x="8621" y="13586"/>
                    <a:pt x="8811" y="13550"/>
                  </a:cubicBezTo>
                  <a:cubicBezTo>
                    <a:pt x="9180" y="13491"/>
                    <a:pt x="9538" y="13372"/>
                    <a:pt x="9871" y="13205"/>
                  </a:cubicBezTo>
                  <a:cubicBezTo>
                    <a:pt x="10228" y="13014"/>
                    <a:pt x="10597" y="12848"/>
                    <a:pt x="10919" y="12598"/>
                  </a:cubicBezTo>
                  <a:cubicBezTo>
                    <a:pt x="11169" y="12407"/>
                    <a:pt x="11419" y="12193"/>
                    <a:pt x="11657" y="11979"/>
                  </a:cubicBezTo>
                  <a:cubicBezTo>
                    <a:pt x="11824" y="11836"/>
                    <a:pt x="11955" y="11669"/>
                    <a:pt x="12086" y="11514"/>
                  </a:cubicBezTo>
                  <a:cubicBezTo>
                    <a:pt x="12276" y="11288"/>
                    <a:pt x="12455" y="11074"/>
                    <a:pt x="12621" y="10836"/>
                  </a:cubicBezTo>
                  <a:cubicBezTo>
                    <a:pt x="12800" y="10574"/>
                    <a:pt x="12967" y="10288"/>
                    <a:pt x="13110" y="10014"/>
                  </a:cubicBezTo>
                  <a:cubicBezTo>
                    <a:pt x="13240" y="9776"/>
                    <a:pt x="13371" y="9526"/>
                    <a:pt x="13455" y="9264"/>
                  </a:cubicBezTo>
                  <a:cubicBezTo>
                    <a:pt x="13562" y="8990"/>
                    <a:pt x="13621" y="8704"/>
                    <a:pt x="13693" y="8407"/>
                  </a:cubicBezTo>
                  <a:cubicBezTo>
                    <a:pt x="13764" y="8061"/>
                    <a:pt x="13848" y="7704"/>
                    <a:pt x="13824" y="7323"/>
                  </a:cubicBezTo>
                  <a:cubicBezTo>
                    <a:pt x="13800" y="7133"/>
                    <a:pt x="13848" y="6930"/>
                    <a:pt x="13824" y="6740"/>
                  </a:cubicBezTo>
                  <a:cubicBezTo>
                    <a:pt x="13764" y="6323"/>
                    <a:pt x="13717" y="5906"/>
                    <a:pt x="13610" y="5502"/>
                  </a:cubicBezTo>
                  <a:cubicBezTo>
                    <a:pt x="13502" y="5121"/>
                    <a:pt x="13336" y="4752"/>
                    <a:pt x="13205" y="4382"/>
                  </a:cubicBezTo>
                  <a:cubicBezTo>
                    <a:pt x="13169" y="4287"/>
                    <a:pt x="13110" y="4228"/>
                    <a:pt x="13050" y="4156"/>
                  </a:cubicBezTo>
                  <a:cubicBezTo>
                    <a:pt x="12895" y="3990"/>
                    <a:pt x="12740" y="3835"/>
                    <a:pt x="12681" y="3609"/>
                  </a:cubicBezTo>
                  <a:cubicBezTo>
                    <a:pt x="12669" y="3549"/>
                    <a:pt x="12669" y="3489"/>
                    <a:pt x="12633" y="3442"/>
                  </a:cubicBezTo>
                  <a:cubicBezTo>
                    <a:pt x="12478" y="3192"/>
                    <a:pt x="12324" y="2942"/>
                    <a:pt x="12133" y="2716"/>
                  </a:cubicBezTo>
                  <a:cubicBezTo>
                    <a:pt x="11967" y="2513"/>
                    <a:pt x="11776" y="2311"/>
                    <a:pt x="11574" y="2144"/>
                  </a:cubicBezTo>
                  <a:cubicBezTo>
                    <a:pt x="11276" y="1882"/>
                    <a:pt x="10978" y="1620"/>
                    <a:pt x="10657" y="1406"/>
                  </a:cubicBezTo>
                  <a:cubicBezTo>
                    <a:pt x="10347" y="1203"/>
                    <a:pt x="10014" y="1037"/>
                    <a:pt x="9669" y="882"/>
                  </a:cubicBezTo>
                  <a:cubicBezTo>
                    <a:pt x="9359" y="727"/>
                    <a:pt x="9026" y="620"/>
                    <a:pt x="8668" y="632"/>
                  </a:cubicBezTo>
                  <a:cubicBezTo>
                    <a:pt x="8561" y="632"/>
                    <a:pt x="8442" y="632"/>
                    <a:pt x="8347" y="608"/>
                  </a:cubicBezTo>
                  <a:cubicBezTo>
                    <a:pt x="8157" y="572"/>
                    <a:pt x="7978" y="513"/>
                    <a:pt x="7799" y="465"/>
                  </a:cubicBezTo>
                  <a:cubicBezTo>
                    <a:pt x="7776" y="465"/>
                    <a:pt x="7752" y="442"/>
                    <a:pt x="7728" y="442"/>
                  </a:cubicBezTo>
                  <a:cubicBezTo>
                    <a:pt x="7490" y="442"/>
                    <a:pt x="7264" y="442"/>
                    <a:pt x="7025" y="442"/>
                  </a:cubicBezTo>
                  <a:cubicBezTo>
                    <a:pt x="6871" y="453"/>
                    <a:pt x="6704" y="442"/>
                    <a:pt x="6549" y="465"/>
                  </a:cubicBezTo>
                  <a:cubicBezTo>
                    <a:pt x="6263" y="513"/>
                    <a:pt x="5978" y="596"/>
                    <a:pt x="5692" y="644"/>
                  </a:cubicBezTo>
                  <a:cubicBezTo>
                    <a:pt x="5263" y="715"/>
                    <a:pt x="4894" y="894"/>
                    <a:pt x="4501" y="1049"/>
                  </a:cubicBezTo>
                  <a:cubicBezTo>
                    <a:pt x="4180" y="1180"/>
                    <a:pt x="3870" y="1370"/>
                    <a:pt x="3561" y="1549"/>
                  </a:cubicBezTo>
                  <a:cubicBezTo>
                    <a:pt x="3406" y="1644"/>
                    <a:pt x="3275" y="1763"/>
                    <a:pt x="3144" y="1870"/>
                  </a:cubicBezTo>
                  <a:cubicBezTo>
                    <a:pt x="3025" y="1977"/>
                    <a:pt x="2942" y="2120"/>
                    <a:pt x="2811" y="2204"/>
                  </a:cubicBezTo>
                  <a:cubicBezTo>
                    <a:pt x="2644" y="2299"/>
                    <a:pt x="2513" y="2430"/>
                    <a:pt x="2394" y="2573"/>
                  </a:cubicBezTo>
                  <a:cubicBezTo>
                    <a:pt x="2263" y="2727"/>
                    <a:pt x="2251" y="2727"/>
                    <a:pt x="2072" y="2620"/>
                  </a:cubicBezTo>
                  <a:cubicBezTo>
                    <a:pt x="2072" y="2620"/>
                    <a:pt x="2061" y="2620"/>
                    <a:pt x="2037" y="2620"/>
                  </a:cubicBezTo>
                  <a:cubicBezTo>
                    <a:pt x="2061" y="2668"/>
                    <a:pt x="2072" y="2704"/>
                    <a:pt x="2108" y="2727"/>
                  </a:cubicBezTo>
                  <a:cubicBezTo>
                    <a:pt x="2156" y="2787"/>
                    <a:pt x="2156" y="2835"/>
                    <a:pt x="2120" y="2894"/>
                  </a:cubicBezTo>
                  <a:cubicBezTo>
                    <a:pt x="2072" y="2966"/>
                    <a:pt x="2025" y="3037"/>
                    <a:pt x="1977" y="3108"/>
                  </a:cubicBezTo>
                  <a:cubicBezTo>
                    <a:pt x="1870" y="3263"/>
                    <a:pt x="1751" y="3406"/>
                    <a:pt x="1644" y="3561"/>
                  </a:cubicBezTo>
                  <a:cubicBezTo>
                    <a:pt x="1549" y="3704"/>
                    <a:pt x="1537" y="3882"/>
                    <a:pt x="1394" y="4001"/>
                  </a:cubicBezTo>
                  <a:cubicBezTo>
                    <a:pt x="1358" y="4037"/>
                    <a:pt x="1358" y="4121"/>
                    <a:pt x="1334" y="4168"/>
                  </a:cubicBezTo>
                  <a:cubicBezTo>
                    <a:pt x="1299" y="4251"/>
                    <a:pt x="1263" y="4323"/>
                    <a:pt x="1227" y="4382"/>
                  </a:cubicBezTo>
                  <a:cubicBezTo>
                    <a:pt x="1179" y="4454"/>
                    <a:pt x="1096" y="4513"/>
                    <a:pt x="1072" y="4585"/>
                  </a:cubicBezTo>
                  <a:cubicBezTo>
                    <a:pt x="953" y="4823"/>
                    <a:pt x="882" y="5073"/>
                    <a:pt x="763" y="5311"/>
                  </a:cubicBezTo>
                  <a:cubicBezTo>
                    <a:pt x="656" y="5502"/>
                    <a:pt x="608" y="5704"/>
                    <a:pt x="560" y="5906"/>
                  </a:cubicBezTo>
                  <a:cubicBezTo>
                    <a:pt x="525" y="6085"/>
                    <a:pt x="489" y="6264"/>
                    <a:pt x="465" y="6442"/>
                  </a:cubicBezTo>
                  <a:cubicBezTo>
                    <a:pt x="441" y="6633"/>
                    <a:pt x="417" y="6835"/>
                    <a:pt x="394" y="7026"/>
                  </a:cubicBezTo>
                  <a:cubicBezTo>
                    <a:pt x="382" y="7109"/>
                    <a:pt x="370" y="7180"/>
                    <a:pt x="382" y="7264"/>
                  </a:cubicBezTo>
                  <a:cubicBezTo>
                    <a:pt x="406" y="7478"/>
                    <a:pt x="453" y="7704"/>
                    <a:pt x="489" y="7931"/>
                  </a:cubicBezTo>
                  <a:cubicBezTo>
                    <a:pt x="513" y="8097"/>
                    <a:pt x="596" y="8252"/>
                    <a:pt x="548" y="8431"/>
                  </a:cubicBezTo>
                  <a:cubicBezTo>
                    <a:pt x="537" y="8442"/>
                    <a:pt x="560" y="8466"/>
                    <a:pt x="560" y="8478"/>
                  </a:cubicBezTo>
                  <a:cubicBezTo>
                    <a:pt x="584" y="8573"/>
                    <a:pt x="620" y="8657"/>
                    <a:pt x="644" y="8752"/>
                  </a:cubicBezTo>
                  <a:cubicBezTo>
                    <a:pt x="656" y="8788"/>
                    <a:pt x="644" y="8835"/>
                    <a:pt x="667" y="8871"/>
                  </a:cubicBezTo>
                  <a:cubicBezTo>
                    <a:pt x="751" y="9062"/>
                    <a:pt x="834" y="9252"/>
                    <a:pt x="929" y="9443"/>
                  </a:cubicBezTo>
                  <a:cubicBezTo>
                    <a:pt x="1060" y="9681"/>
                    <a:pt x="1191" y="9919"/>
                    <a:pt x="1322" y="10157"/>
                  </a:cubicBezTo>
                  <a:cubicBezTo>
                    <a:pt x="1406" y="10300"/>
                    <a:pt x="1477" y="10455"/>
                    <a:pt x="1560" y="10598"/>
                  </a:cubicBezTo>
                  <a:cubicBezTo>
                    <a:pt x="1656" y="10740"/>
                    <a:pt x="1763" y="10871"/>
                    <a:pt x="1870" y="11014"/>
                  </a:cubicBezTo>
                  <a:cubicBezTo>
                    <a:pt x="2025" y="11217"/>
                    <a:pt x="2168" y="11419"/>
                    <a:pt x="2334" y="11610"/>
                  </a:cubicBezTo>
                  <a:cubicBezTo>
                    <a:pt x="2537" y="11812"/>
                    <a:pt x="2739" y="12014"/>
                    <a:pt x="2965" y="12193"/>
                  </a:cubicBezTo>
                  <a:cubicBezTo>
                    <a:pt x="3227" y="12407"/>
                    <a:pt x="3501" y="12610"/>
                    <a:pt x="3787" y="12788"/>
                  </a:cubicBezTo>
                  <a:cubicBezTo>
                    <a:pt x="3989" y="12895"/>
                    <a:pt x="4204" y="12955"/>
                    <a:pt x="4418" y="13038"/>
                  </a:cubicBezTo>
                  <a:cubicBezTo>
                    <a:pt x="4430" y="13050"/>
                    <a:pt x="4454" y="13062"/>
                    <a:pt x="4466" y="13074"/>
                  </a:cubicBezTo>
                  <a:cubicBezTo>
                    <a:pt x="4585" y="13145"/>
                    <a:pt x="4704" y="13241"/>
                    <a:pt x="4835" y="13288"/>
                  </a:cubicBezTo>
                  <a:cubicBezTo>
                    <a:pt x="5156" y="13407"/>
                    <a:pt x="5478" y="13550"/>
                    <a:pt x="5835" y="13550"/>
                  </a:cubicBezTo>
                  <a:cubicBezTo>
                    <a:pt x="5847" y="13550"/>
                    <a:pt x="5859" y="13538"/>
                    <a:pt x="5859" y="13550"/>
                  </a:cubicBezTo>
                  <a:cubicBezTo>
                    <a:pt x="5978" y="13646"/>
                    <a:pt x="6121" y="13634"/>
                    <a:pt x="6263" y="13634"/>
                  </a:cubicBezTo>
                  <a:cubicBezTo>
                    <a:pt x="6549" y="13646"/>
                    <a:pt x="6823" y="13753"/>
                    <a:pt x="7121" y="13717"/>
                  </a:cubicBezTo>
                  <a:cubicBezTo>
                    <a:pt x="7383" y="13693"/>
                    <a:pt x="7656" y="13717"/>
                    <a:pt x="7918" y="13705"/>
                  </a:cubicBezTo>
                  <a:cubicBezTo>
                    <a:pt x="7990" y="13705"/>
                    <a:pt x="8061" y="13693"/>
                    <a:pt x="8145" y="13681"/>
                  </a:cubicBezTo>
                  <a:cubicBezTo>
                    <a:pt x="8133" y="13729"/>
                    <a:pt x="8121" y="13765"/>
                    <a:pt x="8109" y="13800"/>
                  </a:cubicBezTo>
                  <a:close/>
                  <a:moveTo>
                    <a:pt x="8168" y="13824"/>
                  </a:moveTo>
                  <a:cubicBezTo>
                    <a:pt x="8168" y="13824"/>
                    <a:pt x="8168" y="13836"/>
                    <a:pt x="8168" y="13848"/>
                  </a:cubicBezTo>
                  <a:cubicBezTo>
                    <a:pt x="8085" y="13836"/>
                    <a:pt x="8002" y="13812"/>
                    <a:pt x="7918" y="13800"/>
                  </a:cubicBezTo>
                  <a:cubicBezTo>
                    <a:pt x="7906" y="13800"/>
                    <a:pt x="7883" y="13824"/>
                    <a:pt x="7871" y="13824"/>
                  </a:cubicBezTo>
                  <a:cubicBezTo>
                    <a:pt x="7835" y="13836"/>
                    <a:pt x="7799" y="13848"/>
                    <a:pt x="7764" y="13872"/>
                  </a:cubicBezTo>
                  <a:cubicBezTo>
                    <a:pt x="7740" y="13884"/>
                    <a:pt x="7704" y="13919"/>
                    <a:pt x="7680" y="13943"/>
                  </a:cubicBezTo>
                  <a:cubicBezTo>
                    <a:pt x="7716" y="13955"/>
                    <a:pt x="7752" y="13979"/>
                    <a:pt x="7776" y="13979"/>
                  </a:cubicBezTo>
                  <a:cubicBezTo>
                    <a:pt x="7906" y="13979"/>
                    <a:pt x="8037" y="13967"/>
                    <a:pt x="8168" y="13955"/>
                  </a:cubicBezTo>
                  <a:cubicBezTo>
                    <a:pt x="8264" y="13955"/>
                    <a:pt x="8323" y="13872"/>
                    <a:pt x="8299" y="13741"/>
                  </a:cubicBezTo>
                  <a:cubicBezTo>
                    <a:pt x="8252" y="13776"/>
                    <a:pt x="8216" y="13800"/>
                    <a:pt x="8168" y="138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4"/>
            <p:cNvSpPr/>
            <p:nvPr/>
          </p:nvSpPr>
          <p:spPr>
            <a:xfrm>
              <a:off x="5777101" y="3900853"/>
              <a:ext cx="90778" cy="33689"/>
            </a:xfrm>
            <a:custGeom>
              <a:rect b="b" l="l" r="r" t="t"/>
              <a:pathLst>
                <a:path extrusionOk="0" h="239" w="644">
                  <a:moveTo>
                    <a:pt x="488" y="84"/>
                  </a:moveTo>
                  <a:cubicBezTo>
                    <a:pt x="536" y="60"/>
                    <a:pt x="572" y="36"/>
                    <a:pt x="619" y="1"/>
                  </a:cubicBezTo>
                  <a:cubicBezTo>
                    <a:pt x="643" y="120"/>
                    <a:pt x="584" y="215"/>
                    <a:pt x="500" y="215"/>
                  </a:cubicBezTo>
                  <a:cubicBezTo>
                    <a:pt x="357" y="227"/>
                    <a:pt x="226" y="239"/>
                    <a:pt x="96" y="239"/>
                  </a:cubicBezTo>
                  <a:cubicBezTo>
                    <a:pt x="72" y="239"/>
                    <a:pt x="36" y="215"/>
                    <a:pt x="0" y="203"/>
                  </a:cubicBezTo>
                  <a:cubicBezTo>
                    <a:pt x="24" y="179"/>
                    <a:pt x="60" y="144"/>
                    <a:pt x="84" y="132"/>
                  </a:cubicBezTo>
                  <a:cubicBezTo>
                    <a:pt x="119" y="108"/>
                    <a:pt x="155" y="96"/>
                    <a:pt x="191" y="84"/>
                  </a:cubicBezTo>
                  <a:cubicBezTo>
                    <a:pt x="203" y="72"/>
                    <a:pt x="226" y="60"/>
                    <a:pt x="238" y="60"/>
                  </a:cubicBezTo>
                  <a:cubicBezTo>
                    <a:pt x="322" y="72"/>
                    <a:pt x="405" y="96"/>
                    <a:pt x="488" y="1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0" name="Google Shape;1660;p44"/>
          <p:cNvSpPr txBox="1"/>
          <p:nvPr/>
        </p:nvSpPr>
        <p:spPr>
          <a:xfrm>
            <a:off x="5787853" y="5437404"/>
            <a:ext cx="639900" cy="6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accent2"/>
                </a:solidFill>
                <a:latin typeface="Suez One"/>
                <a:ea typeface="Suez One"/>
                <a:cs typeface="Suez One"/>
                <a:sym typeface="Suez One"/>
              </a:rPr>
              <a:t>3</a:t>
            </a:r>
            <a:endParaRPr b="1" sz="4000">
              <a:solidFill>
                <a:schemeClr val="accent2"/>
              </a:solidFill>
              <a:latin typeface="Suez One"/>
              <a:ea typeface="Suez One"/>
              <a:cs typeface="Suez One"/>
              <a:sym typeface="Suez One"/>
            </a:endParaRPr>
          </a:p>
        </p:txBody>
      </p:sp>
      <p:grpSp>
        <p:nvGrpSpPr>
          <p:cNvPr id="1661" name="Google Shape;1661;p44"/>
          <p:cNvGrpSpPr/>
          <p:nvPr/>
        </p:nvGrpSpPr>
        <p:grpSpPr>
          <a:xfrm>
            <a:off x="5682290" y="5383327"/>
            <a:ext cx="851027" cy="841816"/>
            <a:chOff x="4694525" y="1964050"/>
            <a:chExt cx="2005720" cy="1984012"/>
          </a:xfrm>
        </p:grpSpPr>
        <p:sp>
          <p:nvSpPr>
            <p:cNvPr id="1662" name="Google Shape;1662;p44"/>
            <p:cNvSpPr/>
            <p:nvPr/>
          </p:nvSpPr>
          <p:spPr>
            <a:xfrm>
              <a:off x="4694525" y="1964050"/>
              <a:ext cx="2005720" cy="1984012"/>
            </a:xfrm>
            <a:custGeom>
              <a:rect b="b" l="l" r="r" t="t"/>
              <a:pathLst>
                <a:path extrusionOk="0" h="14075" w="14229">
                  <a:moveTo>
                    <a:pt x="1930" y="2477"/>
                  </a:moveTo>
                  <a:cubicBezTo>
                    <a:pt x="1953" y="2442"/>
                    <a:pt x="1965" y="2406"/>
                    <a:pt x="1989" y="2382"/>
                  </a:cubicBezTo>
                  <a:cubicBezTo>
                    <a:pt x="2072" y="2287"/>
                    <a:pt x="2168" y="2204"/>
                    <a:pt x="2251" y="2120"/>
                  </a:cubicBezTo>
                  <a:cubicBezTo>
                    <a:pt x="2537" y="1882"/>
                    <a:pt x="2799" y="1620"/>
                    <a:pt x="3096" y="1394"/>
                  </a:cubicBezTo>
                  <a:cubicBezTo>
                    <a:pt x="3275" y="1239"/>
                    <a:pt x="3513" y="1144"/>
                    <a:pt x="3715" y="1025"/>
                  </a:cubicBezTo>
                  <a:cubicBezTo>
                    <a:pt x="3954" y="882"/>
                    <a:pt x="4204" y="775"/>
                    <a:pt x="4466" y="680"/>
                  </a:cubicBezTo>
                  <a:cubicBezTo>
                    <a:pt x="4692" y="584"/>
                    <a:pt x="4930" y="477"/>
                    <a:pt x="5156" y="394"/>
                  </a:cubicBezTo>
                  <a:cubicBezTo>
                    <a:pt x="5335" y="322"/>
                    <a:pt x="5501" y="263"/>
                    <a:pt x="5680" y="239"/>
                  </a:cubicBezTo>
                  <a:cubicBezTo>
                    <a:pt x="5942" y="191"/>
                    <a:pt x="6204" y="132"/>
                    <a:pt x="6454" y="61"/>
                  </a:cubicBezTo>
                  <a:cubicBezTo>
                    <a:pt x="6490" y="49"/>
                    <a:pt x="6525" y="61"/>
                    <a:pt x="6561" y="61"/>
                  </a:cubicBezTo>
                  <a:cubicBezTo>
                    <a:pt x="6680" y="49"/>
                    <a:pt x="6799" y="25"/>
                    <a:pt x="6918" y="13"/>
                  </a:cubicBezTo>
                  <a:cubicBezTo>
                    <a:pt x="6966" y="13"/>
                    <a:pt x="7014" y="13"/>
                    <a:pt x="7061" y="13"/>
                  </a:cubicBezTo>
                  <a:cubicBezTo>
                    <a:pt x="7216" y="13"/>
                    <a:pt x="7371" y="13"/>
                    <a:pt x="7514" y="13"/>
                  </a:cubicBezTo>
                  <a:cubicBezTo>
                    <a:pt x="7549" y="13"/>
                    <a:pt x="7573" y="1"/>
                    <a:pt x="7609" y="13"/>
                  </a:cubicBezTo>
                  <a:cubicBezTo>
                    <a:pt x="7883" y="61"/>
                    <a:pt x="8157" y="120"/>
                    <a:pt x="8442" y="168"/>
                  </a:cubicBezTo>
                  <a:cubicBezTo>
                    <a:pt x="8704" y="227"/>
                    <a:pt x="8954" y="287"/>
                    <a:pt x="9216" y="322"/>
                  </a:cubicBezTo>
                  <a:cubicBezTo>
                    <a:pt x="9490" y="370"/>
                    <a:pt x="9716" y="513"/>
                    <a:pt x="9954" y="596"/>
                  </a:cubicBezTo>
                  <a:cubicBezTo>
                    <a:pt x="10133" y="656"/>
                    <a:pt x="10288" y="715"/>
                    <a:pt x="10419" y="823"/>
                  </a:cubicBezTo>
                  <a:cubicBezTo>
                    <a:pt x="10526" y="906"/>
                    <a:pt x="10669" y="918"/>
                    <a:pt x="10776" y="989"/>
                  </a:cubicBezTo>
                  <a:cubicBezTo>
                    <a:pt x="10883" y="1073"/>
                    <a:pt x="11002" y="1156"/>
                    <a:pt x="11121" y="1227"/>
                  </a:cubicBezTo>
                  <a:cubicBezTo>
                    <a:pt x="11121" y="1239"/>
                    <a:pt x="11133" y="1239"/>
                    <a:pt x="11145" y="1239"/>
                  </a:cubicBezTo>
                  <a:cubicBezTo>
                    <a:pt x="11359" y="1418"/>
                    <a:pt x="11597" y="1584"/>
                    <a:pt x="11800" y="1775"/>
                  </a:cubicBezTo>
                  <a:cubicBezTo>
                    <a:pt x="12086" y="2061"/>
                    <a:pt x="12359" y="2370"/>
                    <a:pt x="12633" y="2680"/>
                  </a:cubicBezTo>
                  <a:cubicBezTo>
                    <a:pt x="12788" y="2847"/>
                    <a:pt x="12943" y="3025"/>
                    <a:pt x="13074" y="3216"/>
                  </a:cubicBezTo>
                  <a:cubicBezTo>
                    <a:pt x="13145" y="3335"/>
                    <a:pt x="13252" y="3442"/>
                    <a:pt x="13288" y="3573"/>
                  </a:cubicBezTo>
                  <a:cubicBezTo>
                    <a:pt x="13348" y="3751"/>
                    <a:pt x="13455" y="3894"/>
                    <a:pt x="13550" y="4061"/>
                  </a:cubicBezTo>
                  <a:cubicBezTo>
                    <a:pt x="13633" y="4216"/>
                    <a:pt x="13705" y="4382"/>
                    <a:pt x="13705" y="4573"/>
                  </a:cubicBezTo>
                  <a:cubicBezTo>
                    <a:pt x="13705" y="4597"/>
                    <a:pt x="13729" y="4621"/>
                    <a:pt x="13752" y="4644"/>
                  </a:cubicBezTo>
                  <a:cubicBezTo>
                    <a:pt x="13812" y="4704"/>
                    <a:pt x="13800" y="4763"/>
                    <a:pt x="13776" y="4799"/>
                  </a:cubicBezTo>
                  <a:cubicBezTo>
                    <a:pt x="13812" y="4835"/>
                    <a:pt x="13872" y="4859"/>
                    <a:pt x="13883" y="4906"/>
                  </a:cubicBezTo>
                  <a:cubicBezTo>
                    <a:pt x="13943" y="5061"/>
                    <a:pt x="13991" y="5228"/>
                    <a:pt x="14038" y="5383"/>
                  </a:cubicBezTo>
                  <a:cubicBezTo>
                    <a:pt x="14086" y="5549"/>
                    <a:pt x="14110" y="5704"/>
                    <a:pt x="14145" y="5871"/>
                  </a:cubicBezTo>
                  <a:cubicBezTo>
                    <a:pt x="14169" y="6061"/>
                    <a:pt x="14217" y="6252"/>
                    <a:pt x="14217" y="6442"/>
                  </a:cubicBezTo>
                  <a:cubicBezTo>
                    <a:pt x="14229" y="6811"/>
                    <a:pt x="14217" y="7180"/>
                    <a:pt x="14205" y="7550"/>
                  </a:cubicBezTo>
                  <a:cubicBezTo>
                    <a:pt x="14205" y="7728"/>
                    <a:pt x="14181" y="7907"/>
                    <a:pt x="14157" y="8085"/>
                  </a:cubicBezTo>
                  <a:cubicBezTo>
                    <a:pt x="14122" y="8264"/>
                    <a:pt x="14086" y="8442"/>
                    <a:pt x="14038" y="8621"/>
                  </a:cubicBezTo>
                  <a:cubicBezTo>
                    <a:pt x="14002" y="8764"/>
                    <a:pt x="13979" y="8919"/>
                    <a:pt x="13931" y="9062"/>
                  </a:cubicBezTo>
                  <a:cubicBezTo>
                    <a:pt x="13848" y="9276"/>
                    <a:pt x="13752" y="9502"/>
                    <a:pt x="13657" y="9716"/>
                  </a:cubicBezTo>
                  <a:cubicBezTo>
                    <a:pt x="13574" y="9883"/>
                    <a:pt x="13467" y="10038"/>
                    <a:pt x="13383" y="10205"/>
                  </a:cubicBezTo>
                  <a:cubicBezTo>
                    <a:pt x="13300" y="10419"/>
                    <a:pt x="13133" y="10586"/>
                    <a:pt x="13026" y="10788"/>
                  </a:cubicBezTo>
                  <a:cubicBezTo>
                    <a:pt x="12919" y="10979"/>
                    <a:pt x="12764" y="11133"/>
                    <a:pt x="12633" y="11300"/>
                  </a:cubicBezTo>
                  <a:cubicBezTo>
                    <a:pt x="12526" y="11431"/>
                    <a:pt x="12443" y="11586"/>
                    <a:pt x="12336" y="11729"/>
                  </a:cubicBezTo>
                  <a:cubicBezTo>
                    <a:pt x="12276" y="11812"/>
                    <a:pt x="12193" y="11883"/>
                    <a:pt x="12109" y="11967"/>
                  </a:cubicBezTo>
                  <a:cubicBezTo>
                    <a:pt x="11978" y="12098"/>
                    <a:pt x="11847" y="12229"/>
                    <a:pt x="11693" y="12348"/>
                  </a:cubicBezTo>
                  <a:cubicBezTo>
                    <a:pt x="11597" y="12431"/>
                    <a:pt x="11490" y="12491"/>
                    <a:pt x="11383" y="12562"/>
                  </a:cubicBezTo>
                  <a:cubicBezTo>
                    <a:pt x="11157" y="12741"/>
                    <a:pt x="10954" y="12955"/>
                    <a:pt x="10704" y="13110"/>
                  </a:cubicBezTo>
                  <a:cubicBezTo>
                    <a:pt x="10407" y="13300"/>
                    <a:pt x="10073" y="13443"/>
                    <a:pt x="9740" y="13598"/>
                  </a:cubicBezTo>
                  <a:cubicBezTo>
                    <a:pt x="9597" y="13669"/>
                    <a:pt x="9442" y="13717"/>
                    <a:pt x="9288" y="13753"/>
                  </a:cubicBezTo>
                  <a:cubicBezTo>
                    <a:pt x="9049" y="13824"/>
                    <a:pt x="8799" y="13884"/>
                    <a:pt x="8549" y="13943"/>
                  </a:cubicBezTo>
                  <a:cubicBezTo>
                    <a:pt x="8371" y="13979"/>
                    <a:pt x="8180" y="14027"/>
                    <a:pt x="8002" y="14050"/>
                  </a:cubicBezTo>
                  <a:cubicBezTo>
                    <a:pt x="7895" y="14062"/>
                    <a:pt x="7776" y="14038"/>
                    <a:pt x="7668" y="14038"/>
                  </a:cubicBezTo>
                  <a:cubicBezTo>
                    <a:pt x="7609" y="14038"/>
                    <a:pt x="7549" y="14050"/>
                    <a:pt x="7478" y="14062"/>
                  </a:cubicBezTo>
                  <a:cubicBezTo>
                    <a:pt x="7323" y="14062"/>
                    <a:pt x="7168" y="14074"/>
                    <a:pt x="7014" y="14074"/>
                  </a:cubicBezTo>
                  <a:cubicBezTo>
                    <a:pt x="6871" y="14074"/>
                    <a:pt x="6728" y="14062"/>
                    <a:pt x="6585" y="14050"/>
                  </a:cubicBezTo>
                  <a:cubicBezTo>
                    <a:pt x="6216" y="14003"/>
                    <a:pt x="5835" y="14015"/>
                    <a:pt x="5466" y="13896"/>
                  </a:cubicBezTo>
                  <a:cubicBezTo>
                    <a:pt x="5299" y="13848"/>
                    <a:pt x="5120" y="13812"/>
                    <a:pt x="4954" y="13741"/>
                  </a:cubicBezTo>
                  <a:cubicBezTo>
                    <a:pt x="4620" y="13610"/>
                    <a:pt x="4275" y="13491"/>
                    <a:pt x="3954" y="13324"/>
                  </a:cubicBezTo>
                  <a:cubicBezTo>
                    <a:pt x="3811" y="13253"/>
                    <a:pt x="3692" y="13134"/>
                    <a:pt x="3561" y="13038"/>
                  </a:cubicBezTo>
                  <a:cubicBezTo>
                    <a:pt x="3537" y="13026"/>
                    <a:pt x="3525" y="13003"/>
                    <a:pt x="3513" y="13003"/>
                  </a:cubicBezTo>
                  <a:cubicBezTo>
                    <a:pt x="3334" y="12955"/>
                    <a:pt x="3192" y="12884"/>
                    <a:pt x="3061" y="12741"/>
                  </a:cubicBezTo>
                  <a:cubicBezTo>
                    <a:pt x="2918" y="12598"/>
                    <a:pt x="2739" y="12491"/>
                    <a:pt x="2561" y="12372"/>
                  </a:cubicBezTo>
                  <a:cubicBezTo>
                    <a:pt x="2322" y="12229"/>
                    <a:pt x="2120" y="12038"/>
                    <a:pt x="1953" y="11824"/>
                  </a:cubicBezTo>
                  <a:cubicBezTo>
                    <a:pt x="1834" y="11657"/>
                    <a:pt x="1727" y="11490"/>
                    <a:pt x="1608" y="11348"/>
                  </a:cubicBezTo>
                  <a:cubicBezTo>
                    <a:pt x="1370" y="11062"/>
                    <a:pt x="1191" y="10764"/>
                    <a:pt x="1025" y="10455"/>
                  </a:cubicBezTo>
                  <a:cubicBezTo>
                    <a:pt x="906" y="10228"/>
                    <a:pt x="763" y="10014"/>
                    <a:pt x="679" y="9788"/>
                  </a:cubicBezTo>
                  <a:cubicBezTo>
                    <a:pt x="513" y="9371"/>
                    <a:pt x="286" y="8966"/>
                    <a:pt x="203" y="8514"/>
                  </a:cubicBezTo>
                  <a:cubicBezTo>
                    <a:pt x="144" y="8181"/>
                    <a:pt x="60" y="7859"/>
                    <a:pt x="25" y="7538"/>
                  </a:cubicBezTo>
                  <a:cubicBezTo>
                    <a:pt x="1" y="7299"/>
                    <a:pt x="25" y="7061"/>
                    <a:pt x="25" y="6823"/>
                  </a:cubicBezTo>
                  <a:cubicBezTo>
                    <a:pt x="25" y="6680"/>
                    <a:pt x="25" y="6526"/>
                    <a:pt x="48" y="6383"/>
                  </a:cubicBezTo>
                  <a:cubicBezTo>
                    <a:pt x="60" y="6216"/>
                    <a:pt x="96" y="6049"/>
                    <a:pt x="132" y="5883"/>
                  </a:cubicBezTo>
                  <a:cubicBezTo>
                    <a:pt x="144" y="5764"/>
                    <a:pt x="167" y="5645"/>
                    <a:pt x="191" y="5525"/>
                  </a:cubicBezTo>
                  <a:cubicBezTo>
                    <a:pt x="227" y="5371"/>
                    <a:pt x="263" y="5204"/>
                    <a:pt x="310" y="5061"/>
                  </a:cubicBezTo>
                  <a:cubicBezTo>
                    <a:pt x="417" y="4799"/>
                    <a:pt x="525" y="4549"/>
                    <a:pt x="644" y="4299"/>
                  </a:cubicBezTo>
                  <a:cubicBezTo>
                    <a:pt x="727" y="4121"/>
                    <a:pt x="822" y="3954"/>
                    <a:pt x="918" y="3787"/>
                  </a:cubicBezTo>
                  <a:cubicBezTo>
                    <a:pt x="1025" y="3609"/>
                    <a:pt x="1132" y="3406"/>
                    <a:pt x="1263" y="3228"/>
                  </a:cubicBezTo>
                  <a:cubicBezTo>
                    <a:pt x="1394" y="3037"/>
                    <a:pt x="1560" y="2870"/>
                    <a:pt x="1703" y="2680"/>
                  </a:cubicBezTo>
                  <a:cubicBezTo>
                    <a:pt x="1739" y="2644"/>
                    <a:pt x="1775" y="2597"/>
                    <a:pt x="1810" y="2561"/>
                  </a:cubicBezTo>
                  <a:cubicBezTo>
                    <a:pt x="1858" y="2525"/>
                    <a:pt x="1894" y="2501"/>
                    <a:pt x="1930" y="2477"/>
                  </a:cubicBezTo>
                  <a:close/>
                  <a:moveTo>
                    <a:pt x="8109" y="13800"/>
                  </a:moveTo>
                  <a:cubicBezTo>
                    <a:pt x="8157" y="13753"/>
                    <a:pt x="8192" y="13693"/>
                    <a:pt x="8252" y="13681"/>
                  </a:cubicBezTo>
                  <a:cubicBezTo>
                    <a:pt x="8430" y="13622"/>
                    <a:pt x="8621" y="13586"/>
                    <a:pt x="8811" y="13550"/>
                  </a:cubicBezTo>
                  <a:cubicBezTo>
                    <a:pt x="9180" y="13491"/>
                    <a:pt x="9538" y="13372"/>
                    <a:pt x="9871" y="13205"/>
                  </a:cubicBezTo>
                  <a:cubicBezTo>
                    <a:pt x="10228" y="13014"/>
                    <a:pt x="10597" y="12848"/>
                    <a:pt x="10919" y="12598"/>
                  </a:cubicBezTo>
                  <a:cubicBezTo>
                    <a:pt x="11169" y="12407"/>
                    <a:pt x="11419" y="12193"/>
                    <a:pt x="11657" y="11979"/>
                  </a:cubicBezTo>
                  <a:cubicBezTo>
                    <a:pt x="11824" y="11836"/>
                    <a:pt x="11955" y="11669"/>
                    <a:pt x="12086" y="11514"/>
                  </a:cubicBezTo>
                  <a:cubicBezTo>
                    <a:pt x="12276" y="11288"/>
                    <a:pt x="12455" y="11074"/>
                    <a:pt x="12621" y="10836"/>
                  </a:cubicBezTo>
                  <a:cubicBezTo>
                    <a:pt x="12800" y="10574"/>
                    <a:pt x="12967" y="10288"/>
                    <a:pt x="13110" y="10014"/>
                  </a:cubicBezTo>
                  <a:cubicBezTo>
                    <a:pt x="13240" y="9776"/>
                    <a:pt x="13371" y="9526"/>
                    <a:pt x="13455" y="9264"/>
                  </a:cubicBezTo>
                  <a:cubicBezTo>
                    <a:pt x="13562" y="8990"/>
                    <a:pt x="13621" y="8704"/>
                    <a:pt x="13693" y="8407"/>
                  </a:cubicBezTo>
                  <a:cubicBezTo>
                    <a:pt x="13764" y="8061"/>
                    <a:pt x="13848" y="7704"/>
                    <a:pt x="13824" y="7323"/>
                  </a:cubicBezTo>
                  <a:cubicBezTo>
                    <a:pt x="13800" y="7133"/>
                    <a:pt x="13848" y="6930"/>
                    <a:pt x="13824" y="6740"/>
                  </a:cubicBezTo>
                  <a:cubicBezTo>
                    <a:pt x="13764" y="6323"/>
                    <a:pt x="13717" y="5906"/>
                    <a:pt x="13610" y="5502"/>
                  </a:cubicBezTo>
                  <a:cubicBezTo>
                    <a:pt x="13502" y="5121"/>
                    <a:pt x="13336" y="4752"/>
                    <a:pt x="13205" y="4382"/>
                  </a:cubicBezTo>
                  <a:cubicBezTo>
                    <a:pt x="13169" y="4287"/>
                    <a:pt x="13110" y="4228"/>
                    <a:pt x="13050" y="4156"/>
                  </a:cubicBezTo>
                  <a:cubicBezTo>
                    <a:pt x="12895" y="3990"/>
                    <a:pt x="12740" y="3835"/>
                    <a:pt x="12681" y="3609"/>
                  </a:cubicBezTo>
                  <a:cubicBezTo>
                    <a:pt x="12669" y="3549"/>
                    <a:pt x="12669" y="3489"/>
                    <a:pt x="12633" y="3442"/>
                  </a:cubicBezTo>
                  <a:cubicBezTo>
                    <a:pt x="12478" y="3192"/>
                    <a:pt x="12324" y="2942"/>
                    <a:pt x="12133" y="2716"/>
                  </a:cubicBezTo>
                  <a:cubicBezTo>
                    <a:pt x="11967" y="2513"/>
                    <a:pt x="11776" y="2311"/>
                    <a:pt x="11574" y="2144"/>
                  </a:cubicBezTo>
                  <a:cubicBezTo>
                    <a:pt x="11276" y="1882"/>
                    <a:pt x="10978" y="1620"/>
                    <a:pt x="10657" y="1406"/>
                  </a:cubicBezTo>
                  <a:cubicBezTo>
                    <a:pt x="10347" y="1203"/>
                    <a:pt x="10014" y="1037"/>
                    <a:pt x="9669" y="882"/>
                  </a:cubicBezTo>
                  <a:cubicBezTo>
                    <a:pt x="9359" y="727"/>
                    <a:pt x="9026" y="620"/>
                    <a:pt x="8668" y="632"/>
                  </a:cubicBezTo>
                  <a:cubicBezTo>
                    <a:pt x="8561" y="632"/>
                    <a:pt x="8442" y="632"/>
                    <a:pt x="8347" y="608"/>
                  </a:cubicBezTo>
                  <a:cubicBezTo>
                    <a:pt x="8157" y="572"/>
                    <a:pt x="7978" y="513"/>
                    <a:pt x="7799" y="465"/>
                  </a:cubicBezTo>
                  <a:cubicBezTo>
                    <a:pt x="7776" y="465"/>
                    <a:pt x="7752" y="442"/>
                    <a:pt x="7728" y="442"/>
                  </a:cubicBezTo>
                  <a:cubicBezTo>
                    <a:pt x="7490" y="442"/>
                    <a:pt x="7264" y="442"/>
                    <a:pt x="7025" y="442"/>
                  </a:cubicBezTo>
                  <a:cubicBezTo>
                    <a:pt x="6871" y="453"/>
                    <a:pt x="6704" y="442"/>
                    <a:pt x="6549" y="465"/>
                  </a:cubicBezTo>
                  <a:cubicBezTo>
                    <a:pt x="6263" y="513"/>
                    <a:pt x="5978" y="596"/>
                    <a:pt x="5692" y="644"/>
                  </a:cubicBezTo>
                  <a:cubicBezTo>
                    <a:pt x="5263" y="715"/>
                    <a:pt x="4894" y="894"/>
                    <a:pt x="4501" y="1049"/>
                  </a:cubicBezTo>
                  <a:cubicBezTo>
                    <a:pt x="4180" y="1180"/>
                    <a:pt x="3870" y="1370"/>
                    <a:pt x="3561" y="1549"/>
                  </a:cubicBezTo>
                  <a:cubicBezTo>
                    <a:pt x="3406" y="1644"/>
                    <a:pt x="3275" y="1763"/>
                    <a:pt x="3144" y="1870"/>
                  </a:cubicBezTo>
                  <a:cubicBezTo>
                    <a:pt x="3025" y="1977"/>
                    <a:pt x="2942" y="2120"/>
                    <a:pt x="2811" y="2204"/>
                  </a:cubicBezTo>
                  <a:cubicBezTo>
                    <a:pt x="2644" y="2299"/>
                    <a:pt x="2513" y="2430"/>
                    <a:pt x="2394" y="2573"/>
                  </a:cubicBezTo>
                  <a:cubicBezTo>
                    <a:pt x="2263" y="2727"/>
                    <a:pt x="2251" y="2727"/>
                    <a:pt x="2072" y="2620"/>
                  </a:cubicBezTo>
                  <a:cubicBezTo>
                    <a:pt x="2072" y="2620"/>
                    <a:pt x="2061" y="2620"/>
                    <a:pt x="2037" y="2620"/>
                  </a:cubicBezTo>
                  <a:cubicBezTo>
                    <a:pt x="2061" y="2668"/>
                    <a:pt x="2072" y="2704"/>
                    <a:pt x="2108" y="2727"/>
                  </a:cubicBezTo>
                  <a:cubicBezTo>
                    <a:pt x="2156" y="2787"/>
                    <a:pt x="2156" y="2835"/>
                    <a:pt x="2120" y="2894"/>
                  </a:cubicBezTo>
                  <a:cubicBezTo>
                    <a:pt x="2072" y="2966"/>
                    <a:pt x="2025" y="3037"/>
                    <a:pt x="1977" y="3108"/>
                  </a:cubicBezTo>
                  <a:cubicBezTo>
                    <a:pt x="1870" y="3263"/>
                    <a:pt x="1751" y="3406"/>
                    <a:pt x="1644" y="3561"/>
                  </a:cubicBezTo>
                  <a:cubicBezTo>
                    <a:pt x="1549" y="3704"/>
                    <a:pt x="1537" y="3882"/>
                    <a:pt x="1394" y="4001"/>
                  </a:cubicBezTo>
                  <a:cubicBezTo>
                    <a:pt x="1358" y="4037"/>
                    <a:pt x="1358" y="4121"/>
                    <a:pt x="1334" y="4168"/>
                  </a:cubicBezTo>
                  <a:cubicBezTo>
                    <a:pt x="1299" y="4251"/>
                    <a:pt x="1263" y="4323"/>
                    <a:pt x="1227" y="4382"/>
                  </a:cubicBezTo>
                  <a:cubicBezTo>
                    <a:pt x="1179" y="4454"/>
                    <a:pt x="1096" y="4513"/>
                    <a:pt x="1072" y="4585"/>
                  </a:cubicBezTo>
                  <a:cubicBezTo>
                    <a:pt x="953" y="4823"/>
                    <a:pt x="882" y="5073"/>
                    <a:pt x="763" y="5311"/>
                  </a:cubicBezTo>
                  <a:cubicBezTo>
                    <a:pt x="656" y="5502"/>
                    <a:pt x="608" y="5704"/>
                    <a:pt x="560" y="5906"/>
                  </a:cubicBezTo>
                  <a:cubicBezTo>
                    <a:pt x="525" y="6085"/>
                    <a:pt x="489" y="6264"/>
                    <a:pt x="465" y="6442"/>
                  </a:cubicBezTo>
                  <a:cubicBezTo>
                    <a:pt x="441" y="6633"/>
                    <a:pt x="417" y="6835"/>
                    <a:pt x="394" y="7026"/>
                  </a:cubicBezTo>
                  <a:cubicBezTo>
                    <a:pt x="382" y="7109"/>
                    <a:pt x="370" y="7180"/>
                    <a:pt x="382" y="7264"/>
                  </a:cubicBezTo>
                  <a:cubicBezTo>
                    <a:pt x="406" y="7478"/>
                    <a:pt x="453" y="7704"/>
                    <a:pt x="489" y="7931"/>
                  </a:cubicBezTo>
                  <a:cubicBezTo>
                    <a:pt x="513" y="8097"/>
                    <a:pt x="596" y="8252"/>
                    <a:pt x="548" y="8431"/>
                  </a:cubicBezTo>
                  <a:cubicBezTo>
                    <a:pt x="537" y="8442"/>
                    <a:pt x="560" y="8466"/>
                    <a:pt x="560" y="8478"/>
                  </a:cubicBezTo>
                  <a:cubicBezTo>
                    <a:pt x="584" y="8573"/>
                    <a:pt x="620" y="8657"/>
                    <a:pt x="644" y="8752"/>
                  </a:cubicBezTo>
                  <a:cubicBezTo>
                    <a:pt x="656" y="8788"/>
                    <a:pt x="644" y="8835"/>
                    <a:pt x="667" y="8871"/>
                  </a:cubicBezTo>
                  <a:cubicBezTo>
                    <a:pt x="751" y="9062"/>
                    <a:pt x="834" y="9252"/>
                    <a:pt x="929" y="9443"/>
                  </a:cubicBezTo>
                  <a:cubicBezTo>
                    <a:pt x="1060" y="9681"/>
                    <a:pt x="1191" y="9919"/>
                    <a:pt x="1322" y="10157"/>
                  </a:cubicBezTo>
                  <a:cubicBezTo>
                    <a:pt x="1406" y="10300"/>
                    <a:pt x="1477" y="10455"/>
                    <a:pt x="1560" y="10598"/>
                  </a:cubicBezTo>
                  <a:cubicBezTo>
                    <a:pt x="1656" y="10740"/>
                    <a:pt x="1763" y="10871"/>
                    <a:pt x="1870" y="11014"/>
                  </a:cubicBezTo>
                  <a:cubicBezTo>
                    <a:pt x="2025" y="11217"/>
                    <a:pt x="2168" y="11419"/>
                    <a:pt x="2334" y="11610"/>
                  </a:cubicBezTo>
                  <a:cubicBezTo>
                    <a:pt x="2537" y="11812"/>
                    <a:pt x="2739" y="12014"/>
                    <a:pt x="2965" y="12193"/>
                  </a:cubicBezTo>
                  <a:cubicBezTo>
                    <a:pt x="3227" y="12407"/>
                    <a:pt x="3501" y="12610"/>
                    <a:pt x="3787" y="12788"/>
                  </a:cubicBezTo>
                  <a:cubicBezTo>
                    <a:pt x="3989" y="12895"/>
                    <a:pt x="4204" y="12955"/>
                    <a:pt x="4418" y="13038"/>
                  </a:cubicBezTo>
                  <a:cubicBezTo>
                    <a:pt x="4430" y="13050"/>
                    <a:pt x="4454" y="13062"/>
                    <a:pt x="4466" y="13074"/>
                  </a:cubicBezTo>
                  <a:cubicBezTo>
                    <a:pt x="4585" y="13145"/>
                    <a:pt x="4704" y="13241"/>
                    <a:pt x="4835" y="13288"/>
                  </a:cubicBezTo>
                  <a:cubicBezTo>
                    <a:pt x="5156" y="13407"/>
                    <a:pt x="5478" y="13550"/>
                    <a:pt x="5835" y="13550"/>
                  </a:cubicBezTo>
                  <a:cubicBezTo>
                    <a:pt x="5847" y="13550"/>
                    <a:pt x="5859" y="13538"/>
                    <a:pt x="5859" y="13550"/>
                  </a:cubicBezTo>
                  <a:cubicBezTo>
                    <a:pt x="5978" y="13646"/>
                    <a:pt x="6121" y="13634"/>
                    <a:pt x="6263" y="13634"/>
                  </a:cubicBezTo>
                  <a:cubicBezTo>
                    <a:pt x="6549" y="13646"/>
                    <a:pt x="6823" y="13753"/>
                    <a:pt x="7121" y="13717"/>
                  </a:cubicBezTo>
                  <a:cubicBezTo>
                    <a:pt x="7383" y="13693"/>
                    <a:pt x="7656" y="13717"/>
                    <a:pt x="7918" y="13705"/>
                  </a:cubicBezTo>
                  <a:cubicBezTo>
                    <a:pt x="7990" y="13705"/>
                    <a:pt x="8061" y="13693"/>
                    <a:pt x="8145" y="13681"/>
                  </a:cubicBezTo>
                  <a:cubicBezTo>
                    <a:pt x="8133" y="13729"/>
                    <a:pt x="8121" y="13765"/>
                    <a:pt x="8109" y="13800"/>
                  </a:cubicBezTo>
                  <a:close/>
                  <a:moveTo>
                    <a:pt x="8168" y="13824"/>
                  </a:moveTo>
                  <a:cubicBezTo>
                    <a:pt x="8168" y="13824"/>
                    <a:pt x="8168" y="13836"/>
                    <a:pt x="8168" y="13848"/>
                  </a:cubicBezTo>
                  <a:cubicBezTo>
                    <a:pt x="8085" y="13836"/>
                    <a:pt x="8002" y="13812"/>
                    <a:pt x="7918" y="13800"/>
                  </a:cubicBezTo>
                  <a:cubicBezTo>
                    <a:pt x="7906" y="13800"/>
                    <a:pt x="7883" y="13824"/>
                    <a:pt x="7871" y="13824"/>
                  </a:cubicBezTo>
                  <a:cubicBezTo>
                    <a:pt x="7835" y="13836"/>
                    <a:pt x="7799" y="13848"/>
                    <a:pt x="7764" y="13872"/>
                  </a:cubicBezTo>
                  <a:cubicBezTo>
                    <a:pt x="7740" y="13884"/>
                    <a:pt x="7704" y="13919"/>
                    <a:pt x="7680" y="13943"/>
                  </a:cubicBezTo>
                  <a:cubicBezTo>
                    <a:pt x="7716" y="13955"/>
                    <a:pt x="7752" y="13979"/>
                    <a:pt x="7776" y="13979"/>
                  </a:cubicBezTo>
                  <a:cubicBezTo>
                    <a:pt x="7906" y="13979"/>
                    <a:pt x="8037" y="13967"/>
                    <a:pt x="8168" y="13955"/>
                  </a:cubicBezTo>
                  <a:cubicBezTo>
                    <a:pt x="8264" y="13955"/>
                    <a:pt x="8323" y="13872"/>
                    <a:pt x="8299" y="13741"/>
                  </a:cubicBezTo>
                  <a:cubicBezTo>
                    <a:pt x="8252" y="13776"/>
                    <a:pt x="8216" y="13800"/>
                    <a:pt x="8168" y="138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4"/>
            <p:cNvSpPr/>
            <p:nvPr/>
          </p:nvSpPr>
          <p:spPr>
            <a:xfrm>
              <a:off x="5777101" y="3900853"/>
              <a:ext cx="90778" cy="33689"/>
            </a:xfrm>
            <a:custGeom>
              <a:rect b="b" l="l" r="r" t="t"/>
              <a:pathLst>
                <a:path extrusionOk="0" h="239" w="644">
                  <a:moveTo>
                    <a:pt x="488" y="84"/>
                  </a:moveTo>
                  <a:cubicBezTo>
                    <a:pt x="536" y="60"/>
                    <a:pt x="572" y="36"/>
                    <a:pt x="619" y="1"/>
                  </a:cubicBezTo>
                  <a:cubicBezTo>
                    <a:pt x="643" y="120"/>
                    <a:pt x="584" y="215"/>
                    <a:pt x="500" y="215"/>
                  </a:cubicBezTo>
                  <a:cubicBezTo>
                    <a:pt x="357" y="227"/>
                    <a:pt x="226" y="239"/>
                    <a:pt x="96" y="239"/>
                  </a:cubicBezTo>
                  <a:cubicBezTo>
                    <a:pt x="72" y="239"/>
                    <a:pt x="36" y="215"/>
                    <a:pt x="0" y="203"/>
                  </a:cubicBezTo>
                  <a:cubicBezTo>
                    <a:pt x="24" y="179"/>
                    <a:pt x="60" y="144"/>
                    <a:pt x="84" y="132"/>
                  </a:cubicBezTo>
                  <a:cubicBezTo>
                    <a:pt x="119" y="108"/>
                    <a:pt x="155" y="96"/>
                    <a:pt x="191" y="84"/>
                  </a:cubicBezTo>
                  <a:cubicBezTo>
                    <a:pt x="203" y="72"/>
                    <a:pt x="226" y="60"/>
                    <a:pt x="238" y="60"/>
                  </a:cubicBezTo>
                  <a:cubicBezTo>
                    <a:pt x="322" y="72"/>
                    <a:pt x="405" y="96"/>
                    <a:pt x="488" y="1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4" name="Google Shape;1664;p44"/>
          <p:cNvSpPr/>
          <p:nvPr/>
        </p:nvSpPr>
        <p:spPr>
          <a:xfrm>
            <a:off x="4599462" y="3022075"/>
            <a:ext cx="1522594" cy="766489"/>
          </a:xfrm>
          <a:custGeom>
            <a:rect b="b" l="l" r="r" t="t"/>
            <a:pathLst>
              <a:path extrusionOk="0" h="30308" w="64062">
                <a:moveTo>
                  <a:pt x="64062" y="0"/>
                </a:moveTo>
                <a:lnTo>
                  <a:pt x="64062" y="11021"/>
                </a:lnTo>
                <a:lnTo>
                  <a:pt x="0" y="11021"/>
                </a:lnTo>
                <a:lnTo>
                  <a:pt x="0" y="30308"/>
                </a:lnTo>
              </a:path>
            </a:pathLst>
          </a:custGeom>
          <a:noFill/>
          <a:ln cap="flat" cmpd="sng" w="9525">
            <a:solidFill>
              <a:schemeClr val="dk1"/>
            </a:solidFill>
            <a:prstDash val="dash"/>
            <a:round/>
            <a:headEnd len="med" w="med" type="none"/>
            <a:tailEnd len="med" w="med" type="none"/>
          </a:ln>
        </p:spPr>
      </p:sp>
      <p:sp>
        <p:nvSpPr>
          <p:cNvPr id="1665" name="Google Shape;1665;p44"/>
          <p:cNvSpPr/>
          <p:nvPr/>
        </p:nvSpPr>
        <p:spPr>
          <a:xfrm flipH="1" rot="10800000">
            <a:off x="4599462" y="4621836"/>
            <a:ext cx="1522594" cy="766489"/>
          </a:xfrm>
          <a:custGeom>
            <a:rect b="b" l="l" r="r" t="t"/>
            <a:pathLst>
              <a:path extrusionOk="0" h="30308" w="64062">
                <a:moveTo>
                  <a:pt x="64062" y="0"/>
                </a:moveTo>
                <a:lnTo>
                  <a:pt x="64062" y="11021"/>
                </a:lnTo>
                <a:lnTo>
                  <a:pt x="0" y="11021"/>
                </a:lnTo>
                <a:lnTo>
                  <a:pt x="0" y="30308"/>
                </a:lnTo>
              </a:path>
            </a:pathLst>
          </a:custGeom>
          <a:noFill/>
          <a:ln cap="flat" cmpd="sng" w="9525">
            <a:solidFill>
              <a:schemeClr val="dk1"/>
            </a:solidFill>
            <a:prstDash val="dash"/>
            <a:round/>
            <a:headEnd len="med" w="med" type="none"/>
            <a:tailEnd len="med" w="med" type="none"/>
          </a:ln>
        </p:spPr>
      </p:sp>
      <p:grpSp>
        <p:nvGrpSpPr>
          <p:cNvPr id="1666" name="Google Shape;1666;p44"/>
          <p:cNvGrpSpPr/>
          <p:nvPr/>
        </p:nvGrpSpPr>
        <p:grpSpPr>
          <a:xfrm>
            <a:off x="7812606" y="2721027"/>
            <a:ext cx="2056726" cy="2911836"/>
            <a:chOff x="8057525" y="1246000"/>
            <a:chExt cx="996138" cy="1647991"/>
          </a:xfrm>
        </p:grpSpPr>
        <p:sp>
          <p:nvSpPr>
            <p:cNvPr id="1667" name="Google Shape;1667;p44"/>
            <p:cNvSpPr/>
            <p:nvPr/>
          </p:nvSpPr>
          <p:spPr>
            <a:xfrm>
              <a:off x="8057525" y="1246000"/>
              <a:ext cx="996138" cy="1647991"/>
            </a:xfrm>
            <a:custGeom>
              <a:rect b="b" l="l" r="r" t="t"/>
              <a:pathLst>
                <a:path extrusionOk="0" h="27873" w="16848">
                  <a:moveTo>
                    <a:pt x="16277" y="11252"/>
                  </a:moveTo>
                  <a:cubicBezTo>
                    <a:pt x="16384" y="11466"/>
                    <a:pt x="16586" y="11573"/>
                    <a:pt x="16610" y="11811"/>
                  </a:cubicBezTo>
                  <a:cubicBezTo>
                    <a:pt x="16646" y="12097"/>
                    <a:pt x="16324" y="12216"/>
                    <a:pt x="16372" y="12418"/>
                  </a:cubicBezTo>
                  <a:cubicBezTo>
                    <a:pt x="16419" y="12609"/>
                    <a:pt x="16681" y="12728"/>
                    <a:pt x="16598" y="12966"/>
                  </a:cubicBezTo>
                  <a:cubicBezTo>
                    <a:pt x="16491" y="13276"/>
                    <a:pt x="16431" y="13538"/>
                    <a:pt x="16669" y="13823"/>
                  </a:cubicBezTo>
                  <a:cubicBezTo>
                    <a:pt x="16765" y="13930"/>
                    <a:pt x="16717" y="14180"/>
                    <a:pt x="16550" y="14311"/>
                  </a:cubicBezTo>
                  <a:cubicBezTo>
                    <a:pt x="16396" y="14442"/>
                    <a:pt x="16396" y="14573"/>
                    <a:pt x="16515" y="14752"/>
                  </a:cubicBezTo>
                  <a:cubicBezTo>
                    <a:pt x="16658" y="14978"/>
                    <a:pt x="16658" y="15216"/>
                    <a:pt x="16455" y="15419"/>
                  </a:cubicBezTo>
                  <a:cubicBezTo>
                    <a:pt x="16336" y="15538"/>
                    <a:pt x="16324" y="15621"/>
                    <a:pt x="16455" y="15764"/>
                  </a:cubicBezTo>
                  <a:cubicBezTo>
                    <a:pt x="16658" y="15978"/>
                    <a:pt x="16669" y="16169"/>
                    <a:pt x="16467" y="16395"/>
                  </a:cubicBezTo>
                  <a:cubicBezTo>
                    <a:pt x="16312" y="16586"/>
                    <a:pt x="16312" y="16717"/>
                    <a:pt x="16479" y="16895"/>
                  </a:cubicBezTo>
                  <a:cubicBezTo>
                    <a:pt x="16800" y="17252"/>
                    <a:pt x="16777" y="17383"/>
                    <a:pt x="16360" y="17729"/>
                  </a:cubicBezTo>
                  <a:cubicBezTo>
                    <a:pt x="16610" y="18038"/>
                    <a:pt x="16717" y="18371"/>
                    <a:pt x="16455" y="18729"/>
                  </a:cubicBezTo>
                  <a:cubicBezTo>
                    <a:pt x="16396" y="18824"/>
                    <a:pt x="16503" y="18895"/>
                    <a:pt x="16550" y="18967"/>
                  </a:cubicBezTo>
                  <a:cubicBezTo>
                    <a:pt x="16741" y="19253"/>
                    <a:pt x="16753" y="19348"/>
                    <a:pt x="16550" y="19610"/>
                  </a:cubicBezTo>
                  <a:cubicBezTo>
                    <a:pt x="16419" y="19765"/>
                    <a:pt x="16419" y="19872"/>
                    <a:pt x="16515" y="20050"/>
                  </a:cubicBezTo>
                  <a:cubicBezTo>
                    <a:pt x="16634" y="20324"/>
                    <a:pt x="16741" y="20610"/>
                    <a:pt x="16396" y="20848"/>
                  </a:cubicBezTo>
                  <a:cubicBezTo>
                    <a:pt x="16265" y="20931"/>
                    <a:pt x="16300" y="21074"/>
                    <a:pt x="16455" y="21169"/>
                  </a:cubicBezTo>
                  <a:cubicBezTo>
                    <a:pt x="16765" y="21372"/>
                    <a:pt x="16788" y="21693"/>
                    <a:pt x="16503" y="21943"/>
                  </a:cubicBezTo>
                  <a:cubicBezTo>
                    <a:pt x="16336" y="22098"/>
                    <a:pt x="16324" y="22205"/>
                    <a:pt x="16479" y="22384"/>
                  </a:cubicBezTo>
                  <a:cubicBezTo>
                    <a:pt x="16669" y="22610"/>
                    <a:pt x="16646" y="22836"/>
                    <a:pt x="16431" y="23063"/>
                  </a:cubicBezTo>
                  <a:cubicBezTo>
                    <a:pt x="16288" y="23205"/>
                    <a:pt x="16336" y="23265"/>
                    <a:pt x="16455" y="23384"/>
                  </a:cubicBezTo>
                  <a:cubicBezTo>
                    <a:pt x="16681" y="23610"/>
                    <a:pt x="16658" y="23813"/>
                    <a:pt x="16431" y="24039"/>
                  </a:cubicBezTo>
                  <a:cubicBezTo>
                    <a:pt x="16193" y="24277"/>
                    <a:pt x="16193" y="24277"/>
                    <a:pt x="16443" y="24527"/>
                  </a:cubicBezTo>
                  <a:cubicBezTo>
                    <a:pt x="16658" y="24753"/>
                    <a:pt x="16669" y="24932"/>
                    <a:pt x="16455" y="25158"/>
                  </a:cubicBezTo>
                  <a:cubicBezTo>
                    <a:pt x="16288" y="25325"/>
                    <a:pt x="16288" y="25432"/>
                    <a:pt x="16479" y="25587"/>
                  </a:cubicBezTo>
                  <a:cubicBezTo>
                    <a:pt x="16777" y="25849"/>
                    <a:pt x="16765" y="26039"/>
                    <a:pt x="16479" y="26289"/>
                  </a:cubicBezTo>
                  <a:cubicBezTo>
                    <a:pt x="16348" y="26396"/>
                    <a:pt x="16312" y="26480"/>
                    <a:pt x="16455" y="26611"/>
                  </a:cubicBezTo>
                  <a:cubicBezTo>
                    <a:pt x="16729" y="26873"/>
                    <a:pt x="16741" y="27003"/>
                    <a:pt x="16527" y="27301"/>
                  </a:cubicBezTo>
                  <a:cubicBezTo>
                    <a:pt x="16479" y="27361"/>
                    <a:pt x="16419" y="27408"/>
                    <a:pt x="16372" y="27468"/>
                  </a:cubicBezTo>
                  <a:cubicBezTo>
                    <a:pt x="16062" y="27873"/>
                    <a:pt x="15836" y="27861"/>
                    <a:pt x="15586" y="27396"/>
                  </a:cubicBezTo>
                  <a:cubicBezTo>
                    <a:pt x="15264" y="27611"/>
                    <a:pt x="14955" y="27670"/>
                    <a:pt x="14681" y="27313"/>
                  </a:cubicBezTo>
                  <a:cubicBezTo>
                    <a:pt x="14419" y="27563"/>
                    <a:pt x="14157" y="27718"/>
                    <a:pt x="13860" y="27396"/>
                  </a:cubicBezTo>
                  <a:cubicBezTo>
                    <a:pt x="13788" y="27325"/>
                    <a:pt x="13776" y="27396"/>
                    <a:pt x="13729" y="27432"/>
                  </a:cubicBezTo>
                  <a:cubicBezTo>
                    <a:pt x="13490" y="27635"/>
                    <a:pt x="13264" y="27611"/>
                    <a:pt x="13038" y="27420"/>
                  </a:cubicBezTo>
                  <a:cubicBezTo>
                    <a:pt x="12978" y="27373"/>
                    <a:pt x="12943" y="27325"/>
                    <a:pt x="12848" y="27384"/>
                  </a:cubicBezTo>
                  <a:cubicBezTo>
                    <a:pt x="12371" y="27658"/>
                    <a:pt x="12276" y="27635"/>
                    <a:pt x="11966" y="27265"/>
                  </a:cubicBezTo>
                  <a:cubicBezTo>
                    <a:pt x="11621" y="27658"/>
                    <a:pt x="11490" y="27658"/>
                    <a:pt x="11073" y="27230"/>
                  </a:cubicBezTo>
                  <a:cubicBezTo>
                    <a:pt x="11014" y="27444"/>
                    <a:pt x="10895" y="27575"/>
                    <a:pt x="10669" y="27563"/>
                  </a:cubicBezTo>
                  <a:cubicBezTo>
                    <a:pt x="10478" y="27551"/>
                    <a:pt x="10288" y="27563"/>
                    <a:pt x="10252" y="27337"/>
                  </a:cubicBezTo>
                  <a:cubicBezTo>
                    <a:pt x="10121" y="27325"/>
                    <a:pt x="10133" y="27432"/>
                    <a:pt x="10097" y="27480"/>
                  </a:cubicBezTo>
                  <a:cubicBezTo>
                    <a:pt x="9919" y="27706"/>
                    <a:pt x="9680" y="27718"/>
                    <a:pt x="9490" y="27492"/>
                  </a:cubicBezTo>
                  <a:cubicBezTo>
                    <a:pt x="9359" y="27325"/>
                    <a:pt x="9288" y="27254"/>
                    <a:pt x="9109" y="27432"/>
                  </a:cubicBezTo>
                  <a:cubicBezTo>
                    <a:pt x="8918" y="27635"/>
                    <a:pt x="8752" y="27611"/>
                    <a:pt x="8561" y="27396"/>
                  </a:cubicBezTo>
                  <a:cubicBezTo>
                    <a:pt x="8442" y="27277"/>
                    <a:pt x="8395" y="27265"/>
                    <a:pt x="8287" y="27408"/>
                  </a:cubicBezTo>
                  <a:cubicBezTo>
                    <a:pt x="8049" y="27765"/>
                    <a:pt x="7799" y="27754"/>
                    <a:pt x="7537" y="27325"/>
                  </a:cubicBezTo>
                  <a:cubicBezTo>
                    <a:pt x="7418" y="27492"/>
                    <a:pt x="7252" y="27575"/>
                    <a:pt x="7061" y="27611"/>
                  </a:cubicBezTo>
                  <a:cubicBezTo>
                    <a:pt x="6823" y="27658"/>
                    <a:pt x="6847" y="27337"/>
                    <a:pt x="6644" y="27325"/>
                  </a:cubicBezTo>
                  <a:cubicBezTo>
                    <a:pt x="6525" y="27361"/>
                    <a:pt x="6561" y="27504"/>
                    <a:pt x="6478" y="27575"/>
                  </a:cubicBezTo>
                  <a:cubicBezTo>
                    <a:pt x="6311" y="27706"/>
                    <a:pt x="6013" y="27682"/>
                    <a:pt x="5882" y="27480"/>
                  </a:cubicBezTo>
                  <a:cubicBezTo>
                    <a:pt x="5751" y="27265"/>
                    <a:pt x="5656" y="27254"/>
                    <a:pt x="5537" y="27480"/>
                  </a:cubicBezTo>
                  <a:cubicBezTo>
                    <a:pt x="5489" y="27587"/>
                    <a:pt x="5406" y="27646"/>
                    <a:pt x="5287" y="27646"/>
                  </a:cubicBezTo>
                  <a:cubicBezTo>
                    <a:pt x="5132" y="27646"/>
                    <a:pt x="4977" y="27646"/>
                    <a:pt x="4918" y="27456"/>
                  </a:cubicBezTo>
                  <a:cubicBezTo>
                    <a:pt x="4894" y="27361"/>
                    <a:pt x="4882" y="27277"/>
                    <a:pt x="4775" y="27242"/>
                  </a:cubicBezTo>
                  <a:cubicBezTo>
                    <a:pt x="4394" y="27777"/>
                    <a:pt x="4215" y="27801"/>
                    <a:pt x="3918" y="27325"/>
                  </a:cubicBezTo>
                  <a:cubicBezTo>
                    <a:pt x="3525" y="27646"/>
                    <a:pt x="3430" y="27682"/>
                    <a:pt x="3037" y="27242"/>
                  </a:cubicBezTo>
                  <a:cubicBezTo>
                    <a:pt x="2882" y="27313"/>
                    <a:pt x="2894" y="27599"/>
                    <a:pt x="2620" y="27563"/>
                  </a:cubicBezTo>
                  <a:cubicBezTo>
                    <a:pt x="2382" y="27539"/>
                    <a:pt x="2322" y="27384"/>
                    <a:pt x="2227" y="27242"/>
                  </a:cubicBezTo>
                  <a:cubicBezTo>
                    <a:pt x="1810" y="27718"/>
                    <a:pt x="1608" y="27623"/>
                    <a:pt x="1334" y="27254"/>
                  </a:cubicBezTo>
                  <a:cubicBezTo>
                    <a:pt x="1263" y="27230"/>
                    <a:pt x="1227" y="27289"/>
                    <a:pt x="1191" y="27337"/>
                  </a:cubicBezTo>
                  <a:cubicBezTo>
                    <a:pt x="953" y="27635"/>
                    <a:pt x="846" y="27635"/>
                    <a:pt x="608" y="27349"/>
                  </a:cubicBezTo>
                  <a:cubicBezTo>
                    <a:pt x="560" y="27289"/>
                    <a:pt x="513" y="27230"/>
                    <a:pt x="453" y="27182"/>
                  </a:cubicBezTo>
                  <a:cubicBezTo>
                    <a:pt x="144" y="26896"/>
                    <a:pt x="120" y="26861"/>
                    <a:pt x="275" y="26503"/>
                  </a:cubicBezTo>
                  <a:cubicBezTo>
                    <a:pt x="358" y="26337"/>
                    <a:pt x="334" y="26230"/>
                    <a:pt x="286" y="26063"/>
                  </a:cubicBezTo>
                  <a:cubicBezTo>
                    <a:pt x="215" y="25860"/>
                    <a:pt x="167" y="25587"/>
                    <a:pt x="429" y="25408"/>
                  </a:cubicBezTo>
                  <a:cubicBezTo>
                    <a:pt x="560" y="25313"/>
                    <a:pt x="560" y="25170"/>
                    <a:pt x="441" y="25051"/>
                  </a:cubicBezTo>
                  <a:cubicBezTo>
                    <a:pt x="334" y="24932"/>
                    <a:pt x="215" y="24813"/>
                    <a:pt x="263" y="24658"/>
                  </a:cubicBezTo>
                  <a:cubicBezTo>
                    <a:pt x="334" y="24348"/>
                    <a:pt x="429" y="24063"/>
                    <a:pt x="191" y="23753"/>
                  </a:cubicBezTo>
                  <a:cubicBezTo>
                    <a:pt x="96" y="23646"/>
                    <a:pt x="227" y="23444"/>
                    <a:pt x="382" y="23336"/>
                  </a:cubicBezTo>
                  <a:cubicBezTo>
                    <a:pt x="525" y="23241"/>
                    <a:pt x="536" y="23146"/>
                    <a:pt x="394" y="23015"/>
                  </a:cubicBezTo>
                  <a:cubicBezTo>
                    <a:pt x="96" y="22741"/>
                    <a:pt x="72" y="22574"/>
                    <a:pt x="310" y="22253"/>
                  </a:cubicBezTo>
                  <a:cubicBezTo>
                    <a:pt x="417" y="22110"/>
                    <a:pt x="477" y="22027"/>
                    <a:pt x="310" y="21872"/>
                  </a:cubicBezTo>
                  <a:cubicBezTo>
                    <a:pt x="84" y="21646"/>
                    <a:pt x="96" y="21312"/>
                    <a:pt x="334" y="21038"/>
                  </a:cubicBezTo>
                  <a:cubicBezTo>
                    <a:pt x="441" y="20908"/>
                    <a:pt x="453" y="20836"/>
                    <a:pt x="322" y="20693"/>
                  </a:cubicBezTo>
                  <a:cubicBezTo>
                    <a:pt x="96" y="20455"/>
                    <a:pt x="96" y="20265"/>
                    <a:pt x="310" y="19979"/>
                  </a:cubicBezTo>
                  <a:cubicBezTo>
                    <a:pt x="405" y="19848"/>
                    <a:pt x="513" y="19753"/>
                    <a:pt x="322" y="19610"/>
                  </a:cubicBezTo>
                  <a:cubicBezTo>
                    <a:pt x="48" y="19384"/>
                    <a:pt x="24" y="19229"/>
                    <a:pt x="203" y="18931"/>
                  </a:cubicBezTo>
                  <a:cubicBezTo>
                    <a:pt x="251" y="18848"/>
                    <a:pt x="310" y="18776"/>
                    <a:pt x="394" y="18681"/>
                  </a:cubicBezTo>
                  <a:cubicBezTo>
                    <a:pt x="286" y="18538"/>
                    <a:pt x="36" y="18455"/>
                    <a:pt x="132" y="18121"/>
                  </a:cubicBezTo>
                  <a:cubicBezTo>
                    <a:pt x="215" y="17895"/>
                    <a:pt x="394" y="17764"/>
                    <a:pt x="489" y="17574"/>
                  </a:cubicBezTo>
                  <a:cubicBezTo>
                    <a:pt x="441" y="17443"/>
                    <a:pt x="322" y="17431"/>
                    <a:pt x="239" y="17371"/>
                  </a:cubicBezTo>
                  <a:cubicBezTo>
                    <a:pt x="1" y="17193"/>
                    <a:pt x="13" y="16931"/>
                    <a:pt x="275" y="16800"/>
                  </a:cubicBezTo>
                  <a:cubicBezTo>
                    <a:pt x="584" y="16657"/>
                    <a:pt x="584" y="16657"/>
                    <a:pt x="322" y="16407"/>
                  </a:cubicBezTo>
                  <a:cubicBezTo>
                    <a:pt x="108" y="16216"/>
                    <a:pt x="96" y="15978"/>
                    <a:pt x="334" y="15812"/>
                  </a:cubicBezTo>
                  <a:cubicBezTo>
                    <a:pt x="536" y="15657"/>
                    <a:pt x="572" y="15538"/>
                    <a:pt x="405" y="15335"/>
                  </a:cubicBezTo>
                  <a:cubicBezTo>
                    <a:pt x="191" y="15062"/>
                    <a:pt x="179" y="14788"/>
                    <a:pt x="405" y="14514"/>
                  </a:cubicBezTo>
                  <a:cubicBezTo>
                    <a:pt x="525" y="14347"/>
                    <a:pt x="513" y="14276"/>
                    <a:pt x="358" y="14145"/>
                  </a:cubicBezTo>
                  <a:cubicBezTo>
                    <a:pt x="108" y="13930"/>
                    <a:pt x="72" y="13597"/>
                    <a:pt x="298" y="13359"/>
                  </a:cubicBezTo>
                  <a:cubicBezTo>
                    <a:pt x="405" y="13240"/>
                    <a:pt x="417" y="13192"/>
                    <a:pt x="310" y="13073"/>
                  </a:cubicBezTo>
                  <a:cubicBezTo>
                    <a:pt x="96" y="12811"/>
                    <a:pt x="96" y="12597"/>
                    <a:pt x="334" y="12335"/>
                  </a:cubicBezTo>
                  <a:cubicBezTo>
                    <a:pt x="465" y="12192"/>
                    <a:pt x="429" y="12109"/>
                    <a:pt x="322" y="11990"/>
                  </a:cubicBezTo>
                  <a:cubicBezTo>
                    <a:pt x="84" y="11716"/>
                    <a:pt x="96" y="11585"/>
                    <a:pt x="358" y="11287"/>
                  </a:cubicBezTo>
                  <a:cubicBezTo>
                    <a:pt x="441" y="11204"/>
                    <a:pt x="429" y="11132"/>
                    <a:pt x="370" y="11049"/>
                  </a:cubicBezTo>
                  <a:cubicBezTo>
                    <a:pt x="179" y="10787"/>
                    <a:pt x="191" y="10513"/>
                    <a:pt x="358" y="10251"/>
                  </a:cubicBezTo>
                  <a:cubicBezTo>
                    <a:pt x="453" y="10109"/>
                    <a:pt x="429" y="10013"/>
                    <a:pt x="322" y="9894"/>
                  </a:cubicBezTo>
                  <a:cubicBezTo>
                    <a:pt x="96" y="9620"/>
                    <a:pt x="84" y="9382"/>
                    <a:pt x="322" y="9144"/>
                  </a:cubicBezTo>
                  <a:cubicBezTo>
                    <a:pt x="453" y="9013"/>
                    <a:pt x="417" y="8930"/>
                    <a:pt x="346" y="8799"/>
                  </a:cubicBezTo>
                  <a:cubicBezTo>
                    <a:pt x="215" y="8549"/>
                    <a:pt x="144" y="8287"/>
                    <a:pt x="429" y="8073"/>
                  </a:cubicBezTo>
                  <a:cubicBezTo>
                    <a:pt x="560" y="7965"/>
                    <a:pt x="489" y="7870"/>
                    <a:pt x="405" y="7763"/>
                  </a:cubicBezTo>
                  <a:cubicBezTo>
                    <a:pt x="120" y="7394"/>
                    <a:pt x="108" y="7394"/>
                    <a:pt x="405" y="7013"/>
                  </a:cubicBezTo>
                  <a:cubicBezTo>
                    <a:pt x="501" y="6906"/>
                    <a:pt x="477" y="6846"/>
                    <a:pt x="394" y="6751"/>
                  </a:cubicBezTo>
                  <a:cubicBezTo>
                    <a:pt x="179" y="6513"/>
                    <a:pt x="215" y="6239"/>
                    <a:pt x="346" y="5989"/>
                  </a:cubicBezTo>
                  <a:cubicBezTo>
                    <a:pt x="429" y="5834"/>
                    <a:pt x="429" y="5727"/>
                    <a:pt x="334" y="5584"/>
                  </a:cubicBezTo>
                  <a:cubicBezTo>
                    <a:pt x="203" y="5370"/>
                    <a:pt x="203" y="5132"/>
                    <a:pt x="334" y="4929"/>
                  </a:cubicBezTo>
                  <a:cubicBezTo>
                    <a:pt x="453" y="4739"/>
                    <a:pt x="429" y="4620"/>
                    <a:pt x="310" y="4441"/>
                  </a:cubicBezTo>
                  <a:cubicBezTo>
                    <a:pt x="215" y="4298"/>
                    <a:pt x="215" y="4108"/>
                    <a:pt x="298" y="3965"/>
                  </a:cubicBezTo>
                  <a:cubicBezTo>
                    <a:pt x="429" y="3774"/>
                    <a:pt x="453" y="3643"/>
                    <a:pt x="310" y="3429"/>
                  </a:cubicBezTo>
                  <a:cubicBezTo>
                    <a:pt x="203" y="3251"/>
                    <a:pt x="203" y="3024"/>
                    <a:pt x="382" y="2846"/>
                  </a:cubicBezTo>
                  <a:cubicBezTo>
                    <a:pt x="513" y="2715"/>
                    <a:pt x="536" y="2620"/>
                    <a:pt x="405" y="2465"/>
                  </a:cubicBezTo>
                  <a:cubicBezTo>
                    <a:pt x="179" y="2227"/>
                    <a:pt x="203" y="1977"/>
                    <a:pt x="394" y="1715"/>
                  </a:cubicBezTo>
                  <a:cubicBezTo>
                    <a:pt x="513" y="1560"/>
                    <a:pt x="536" y="1417"/>
                    <a:pt x="382" y="1238"/>
                  </a:cubicBezTo>
                  <a:cubicBezTo>
                    <a:pt x="179" y="1024"/>
                    <a:pt x="215" y="834"/>
                    <a:pt x="405" y="607"/>
                  </a:cubicBezTo>
                  <a:cubicBezTo>
                    <a:pt x="441" y="560"/>
                    <a:pt x="489" y="512"/>
                    <a:pt x="513" y="465"/>
                  </a:cubicBezTo>
                  <a:cubicBezTo>
                    <a:pt x="739" y="107"/>
                    <a:pt x="846" y="84"/>
                    <a:pt x="1156" y="369"/>
                  </a:cubicBezTo>
                  <a:cubicBezTo>
                    <a:pt x="1179" y="381"/>
                    <a:pt x="1203" y="393"/>
                    <a:pt x="1239" y="417"/>
                  </a:cubicBezTo>
                  <a:cubicBezTo>
                    <a:pt x="1418" y="381"/>
                    <a:pt x="1310" y="72"/>
                    <a:pt x="1548" y="84"/>
                  </a:cubicBezTo>
                  <a:cubicBezTo>
                    <a:pt x="1715" y="95"/>
                    <a:pt x="1846" y="84"/>
                    <a:pt x="1918" y="310"/>
                  </a:cubicBezTo>
                  <a:cubicBezTo>
                    <a:pt x="2013" y="607"/>
                    <a:pt x="2156" y="607"/>
                    <a:pt x="2346" y="357"/>
                  </a:cubicBezTo>
                  <a:cubicBezTo>
                    <a:pt x="2537" y="107"/>
                    <a:pt x="2739" y="107"/>
                    <a:pt x="2930" y="381"/>
                  </a:cubicBezTo>
                  <a:cubicBezTo>
                    <a:pt x="3001" y="488"/>
                    <a:pt x="3072" y="572"/>
                    <a:pt x="3203" y="453"/>
                  </a:cubicBezTo>
                  <a:cubicBezTo>
                    <a:pt x="3584" y="131"/>
                    <a:pt x="3584" y="131"/>
                    <a:pt x="3989" y="429"/>
                  </a:cubicBezTo>
                  <a:cubicBezTo>
                    <a:pt x="4132" y="357"/>
                    <a:pt x="4204" y="155"/>
                    <a:pt x="4430" y="179"/>
                  </a:cubicBezTo>
                  <a:cubicBezTo>
                    <a:pt x="4656" y="191"/>
                    <a:pt x="4716" y="345"/>
                    <a:pt x="4799" y="560"/>
                  </a:cubicBezTo>
                  <a:cubicBezTo>
                    <a:pt x="4954" y="393"/>
                    <a:pt x="4977" y="179"/>
                    <a:pt x="5228" y="167"/>
                  </a:cubicBezTo>
                  <a:cubicBezTo>
                    <a:pt x="5489" y="167"/>
                    <a:pt x="5525" y="405"/>
                    <a:pt x="5680" y="500"/>
                  </a:cubicBezTo>
                  <a:cubicBezTo>
                    <a:pt x="5775" y="476"/>
                    <a:pt x="5811" y="417"/>
                    <a:pt x="5870" y="357"/>
                  </a:cubicBezTo>
                  <a:cubicBezTo>
                    <a:pt x="6073" y="143"/>
                    <a:pt x="6287" y="95"/>
                    <a:pt x="6490" y="274"/>
                  </a:cubicBezTo>
                  <a:cubicBezTo>
                    <a:pt x="6621" y="393"/>
                    <a:pt x="6680" y="453"/>
                    <a:pt x="6787" y="286"/>
                  </a:cubicBezTo>
                  <a:cubicBezTo>
                    <a:pt x="6882" y="143"/>
                    <a:pt x="7037" y="191"/>
                    <a:pt x="7168" y="155"/>
                  </a:cubicBezTo>
                  <a:cubicBezTo>
                    <a:pt x="7394" y="84"/>
                    <a:pt x="7335" y="369"/>
                    <a:pt x="7478" y="417"/>
                  </a:cubicBezTo>
                  <a:cubicBezTo>
                    <a:pt x="7609" y="357"/>
                    <a:pt x="7644" y="179"/>
                    <a:pt x="7835" y="179"/>
                  </a:cubicBezTo>
                  <a:cubicBezTo>
                    <a:pt x="8002" y="179"/>
                    <a:pt x="8109" y="226"/>
                    <a:pt x="8216" y="369"/>
                  </a:cubicBezTo>
                  <a:cubicBezTo>
                    <a:pt x="8359" y="572"/>
                    <a:pt x="8430" y="560"/>
                    <a:pt x="8597" y="369"/>
                  </a:cubicBezTo>
                  <a:cubicBezTo>
                    <a:pt x="8609" y="345"/>
                    <a:pt x="8633" y="322"/>
                    <a:pt x="8645" y="298"/>
                  </a:cubicBezTo>
                  <a:cubicBezTo>
                    <a:pt x="8883" y="0"/>
                    <a:pt x="9049" y="24"/>
                    <a:pt x="9228" y="369"/>
                  </a:cubicBezTo>
                  <a:cubicBezTo>
                    <a:pt x="9240" y="417"/>
                    <a:pt x="9276" y="453"/>
                    <a:pt x="9299" y="488"/>
                  </a:cubicBezTo>
                  <a:cubicBezTo>
                    <a:pt x="9466" y="500"/>
                    <a:pt x="9514" y="334"/>
                    <a:pt x="9633" y="274"/>
                  </a:cubicBezTo>
                  <a:cubicBezTo>
                    <a:pt x="9764" y="226"/>
                    <a:pt x="9883" y="167"/>
                    <a:pt x="10002" y="298"/>
                  </a:cubicBezTo>
                  <a:cubicBezTo>
                    <a:pt x="10085" y="381"/>
                    <a:pt x="10133" y="417"/>
                    <a:pt x="10252" y="310"/>
                  </a:cubicBezTo>
                  <a:cubicBezTo>
                    <a:pt x="10490" y="107"/>
                    <a:pt x="10669" y="119"/>
                    <a:pt x="10943" y="322"/>
                  </a:cubicBezTo>
                  <a:cubicBezTo>
                    <a:pt x="11073" y="429"/>
                    <a:pt x="11133" y="453"/>
                    <a:pt x="11240" y="286"/>
                  </a:cubicBezTo>
                  <a:cubicBezTo>
                    <a:pt x="11359" y="107"/>
                    <a:pt x="11633" y="143"/>
                    <a:pt x="11776" y="322"/>
                  </a:cubicBezTo>
                  <a:cubicBezTo>
                    <a:pt x="11824" y="369"/>
                    <a:pt x="11859" y="441"/>
                    <a:pt x="11895" y="500"/>
                  </a:cubicBezTo>
                  <a:cubicBezTo>
                    <a:pt x="12026" y="536"/>
                    <a:pt x="12062" y="429"/>
                    <a:pt x="12133" y="381"/>
                  </a:cubicBezTo>
                  <a:cubicBezTo>
                    <a:pt x="12312" y="214"/>
                    <a:pt x="12490" y="214"/>
                    <a:pt x="12681" y="393"/>
                  </a:cubicBezTo>
                  <a:cubicBezTo>
                    <a:pt x="12776" y="476"/>
                    <a:pt x="12859" y="584"/>
                    <a:pt x="12978" y="441"/>
                  </a:cubicBezTo>
                  <a:cubicBezTo>
                    <a:pt x="13074" y="310"/>
                    <a:pt x="13145" y="167"/>
                    <a:pt x="13359" y="191"/>
                  </a:cubicBezTo>
                  <a:cubicBezTo>
                    <a:pt x="13562" y="203"/>
                    <a:pt x="13574" y="441"/>
                    <a:pt x="13717" y="500"/>
                  </a:cubicBezTo>
                  <a:cubicBezTo>
                    <a:pt x="13776" y="512"/>
                    <a:pt x="13812" y="500"/>
                    <a:pt x="13836" y="453"/>
                  </a:cubicBezTo>
                  <a:cubicBezTo>
                    <a:pt x="14038" y="131"/>
                    <a:pt x="14193" y="84"/>
                    <a:pt x="14479" y="310"/>
                  </a:cubicBezTo>
                  <a:cubicBezTo>
                    <a:pt x="14657" y="441"/>
                    <a:pt x="14753" y="488"/>
                    <a:pt x="14919" y="286"/>
                  </a:cubicBezTo>
                  <a:cubicBezTo>
                    <a:pt x="15062" y="119"/>
                    <a:pt x="15264" y="107"/>
                    <a:pt x="15431" y="310"/>
                  </a:cubicBezTo>
                  <a:cubicBezTo>
                    <a:pt x="15515" y="429"/>
                    <a:pt x="15586" y="441"/>
                    <a:pt x="15717" y="334"/>
                  </a:cubicBezTo>
                  <a:cubicBezTo>
                    <a:pt x="15991" y="95"/>
                    <a:pt x="16134" y="119"/>
                    <a:pt x="16324" y="417"/>
                  </a:cubicBezTo>
                  <a:cubicBezTo>
                    <a:pt x="16372" y="500"/>
                    <a:pt x="16443" y="536"/>
                    <a:pt x="16515" y="595"/>
                  </a:cubicBezTo>
                  <a:cubicBezTo>
                    <a:pt x="16765" y="846"/>
                    <a:pt x="16777" y="1155"/>
                    <a:pt x="16515" y="1393"/>
                  </a:cubicBezTo>
                  <a:cubicBezTo>
                    <a:pt x="16372" y="1512"/>
                    <a:pt x="16312" y="1584"/>
                    <a:pt x="16491" y="1727"/>
                  </a:cubicBezTo>
                  <a:cubicBezTo>
                    <a:pt x="16753" y="1941"/>
                    <a:pt x="16765" y="2155"/>
                    <a:pt x="16574" y="2429"/>
                  </a:cubicBezTo>
                  <a:cubicBezTo>
                    <a:pt x="16515" y="2524"/>
                    <a:pt x="16431" y="2572"/>
                    <a:pt x="16515" y="2703"/>
                  </a:cubicBezTo>
                  <a:cubicBezTo>
                    <a:pt x="16800" y="3191"/>
                    <a:pt x="16777" y="3322"/>
                    <a:pt x="16360" y="3715"/>
                  </a:cubicBezTo>
                  <a:cubicBezTo>
                    <a:pt x="16574" y="3846"/>
                    <a:pt x="16741" y="4013"/>
                    <a:pt x="16693" y="4298"/>
                  </a:cubicBezTo>
                  <a:cubicBezTo>
                    <a:pt x="16669" y="4417"/>
                    <a:pt x="16681" y="4548"/>
                    <a:pt x="16562" y="4620"/>
                  </a:cubicBezTo>
                  <a:cubicBezTo>
                    <a:pt x="16419" y="4715"/>
                    <a:pt x="16443" y="4786"/>
                    <a:pt x="16538" y="4917"/>
                  </a:cubicBezTo>
                  <a:cubicBezTo>
                    <a:pt x="16753" y="5215"/>
                    <a:pt x="16753" y="5370"/>
                    <a:pt x="16538" y="5679"/>
                  </a:cubicBezTo>
                  <a:cubicBezTo>
                    <a:pt x="16455" y="5787"/>
                    <a:pt x="16384" y="5870"/>
                    <a:pt x="16479" y="6001"/>
                  </a:cubicBezTo>
                  <a:cubicBezTo>
                    <a:pt x="16681" y="6251"/>
                    <a:pt x="16658" y="6525"/>
                    <a:pt x="16503" y="6799"/>
                  </a:cubicBezTo>
                  <a:cubicBezTo>
                    <a:pt x="16431" y="6918"/>
                    <a:pt x="16467" y="6965"/>
                    <a:pt x="16550" y="7061"/>
                  </a:cubicBezTo>
                  <a:cubicBezTo>
                    <a:pt x="16753" y="7287"/>
                    <a:pt x="16753" y="7608"/>
                    <a:pt x="16562" y="7870"/>
                  </a:cubicBezTo>
                  <a:cubicBezTo>
                    <a:pt x="16515" y="7930"/>
                    <a:pt x="16443" y="7954"/>
                    <a:pt x="16538" y="8049"/>
                  </a:cubicBezTo>
                  <a:cubicBezTo>
                    <a:pt x="16848" y="8358"/>
                    <a:pt x="16646" y="8656"/>
                    <a:pt x="16467" y="8942"/>
                  </a:cubicBezTo>
                  <a:cubicBezTo>
                    <a:pt x="16384" y="9061"/>
                    <a:pt x="16300" y="9108"/>
                    <a:pt x="16491" y="9239"/>
                  </a:cubicBezTo>
                  <a:cubicBezTo>
                    <a:pt x="16765" y="9430"/>
                    <a:pt x="16765" y="9728"/>
                    <a:pt x="16515" y="9978"/>
                  </a:cubicBezTo>
                  <a:cubicBezTo>
                    <a:pt x="16407" y="10073"/>
                    <a:pt x="16312" y="10120"/>
                    <a:pt x="16431" y="10299"/>
                  </a:cubicBezTo>
                  <a:cubicBezTo>
                    <a:pt x="16717" y="10680"/>
                    <a:pt x="16669" y="10906"/>
                    <a:pt x="16277" y="1125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4"/>
            <p:cNvSpPr/>
            <p:nvPr/>
          </p:nvSpPr>
          <p:spPr>
            <a:xfrm>
              <a:off x="8121617" y="1303707"/>
              <a:ext cx="865176" cy="1497400"/>
            </a:xfrm>
            <a:custGeom>
              <a:rect b="b" l="l" r="r" t="t"/>
              <a:pathLst>
                <a:path extrusionOk="0" h="25326" w="14633">
                  <a:moveTo>
                    <a:pt x="14490" y="17193"/>
                  </a:moveTo>
                  <a:cubicBezTo>
                    <a:pt x="14538" y="18312"/>
                    <a:pt x="14442" y="19503"/>
                    <a:pt x="14442" y="20682"/>
                  </a:cubicBezTo>
                  <a:cubicBezTo>
                    <a:pt x="14431" y="21825"/>
                    <a:pt x="14466" y="22968"/>
                    <a:pt x="14490" y="24111"/>
                  </a:cubicBezTo>
                  <a:cubicBezTo>
                    <a:pt x="14502" y="24349"/>
                    <a:pt x="14502" y="24599"/>
                    <a:pt x="14502" y="24837"/>
                  </a:cubicBezTo>
                  <a:cubicBezTo>
                    <a:pt x="14490" y="25194"/>
                    <a:pt x="14466" y="25206"/>
                    <a:pt x="14097" y="25218"/>
                  </a:cubicBezTo>
                  <a:cubicBezTo>
                    <a:pt x="14014" y="25218"/>
                    <a:pt x="13942" y="25218"/>
                    <a:pt x="13871" y="25218"/>
                  </a:cubicBezTo>
                  <a:cubicBezTo>
                    <a:pt x="12418" y="25218"/>
                    <a:pt x="10978" y="25230"/>
                    <a:pt x="9537" y="25218"/>
                  </a:cubicBezTo>
                  <a:cubicBezTo>
                    <a:pt x="7739" y="25194"/>
                    <a:pt x="5941" y="25277"/>
                    <a:pt x="4155" y="25301"/>
                  </a:cubicBezTo>
                  <a:cubicBezTo>
                    <a:pt x="2941" y="25325"/>
                    <a:pt x="1727" y="25325"/>
                    <a:pt x="500" y="25289"/>
                  </a:cubicBezTo>
                  <a:cubicBezTo>
                    <a:pt x="36" y="25277"/>
                    <a:pt x="0" y="25242"/>
                    <a:pt x="12" y="24789"/>
                  </a:cubicBezTo>
                  <a:cubicBezTo>
                    <a:pt x="131" y="20455"/>
                    <a:pt x="24" y="16122"/>
                    <a:pt x="83" y="11800"/>
                  </a:cubicBezTo>
                  <a:cubicBezTo>
                    <a:pt x="107" y="9692"/>
                    <a:pt x="143" y="7597"/>
                    <a:pt x="191" y="5501"/>
                  </a:cubicBezTo>
                  <a:cubicBezTo>
                    <a:pt x="238" y="3799"/>
                    <a:pt x="298" y="2096"/>
                    <a:pt x="345" y="393"/>
                  </a:cubicBezTo>
                  <a:cubicBezTo>
                    <a:pt x="357" y="36"/>
                    <a:pt x="369" y="24"/>
                    <a:pt x="726" y="24"/>
                  </a:cubicBezTo>
                  <a:cubicBezTo>
                    <a:pt x="3346" y="0"/>
                    <a:pt x="5965" y="36"/>
                    <a:pt x="8573" y="96"/>
                  </a:cubicBezTo>
                  <a:cubicBezTo>
                    <a:pt x="10394" y="143"/>
                    <a:pt x="12228" y="120"/>
                    <a:pt x="14050" y="131"/>
                  </a:cubicBezTo>
                  <a:cubicBezTo>
                    <a:pt x="14561" y="131"/>
                    <a:pt x="14561" y="131"/>
                    <a:pt x="14573" y="667"/>
                  </a:cubicBezTo>
                  <a:cubicBezTo>
                    <a:pt x="14585" y="1167"/>
                    <a:pt x="14585" y="1667"/>
                    <a:pt x="14585" y="2167"/>
                  </a:cubicBezTo>
                  <a:cubicBezTo>
                    <a:pt x="14585" y="4406"/>
                    <a:pt x="14633" y="6644"/>
                    <a:pt x="14561" y="8871"/>
                  </a:cubicBezTo>
                  <a:cubicBezTo>
                    <a:pt x="14478" y="11633"/>
                    <a:pt x="14502" y="14383"/>
                    <a:pt x="14490" y="171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4"/>
            <p:cNvSpPr/>
            <p:nvPr/>
          </p:nvSpPr>
          <p:spPr>
            <a:xfrm>
              <a:off x="8139887" y="1316360"/>
              <a:ext cx="831416" cy="865945"/>
            </a:xfrm>
            <a:custGeom>
              <a:rect b="b" l="l" r="r" t="t"/>
              <a:pathLst>
                <a:path extrusionOk="0" h="14646" w="14062">
                  <a:moveTo>
                    <a:pt x="1" y="12598"/>
                  </a:moveTo>
                  <a:cubicBezTo>
                    <a:pt x="1" y="11538"/>
                    <a:pt x="1" y="10574"/>
                    <a:pt x="1" y="9597"/>
                  </a:cubicBezTo>
                  <a:cubicBezTo>
                    <a:pt x="13" y="9371"/>
                    <a:pt x="48" y="9145"/>
                    <a:pt x="36" y="8919"/>
                  </a:cubicBezTo>
                  <a:cubicBezTo>
                    <a:pt x="13" y="6906"/>
                    <a:pt x="108" y="4906"/>
                    <a:pt x="167" y="2894"/>
                  </a:cubicBezTo>
                  <a:cubicBezTo>
                    <a:pt x="203" y="2061"/>
                    <a:pt x="203" y="1227"/>
                    <a:pt x="227" y="394"/>
                  </a:cubicBezTo>
                  <a:cubicBezTo>
                    <a:pt x="239" y="60"/>
                    <a:pt x="239" y="60"/>
                    <a:pt x="560" y="48"/>
                  </a:cubicBezTo>
                  <a:cubicBezTo>
                    <a:pt x="2477" y="37"/>
                    <a:pt x="4394" y="1"/>
                    <a:pt x="6299" y="60"/>
                  </a:cubicBezTo>
                  <a:cubicBezTo>
                    <a:pt x="7502" y="96"/>
                    <a:pt x="8704" y="144"/>
                    <a:pt x="9907" y="108"/>
                  </a:cubicBezTo>
                  <a:cubicBezTo>
                    <a:pt x="11181" y="84"/>
                    <a:pt x="12455" y="144"/>
                    <a:pt x="13741" y="156"/>
                  </a:cubicBezTo>
                  <a:cubicBezTo>
                    <a:pt x="13955" y="156"/>
                    <a:pt x="14026" y="239"/>
                    <a:pt x="14014" y="453"/>
                  </a:cubicBezTo>
                  <a:cubicBezTo>
                    <a:pt x="14014" y="1084"/>
                    <a:pt x="14026" y="1727"/>
                    <a:pt x="14026" y="2370"/>
                  </a:cubicBezTo>
                  <a:cubicBezTo>
                    <a:pt x="14026" y="5073"/>
                    <a:pt x="14062" y="7776"/>
                    <a:pt x="13979" y="10490"/>
                  </a:cubicBezTo>
                  <a:cubicBezTo>
                    <a:pt x="13943" y="11776"/>
                    <a:pt x="13943" y="13074"/>
                    <a:pt x="13931" y="14360"/>
                  </a:cubicBezTo>
                  <a:cubicBezTo>
                    <a:pt x="13931" y="14443"/>
                    <a:pt x="13967" y="14538"/>
                    <a:pt x="13871" y="14645"/>
                  </a:cubicBezTo>
                  <a:cubicBezTo>
                    <a:pt x="13610" y="14288"/>
                    <a:pt x="13407" y="13907"/>
                    <a:pt x="13109" y="13586"/>
                  </a:cubicBezTo>
                  <a:cubicBezTo>
                    <a:pt x="12740" y="13217"/>
                    <a:pt x="12359" y="12883"/>
                    <a:pt x="11883" y="12645"/>
                  </a:cubicBezTo>
                  <a:cubicBezTo>
                    <a:pt x="11574" y="12490"/>
                    <a:pt x="11264" y="12336"/>
                    <a:pt x="10990" y="12109"/>
                  </a:cubicBezTo>
                  <a:cubicBezTo>
                    <a:pt x="10823" y="11967"/>
                    <a:pt x="10597" y="11943"/>
                    <a:pt x="10383" y="11931"/>
                  </a:cubicBezTo>
                  <a:cubicBezTo>
                    <a:pt x="10181" y="11931"/>
                    <a:pt x="10085" y="11812"/>
                    <a:pt x="9942" y="11669"/>
                  </a:cubicBezTo>
                  <a:cubicBezTo>
                    <a:pt x="9538" y="11264"/>
                    <a:pt x="9442" y="10824"/>
                    <a:pt x="9597" y="10288"/>
                  </a:cubicBezTo>
                  <a:cubicBezTo>
                    <a:pt x="9728" y="9835"/>
                    <a:pt x="9573" y="9383"/>
                    <a:pt x="9526" y="8930"/>
                  </a:cubicBezTo>
                  <a:cubicBezTo>
                    <a:pt x="9502" y="8597"/>
                    <a:pt x="9478" y="8264"/>
                    <a:pt x="9383" y="7942"/>
                  </a:cubicBezTo>
                  <a:cubicBezTo>
                    <a:pt x="9335" y="7811"/>
                    <a:pt x="9335" y="7668"/>
                    <a:pt x="9383" y="7537"/>
                  </a:cubicBezTo>
                  <a:cubicBezTo>
                    <a:pt x="9573" y="6918"/>
                    <a:pt x="9573" y="6275"/>
                    <a:pt x="9454" y="5644"/>
                  </a:cubicBezTo>
                  <a:cubicBezTo>
                    <a:pt x="9347" y="5013"/>
                    <a:pt x="9180" y="4394"/>
                    <a:pt x="8895" y="3823"/>
                  </a:cubicBezTo>
                  <a:cubicBezTo>
                    <a:pt x="8395" y="2775"/>
                    <a:pt x="7418" y="2227"/>
                    <a:pt x="6263" y="2311"/>
                  </a:cubicBezTo>
                  <a:cubicBezTo>
                    <a:pt x="5609" y="2358"/>
                    <a:pt x="4978" y="2465"/>
                    <a:pt x="4394" y="2799"/>
                  </a:cubicBezTo>
                  <a:cubicBezTo>
                    <a:pt x="3858" y="3096"/>
                    <a:pt x="3573" y="3573"/>
                    <a:pt x="3370" y="4108"/>
                  </a:cubicBezTo>
                  <a:cubicBezTo>
                    <a:pt x="3203" y="4573"/>
                    <a:pt x="3084" y="5061"/>
                    <a:pt x="3084" y="5573"/>
                  </a:cubicBezTo>
                  <a:cubicBezTo>
                    <a:pt x="3073" y="5752"/>
                    <a:pt x="3013" y="5847"/>
                    <a:pt x="2870" y="5930"/>
                  </a:cubicBezTo>
                  <a:cubicBezTo>
                    <a:pt x="2430" y="6180"/>
                    <a:pt x="2191" y="6573"/>
                    <a:pt x="2096" y="7061"/>
                  </a:cubicBezTo>
                  <a:cubicBezTo>
                    <a:pt x="2049" y="7299"/>
                    <a:pt x="1953" y="7526"/>
                    <a:pt x="1882" y="7752"/>
                  </a:cubicBezTo>
                  <a:cubicBezTo>
                    <a:pt x="1644" y="8478"/>
                    <a:pt x="1763" y="9157"/>
                    <a:pt x="2168" y="9800"/>
                  </a:cubicBezTo>
                  <a:cubicBezTo>
                    <a:pt x="2239" y="9931"/>
                    <a:pt x="2358" y="10038"/>
                    <a:pt x="2418" y="10181"/>
                  </a:cubicBezTo>
                  <a:cubicBezTo>
                    <a:pt x="2561" y="10454"/>
                    <a:pt x="2739" y="10740"/>
                    <a:pt x="2465" y="11050"/>
                  </a:cubicBezTo>
                  <a:cubicBezTo>
                    <a:pt x="2406" y="11109"/>
                    <a:pt x="2358" y="11216"/>
                    <a:pt x="2358" y="11300"/>
                  </a:cubicBezTo>
                  <a:cubicBezTo>
                    <a:pt x="2382" y="11693"/>
                    <a:pt x="2096" y="11812"/>
                    <a:pt x="1810" y="11931"/>
                  </a:cubicBezTo>
                  <a:cubicBezTo>
                    <a:pt x="1239" y="12181"/>
                    <a:pt x="608" y="12312"/>
                    <a:pt x="1" y="1259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4"/>
            <p:cNvSpPr/>
            <p:nvPr/>
          </p:nvSpPr>
          <p:spPr>
            <a:xfrm>
              <a:off x="8133561" y="2432890"/>
              <a:ext cx="832125" cy="356228"/>
            </a:xfrm>
            <a:custGeom>
              <a:rect b="b" l="l" r="r" t="t"/>
              <a:pathLst>
                <a:path extrusionOk="0" h="6025" w="14074">
                  <a:moveTo>
                    <a:pt x="3584" y="2227"/>
                  </a:moveTo>
                  <a:cubicBezTo>
                    <a:pt x="3430" y="1774"/>
                    <a:pt x="3025" y="2048"/>
                    <a:pt x="2763" y="1905"/>
                  </a:cubicBezTo>
                  <a:cubicBezTo>
                    <a:pt x="2822" y="1655"/>
                    <a:pt x="3084" y="1488"/>
                    <a:pt x="3132" y="1191"/>
                  </a:cubicBezTo>
                  <a:cubicBezTo>
                    <a:pt x="2929" y="1226"/>
                    <a:pt x="2882" y="1393"/>
                    <a:pt x="2787" y="1488"/>
                  </a:cubicBezTo>
                  <a:cubicBezTo>
                    <a:pt x="2560" y="1750"/>
                    <a:pt x="2382" y="2072"/>
                    <a:pt x="1953" y="2012"/>
                  </a:cubicBezTo>
                  <a:cubicBezTo>
                    <a:pt x="1798" y="2000"/>
                    <a:pt x="1703" y="2107"/>
                    <a:pt x="1786" y="2298"/>
                  </a:cubicBezTo>
                  <a:cubicBezTo>
                    <a:pt x="2001" y="2774"/>
                    <a:pt x="1870" y="2977"/>
                    <a:pt x="1465" y="3239"/>
                  </a:cubicBezTo>
                  <a:cubicBezTo>
                    <a:pt x="1203" y="3405"/>
                    <a:pt x="905" y="3536"/>
                    <a:pt x="679" y="3905"/>
                  </a:cubicBezTo>
                  <a:cubicBezTo>
                    <a:pt x="1215" y="3786"/>
                    <a:pt x="1477" y="3393"/>
                    <a:pt x="1858" y="3215"/>
                  </a:cubicBezTo>
                  <a:cubicBezTo>
                    <a:pt x="2037" y="3441"/>
                    <a:pt x="1917" y="3691"/>
                    <a:pt x="1906" y="3917"/>
                  </a:cubicBezTo>
                  <a:cubicBezTo>
                    <a:pt x="1882" y="4251"/>
                    <a:pt x="1906" y="4286"/>
                    <a:pt x="2239" y="4298"/>
                  </a:cubicBezTo>
                  <a:cubicBezTo>
                    <a:pt x="2548" y="4298"/>
                    <a:pt x="2846" y="4286"/>
                    <a:pt x="3156" y="4274"/>
                  </a:cubicBezTo>
                  <a:cubicBezTo>
                    <a:pt x="3287" y="4274"/>
                    <a:pt x="3406" y="4251"/>
                    <a:pt x="3430" y="4108"/>
                  </a:cubicBezTo>
                  <a:cubicBezTo>
                    <a:pt x="3453" y="3941"/>
                    <a:pt x="3489" y="3762"/>
                    <a:pt x="3370" y="3620"/>
                  </a:cubicBezTo>
                  <a:cubicBezTo>
                    <a:pt x="3310" y="3548"/>
                    <a:pt x="3239" y="3584"/>
                    <a:pt x="3180" y="3643"/>
                  </a:cubicBezTo>
                  <a:cubicBezTo>
                    <a:pt x="3084" y="3739"/>
                    <a:pt x="2977" y="3786"/>
                    <a:pt x="2846" y="3762"/>
                  </a:cubicBezTo>
                  <a:cubicBezTo>
                    <a:pt x="2739" y="3751"/>
                    <a:pt x="2691" y="3679"/>
                    <a:pt x="2703" y="3584"/>
                  </a:cubicBezTo>
                  <a:cubicBezTo>
                    <a:pt x="2703" y="3489"/>
                    <a:pt x="2703" y="3393"/>
                    <a:pt x="2846" y="3417"/>
                  </a:cubicBezTo>
                  <a:cubicBezTo>
                    <a:pt x="3120" y="3477"/>
                    <a:pt x="3120" y="3274"/>
                    <a:pt x="3096" y="3108"/>
                  </a:cubicBezTo>
                  <a:cubicBezTo>
                    <a:pt x="3072" y="2953"/>
                    <a:pt x="3203" y="2667"/>
                    <a:pt x="2846" y="2715"/>
                  </a:cubicBezTo>
                  <a:cubicBezTo>
                    <a:pt x="2775" y="2727"/>
                    <a:pt x="2727" y="2703"/>
                    <a:pt x="2727" y="2631"/>
                  </a:cubicBezTo>
                  <a:cubicBezTo>
                    <a:pt x="2715" y="2560"/>
                    <a:pt x="2751" y="2512"/>
                    <a:pt x="2810" y="2488"/>
                  </a:cubicBezTo>
                  <a:cubicBezTo>
                    <a:pt x="3120" y="2369"/>
                    <a:pt x="3430" y="2548"/>
                    <a:pt x="3584" y="2715"/>
                  </a:cubicBezTo>
                  <a:cubicBezTo>
                    <a:pt x="3834" y="2953"/>
                    <a:pt x="4072" y="3203"/>
                    <a:pt x="4334" y="3441"/>
                  </a:cubicBezTo>
                  <a:cubicBezTo>
                    <a:pt x="4394" y="3500"/>
                    <a:pt x="4442" y="3584"/>
                    <a:pt x="4418" y="3703"/>
                  </a:cubicBezTo>
                  <a:cubicBezTo>
                    <a:pt x="4227" y="3774"/>
                    <a:pt x="4084" y="3631"/>
                    <a:pt x="3930" y="3560"/>
                  </a:cubicBezTo>
                  <a:cubicBezTo>
                    <a:pt x="3561" y="3405"/>
                    <a:pt x="3525" y="3429"/>
                    <a:pt x="3525" y="3846"/>
                  </a:cubicBezTo>
                  <a:cubicBezTo>
                    <a:pt x="3525" y="3905"/>
                    <a:pt x="3525" y="3965"/>
                    <a:pt x="3525" y="4024"/>
                  </a:cubicBezTo>
                  <a:cubicBezTo>
                    <a:pt x="3549" y="4179"/>
                    <a:pt x="3584" y="4298"/>
                    <a:pt x="3787" y="4215"/>
                  </a:cubicBezTo>
                  <a:cubicBezTo>
                    <a:pt x="3894" y="4167"/>
                    <a:pt x="3989" y="4239"/>
                    <a:pt x="4084" y="4274"/>
                  </a:cubicBezTo>
                  <a:cubicBezTo>
                    <a:pt x="4358" y="4393"/>
                    <a:pt x="4620" y="4417"/>
                    <a:pt x="4870" y="4239"/>
                  </a:cubicBezTo>
                  <a:cubicBezTo>
                    <a:pt x="4954" y="4179"/>
                    <a:pt x="5013" y="4203"/>
                    <a:pt x="5108" y="4239"/>
                  </a:cubicBezTo>
                  <a:cubicBezTo>
                    <a:pt x="5335" y="4310"/>
                    <a:pt x="5561" y="4286"/>
                    <a:pt x="5787" y="4239"/>
                  </a:cubicBezTo>
                  <a:cubicBezTo>
                    <a:pt x="6037" y="4191"/>
                    <a:pt x="6049" y="4155"/>
                    <a:pt x="5954" y="3893"/>
                  </a:cubicBezTo>
                  <a:cubicBezTo>
                    <a:pt x="5858" y="3620"/>
                    <a:pt x="5906" y="3524"/>
                    <a:pt x="6180" y="3417"/>
                  </a:cubicBezTo>
                  <a:cubicBezTo>
                    <a:pt x="6263" y="3381"/>
                    <a:pt x="6358" y="3346"/>
                    <a:pt x="6430" y="3310"/>
                  </a:cubicBezTo>
                  <a:cubicBezTo>
                    <a:pt x="6513" y="3262"/>
                    <a:pt x="6597" y="3227"/>
                    <a:pt x="6692" y="3167"/>
                  </a:cubicBezTo>
                  <a:cubicBezTo>
                    <a:pt x="6620" y="3512"/>
                    <a:pt x="6478" y="3786"/>
                    <a:pt x="6239" y="4001"/>
                  </a:cubicBezTo>
                  <a:cubicBezTo>
                    <a:pt x="6168" y="4072"/>
                    <a:pt x="6144" y="4167"/>
                    <a:pt x="6239" y="4239"/>
                  </a:cubicBezTo>
                  <a:cubicBezTo>
                    <a:pt x="6442" y="4382"/>
                    <a:pt x="6954" y="4251"/>
                    <a:pt x="7061" y="4024"/>
                  </a:cubicBezTo>
                  <a:cubicBezTo>
                    <a:pt x="7109" y="3929"/>
                    <a:pt x="7144" y="3822"/>
                    <a:pt x="7180" y="3727"/>
                  </a:cubicBezTo>
                  <a:cubicBezTo>
                    <a:pt x="7311" y="3453"/>
                    <a:pt x="7549" y="3441"/>
                    <a:pt x="7728" y="3691"/>
                  </a:cubicBezTo>
                  <a:cubicBezTo>
                    <a:pt x="7763" y="3739"/>
                    <a:pt x="7823" y="3798"/>
                    <a:pt x="7811" y="3846"/>
                  </a:cubicBezTo>
                  <a:cubicBezTo>
                    <a:pt x="7787" y="4179"/>
                    <a:pt x="7990" y="4203"/>
                    <a:pt x="8240" y="4179"/>
                  </a:cubicBezTo>
                  <a:cubicBezTo>
                    <a:pt x="8525" y="4155"/>
                    <a:pt x="8811" y="4143"/>
                    <a:pt x="9109" y="4120"/>
                  </a:cubicBezTo>
                  <a:cubicBezTo>
                    <a:pt x="9276" y="4108"/>
                    <a:pt x="9359" y="4048"/>
                    <a:pt x="9299" y="3858"/>
                  </a:cubicBezTo>
                  <a:cubicBezTo>
                    <a:pt x="9252" y="3691"/>
                    <a:pt x="9252" y="3512"/>
                    <a:pt x="9311" y="3334"/>
                  </a:cubicBezTo>
                  <a:cubicBezTo>
                    <a:pt x="9490" y="3405"/>
                    <a:pt x="9514" y="3572"/>
                    <a:pt x="9597" y="3691"/>
                  </a:cubicBezTo>
                  <a:cubicBezTo>
                    <a:pt x="9787" y="3977"/>
                    <a:pt x="10038" y="4132"/>
                    <a:pt x="10383" y="4179"/>
                  </a:cubicBezTo>
                  <a:cubicBezTo>
                    <a:pt x="10716" y="4215"/>
                    <a:pt x="10788" y="4179"/>
                    <a:pt x="10930" y="3858"/>
                  </a:cubicBezTo>
                  <a:cubicBezTo>
                    <a:pt x="11073" y="3500"/>
                    <a:pt x="11157" y="3429"/>
                    <a:pt x="11395" y="3477"/>
                  </a:cubicBezTo>
                  <a:cubicBezTo>
                    <a:pt x="11645" y="3536"/>
                    <a:pt x="11776" y="3774"/>
                    <a:pt x="11776" y="3977"/>
                  </a:cubicBezTo>
                  <a:cubicBezTo>
                    <a:pt x="11788" y="4203"/>
                    <a:pt x="11871" y="4251"/>
                    <a:pt x="12038" y="4251"/>
                  </a:cubicBezTo>
                  <a:cubicBezTo>
                    <a:pt x="12216" y="4262"/>
                    <a:pt x="12431" y="4334"/>
                    <a:pt x="12550" y="4179"/>
                  </a:cubicBezTo>
                  <a:cubicBezTo>
                    <a:pt x="12681" y="4012"/>
                    <a:pt x="12550" y="3822"/>
                    <a:pt x="12478" y="3667"/>
                  </a:cubicBezTo>
                  <a:cubicBezTo>
                    <a:pt x="12252" y="3250"/>
                    <a:pt x="12085" y="2810"/>
                    <a:pt x="11943" y="2357"/>
                  </a:cubicBezTo>
                  <a:cubicBezTo>
                    <a:pt x="11907" y="2227"/>
                    <a:pt x="11883" y="2072"/>
                    <a:pt x="11728" y="2024"/>
                  </a:cubicBezTo>
                  <a:cubicBezTo>
                    <a:pt x="11526" y="1976"/>
                    <a:pt x="11311" y="1941"/>
                    <a:pt x="11097" y="2000"/>
                  </a:cubicBezTo>
                  <a:cubicBezTo>
                    <a:pt x="10990" y="2024"/>
                    <a:pt x="11014" y="2143"/>
                    <a:pt x="10990" y="2227"/>
                  </a:cubicBezTo>
                  <a:cubicBezTo>
                    <a:pt x="10919" y="2608"/>
                    <a:pt x="10752" y="2941"/>
                    <a:pt x="10585" y="3298"/>
                  </a:cubicBezTo>
                  <a:cubicBezTo>
                    <a:pt x="10395" y="2822"/>
                    <a:pt x="10454" y="2488"/>
                    <a:pt x="10800" y="1929"/>
                  </a:cubicBezTo>
                  <a:cubicBezTo>
                    <a:pt x="10728" y="1798"/>
                    <a:pt x="10597" y="1846"/>
                    <a:pt x="10478" y="1846"/>
                  </a:cubicBezTo>
                  <a:cubicBezTo>
                    <a:pt x="10359" y="1846"/>
                    <a:pt x="10240" y="1869"/>
                    <a:pt x="10097" y="1822"/>
                  </a:cubicBezTo>
                  <a:cubicBezTo>
                    <a:pt x="10109" y="1548"/>
                    <a:pt x="10061" y="1262"/>
                    <a:pt x="10157" y="941"/>
                  </a:cubicBezTo>
                  <a:cubicBezTo>
                    <a:pt x="10347" y="1143"/>
                    <a:pt x="10549" y="1310"/>
                    <a:pt x="10752" y="1465"/>
                  </a:cubicBezTo>
                  <a:cubicBezTo>
                    <a:pt x="10811" y="1512"/>
                    <a:pt x="10847" y="1584"/>
                    <a:pt x="10907" y="1631"/>
                  </a:cubicBezTo>
                  <a:cubicBezTo>
                    <a:pt x="11252" y="1857"/>
                    <a:pt x="12062" y="1846"/>
                    <a:pt x="12431" y="1643"/>
                  </a:cubicBezTo>
                  <a:cubicBezTo>
                    <a:pt x="12943" y="1345"/>
                    <a:pt x="13252" y="845"/>
                    <a:pt x="13728" y="512"/>
                  </a:cubicBezTo>
                  <a:cubicBezTo>
                    <a:pt x="13812" y="464"/>
                    <a:pt x="13859" y="345"/>
                    <a:pt x="13978" y="345"/>
                  </a:cubicBezTo>
                  <a:cubicBezTo>
                    <a:pt x="14050" y="393"/>
                    <a:pt x="14026" y="453"/>
                    <a:pt x="14026" y="512"/>
                  </a:cubicBezTo>
                  <a:cubicBezTo>
                    <a:pt x="14038" y="2155"/>
                    <a:pt x="14050" y="3798"/>
                    <a:pt x="14062" y="5441"/>
                  </a:cubicBezTo>
                  <a:cubicBezTo>
                    <a:pt x="14062" y="5513"/>
                    <a:pt x="14062" y="5596"/>
                    <a:pt x="14062" y="5667"/>
                  </a:cubicBezTo>
                  <a:cubicBezTo>
                    <a:pt x="14074" y="5846"/>
                    <a:pt x="13978" y="5906"/>
                    <a:pt x="13812" y="5906"/>
                  </a:cubicBezTo>
                  <a:cubicBezTo>
                    <a:pt x="13705" y="5906"/>
                    <a:pt x="13597" y="5906"/>
                    <a:pt x="13490" y="5906"/>
                  </a:cubicBezTo>
                  <a:cubicBezTo>
                    <a:pt x="12097" y="5906"/>
                    <a:pt x="10692" y="5894"/>
                    <a:pt x="9287" y="5894"/>
                  </a:cubicBezTo>
                  <a:cubicBezTo>
                    <a:pt x="7668" y="5906"/>
                    <a:pt x="6037" y="5894"/>
                    <a:pt x="4406" y="5953"/>
                  </a:cubicBezTo>
                  <a:cubicBezTo>
                    <a:pt x="3084" y="6013"/>
                    <a:pt x="1763" y="6025"/>
                    <a:pt x="441" y="5989"/>
                  </a:cubicBezTo>
                  <a:cubicBezTo>
                    <a:pt x="1" y="5977"/>
                    <a:pt x="1" y="5977"/>
                    <a:pt x="12" y="5525"/>
                  </a:cubicBezTo>
                  <a:cubicBezTo>
                    <a:pt x="24" y="4727"/>
                    <a:pt x="48" y="3941"/>
                    <a:pt x="60" y="3155"/>
                  </a:cubicBezTo>
                  <a:cubicBezTo>
                    <a:pt x="60" y="2869"/>
                    <a:pt x="167" y="2655"/>
                    <a:pt x="370" y="2465"/>
                  </a:cubicBezTo>
                  <a:cubicBezTo>
                    <a:pt x="739" y="2107"/>
                    <a:pt x="1096" y="1738"/>
                    <a:pt x="1322" y="1262"/>
                  </a:cubicBezTo>
                  <a:cubicBezTo>
                    <a:pt x="1489" y="929"/>
                    <a:pt x="1858" y="738"/>
                    <a:pt x="2096" y="441"/>
                  </a:cubicBezTo>
                  <a:cubicBezTo>
                    <a:pt x="2263" y="238"/>
                    <a:pt x="2525" y="298"/>
                    <a:pt x="2691" y="512"/>
                  </a:cubicBezTo>
                  <a:cubicBezTo>
                    <a:pt x="2775" y="595"/>
                    <a:pt x="2858" y="631"/>
                    <a:pt x="2965" y="667"/>
                  </a:cubicBezTo>
                  <a:cubicBezTo>
                    <a:pt x="3465" y="810"/>
                    <a:pt x="3977" y="857"/>
                    <a:pt x="4477" y="643"/>
                  </a:cubicBezTo>
                  <a:cubicBezTo>
                    <a:pt x="4573" y="595"/>
                    <a:pt x="4620" y="607"/>
                    <a:pt x="4704" y="679"/>
                  </a:cubicBezTo>
                  <a:cubicBezTo>
                    <a:pt x="5096" y="953"/>
                    <a:pt x="5108" y="953"/>
                    <a:pt x="5525" y="679"/>
                  </a:cubicBezTo>
                  <a:cubicBezTo>
                    <a:pt x="5585" y="643"/>
                    <a:pt x="5632" y="619"/>
                    <a:pt x="5692" y="619"/>
                  </a:cubicBezTo>
                  <a:cubicBezTo>
                    <a:pt x="6025" y="572"/>
                    <a:pt x="6251" y="405"/>
                    <a:pt x="6311" y="0"/>
                  </a:cubicBezTo>
                  <a:cubicBezTo>
                    <a:pt x="6739" y="679"/>
                    <a:pt x="7418" y="1000"/>
                    <a:pt x="7894" y="1524"/>
                  </a:cubicBezTo>
                  <a:cubicBezTo>
                    <a:pt x="7978" y="1619"/>
                    <a:pt x="8073" y="1691"/>
                    <a:pt x="8168" y="1762"/>
                  </a:cubicBezTo>
                  <a:cubicBezTo>
                    <a:pt x="8454" y="2000"/>
                    <a:pt x="8633" y="2274"/>
                    <a:pt x="8573" y="2667"/>
                  </a:cubicBezTo>
                  <a:cubicBezTo>
                    <a:pt x="8537" y="2965"/>
                    <a:pt x="8680" y="3250"/>
                    <a:pt x="8609" y="3560"/>
                  </a:cubicBezTo>
                  <a:cubicBezTo>
                    <a:pt x="8454" y="3000"/>
                    <a:pt x="8049" y="2560"/>
                    <a:pt x="7894" y="2000"/>
                  </a:cubicBezTo>
                  <a:cubicBezTo>
                    <a:pt x="7859" y="1881"/>
                    <a:pt x="7775" y="1857"/>
                    <a:pt x="7668" y="1834"/>
                  </a:cubicBezTo>
                  <a:cubicBezTo>
                    <a:pt x="7311" y="1750"/>
                    <a:pt x="6990" y="2072"/>
                    <a:pt x="6609" y="1893"/>
                  </a:cubicBezTo>
                  <a:cubicBezTo>
                    <a:pt x="6263" y="1726"/>
                    <a:pt x="5858" y="1810"/>
                    <a:pt x="5489" y="1810"/>
                  </a:cubicBezTo>
                  <a:cubicBezTo>
                    <a:pt x="5085" y="1822"/>
                    <a:pt x="4704" y="1798"/>
                    <a:pt x="4311" y="1750"/>
                  </a:cubicBezTo>
                  <a:cubicBezTo>
                    <a:pt x="3965" y="1715"/>
                    <a:pt x="3787" y="1941"/>
                    <a:pt x="3584" y="222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4"/>
            <p:cNvSpPr/>
            <p:nvPr/>
          </p:nvSpPr>
          <p:spPr>
            <a:xfrm>
              <a:off x="8329976" y="1461395"/>
              <a:ext cx="364683" cy="592787"/>
            </a:xfrm>
            <a:custGeom>
              <a:rect b="b" l="l" r="r" t="t"/>
              <a:pathLst>
                <a:path extrusionOk="0" h="10026" w="6168">
                  <a:moveTo>
                    <a:pt x="4418" y="6918"/>
                  </a:moveTo>
                  <a:cubicBezTo>
                    <a:pt x="4632" y="7025"/>
                    <a:pt x="4882" y="7025"/>
                    <a:pt x="5120" y="7049"/>
                  </a:cubicBezTo>
                  <a:cubicBezTo>
                    <a:pt x="4989" y="7656"/>
                    <a:pt x="4906" y="8263"/>
                    <a:pt x="4799" y="8847"/>
                  </a:cubicBezTo>
                  <a:cubicBezTo>
                    <a:pt x="4644" y="9775"/>
                    <a:pt x="3513" y="10026"/>
                    <a:pt x="2941" y="9430"/>
                  </a:cubicBezTo>
                  <a:cubicBezTo>
                    <a:pt x="2608" y="9073"/>
                    <a:pt x="2274" y="8716"/>
                    <a:pt x="2036" y="8299"/>
                  </a:cubicBezTo>
                  <a:cubicBezTo>
                    <a:pt x="1667" y="7644"/>
                    <a:pt x="1298" y="7001"/>
                    <a:pt x="941" y="6358"/>
                  </a:cubicBezTo>
                  <a:cubicBezTo>
                    <a:pt x="881" y="6251"/>
                    <a:pt x="834" y="6132"/>
                    <a:pt x="810" y="6025"/>
                  </a:cubicBezTo>
                  <a:cubicBezTo>
                    <a:pt x="774" y="5858"/>
                    <a:pt x="727" y="5763"/>
                    <a:pt x="524" y="5751"/>
                  </a:cubicBezTo>
                  <a:cubicBezTo>
                    <a:pt x="358" y="5739"/>
                    <a:pt x="250" y="5584"/>
                    <a:pt x="179" y="5418"/>
                  </a:cubicBezTo>
                  <a:cubicBezTo>
                    <a:pt x="24" y="5108"/>
                    <a:pt x="0" y="4787"/>
                    <a:pt x="72" y="4430"/>
                  </a:cubicBezTo>
                  <a:cubicBezTo>
                    <a:pt x="262" y="4453"/>
                    <a:pt x="358" y="4561"/>
                    <a:pt x="429" y="4692"/>
                  </a:cubicBezTo>
                  <a:cubicBezTo>
                    <a:pt x="489" y="4799"/>
                    <a:pt x="560" y="4870"/>
                    <a:pt x="679" y="4846"/>
                  </a:cubicBezTo>
                  <a:cubicBezTo>
                    <a:pt x="727" y="4834"/>
                    <a:pt x="762" y="4799"/>
                    <a:pt x="786" y="4763"/>
                  </a:cubicBezTo>
                  <a:cubicBezTo>
                    <a:pt x="822" y="4727"/>
                    <a:pt x="798" y="4668"/>
                    <a:pt x="750" y="4668"/>
                  </a:cubicBezTo>
                  <a:cubicBezTo>
                    <a:pt x="596" y="4668"/>
                    <a:pt x="584" y="4489"/>
                    <a:pt x="489" y="4453"/>
                  </a:cubicBezTo>
                  <a:cubicBezTo>
                    <a:pt x="96" y="4275"/>
                    <a:pt x="108" y="3930"/>
                    <a:pt x="96" y="3596"/>
                  </a:cubicBezTo>
                  <a:cubicBezTo>
                    <a:pt x="84" y="2941"/>
                    <a:pt x="131" y="2298"/>
                    <a:pt x="381" y="1679"/>
                  </a:cubicBezTo>
                  <a:cubicBezTo>
                    <a:pt x="643" y="1001"/>
                    <a:pt x="1096" y="524"/>
                    <a:pt x="1798" y="310"/>
                  </a:cubicBezTo>
                  <a:cubicBezTo>
                    <a:pt x="2453" y="96"/>
                    <a:pt x="3120" y="0"/>
                    <a:pt x="3810" y="120"/>
                  </a:cubicBezTo>
                  <a:cubicBezTo>
                    <a:pt x="4620" y="251"/>
                    <a:pt x="5156" y="727"/>
                    <a:pt x="5477" y="1453"/>
                  </a:cubicBezTo>
                  <a:cubicBezTo>
                    <a:pt x="5918" y="2417"/>
                    <a:pt x="6168" y="3429"/>
                    <a:pt x="6061" y="4501"/>
                  </a:cubicBezTo>
                  <a:cubicBezTo>
                    <a:pt x="6037" y="4727"/>
                    <a:pt x="5977" y="4953"/>
                    <a:pt x="5858" y="5144"/>
                  </a:cubicBezTo>
                  <a:cubicBezTo>
                    <a:pt x="5668" y="5465"/>
                    <a:pt x="5513" y="5787"/>
                    <a:pt x="5370" y="6132"/>
                  </a:cubicBezTo>
                  <a:cubicBezTo>
                    <a:pt x="5311" y="6299"/>
                    <a:pt x="5192" y="6358"/>
                    <a:pt x="5061" y="6275"/>
                  </a:cubicBezTo>
                  <a:cubicBezTo>
                    <a:pt x="4941" y="6192"/>
                    <a:pt x="4656" y="6239"/>
                    <a:pt x="4763" y="5930"/>
                  </a:cubicBezTo>
                  <a:cubicBezTo>
                    <a:pt x="4846" y="5727"/>
                    <a:pt x="4834" y="5513"/>
                    <a:pt x="4727" y="5311"/>
                  </a:cubicBezTo>
                  <a:cubicBezTo>
                    <a:pt x="4703" y="5263"/>
                    <a:pt x="4656" y="5215"/>
                    <a:pt x="4584" y="5227"/>
                  </a:cubicBezTo>
                  <a:cubicBezTo>
                    <a:pt x="4513" y="5239"/>
                    <a:pt x="4501" y="5311"/>
                    <a:pt x="4513" y="5370"/>
                  </a:cubicBezTo>
                  <a:cubicBezTo>
                    <a:pt x="4537" y="5477"/>
                    <a:pt x="4572" y="5573"/>
                    <a:pt x="4584" y="5680"/>
                  </a:cubicBezTo>
                  <a:cubicBezTo>
                    <a:pt x="4620" y="5870"/>
                    <a:pt x="4489" y="5989"/>
                    <a:pt x="4346" y="6085"/>
                  </a:cubicBezTo>
                  <a:cubicBezTo>
                    <a:pt x="4215" y="6168"/>
                    <a:pt x="4120" y="6085"/>
                    <a:pt x="4025" y="6013"/>
                  </a:cubicBezTo>
                  <a:cubicBezTo>
                    <a:pt x="3953" y="5954"/>
                    <a:pt x="3858" y="5918"/>
                    <a:pt x="3775" y="5894"/>
                  </a:cubicBezTo>
                  <a:cubicBezTo>
                    <a:pt x="3477" y="5775"/>
                    <a:pt x="3477" y="5787"/>
                    <a:pt x="3406" y="5465"/>
                  </a:cubicBezTo>
                  <a:cubicBezTo>
                    <a:pt x="3251" y="5680"/>
                    <a:pt x="3310" y="5835"/>
                    <a:pt x="3453" y="6013"/>
                  </a:cubicBezTo>
                  <a:cubicBezTo>
                    <a:pt x="3156" y="6263"/>
                    <a:pt x="2798" y="6382"/>
                    <a:pt x="2417" y="6418"/>
                  </a:cubicBezTo>
                  <a:cubicBezTo>
                    <a:pt x="2286" y="6418"/>
                    <a:pt x="2096" y="6394"/>
                    <a:pt x="2060" y="6525"/>
                  </a:cubicBezTo>
                  <a:cubicBezTo>
                    <a:pt x="2013" y="6727"/>
                    <a:pt x="2203" y="6811"/>
                    <a:pt x="2346" y="6882"/>
                  </a:cubicBezTo>
                  <a:cubicBezTo>
                    <a:pt x="2798" y="7097"/>
                    <a:pt x="3239" y="7025"/>
                    <a:pt x="3668" y="6835"/>
                  </a:cubicBezTo>
                  <a:cubicBezTo>
                    <a:pt x="3870" y="6739"/>
                    <a:pt x="4037" y="6680"/>
                    <a:pt x="4215" y="6847"/>
                  </a:cubicBezTo>
                  <a:cubicBezTo>
                    <a:pt x="4275" y="7025"/>
                    <a:pt x="4084" y="6978"/>
                    <a:pt x="4025" y="7037"/>
                  </a:cubicBezTo>
                  <a:cubicBezTo>
                    <a:pt x="4191" y="7097"/>
                    <a:pt x="4263" y="6882"/>
                    <a:pt x="4418" y="6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4"/>
            <p:cNvSpPr/>
            <p:nvPr/>
          </p:nvSpPr>
          <p:spPr>
            <a:xfrm>
              <a:off x="8137108" y="2027405"/>
              <a:ext cx="357647" cy="447754"/>
            </a:xfrm>
            <a:custGeom>
              <a:rect b="b" l="l" r="r" t="t"/>
              <a:pathLst>
                <a:path extrusionOk="0" h="7573" w="6049">
                  <a:moveTo>
                    <a:pt x="48" y="3560"/>
                  </a:moveTo>
                  <a:cubicBezTo>
                    <a:pt x="726" y="3798"/>
                    <a:pt x="1381" y="4048"/>
                    <a:pt x="1965" y="4465"/>
                  </a:cubicBezTo>
                  <a:cubicBezTo>
                    <a:pt x="2548" y="4894"/>
                    <a:pt x="2881" y="5548"/>
                    <a:pt x="3381" y="6060"/>
                  </a:cubicBezTo>
                  <a:cubicBezTo>
                    <a:pt x="3489" y="5929"/>
                    <a:pt x="3441" y="5870"/>
                    <a:pt x="3393" y="5810"/>
                  </a:cubicBezTo>
                  <a:cubicBezTo>
                    <a:pt x="2655" y="4596"/>
                    <a:pt x="1607" y="3798"/>
                    <a:pt x="226" y="3477"/>
                  </a:cubicBezTo>
                  <a:cubicBezTo>
                    <a:pt x="48" y="3429"/>
                    <a:pt x="0" y="3358"/>
                    <a:pt x="0" y="3191"/>
                  </a:cubicBezTo>
                  <a:cubicBezTo>
                    <a:pt x="12" y="2500"/>
                    <a:pt x="12" y="1798"/>
                    <a:pt x="0" y="1095"/>
                  </a:cubicBezTo>
                  <a:cubicBezTo>
                    <a:pt x="0" y="893"/>
                    <a:pt x="95" y="822"/>
                    <a:pt x="274" y="750"/>
                  </a:cubicBezTo>
                  <a:cubicBezTo>
                    <a:pt x="881" y="512"/>
                    <a:pt x="1524" y="357"/>
                    <a:pt x="2107" y="83"/>
                  </a:cubicBezTo>
                  <a:cubicBezTo>
                    <a:pt x="2274" y="0"/>
                    <a:pt x="2358" y="36"/>
                    <a:pt x="2417" y="202"/>
                  </a:cubicBezTo>
                  <a:cubicBezTo>
                    <a:pt x="2524" y="500"/>
                    <a:pt x="2679" y="762"/>
                    <a:pt x="2822" y="1048"/>
                  </a:cubicBezTo>
                  <a:cubicBezTo>
                    <a:pt x="3417" y="2191"/>
                    <a:pt x="4036" y="3322"/>
                    <a:pt x="4751" y="4393"/>
                  </a:cubicBezTo>
                  <a:cubicBezTo>
                    <a:pt x="5191" y="5060"/>
                    <a:pt x="5525" y="5763"/>
                    <a:pt x="5953" y="6429"/>
                  </a:cubicBezTo>
                  <a:cubicBezTo>
                    <a:pt x="6048" y="6572"/>
                    <a:pt x="6048" y="6703"/>
                    <a:pt x="6037" y="6858"/>
                  </a:cubicBezTo>
                  <a:cubicBezTo>
                    <a:pt x="6025" y="7084"/>
                    <a:pt x="5929" y="7203"/>
                    <a:pt x="5715" y="7215"/>
                  </a:cubicBezTo>
                  <a:cubicBezTo>
                    <a:pt x="5525" y="7227"/>
                    <a:pt x="5370" y="7227"/>
                    <a:pt x="5239" y="7406"/>
                  </a:cubicBezTo>
                  <a:cubicBezTo>
                    <a:pt x="5132" y="7572"/>
                    <a:pt x="4953" y="7513"/>
                    <a:pt x="4846" y="7382"/>
                  </a:cubicBezTo>
                  <a:cubicBezTo>
                    <a:pt x="4655" y="7168"/>
                    <a:pt x="4513" y="7156"/>
                    <a:pt x="4227" y="7299"/>
                  </a:cubicBezTo>
                  <a:cubicBezTo>
                    <a:pt x="3834" y="7489"/>
                    <a:pt x="3346" y="7465"/>
                    <a:pt x="2953" y="7263"/>
                  </a:cubicBezTo>
                  <a:cubicBezTo>
                    <a:pt x="2727" y="7144"/>
                    <a:pt x="2560" y="6882"/>
                    <a:pt x="2429" y="6644"/>
                  </a:cubicBezTo>
                  <a:cubicBezTo>
                    <a:pt x="2000" y="5941"/>
                    <a:pt x="1393" y="5525"/>
                    <a:pt x="607" y="5310"/>
                  </a:cubicBezTo>
                  <a:cubicBezTo>
                    <a:pt x="0" y="5155"/>
                    <a:pt x="0" y="5155"/>
                    <a:pt x="0" y="4560"/>
                  </a:cubicBezTo>
                  <a:cubicBezTo>
                    <a:pt x="0" y="4263"/>
                    <a:pt x="12" y="3977"/>
                    <a:pt x="12" y="3691"/>
                  </a:cubicBezTo>
                  <a:cubicBezTo>
                    <a:pt x="12" y="3667"/>
                    <a:pt x="24" y="3631"/>
                    <a:pt x="48" y="356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4"/>
            <p:cNvSpPr/>
            <p:nvPr/>
          </p:nvSpPr>
          <p:spPr>
            <a:xfrm>
              <a:off x="8734041" y="2033022"/>
              <a:ext cx="232361" cy="494935"/>
            </a:xfrm>
            <a:custGeom>
              <a:rect b="b" l="l" r="r" t="t"/>
              <a:pathLst>
                <a:path extrusionOk="0" h="8371" w="3930">
                  <a:moveTo>
                    <a:pt x="1906" y="1584"/>
                  </a:moveTo>
                  <a:cubicBezTo>
                    <a:pt x="1453" y="2334"/>
                    <a:pt x="882" y="2965"/>
                    <a:pt x="334" y="3632"/>
                  </a:cubicBezTo>
                  <a:cubicBezTo>
                    <a:pt x="179" y="3513"/>
                    <a:pt x="227" y="3382"/>
                    <a:pt x="227" y="3263"/>
                  </a:cubicBezTo>
                  <a:cubicBezTo>
                    <a:pt x="215" y="2286"/>
                    <a:pt x="239" y="1298"/>
                    <a:pt x="48" y="322"/>
                  </a:cubicBezTo>
                  <a:cubicBezTo>
                    <a:pt x="1" y="36"/>
                    <a:pt x="48" y="0"/>
                    <a:pt x="334" y="60"/>
                  </a:cubicBezTo>
                  <a:cubicBezTo>
                    <a:pt x="548" y="84"/>
                    <a:pt x="739" y="143"/>
                    <a:pt x="917" y="274"/>
                  </a:cubicBezTo>
                  <a:cubicBezTo>
                    <a:pt x="1167" y="453"/>
                    <a:pt x="1441" y="596"/>
                    <a:pt x="1703" y="739"/>
                  </a:cubicBezTo>
                  <a:cubicBezTo>
                    <a:pt x="2489" y="1131"/>
                    <a:pt x="3049" y="1762"/>
                    <a:pt x="3501" y="2501"/>
                  </a:cubicBezTo>
                  <a:cubicBezTo>
                    <a:pt x="3787" y="2977"/>
                    <a:pt x="3930" y="3477"/>
                    <a:pt x="3894" y="4048"/>
                  </a:cubicBezTo>
                  <a:cubicBezTo>
                    <a:pt x="3858" y="4775"/>
                    <a:pt x="3882" y="5501"/>
                    <a:pt x="3894" y="6239"/>
                  </a:cubicBezTo>
                  <a:cubicBezTo>
                    <a:pt x="3906" y="6513"/>
                    <a:pt x="3822" y="6739"/>
                    <a:pt x="3596" y="6906"/>
                  </a:cubicBezTo>
                  <a:cubicBezTo>
                    <a:pt x="3096" y="7299"/>
                    <a:pt x="2691" y="7799"/>
                    <a:pt x="2168" y="8156"/>
                  </a:cubicBezTo>
                  <a:cubicBezTo>
                    <a:pt x="1965" y="8299"/>
                    <a:pt x="1763" y="8370"/>
                    <a:pt x="1525" y="8275"/>
                  </a:cubicBezTo>
                  <a:cubicBezTo>
                    <a:pt x="1429" y="8239"/>
                    <a:pt x="1346" y="8228"/>
                    <a:pt x="1263" y="8263"/>
                  </a:cubicBezTo>
                  <a:cubicBezTo>
                    <a:pt x="1167" y="8299"/>
                    <a:pt x="1072" y="8299"/>
                    <a:pt x="1001" y="8239"/>
                  </a:cubicBezTo>
                  <a:cubicBezTo>
                    <a:pt x="751" y="8037"/>
                    <a:pt x="477" y="7858"/>
                    <a:pt x="274" y="7608"/>
                  </a:cubicBezTo>
                  <a:cubicBezTo>
                    <a:pt x="60" y="7346"/>
                    <a:pt x="60" y="7013"/>
                    <a:pt x="96" y="6668"/>
                  </a:cubicBezTo>
                  <a:cubicBezTo>
                    <a:pt x="155" y="6001"/>
                    <a:pt x="358" y="5346"/>
                    <a:pt x="274" y="4679"/>
                  </a:cubicBezTo>
                  <a:cubicBezTo>
                    <a:pt x="227" y="4203"/>
                    <a:pt x="322" y="3870"/>
                    <a:pt x="679" y="3536"/>
                  </a:cubicBezTo>
                  <a:cubicBezTo>
                    <a:pt x="1060" y="3191"/>
                    <a:pt x="1346" y="2751"/>
                    <a:pt x="1667" y="2334"/>
                  </a:cubicBezTo>
                  <a:cubicBezTo>
                    <a:pt x="1894" y="2036"/>
                    <a:pt x="1917" y="1941"/>
                    <a:pt x="1906" y="158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4"/>
            <p:cNvSpPr/>
            <p:nvPr/>
          </p:nvSpPr>
          <p:spPr>
            <a:xfrm>
              <a:off x="8367285" y="2028765"/>
              <a:ext cx="337249" cy="495645"/>
            </a:xfrm>
            <a:custGeom>
              <a:rect b="b" l="l" r="r" t="t"/>
              <a:pathLst>
                <a:path extrusionOk="0" h="8383" w="5704">
                  <a:moveTo>
                    <a:pt x="0" y="358"/>
                  </a:moveTo>
                  <a:cubicBezTo>
                    <a:pt x="227" y="453"/>
                    <a:pt x="381" y="537"/>
                    <a:pt x="489" y="656"/>
                  </a:cubicBezTo>
                  <a:cubicBezTo>
                    <a:pt x="1060" y="1358"/>
                    <a:pt x="1846" y="1513"/>
                    <a:pt x="2691" y="1525"/>
                  </a:cubicBezTo>
                  <a:cubicBezTo>
                    <a:pt x="3025" y="1525"/>
                    <a:pt x="3358" y="1477"/>
                    <a:pt x="3691" y="1477"/>
                  </a:cubicBezTo>
                  <a:cubicBezTo>
                    <a:pt x="4168" y="1477"/>
                    <a:pt x="4430" y="1168"/>
                    <a:pt x="4680" y="846"/>
                  </a:cubicBezTo>
                  <a:cubicBezTo>
                    <a:pt x="4870" y="596"/>
                    <a:pt x="5037" y="334"/>
                    <a:pt x="5263" y="1"/>
                  </a:cubicBezTo>
                  <a:cubicBezTo>
                    <a:pt x="5323" y="358"/>
                    <a:pt x="5370" y="644"/>
                    <a:pt x="5418" y="918"/>
                  </a:cubicBezTo>
                  <a:cubicBezTo>
                    <a:pt x="5573" y="1775"/>
                    <a:pt x="5704" y="2644"/>
                    <a:pt x="5680" y="3537"/>
                  </a:cubicBezTo>
                  <a:cubicBezTo>
                    <a:pt x="5656" y="4763"/>
                    <a:pt x="5704" y="5990"/>
                    <a:pt x="5596" y="7216"/>
                  </a:cubicBezTo>
                  <a:cubicBezTo>
                    <a:pt x="5573" y="7466"/>
                    <a:pt x="5537" y="7704"/>
                    <a:pt x="5501" y="7942"/>
                  </a:cubicBezTo>
                  <a:cubicBezTo>
                    <a:pt x="5477" y="8085"/>
                    <a:pt x="5501" y="8264"/>
                    <a:pt x="5287" y="8288"/>
                  </a:cubicBezTo>
                  <a:cubicBezTo>
                    <a:pt x="5084" y="8311"/>
                    <a:pt x="4882" y="8383"/>
                    <a:pt x="4727" y="8192"/>
                  </a:cubicBezTo>
                  <a:cubicBezTo>
                    <a:pt x="4418" y="7811"/>
                    <a:pt x="4037" y="7466"/>
                    <a:pt x="3822" y="7014"/>
                  </a:cubicBezTo>
                  <a:cubicBezTo>
                    <a:pt x="3334" y="6014"/>
                    <a:pt x="2715" y="5097"/>
                    <a:pt x="2179" y="4132"/>
                  </a:cubicBezTo>
                  <a:cubicBezTo>
                    <a:pt x="1715" y="3311"/>
                    <a:pt x="1108" y="2585"/>
                    <a:pt x="643" y="1775"/>
                  </a:cubicBezTo>
                  <a:cubicBezTo>
                    <a:pt x="405" y="1334"/>
                    <a:pt x="179" y="894"/>
                    <a:pt x="0" y="35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4"/>
            <p:cNvSpPr/>
            <p:nvPr/>
          </p:nvSpPr>
          <p:spPr>
            <a:xfrm>
              <a:off x="8247614" y="1676790"/>
              <a:ext cx="449882" cy="431613"/>
            </a:xfrm>
            <a:custGeom>
              <a:rect b="b" l="l" r="r" t="t"/>
              <a:pathLst>
                <a:path extrusionOk="0" h="7300" w="7609">
                  <a:moveTo>
                    <a:pt x="1251" y="4751"/>
                  </a:moveTo>
                  <a:cubicBezTo>
                    <a:pt x="1072" y="4692"/>
                    <a:pt x="1012" y="4537"/>
                    <a:pt x="989" y="4394"/>
                  </a:cubicBezTo>
                  <a:cubicBezTo>
                    <a:pt x="953" y="4144"/>
                    <a:pt x="822" y="3942"/>
                    <a:pt x="679" y="3751"/>
                  </a:cubicBezTo>
                  <a:cubicBezTo>
                    <a:pt x="131" y="3037"/>
                    <a:pt x="0" y="2275"/>
                    <a:pt x="346" y="1441"/>
                  </a:cubicBezTo>
                  <a:cubicBezTo>
                    <a:pt x="417" y="1251"/>
                    <a:pt x="465" y="1060"/>
                    <a:pt x="512" y="870"/>
                  </a:cubicBezTo>
                  <a:cubicBezTo>
                    <a:pt x="643" y="394"/>
                    <a:pt x="715" y="298"/>
                    <a:pt x="1215" y="1"/>
                  </a:cubicBezTo>
                  <a:cubicBezTo>
                    <a:pt x="1334" y="227"/>
                    <a:pt x="1405" y="429"/>
                    <a:pt x="1310" y="703"/>
                  </a:cubicBezTo>
                  <a:cubicBezTo>
                    <a:pt x="1191" y="1084"/>
                    <a:pt x="1179" y="1477"/>
                    <a:pt x="1346" y="1858"/>
                  </a:cubicBezTo>
                  <a:cubicBezTo>
                    <a:pt x="1417" y="2013"/>
                    <a:pt x="1501" y="2180"/>
                    <a:pt x="1667" y="2239"/>
                  </a:cubicBezTo>
                  <a:cubicBezTo>
                    <a:pt x="2001" y="2370"/>
                    <a:pt x="2084" y="2680"/>
                    <a:pt x="2239" y="2954"/>
                  </a:cubicBezTo>
                  <a:cubicBezTo>
                    <a:pt x="2763" y="3870"/>
                    <a:pt x="3203" y="4847"/>
                    <a:pt x="3929" y="5632"/>
                  </a:cubicBezTo>
                  <a:cubicBezTo>
                    <a:pt x="4120" y="5847"/>
                    <a:pt x="4310" y="6073"/>
                    <a:pt x="4584" y="6192"/>
                  </a:cubicBezTo>
                  <a:cubicBezTo>
                    <a:pt x="4810" y="6287"/>
                    <a:pt x="4941" y="6418"/>
                    <a:pt x="4894" y="6668"/>
                  </a:cubicBezTo>
                  <a:cubicBezTo>
                    <a:pt x="4894" y="6728"/>
                    <a:pt x="4918" y="6787"/>
                    <a:pt x="5001" y="6799"/>
                  </a:cubicBezTo>
                  <a:cubicBezTo>
                    <a:pt x="5191" y="6704"/>
                    <a:pt x="4989" y="6418"/>
                    <a:pt x="5191" y="6347"/>
                  </a:cubicBezTo>
                  <a:cubicBezTo>
                    <a:pt x="5346" y="6287"/>
                    <a:pt x="5525" y="6275"/>
                    <a:pt x="5680" y="6216"/>
                  </a:cubicBezTo>
                  <a:cubicBezTo>
                    <a:pt x="5977" y="6073"/>
                    <a:pt x="6215" y="5859"/>
                    <a:pt x="6299" y="5525"/>
                  </a:cubicBezTo>
                  <a:cubicBezTo>
                    <a:pt x="6418" y="5049"/>
                    <a:pt x="6585" y="4573"/>
                    <a:pt x="6620" y="4061"/>
                  </a:cubicBezTo>
                  <a:cubicBezTo>
                    <a:pt x="6644" y="3727"/>
                    <a:pt x="6739" y="3418"/>
                    <a:pt x="6977" y="3156"/>
                  </a:cubicBezTo>
                  <a:cubicBezTo>
                    <a:pt x="7108" y="3013"/>
                    <a:pt x="7204" y="2858"/>
                    <a:pt x="7049" y="2668"/>
                  </a:cubicBezTo>
                  <a:cubicBezTo>
                    <a:pt x="6977" y="2584"/>
                    <a:pt x="6989" y="2513"/>
                    <a:pt x="7037" y="2418"/>
                  </a:cubicBezTo>
                  <a:cubicBezTo>
                    <a:pt x="7108" y="2275"/>
                    <a:pt x="7180" y="2132"/>
                    <a:pt x="7287" y="1918"/>
                  </a:cubicBezTo>
                  <a:cubicBezTo>
                    <a:pt x="7394" y="2120"/>
                    <a:pt x="7418" y="2275"/>
                    <a:pt x="7430" y="2453"/>
                  </a:cubicBezTo>
                  <a:cubicBezTo>
                    <a:pt x="7477" y="2846"/>
                    <a:pt x="7549" y="3227"/>
                    <a:pt x="7573" y="3620"/>
                  </a:cubicBezTo>
                  <a:cubicBezTo>
                    <a:pt x="7608" y="4192"/>
                    <a:pt x="7513" y="4751"/>
                    <a:pt x="7311" y="5275"/>
                  </a:cubicBezTo>
                  <a:cubicBezTo>
                    <a:pt x="7096" y="5787"/>
                    <a:pt x="6835" y="6299"/>
                    <a:pt x="6465" y="6728"/>
                  </a:cubicBezTo>
                  <a:cubicBezTo>
                    <a:pt x="6311" y="6894"/>
                    <a:pt x="6180" y="7133"/>
                    <a:pt x="5894" y="7133"/>
                  </a:cubicBezTo>
                  <a:cubicBezTo>
                    <a:pt x="5858" y="7037"/>
                    <a:pt x="5858" y="6930"/>
                    <a:pt x="5823" y="6859"/>
                  </a:cubicBezTo>
                  <a:cubicBezTo>
                    <a:pt x="5834" y="6930"/>
                    <a:pt x="5858" y="7037"/>
                    <a:pt x="5894" y="7133"/>
                  </a:cubicBezTo>
                  <a:cubicBezTo>
                    <a:pt x="5322" y="7299"/>
                    <a:pt x="4739" y="7216"/>
                    <a:pt x="4144" y="7192"/>
                  </a:cubicBezTo>
                  <a:cubicBezTo>
                    <a:pt x="3584" y="7168"/>
                    <a:pt x="3132" y="6918"/>
                    <a:pt x="2763" y="6513"/>
                  </a:cubicBezTo>
                  <a:cubicBezTo>
                    <a:pt x="2620" y="6371"/>
                    <a:pt x="2465" y="6252"/>
                    <a:pt x="2286" y="6180"/>
                  </a:cubicBezTo>
                  <a:cubicBezTo>
                    <a:pt x="2048" y="6073"/>
                    <a:pt x="1882" y="5894"/>
                    <a:pt x="1774" y="5680"/>
                  </a:cubicBezTo>
                  <a:cubicBezTo>
                    <a:pt x="1608" y="5359"/>
                    <a:pt x="1429" y="5049"/>
                    <a:pt x="1239" y="4739"/>
                  </a:cubicBezTo>
                  <a:cubicBezTo>
                    <a:pt x="1381" y="4692"/>
                    <a:pt x="1501" y="4597"/>
                    <a:pt x="1608" y="4489"/>
                  </a:cubicBezTo>
                  <a:cubicBezTo>
                    <a:pt x="1501" y="4585"/>
                    <a:pt x="1381" y="4680"/>
                    <a:pt x="1251" y="475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4"/>
            <p:cNvSpPr/>
            <p:nvPr/>
          </p:nvSpPr>
          <p:spPr>
            <a:xfrm>
              <a:off x="8284922" y="1964023"/>
              <a:ext cx="362614" cy="577297"/>
            </a:xfrm>
            <a:custGeom>
              <a:rect b="b" l="l" r="r" t="t"/>
              <a:pathLst>
                <a:path extrusionOk="0" h="9764" w="6133">
                  <a:moveTo>
                    <a:pt x="6049" y="9764"/>
                  </a:moveTo>
                  <a:cubicBezTo>
                    <a:pt x="5465" y="9264"/>
                    <a:pt x="4906" y="8764"/>
                    <a:pt x="4346" y="8287"/>
                  </a:cubicBezTo>
                  <a:cubicBezTo>
                    <a:pt x="3882" y="7882"/>
                    <a:pt x="3560" y="7347"/>
                    <a:pt x="3322" y="6787"/>
                  </a:cubicBezTo>
                  <a:cubicBezTo>
                    <a:pt x="3048" y="6180"/>
                    <a:pt x="2620" y="5692"/>
                    <a:pt x="2298" y="5120"/>
                  </a:cubicBezTo>
                  <a:cubicBezTo>
                    <a:pt x="1703" y="4084"/>
                    <a:pt x="1072" y="3060"/>
                    <a:pt x="524" y="1989"/>
                  </a:cubicBezTo>
                  <a:cubicBezTo>
                    <a:pt x="381" y="1727"/>
                    <a:pt x="215" y="1477"/>
                    <a:pt x="119" y="1191"/>
                  </a:cubicBezTo>
                  <a:cubicBezTo>
                    <a:pt x="0" y="786"/>
                    <a:pt x="48" y="405"/>
                    <a:pt x="274" y="1"/>
                  </a:cubicBezTo>
                  <a:cubicBezTo>
                    <a:pt x="489" y="167"/>
                    <a:pt x="643" y="322"/>
                    <a:pt x="750" y="536"/>
                  </a:cubicBezTo>
                  <a:cubicBezTo>
                    <a:pt x="941" y="977"/>
                    <a:pt x="1167" y="1405"/>
                    <a:pt x="1346" y="1858"/>
                  </a:cubicBezTo>
                  <a:cubicBezTo>
                    <a:pt x="1632" y="2596"/>
                    <a:pt x="2024" y="3287"/>
                    <a:pt x="2501" y="3918"/>
                  </a:cubicBezTo>
                  <a:cubicBezTo>
                    <a:pt x="2882" y="4442"/>
                    <a:pt x="3191" y="5013"/>
                    <a:pt x="3537" y="5561"/>
                  </a:cubicBezTo>
                  <a:cubicBezTo>
                    <a:pt x="4108" y="6466"/>
                    <a:pt x="4608" y="7406"/>
                    <a:pt x="5096" y="8347"/>
                  </a:cubicBezTo>
                  <a:cubicBezTo>
                    <a:pt x="5322" y="8764"/>
                    <a:pt x="5680" y="9073"/>
                    <a:pt x="5977" y="9442"/>
                  </a:cubicBezTo>
                  <a:cubicBezTo>
                    <a:pt x="6049" y="9526"/>
                    <a:pt x="6132" y="9597"/>
                    <a:pt x="6049" y="97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4"/>
            <p:cNvSpPr/>
            <p:nvPr/>
          </p:nvSpPr>
          <p:spPr>
            <a:xfrm>
              <a:off x="8137108" y="2347689"/>
              <a:ext cx="135219" cy="227454"/>
            </a:xfrm>
            <a:custGeom>
              <a:rect b="b" l="l" r="r" t="t"/>
              <a:pathLst>
                <a:path extrusionOk="0" h="3847" w="2287">
                  <a:moveTo>
                    <a:pt x="2286" y="1489"/>
                  </a:moveTo>
                  <a:cubicBezTo>
                    <a:pt x="1703" y="1822"/>
                    <a:pt x="1250" y="2227"/>
                    <a:pt x="953" y="2763"/>
                  </a:cubicBezTo>
                  <a:cubicBezTo>
                    <a:pt x="726" y="3167"/>
                    <a:pt x="405" y="3465"/>
                    <a:pt x="36" y="3846"/>
                  </a:cubicBezTo>
                  <a:lnTo>
                    <a:pt x="36" y="2239"/>
                  </a:lnTo>
                  <a:cubicBezTo>
                    <a:pt x="286" y="2203"/>
                    <a:pt x="393" y="2536"/>
                    <a:pt x="703" y="2513"/>
                  </a:cubicBezTo>
                  <a:cubicBezTo>
                    <a:pt x="560" y="2286"/>
                    <a:pt x="369" y="2191"/>
                    <a:pt x="191" y="2060"/>
                  </a:cubicBezTo>
                  <a:cubicBezTo>
                    <a:pt x="95" y="1989"/>
                    <a:pt x="0" y="1941"/>
                    <a:pt x="0" y="1786"/>
                  </a:cubicBezTo>
                  <a:cubicBezTo>
                    <a:pt x="12" y="1191"/>
                    <a:pt x="12" y="608"/>
                    <a:pt x="12" y="0"/>
                  </a:cubicBezTo>
                  <a:cubicBezTo>
                    <a:pt x="1036" y="143"/>
                    <a:pt x="1810" y="584"/>
                    <a:pt x="2286" y="148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4"/>
            <p:cNvSpPr/>
            <p:nvPr/>
          </p:nvSpPr>
          <p:spPr>
            <a:xfrm>
              <a:off x="8682661" y="1987259"/>
              <a:ext cx="55637" cy="535081"/>
            </a:xfrm>
            <a:custGeom>
              <a:rect b="b" l="l" r="r" t="t"/>
              <a:pathLst>
                <a:path extrusionOk="0" h="9050" w="941">
                  <a:moveTo>
                    <a:pt x="429" y="9049"/>
                  </a:moveTo>
                  <a:cubicBezTo>
                    <a:pt x="334" y="8668"/>
                    <a:pt x="465" y="8394"/>
                    <a:pt x="489" y="8120"/>
                  </a:cubicBezTo>
                  <a:cubicBezTo>
                    <a:pt x="524" y="7716"/>
                    <a:pt x="548" y="7299"/>
                    <a:pt x="560" y="6894"/>
                  </a:cubicBezTo>
                  <a:cubicBezTo>
                    <a:pt x="560" y="5811"/>
                    <a:pt x="560" y="4739"/>
                    <a:pt x="560" y="3656"/>
                  </a:cubicBezTo>
                  <a:cubicBezTo>
                    <a:pt x="548" y="3156"/>
                    <a:pt x="477" y="2667"/>
                    <a:pt x="381" y="2167"/>
                  </a:cubicBezTo>
                  <a:cubicBezTo>
                    <a:pt x="286" y="1608"/>
                    <a:pt x="179" y="1036"/>
                    <a:pt x="48" y="477"/>
                  </a:cubicBezTo>
                  <a:cubicBezTo>
                    <a:pt x="0" y="310"/>
                    <a:pt x="167" y="179"/>
                    <a:pt x="215" y="0"/>
                  </a:cubicBezTo>
                  <a:cubicBezTo>
                    <a:pt x="548" y="250"/>
                    <a:pt x="620" y="572"/>
                    <a:pt x="679" y="953"/>
                  </a:cubicBezTo>
                  <a:cubicBezTo>
                    <a:pt x="929" y="2477"/>
                    <a:pt x="822" y="4013"/>
                    <a:pt x="893" y="5537"/>
                  </a:cubicBezTo>
                  <a:cubicBezTo>
                    <a:pt x="941" y="6311"/>
                    <a:pt x="751" y="7073"/>
                    <a:pt x="667" y="7847"/>
                  </a:cubicBezTo>
                  <a:cubicBezTo>
                    <a:pt x="631" y="8216"/>
                    <a:pt x="655" y="8597"/>
                    <a:pt x="429" y="90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4"/>
            <p:cNvSpPr/>
            <p:nvPr/>
          </p:nvSpPr>
          <p:spPr>
            <a:xfrm>
              <a:off x="8522135" y="2551850"/>
              <a:ext cx="114821" cy="121797"/>
            </a:xfrm>
            <a:custGeom>
              <a:rect b="b" l="l" r="r" t="t"/>
              <a:pathLst>
                <a:path extrusionOk="0" h="2060" w="1942">
                  <a:moveTo>
                    <a:pt x="1" y="1977"/>
                  </a:moveTo>
                  <a:cubicBezTo>
                    <a:pt x="251" y="1488"/>
                    <a:pt x="513" y="1024"/>
                    <a:pt x="632" y="488"/>
                  </a:cubicBezTo>
                  <a:cubicBezTo>
                    <a:pt x="656" y="357"/>
                    <a:pt x="656" y="250"/>
                    <a:pt x="632" y="131"/>
                  </a:cubicBezTo>
                  <a:cubicBezTo>
                    <a:pt x="679" y="60"/>
                    <a:pt x="763" y="72"/>
                    <a:pt x="834" y="48"/>
                  </a:cubicBezTo>
                  <a:cubicBezTo>
                    <a:pt x="1001" y="0"/>
                    <a:pt x="1096" y="24"/>
                    <a:pt x="1180" y="215"/>
                  </a:cubicBezTo>
                  <a:cubicBezTo>
                    <a:pt x="1370" y="715"/>
                    <a:pt x="1680" y="1179"/>
                    <a:pt x="1834" y="1703"/>
                  </a:cubicBezTo>
                  <a:cubicBezTo>
                    <a:pt x="1858" y="1786"/>
                    <a:pt x="1942" y="1881"/>
                    <a:pt x="1811" y="1929"/>
                  </a:cubicBezTo>
                  <a:cubicBezTo>
                    <a:pt x="1715" y="1953"/>
                    <a:pt x="1596" y="2012"/>
                    <a:pt x="1525" y="1881"/>
                  </a:cubicBezTo>
                  <a:cubicBezTo>
                    <a:pt x="1465" y="1798"/>
                    <a:pt x="1406" y="1703"/>
                    <a:pt x="1370" y="1608"/>
                  </a:cubicBezTo>
                  <a:cubicBezTo>
                    <a:pt x="1287" y="1346"/>
                    <a:pt x="1072" y="1298"/>
                    <a:pt x="834" y="1274"/>
                  </a:cubicBezTo>
                  <a:cubicBezTo>
                    <a:pt x="644" y="1250"/>
                    <a:pt x="525" y="1322"/>
                    <a:pt x="453" y="1500"/>
                  </a:cubicBezTo>
                  <a:cubicBezTo>
                    <a:pt x="406" y="1643"/>
                    <a:pt x="334" y="1786"/>
                    <a:pt x="275" y="1917"/>
                  </a:cubicBezTo>
                  <a:cubicBezTo>
                    <a:pt x="215" y="2036"/>
                    <a:pt x="120" y="2060"/>
                    <a:pt x="1" y="197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4"/>
            <p:cNvSpPr/>
            <p:nvPr/>
          </p:nvSpPr>
          <p:spPr>
            <a:xfrm>
              <a:off x="8454554" y="2550431"/>
              <a:ext cx="88096" cy="120438"/>
            </a:xfrm>
            <a:custGeom>
              <a:rect b="b" l="l" r="r" t="t"/>
              <a:pathLst>
                <a:path extrusionOk="0" h="2037" w="1490">
                  <a:moveTo>
                    <a:pt x="1" y="24"/>
                  </a:moveTo>
                  <a:cubicBezTo>
                    <a:pt x="310" y="24"/>
                    <a:pt x="596" y="0"/>
                    <a:pt x="882" y="36"/>
                  </a:cubicBezTo>
                  <a:cubicBezTo>
                    <a:pt x="1299" y="72"/>
                    <a:pt x="1489" y="560"/>
                    <a:pt x="1227" y="893"/>
                  </a:cubicBezTo>
                  <a:cubicBezTo>
                    <a:pt x="1108" y="1036"/>
                    <a:pt x="953" y="1155"/>
                    <a:pt x="775" y="1191"/>
                  </a:cubicBezTo>
                  <a:cubicBezTo>
                    <a:pt x="418" y="1262"/>
                    <a:pt x="239" y="1453"/>
                    <a:pt x="287" y="1822"/>
                  </a:cubicBezTo>
                  <a:cubicBezTo>
                    <a:pt x="298" y="1870"/>
                    <a:pt x="298" y="1917"/>
                    <a:pt x="287" y="1953"/>
                  </a:cubicBezTo>
                  <a:cubicBezTo>
                    <a:pt x="275" y="2001"/>
                    <a:pt x="239" y="2036"/>
                    <a:pt x="191" y="2036"/>
                  </a:cubicBezTo>
                  <a:cubicBezTo>
                    <a:pt x="120" y="2036"/>
                    <a:pt x="60" y="2024"/>
                    <a:pt x="48" y="1965"/>
                  </a:cubicBezTo>
                  <a:cubicBezTo>
                    <a:pt x="25" y="1870"/>
                    <a:pt x="25" y="1774"/>
                    <a:pt x="37" y="1691"/>
                  </a:cubicBezTo>
                  <a:cubicBezTo>
                    <a:pt x="37" y="1143"/>
                    <a:pt x="48" y="608"/>
                    <a:pt x="1" y="2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4"/>
            <p:cNvSpPr/>
            <p:nvPr/>
          </p:nvSpPr>
          <p:spPr>
            <a:xfrm>
              <a:off x="8649551" y="2554629"/>
              <a:ext cx="97201" cy="114111"/>
            </a:xfrm>
            <a:custGeom>
              <a:rect b="b" l="l" r="r" t="t"/>
              <a:pathLst>
                <a:path extrusionOk="0" h="1930" w="1644">
                  <a:moveTo>
                    <a:pt x="1299" y="1441"/>
                  </a:moveTo>
                  <a:lnTo>
                    <a:pt x="1299" y="382"/>
                  </a:lnTo>
                  <a:cubicBezTo>
                    <a:pt x="1299" y="287"/>
                    <a:pt x="1287" y="203"/>
                    <a:pt x="1311" y="108"/>
                  </a:cubicBezTo>
                  <a:cubicBezTo>
                    <a:pt x="1334" y="1"/>
                    <a:pt x="1441" y="13"/>
                    <a:pt x="1537" y="25"/>
                  </a:cubicBezTo>
                  <a:cubicBezTo>
                    <a:pt x="1632" y="37"/>
                    <a:pt x="1644" y="108"/>
                    <a:pt x="1620" y="191"/>
                  </a:cubicBezTo>
                  <a:cubicBezTo>
                    <a:pt x="1489" y="620"/>
                    <a:pt x="1561" y="1060"/>
                    <a:pt x="1572" y="1501"/>
                  </a:cubicBezTo>
                  <a:cubicBezTo>
                    <a:pt x="1584" y="1596"/>
                    <a:pt x="1632" y="1715"/>
                    <a:pt x="1477" y="1763"/>
                  </a:cubicBezTo>
                  <a:cubicBezTo>
                    <a:pt x="1358" y="1799"/>
                    <a:pt x="1275" y="1727"/>
                    <a:pt x="1203" y="1644"/>
                  </a:cubicBezTo>
                  <a:cubicBezTo>
                    <a:pt x="989" y="1358"/>
                    <a:pt x="775" y="1060"/>
                    <a:pt x="572" y="763"/>
                  </a:cubicBezTo>
                  <a:cubicBezTo>
                    <a:pt x="525" y="691"/>
                    <a:pt x="489" y="584"/>
                    <a:pt x="382" y="620"/>
                  </a:cubicBezTo>
                  <a:cubicBezTo>
                    <a:pt x="275" y="656"/>
                    <a:pt x="298" y="763"/>
                    <a:pt x="298" y="858"/>
                  </a:cubicBezTo>
                  <a:cubicBezTo>
                    <a:pt x="298" y="1191"/>
                    <a:pt x="298" y="1537"/>
                    <a:pt x="298" y="1930"/>
                  </a:cubicBezTo>
                  <a:cubicBezTo>
                    <a:pt x="96" y="1822"/>
                    <a:pt x="168" y="1692"/>
                    <a:pt x="144" y="1584"/>
                  </a:cubicBezTo>
                  <a:cubicBezTo>
                    <a:pt x="84" y="1191"/>
                    <a:pt x="25" y="787"/>
                    <a:pt x="25" y="370"/>
                  </a:cubicBezTo>
                  <a:cubicBezTo>
                    <a:pt x="25" y="287"/>
                    <a:pt x="1" y="179"/>
                    <a:pt x="108" y="132"/>
                  </a:cubicBezTo>
                  <a:cubicBezTo>
                    <a:pt x="227" y="72"/>
                    <a:pt x="310" y="168"/>
                    <a:pt x="382" y="239"/>
                  </a:cubicBezTo>
                  <a:cubicBezTo>
                    <a:pt x="572" y="465"/>
                    <a:pt x="799" y="668"/>
                    <a:pt x="918" y="965"/>
                  </a:cubicBezTo>
                  <a:cubicBezTo>
                    <a:pt x="977" y="1120"/>
                    <a:pt x="1060" y="1275"/>
                    <a:pt x="1299" y="144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4"/>
            <p:cNvSpPr/>
            <p:nvPr/>
          </p:nvSpPr>
          <p:spPr>
            <a:xfrm>
              <a:off x="8253941" y="2559596"/>
              <a:ext cx="79582" cy="117600"/>
            </a:xfrm>
            <a:custGeom>
              <a:rect b="b" l="l" r="r" t="t"/>
              <a:pathLst>
                <a:path extrusionOk="0" h="1989" w="1346">
                  <a:moveTo>
                    <a:pt x="1227" y="1929"/>
                  </a:moveTo>
                  <a:cubicBezTo>
                    <a:pt x="858" y="1989"/>
                    <a:pt x="501" y="1989"/>
                    <a:pt x="155" y="1953"/>
                  </a:cubicBezTo>
                  <a:cubicBezTo>
                    <a:pt x="1" y="1941"/>
                    <a:pt x="60" y="1786"/>
                    <a:pt x="60" y="1691"/>
                  </a:cubicBezTo>
                  <a:cubicBezTo>
                    <a:pt x="60" y="1167"/>
                    <a:pt x="60" y="631"/>
                    <a:pt x="60" y="72"/>
                  </a:cubicBezTo>
                  <a:cubicBezTo>
                    <a:pt x="429" y="0"/>
                    <a:pt x="834" y="36"/>
                    <a:pt x="1346" y="36"/>
                  </a:cubicBezTo>
                  <a:cubicBezTo>
                    <a:pt x="1096" y="179"/>
                    <a:pt x="929" y="119"/>
                    <a:pt x="774" y="131"/>
                  </a:cubicBezTo>
                  <a:cubicBezTo>
                    <a:pt x="584" y="143"/>
                    <a:pt x="501" y="250"/>
                    <a:pt x="489" y="417"/>
                  </a:cubicBezTo>
                  <a:cubicBezTo>
                    <a:pt x="477" y="584"/>
                    <a:pt x="441" y="774"/>
                    <a:pt x="703" y="786"/>
                  </a:cubicBezTo>
                  <a:cubicBezTo>
                    <a:pt x="774" y="786"/>
                    <a:pt x="858" y="798"/>
                    <a:pt x="858" y="905"/>
                  </a:cubicBezTo>
                  <a:cubicBezTo>
                    <a:pt x="858" y="1024"/>
                    <a:pt x="786" y="1000"/>
                    <a:pt x="703" y="1000"/>
                  </a:cubicBezTo>
                  <a:cubicBezTo>
                    <a:pt x="405" y="988"/>
                    <a:pt x="417" y="1203"/>
                    <a:pt x="417" y="1405"/>
                  </a:cubicBezTo>
                  <a:cubicBezTo>
                    <a:pt x="417" y="1691"/>
                    <a:pt x="501" y="1798"/>
                    <a:pt x="727" y="1834"/>
                  </a:cubicBezTo>
                  <a:cubicBezTo>
                    <a:pt x="810" y="1846"/>
                    <a:pt x="905" y="1846"/>
                    <a:pt x="989" y="1834"/>
                  </a:cubicBezTo>
                  <a:cubicBezTo>
                    <a:pt x="1060" y="1834"/>
                    <a:pt x="1132" y="1774"/>
                    <a:pt x="1227" y="192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4"/>
            <p:cNvSpPr/>
            <p:nvPr/>
          </p:nvSpPr>
          <p:spPr>
            <a:xfrm>
              <a:off x="8354632" y="2548303"/>
              <a:ext cx="75384" cy="135928"/>
            </a:xfrm>
            <a:custGeom>
              <a:rect b="b" l="l" r="r" t="t"/>
              <a:pathLst>
                <a:path extrusionOk="0" h="2299" w="1275">
                  <a:moveTo>
                    <a:pt x="48" y="1834"/>
                  </a:moveTo>
                  <a:cubicBezTo>
                    <a:pt x="214" y="1894"/>
                    <a:pt x="381" y="1965"/>
                    <a:pt x="548" y="2013"/>
                  </a:cubicBezTo>
                  <a:cubicBezTo>
                    <a:pt x="798" y="2072"/>
                    <a:pt x="917" y="1965"/>
                    <a:pt x="917" y="1703"/>
                  </a:cubicBezTo>
                  <a:cubicBezTo>
                    <a:pt x="917" y="1501"/>
                    <a:pt x="834" y="1358"/>
                    <a:pt x="667" y="1239"/>
                  </a:cubicBezTo>
                  <a:cubicBezTo>
                    <a:pt x="512" y="1120"/>
                    <a:pt x="369" y="989"/>
                    <a:pt x="214" y="858"/>
                  </a:cubicBezTo>
                  <a:cubicBezTo>
                    <a:pt x="24" y="691"/>
                    <a:pt x="36" y="477"/>
                    <a:pt x="119" y="275"/>
                  </a:cubicBezTo>
                  <a:cubicBezTo>
                    <a:pt x="191" y="60"/>
                    <a:pt x="381" y="1"/>
                    <a:pt x="595" y="24"/>
                  </a:cubicBezTo>
                  <a:cubicBezTo>
                    <a:pt x="679" y="36"/>
                    <a:pt x="750" y="48"/>
                    <a:pt x="822" y="48"/>
                  </a:cubicBezTo>
                  <a:cubicBezTo>
                    <a:pt x="1095" y="36"/>
                    <a:pt x="1072" y="179"/>
                    <a:pt x="1024" y="382"/>
                  </a:cubicBezTo>
                  <a:cubicBezTo>
                    <a:pt x="834" y="358"/>
                    <a:pt x="667" y="251"/>
                    <a:pt x="476" y="334"/>
                  </a:cubicBezTo>
                  <a:cubicBezTo>
                    <a:pt x="274" y="441"/>
                    <a:pt x="226" y="608"/>
                    <a:pt x="405" y="751"/>
                  </a:cubicBezTo>
                  <a:cubicBezTo>
                    <a:pt x="548" y="870"/>
                    <a:pt x="714" y="953"/>
                    <a:pt x="869" y="1048"/>
                  </a:cubicBezTo>
                  <a:cubicBezTo>
                    <a:pt x="1143" y="1239"/>
                    <a:pt x="1274" y="1513"/>
                    <a:pt x="1215" y="1787"/>
                  </a:cubicBezTo>
                  <a:cubicBezTo>
                    <a:pt x="1131" y="2156"/>
                    <a:pt x="917" y="2299"/>
                    <a:pt x="548" y="2180"/>
                  </a:cubicBezTo>
                  <a:cubicBezTo>
                    <a:pt x="357" y="2120"/>
                    <a:pt x="143" y="2096"/>
                    <a:pt x="0" y="1929"/>
                  </a:cubicBezTo>
                  <a:cubicBezTo>
                    <a:pt x="24" y="1894"/>
                    <a:pt x="36" y="1858"/>
                    <a:pt x="48" y="183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4"/>
            <p:cNvSpPr/>
            <p:nvPr/>
          </p:nvSpPr>
          <p:spPr>
            <a:xfrm>
              <a:off x="8755859" y="2561665"/>
              <a:ext cx="108494" cy="109913"/>
            </a:xfrm>
            <a:custGeom>
              <a:rect b="b" l="l" r="r" t="t"/>
              <a:pathLst>
                <a:path extrusionOk="0" h="1859" w="1835">
                  <a:moveTo>
                    <a:pt x="1834" y="1799"/>
                  </a:moveTo>
                  <a:cubicBezTo>
                    <a:pt x="1668" y="1858"/>
                    <a:pt x="1572" y="1858"/>
                    <a:pt x="1501" y="1739"/>
                  </a:cubicBezTo>
                  <a:cubicBezTo>
                    <a:pt x="1441" y="1620"/>
                    <a:pt x="1346" y="1513"/>
                    <a:pt x="1298" y="1382"/>
                  </a:cubicBezTo>
                  <a:cubicBezTo>
                    <a:pt x="1179" y="1120"/>
                    <a:pt x="989" y="1084"/>
                    <a:pt x="715" y="1096"/>
                  </a:cubicBezTo>
                  <a:cubicBezTo>
                    <a:pt x="417" y="1108"/>
                    <a:pt x="346" y="1299"/>
                    <a:pt x="251" y="1513"/>
                  </a:cubicBezTo>
                  <a:cubicBezTo>
                    <a:pt x="215" y="1608"/>
                    <a:pt x="227" y="1727"/>
                    <a:pt x="84" y="1799"/>
                  </a:cubicBezTo>
                  <a:cubicBezTo>
                    <a:pt x="13" y="1715"/>
                    <a:pt x="1" y="1632"/>
                    <a:pt x="72" y="1537"/>
                  </a:cubicBezTo>
                  <a:cubicBezTo>
                    <a:pt x="334" y="1120"/>
                    <a:pt x="501" y="668"/>
                    <a:pt x="656" y="203"/>
                  </a:cubicBezTo>
                  <a:cubicBezTo>
                    <a:pt x="691" y="60"/>
                    <a:pt x="763" y="1"/>
                    <a:pt x="906" y="13"/>
                  </a:cubicBezTo>
                  <a:cubicBezTo>
                    <a:pt x="1048" y="13"/>
                    <a:pt x="1132" y="60"/>
                    <a:pt x="1179" y="191"/>
                  </a:cubicBezTo>
                  <a:cubicBezTo>
                    <a:pt x="1275" y="465"/>
                    <a:pt x="1370" y="739"/>
                    <a:pt x="1477" y="1001"/>
                  </a:cubicBezTo>
                  <a:cubicBezTo>
                    <a:pt x="1584" y="1275"/>
                    <a:pt x="1715" y="1525"/>
                    <a:pt x="1834" y="179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4"/>
            <p:cNvSpPr/>
            <p:nvPr/>
          </p:nvSpPr>
          <p:spPr>
            <a:xfrm>
              <a:off x="8472174" y="1826023"/>
              <a:ext cx="181691" cy="42333"/>
            </a:xfrm>
            <a:custGeom>
              <a:rect b="b" l="l" r="r" t="t"/>
              <a:pathLst>
                <a:path extrusionOk="0" h="716" w="3073">
                  <a:moveTo>
                    <a:pt x="0" y="477"/>
                  </a:moveTo>
                  <a:cubicBezTo>
                    <a:pt x="381" y="430"/>
                    <a:pt x="727" y="310"/>
                    <a:pt x="1036" y="120"/>
                  </a:cubicBezTo>
                  <a:cubicBezTo>
                    <a:pt x="1143" y="49"/>
                    <a:pt x="1263" y="1"/>
                    <a:pt x="1382" y="37"/>
                  </a:cubicBezTo>
                  <a:cubicBezTo>
                    <a:pt x="1620" y="84"/>
                    <a:pt x="1858" y="239"/>
                    <a:pt x="2108" y="60"/>
                  </a:cubicBezTo>
                  <a:cubicBezTo>
                    <a:pt x="2132" y="49"/>
                    <a:pt x="2215" y="96"/>
                    <a:pt x="2275" y="132"/>
                  </a:cubicBezTo>
                  <a:cubicBezTo>
                    <a:pt x="2715" y="370"/>
                    <a:pt x="2715" y="370"/>
                    <a:pt x="3072" y="394"/>
                  </a:cubicBezTo>
                  <a:cubicBezTo>
                    <a:pt x="2715" y="703"/>
                    <a:pt x="2322" y="715"/>
                    <a:pt x="1977" y="501"/>
                  </a:cubicBezTo>
                  <a:cubicBezTo>
                    <a:pt x="1667" y="310"/>
                    <a:pt x="1417" y="334"/>
                    <a:pt x="1120" y="465"/>
                  </a:cubicBezTo>
                  <a:cubicBezTo>
                    <a:pt x="762" y="632"/>
                    <a:pt x="381" y="680"/>
                    <a:pt x="0" y="4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4"/>
            <p:cNvSpPr/>
            <p:nvPr/>
          </p:nvSpPr>
          <p:spPr>
            <a:xfrm>
              <a:off x="8384195" y="2559596"/>
              <a:ext cx="68349" cy="109145"/>
            </a:xfrm>
            <a:custGeom>
              <a:rect b="b" l="l" r="r" t="t"/>
              <a:pathLst>
                <a:path extrusionOk="0" h="1846" w="1156">
                  <a:moveTo>
                    <a:pt x="0" y="393"/>
                  </a:moveTo>
                  <a:cubicBezTo>
                    <a:pt x="191" y="250"/>
                    <a:pt x="286" y="345"/>
                    <a:pt x="405" y="417"/>
                  </a:cubicBezTo>
                  <a:cubicBezTo>
                    <a:pt x="643" y="572"/>
                    <a:pt x="703" y="548"/>
                    <a:pt x="750" y="274"/>
                  </a:cubicBezTo>
                  <a:cubicBezTo>
                    <a:pt x="762" y="191"/>
                    <a:pt x="774" y="95"/>
                    <a:pt x="786" y="12"/>
                  </a:cubicBezTo>
                  <a:cubicBezTo>
                    <a:pt x="929" y="0"/>
                    <a:pt x="976" y="84"/>
                    <a:pt x="1000" y="203"/>
                  </a:cubicBezTo>
                  <a:cubicBezTo>
                    <a:pt x="1096" y="655"/>
                    <a:pt x="1036" y="1596"/>
                    <a:pt x="869" y="1846"/>
                  </a:cubicBezTo>
                  <a:cubicBezTo>
                    <a:pt x="1155" y="1024"/>
                    <a:pt x="500" y="762"/>
                    <a:pt x="0" y="39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4"/>
            <p:cNvSpPr/>
            <p:nvPr/>
          </p:nvSpPr>
          <p:spPr>
            <a:xfrm>
              <a:off x="8547500" y="1864751"/>
              <a:ext cx="43693" cy="24714"/>
            </a:xfrm>
            <a:custGeom>
              <a:rect b="b" l="l" r="r" t="t"/>
              <a:pathLst>
                <a:path extrusionOk="0" h="418" w="739">
                  <a:moveTo>
                    <a:pt x="739" y="96"/>
                  </a:moveTo>
                  <a:cubicBezTo>
                    <a:pt x="417" y="417"/>
                    <a:pt x="417" y="417"/>
                    <a:pt x="0" y="239"/>
                  </a:cubicBezTo>
                  <a:cubicBezTo>
                    <a:pt x="119" y="1"/>
                    <a:pt x="405" y="179"/>
                    <a:pt x="536" y="25"/>
                  </a:cubicBezTo>
                  <a:cubicBezTo>
                    <a:pt x="620" y="13"/>
                    <a:pt x="691" y="25"/>
                    <a:pt x="739" y="9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4"/>
            <p:cNvSpPr/>
            <p:nvPr/>
          </p:nvSpPr>
          <p:spPr>
            <a:xfrm>
              <a:off x="8669299" y="2526486"/>
              <a:ext cx="45112" cy="20457"/>
            </a:xfrm>
            <a:custGeom>
              <a:rect b="b" l="l" r="r" t="t"/>
              <a:pathLst>
                <a:path extrusionOk="0" h="346" w="763">
                  <a:moveTo>
                    <a:pt x="0" y="120"/>
                  </a:moveTo>
                  <a:cubicBezTo>
                    <a:pt x="238" y="1"/>
                    <a:pt x="476" y="60"/>
                    <a:pt x="762" y="72"/>
                  </a:cubicBezTo>
                  <a:cubicBezTo>
                    <a:pt x="476" y="346"/>
                    <a:pt x="238" y="239"/>
                    <a:pt x="0" y="1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4"/>
            <p:cNvSpPr/>
            <p:nvPr/>
          </p:nvSpPr>
          <p:spPr>
            <a:xfrm>
              <a:off x="8699571" y="2565213"/>
              <a:ext cx="20457" cy="29622"/>
            </a:xfrm>
            <a:custGeom>
              <a:rect b="b" l="l" r="r" t="t"/>
              <a:pathLst>
                <a:path extrusionOk="0" h="501" w="346">
                  <a:moveTo>
                    <a:pt x="250" y="500"/>
                  </a:moveTo>
                  <a:cubicBezTo>
                    <a:pt x="0" y="239"/>
                    <a:pt x="0" y="239"/>
                    <a:pt x="203" y="0"/>
                  </a:cubicBezTo>
                  <a:cubicBezTo>
                    <a:pt x="345" y="155"/>
                    <a:pt x="214" y="346"/>
                    <a:pt x="250" y="50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4"/>
            <p:cNvSpPr/>
            <p:nvPr/>
          </p:nvSpPr>
          <p:spPr>
            <a:xfrm>
              <a:off x="8687569" y="2552560"/>
              <a:ext cx="14131" cy="13421"/>
            </a:xfrm>
            <a:custGeom>
              <a:rect b="b" l="l" r="r" t="t"/>
              <a:pathLst>
                <a:path extrusionOk="0" h="227" w="239">
                  <a:moveTo>
                    <a:pt x="239" y="48"/>
                  </a:moveTo>
                  <a:cubicBezTo>
                    <a:pt x="203" y="143"/>
                    <a:pt x="156" y="214"/>
                    <a:pt x="60" y="226"/>
                  </a:cubicBezTo>
                  <a:cubicBezTo>
                    <a:pt x="48" y="226"/>
                    <a:pt x="1" y="191"/>
                    <a:pt x="13" y="179"/>
                  </a:cubicBezTo>
                  <a:cubicBezTo>
                    <a:pt x="13" y="72"/>
                    <a:pt x="72" y="12"/>
                    <a:pt x="179" y="0"/>
                  </a:cubicBezTo>
                  <a:cubicBezTo>
                    <a:pt x="191" y="0"/>
                    <a:pt x="215" y="36"/>
                    <a:pt x="239" y="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4"/>
            <p:cNvSpPr/>
            <p:nvPr/>
          </p:nvSpPr>
          <p:spPr>
            <a:xfrm>
              <a:off x="8839640" y="1351599"/>
              <a:ext cx="110564" cy="196413"/>
            </a:xfrm>
            <a:custGeom>
              <a:rect b="b" l="l" r="r" t="t"/>
              <a:pathLst>
                <a:path extrusionOk="0" h="3322" w="1870">
                  <a:moveTo>
                    <a:pt x="501" y="976"/>
                  </a:moveTo>
                  <a:cubicBezTo>
                    <a:pt x="643" y="1048"/>
                    <a:pt x="798" y="1000"/>
                    <a:pt x="941" y="1000"/>
                  </a:cubicBezTo>
                  <a:cubicBezTo>
                    <a:pt x="1155" y="1000"/>
                    <a:pt x="1346" y="1084"/>
                    <a:pt x="1441" y="1262"/>
                  </a:cubicBezTo>
                  <a:cubicBezTo>
                    <a:pt x="1703" y="1738"/>
                    <a:pt x="1870" y="2238"/>
                    <a:pt x="1584" y="2774"/>
                  </a:cubicBezTo>
                  <a:cubicBezTo>
                    <a:pt x="1394" y="3131"/>
                    <a:pt x="1084" y="3322"/>
                    <a:pt x="739" y="3286"/>
                  </a:cubicBezTo>
                  <a:cubicBezTo>
                    <a:pt x="453" y="3251"/>
                    <a:pt x="84" y="2893"/>
                    <a:pt x="12" y="2548"/>
                  </a:cubicBezTo>
                  <a:cubicBezTo>
                    <a:pt x="1" y="2489"/>
                    <a:pt x="1" y="2429"/>
                    <a:pt x="60" y="2393"/>
                  </a:cubicBezTo>
                  <a:cubicBezTo>
                    <a:pt x="131" y="2334"/>
                    <a:pt x="203" y="2358"/>
                    <a:pt x="251" y="2417"/>
                  </a:cubicBezTo>
                  <a:cubicBezTo>
                    <a:pt x="334" y="2512"/>
                    <a:pt x="382" y="2619"/>
                    <a:pt x="453" y="2727"/>
                  </a:cubicBezTo>
                  <a:cubicBezTo>
                    <a:pt x="667" y="3048"/>
                    <a:pt x="989" y="3060"/>
                    <a:pt x="1239" y="2750"/>
                  </a:cubicBezTo>
                  <a:cubicBezTo>
                    <a:pt x="1513" y="2405"/>
                    <a:pt x="1477" y="1703"/>
                    <a:pt x="1167" y="1405"/>
                  </a:cubicBezTo>
                  <a:cubicBezTo>
                    <a:pt x="1036" y="1286"/>
                    <a:pt x="882" y="1298"/>
                    <a:pt x="739" y="1310"/>
                  </a:cubicBezTo>
                  <a:cubicBezTo>
                    <a:pt x="632" y="1310"/>
                    <a:pt x="524" y="1334"/>
                    <a:pt x="417" y="1357"/>
                  </a:cubicBezTo>
                  <a:cubicBezTo>
                    <a:pt x="251" y="1405"/>
                    <a:pt x="143" y="1334"/>
                    <a:pt x="155" y="1155"/>
                  </a:cubicBezTo>
                  <a:cubicBezTo>
                    <a:pt x="179" y="845"/>
                    <a:pt x="215" y="524"/>
                    <a:pt x="251" y="214"/>
                  </a:cubicBezTo>
                  <a:cubicBezTo>
                    <a:pt x="262" y="131"/>
                    <a:pt x="322" y="83"/>
                    <a:pt x="393" y="60"/>
                  </a:cubicBezTo>
                  <a:cubicBezTo>
                    <a:pt x="548" y="0"/>
                    <a:pt x="1477" y="60"/>
                    <a:pt x="1691" y="131"/>
                  </a:cubicBezTo>
                  <a:cubicBezTo>
                    <a:pt x="1691" y="250"/>
                    <a:pt x="1596" y="274"/>
                    <a:pt x="1513" y="286"/>
                  </a:cubicBezTo>
                  <a:cubicBezTo>
                    <a:pt x="1394" y="310"/>
                    <a:pt x="1274" y="310"/>
                    <a:pt x="1155" y="310"/>
                  </a:cubicBezTo>
                  <a:cubicBezTo>
                    <a:pt x="524" y="333"/>
                    <a:pt x="524" y="333"/>
                    <a:pt x="501" y="9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4"/>
            <p:cNvSpPr/>
            <p:nvPr/>
          </p:nvSpPr>
          <p:spPr>
            <a:xfrm>
              <a:off x="8712224" y="1339596"/>
              <a:ext cx="112692" cy="211254"/>
            </a:xfrm>
            <a:custGeom>
              <a:rect b="b" l="l" r="r" t="t"/>
              <a:pathLst>
                <a:path extrusionOk="0" h="3573" w="1906">
                  <a:moveTo>
                    <a:pt x="262" y="1144"/>
                  </a:moveTo>
                  <a:cubicBezTo>
                    <a:pt x="251" y="453"/>
                    <a:pt x="917" y="1"/>
                    <a:pt x="1501" y="286"/>
                  </a:cubicBezTo>
                  <a:cubicBezTo>
                    <a:pt x="1798" y="429"/>
                    <a:pt x="1905" y="656"/>
                    <a:pt x="1810" y="1001"/>
                  </a:cubicBezTo>
                  <a:cubicBezTo>
                    <a:pt x="1644" y="1584"/>
                    <a:pt x="1334" y="2084"/>
                    <a:pt x="846" y="2465"/>
                  </a:cubicBezTo>
                  <a:cubicBezTo>
                    <a:pt x="608" y="2644"/>
                    <a:pt x="453" y="2882"/>
                    <a:pt x="405" y="3227"/>
                  </a:cubicBezTo>
                  <a:lnTo>
                    <a:pt x="1346" y="3227"/>
                  </a:lnTo>
                  <a:cubicBezTo>
                    <a:pt x="1465" y="3227"/>
                    <a:pt x="1560" y="3227"/>
                    <a:pt x="1667" y="3239"/>
                  </a:cubicBezTo>
                  <a:cubicBezTo>
                    <a:pt x="1775" y="3251"/>
                    <a:pt x="1846" y="3287"/>
                    <a:pt x="1846" y="3406"/>
                  </a:cubicBezTo>
                  <a:cubicBezTo>
                    <a:pt x="1834" y="3489"/>
                    <a:pt x="1763" y="3537"/>
                    <a:pt x="1679" y="3537"/>
                  </a:cubicBezTo>
                  <a:cubicBezTo>
                    <a:pt x="1227" y="3549"/>
                    <a:pt x="774" y="3573"/>
                    <a:pt x="322" y="3573"/>
                  </a:cubicBezTo>
                  <a:cubicBezTo>
                    <a:pt x="84" y="3561"/>
                    <a:pt x="0" y="3442"/>
                    <a:pt x="60" y="3192"/>
                  </a:cubicBezTo>
                  <a:cubicBezTo>
                    <a:pt x="155" y="2822"/>
                    <a:pt x="310" y="2477"/>
                    <a:pt x="632" y="2239"/>
                  </a:cubicBezTo>
                  <a:cubicBezTo>
                    <a:pt x="1001" y="1965"/>
                    <a:pt x="1263" y="1620"/>
                    <a:pt x="1429" y="1203"/>
                  </a:cubicBezTo>
                  <a:cubicBezTo>
                    <a:pt x="1572" y="834"/>
                    <a:pt x="1560" y="644"/>
                    <a:pt x="1370" y="548"/>
                  </a:cubicBezTo>
                  <a:cubicBezTo>
                    <a:pt x="1143" y="429"/>
                    <a:pt x="762" y="525"/>
                    <a:pt x="584" y="751"/>
                  </a:cubicBezTo>
                  <a:cubicBezTo>
                    <a:pt x="536" y="822"/>
                    <a:pt x="501" y="906"/>
                    <a:pt x="453" y="977"/>
                  </a:cubicBezTo>
                  <a:cubicBezTo>
                    <a:pt x="417" y="1048"/>
                    <a:pt x="393" y="1132"/>
                    <a:pt x="262" y="114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4"/>
            <p:cNvSpPr/>
            <p:nvPr/>
          </p:nvSpPr>
          <p:spPr>
            <a:xfrm>
              <a:off x="8764314" y="1562086"/>
              <a:ext cx="84549" cy="56346"/>
            </a:xfrm>
            <a:custGeom>
              <a:rect b="b" l="l" r="r" t="t"/>
              <a:pathLst>
                <a:path extrusionOk="0" h="953" w="1430">
                  <a:moveTo>
                    <a:pt x="1429" y="143"/>
                  </a:moveTo>
                  <a:cubicBezTo>
                    <a:pt x="1251" y="286"/>
                    <a:pt x="1179" y="464"/>
                    <a:pt x="1191" y="691"/>
                  </a:cubicBezTo>
                  <a:cubicBezTo>
                    <a:pt x="1203" y="738"/>
                    <a:pt x="1167" y="810"/>
                    <a:pt x="1096" y="810"/>
                  </a:cubicBezTo>
                  <a:cubicBezTo>
                    <a:pt x="1013" y="810"/>
                    <a:pt x="989" y="750"/>
                    <a:pt x="977" y="691"/>
                  </a:cubicBezTo>
                  <a:cubicBezTo>
                    <a:pt x="953" y="524"/>
                    <a:pt x="1048" y="322"/>
                    <a:pt x="763" y="262"/>
                  </a:cubicBezTo>
                  <a:cubicBezTo>
                    <a:pt x="632" y="238"/>
                    <a:pt x="536" y="298"/>
                    <a:pt x="417" y="322"/>
                  </a:cubicBezTo>
                  <a:cubicBezTo>
                    <a:pt x="334" y="333"/>
                    <a:pt x="298" y="417"/>
                    <a:pt x="298" y="500"/>
                  </a:cubicBezTo>
                  <a:cubicBezTo>
                    <a:pt x="310" y="583"/>
                    <a:pt x="370" y="631"/>
                    <a:pt x="453" y="631"/>
                  </a:cubicBezTo>
                  <a:cubicBezTo>
                    <a:pt x="501" y="631"/>
                    <a:pt x="548" y="619"/>
                    <a:pt x="584" y="631"/>
                  </a:cubicBezTo>
                  <a:cubicBezTo>
                    <a:pt x="632" y="643"/>
                    <a:pt x="667" y="679"/>
                    <a:pt x="679" y="714"/>
                  </a:cubicBezTo>
                  <a:cubicBezTo>
                    <a:pt x="703" y="786"/>
                    <a:pt x="667" y="834"/>
                    <a:pt x="608" y="857"/>
                  </a:cubicBezTo>
                  <a:cubicBezTo>
                    <a:pt x="429" y="953"/>
                    <a:pt x="274" y="905"/>
                    <a:pt x="143" y="798"/>
                  </a:cubicBezTo>
                  <a:cubicBezTo>
                    <a:pt x="12" y="703"/>
                    <a:pt x="1" y="572"/>
                    <a:pt x="36" y="429"/>
                  </a:cubicBezTo>
                  <a:cubicBezTo>
                    <a:pt x="84" y="250"/>
                    <a:pt x="179" y="36"/>
                    <a:pt x="346" y="83"/>
                  </a:cubicBezTo>
                  <a:cubicBezTo>
                    <a:pt x="667" y="167"/>
                    <a:pt x="965" y="0"/>
                    <a:pt x="1286" y="48"/>
                  </a:cubicBezTo>
                  <a:cubicBezTo>
                    <a:pt x="1322" y="60"/>
                    <a:pt x="1358" y="95"/>
                    <a:pt x="1429" y="1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4"/>
            <p:cNvSpPr/>
            <p:nvPr/>
          </p:nvSpPr>
          <p:spPr>
            <a:xfrm>
              <a:off x="8851583" y="1559248"/>
              <a:ext cx="43043" cy="62022"/>
            </a:xfrm>
            <a:custGeom>
              <a:rect b="b" l="l" r="r" t="t"/>
              <a:pathLst>
                <a:path extrusionOk="0" h="1049" w="728">
                  <a:moveTo>
                    <a:pt x="430" y="739"/>
                  </a:moveTo>
                  <a:cubicBezTo>
                    <a:pt x="287" y="548"/>
                    <a:pt x="1" y="453"/>
                    <a:pt x="180" y="191"/>
                  </a:cubicBezTo>
                  <a:cubicBezTo>
                    <a:pt x="322" y="0"/>
                    <a:pt x="501" y="48"/>
                    <a:pt x="680" y="191"/>
                  </a:cubicBezTo>
                  <a:cubicBezTo>
                    <a:pt x="596" y="298"/>
                    <a:pt x="489" y="227"/>
                    <a:pt x="418" y="286"/>
                  </a:cubicBezTo>
                  <a:cubicBezTo>
                    <a:pt x="418" y="310"/>
                    <a:pt x="406" y="346"/>
                    <a:pt x="418" y="358"/>
                  </a:cubicBezTo>
                  <a:cubicBezTo>
                    <a:pt x="465" y="417"/>
                    <a:pt x="525" y="465"/>
                    <a:pt x="572" y="524"/>
                  </a:cubicBezTo>
                  <a:cubicBezTo>
                    <a:pt x="668" y="631"/>
                    <a:pt x="727" y="751"/>
                    <a:pt x="656" y="893"/>
                  </a:cubicBezTo>
                  <a:cubicBezTo>
                    <a:pt x="596" y="1012"/>
                    <a:pt x="465" y="1024"/>
                    <a:pt x="346" y="1036"/>
                  </a:cubicBezTo>
                  <a:cubicBezTo>
                    <a:pt x="239" y="1048"/>
                    <a:pt x="96" y="1036"/>
                    <a:pt x="84" y="917"/>
                  </a:cubicBezTo>
                  <a:cubicBezTo>
                    <a:pt x="60" y="739"/>
                    <a:pt x="239" y="834"/>
                    <a:pt x="322" y="786"/>
                  </a:cubicBezTo>
                  <a:cubicBezTo>
                    <a:pt x="346" y="786"/>
                    <a:pt x="370" y="774"/>
                    <a:pt x="430" y="73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4"/>
            <p:cNvSpPr/>
            <p:nvPr/>
          </p:nvSpPr>
          <p:spPr>
            <a:xfrm>
              <a:off x="8539754" y="2691210"/>
              <a:ext cx="94363" cy="71187"/>
            </a:xfrm>
            <a:custGeom>
              <a:rect b="b" l="l" r="r" t="t"/>
              <a:pathLst>
                <a:path extrusionOk="0" h="1204" w="1596">
                  <a:moveTo>
                    <a:pt x="48" y="739"/>
                  </a:moveTo>
                  <a:cubicBezTo>
                    <a:pt x="36" y="679"/>
                    <a:pt x="24" y="620"/>
                    <a:pt x="12" y="560"/>
                  </a:cubicBezTo>
                  <a:cubicBezTo>
                    <a:pt x="0" y="263"/>
                    <a:pt x="36" y="203"/>
                    <a:pt x="262" y="191"/>
                  </a:cubicBezTo>
                  <a:cubicBezTo>
                    <a:pt x="524" y="179"/>
                    <a:pt x="703" y="322"/>
                    <a:pt x="631" y="572"/>
                  </a:cubicBezTo>
                  <a:cubicBezTo>
                    <a:pt x="572" y="846"/>
                    <a:pt x="739" y="822"/>
                    <a:pt x="941" y="917"/>
                  </a:cubicBezTo>
                  <a:cubicBezTo>
                    <a:pt x="941" y="703"/>
                    <a:pt x="941" y="525"/>
                    <a:pt x="941" y="358"/>
                  </a:cubicBezTo>
                  <a:cubicBezTo>
                    <a:pt x="953" y="60"/>
                    <a:pt x="1024" y="1"/>
                    <a:pt x="1298" y="48"/>
                  </a:cubicBezTo>
                  <a:cubicBezTo>
                    <a:pt x="1393" y="72"/>
                    <a:pt x="1513" y="72"/>
                    <a:pt x="1560" y="167"/>
                  </a:cubicBezTo>
                  <a:cubicBezTo>
                    <a:pt x="1596" y="251"/>
                    <a:pt x="1536" y="263"/>
                    <a:pt x="1501" y="274"/>
                  </a:cubicBezTo>
                  <a:cubicBezTo>
                    <a:pt x="1405" y="322"/>
                    <a:pt x="1227" y="215"/>
                    <a:pt x="1191" y="382"/>
                  </a:cubicBezTo>
                  <a:cubicBezTo>
                    <a:pt x="1155" y="596"/>
                    <a:pt x="1417" y="501"/>
                    <a:pt x="1477" y="620"/>
                  </a:cubicBezTo>
                  <a:cubicBezTo>
                    <a:pt x="1501" y="798"/>
                    <a:pt x="1263" y="703"/>
                    <a:pt x="1251" y="810"/>
                  </a:cubicBezTo>
                  <a:cubicBezTo>
                    <a:pt x="1251" y="906"/>
                    <a:pt x="1310" y="894"/>
                    <a:pt x="1346" y="906"/>
                  </a:cubicBezTo>
                  <a:cubicBezTo>
                    <a:pt x="1417" y="917"/>
                    <a:pt x="1513" y="894"/>
                    <a:pt x="1513" y="1013"/>
                  </a:cubicBezTo>
                  <a:cubicBezTo>
                    <a:pt x="1513" y="1084"/>
                    <a:pt x="1441" y="1096"/>
                    <a:pt x="1393" y="1120"/>
                  </a:cubicBezTo>
                  <a:cubicBezTo>
                    <a:pt x="1274" y="1167"/>
                    <a:pt x="1167" y="1203"/>
                    <a:pt x="1036" y="1156"/>
                  </a:cubicBezTo>
                  <a:cubicBezTo>
                    <a:pt x="905" y="1096"/>
                    <a:pt x="739" y="1084"/>
                    <a:pt x="620" y="1001"/>
                  </a:cubicBezTo>
                  <a:cubicBezTo>
                    <a:pt x="417" y="870"/>
                    <a:pt x="286" y="965"/>
                    <a:pt x="143" y="1084"/>
                  </a:cubicBezTo>
                  <a:cubicBezTo>
                    <a:pt x="0" y="1001"/>
                    <a:pt x="155" y="834"/>
                    <a:pt x="48" y="73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4"/>
            <p:cNvSpPr/>
            <p:nvPr/>
          </p:nvSpPr>
          <p:spPr>
            <a:xfrm>
              <a:off x="8485536" y="2698246"/>
              <a:ext cx="64860" cy="60603"/>
            </a:xfrm>
            <a:custGeom>
              <a:rect b="b" l="l" r="r" t="t"/>
              <a:pathLst>
                <a:path extrusionOk="0" h="1025" w="1097">
                  <a:moveTo>
                    <a:pt x="965" y="620"/>
                  </a:moveTo>
                  <a:cubicBezTo>
                    <a:pt x="1096" y="715"/>
                    <a:pt x="1037" y="846"/>
                    <a:pt x="1048" y="977"/>
                  </a:cubicBezTo>
                  <a:cubicBezTo>
                    <a:pt x="846" y="1001"/>
                    <a:pt x="667" y="953"/>
                    <a:pt x="489" y="846"/>
                  </a:cubicBezTo>
                  <a:cubicBezTo>
                    <a:pt x="382" y="763"/>
                    <a:pt x="251" y="679"/>
                    <a:pt x="203" y="917"/>
                  </a:cubicBezTo>
                  <a:cubicBezTo>
                    <a:pt x="191" y="977"/>
                    <a:pt x="132" y="1025"/>
                    <a:pt x="60" y="977"/>
                  </a:cubicBezTo>
                  <a:cubicBezTo>
                    <a:pt x="36" y="953"/>
                    <a:pt x="1" y="906"/>
                    <a:pt x="1" y="870"/>
                  </a:cubicBezTo>
                  <a:cubicBezTo>
                    <a:pt x="13" y="679"/>
                    <a:pt x="13" y="501"/>
                    <a:pt x="24" y="322"/>
                  </a:cubicBezTo>
                  <a:cubicBezTo>
                    <a:pt x="36" y="132"/>
                    <a:pt x="108" y="1"/>
                    <a:pt x="334" y="13"/>
                  </a:cubicBezTo>
                  <a:cubicBezTo>
                    <a:pt x="572" y="25"/>
                    <a:pt x="727" y="167"/>
                    <a:pt x="656" y="394"/>
                  </a:cubicBezTo>
                  <a:cubicBezTo>
                    <a:pt x="584" y="620"/>
                    <a:pt x="667" y="691"/>
                    <a:pt x="846" y="751"/>
                  </a:cubicBezTo>
                  <a:cubicBezTo>
                    <a:pt x="977" y="798"/>
                    <a:pt x="941" y="679"/>
                    <a:pt x="965" y="6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4"/>
            <p:cNvSpPr/>
            <p:nvPr/>
          </p:nvSpPr>
          <p:spPr>
            <a:xfrm>
              <a:off x="8638317" y="2701793"/>
              <a:ext cx="53567" cy="55637"/>
            </a:xfrm>
            <a:custGeom>
              <a:rect b="b" l="l" r="r" t="t"/>
              <a:pathLst>
                <a:path extrusionOk="0" h="941" w="906">
                  <a:moveTo>
                    <a:pt x="405" y="941"/>
                  </a:moveTo>
                  <a:cubicBezTo>
                    <a:pt x="96" y="941"/>
                    <a:pt x="0" y="822"/>
                    <a:pt x="0" y="476"/>
                  </a:cubicBezTo>
                  <a:cubicBezTo>
                    <a:pt x="0" y="131"/>
                    <a:pt x="119" y="0"/>
                    <a:pt x="393" y="0"/>
                  </a:cubicBezTo>
                  <a:cubicBezTo>
                    <a:pt x="679" y="12"/>
                    <a:pt x="905" y="250"/>
                    <a:pt x="893" y="524"/>
                  </a:cubicBezTo>
                  <a:cubicBezTo>
                    <a:pt x="893" y="774"/>
                    <a:pt x="691" y="941"/>
                    <a:pt x="405" y="94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4"/>
            <p:cNvSpPr/>
            <p:nvPr/>
          </p:nvSpPr>
          <p:spPr>
            <a:xfrm>
              <a:off x="8417955" y="2701084"/>
              <a:ext cx="50020" cy="59894"/>
            </a:xfrm>
            <a:custGeom>
              <a:rect b="b" l="l" r="r" t="t"/>
              <a:pathLst>
                <a:path extrusionOk="0" h="1013" w="846">
                  <a:moveTo>
                    <a:pt x="846" y="465"/>
                  </a:moveTo>
                  <a:cubicBezTo>
                    <a:pt x="834" y="739"/>
                    <a:pt x="608" y="1000"/>
                    <a:pt x="382" y="1000"/>
                  </a:cubicBezTo>
                  <a:cubicBezTo>
                    <a:pt x="155" y="1012"/>
                    <a:pt x="1" y="822"/>
                    <a:pt x="13" y="572"/>
                  </a:cubicBezTo>
                  <a:cubicBezTo>
                    <a:pt x="36" y="250"/>
                    <a:pt x="251" y="0"/>
                    <a:pt x="489" y="12"/>
                  </a:cubicBezTo>
                  <a:cubicBezTo>
                    <a:pt x="703" y="24"/>
                    <a:pt x="846" y="227"/>
                    <a:pt x="846" y="46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4"/>
            <p:cNvSpPr/>
            <p:nvPr/>
          </p:nvSpPr>
          <p:spPr>
            <a:xfrm>
              <a:off x="8358830" y="2696827"/>
              <a:ext cx="50020" cy="66929"/>
            </a:xfrm>
            <a:custGeom>
              <a:rect b="b" l="l" r="r" t="t"/>
              <a:pathLst>
                <a:path extrusionOk="0" h="1132" w="846">
                  <a:moveTo>
                    <a:pt x="774" y="191"/>
                  </a:moveTo>
                  <a:cubicBezTo>
                    <a:pt x="310" y="322"/>
                    <a:pt x="262" y="358"/>
                    <a:pt x="262" y="620"/>
                  </a:cubicBezTo>
                  <a:cubicBezTo>
                    <a:pt x="274" y="858"/>
                    <a:pt x="334" y="906"/>
                    <a:pt x="572" y="811"/>
                  </a:cubicBezTo>
                  <a:cubicBezTo>
                    <a:pt x="643" y="787"/>
                    <a:pt x="703" y="703"/>
                    <a:pt x="763" y="775"/>
                  </a:cubicBezTo>
                  <a:cubicBezTo>
                    <a:pt x="846" y="870"/>
                    <a:pt x="751" y="941"/>
                    <a:pt x="691" y="1001"/>
                  </a:cubicBezTo>
                  <a:cubicBezTo>
                    <a:pt x="572" y="1132"/>
                    <a:pt x="417" y="1132"/>
                    <a:pt x="274" y="1084"/>
                  </a:cubicBezTo>
                  <a:cubicBezTo>
                    <a:pt x="120" y="1037"/>
                    <a:pt x="24" y="918"/>
                    <a:pt x="12" y="751"/>
                  </a:cubicBezTo>
                  <a:cubicBezTo>
                    <a:pt x="1" y="525"/>
                    <a:pt x="1" y="299"/>
                    <a:pt x="203" y="144"/>
                  </a:cubicBezTo>
                  <a:cubicBezTo>
                    <a:pt x="382" y="13"/>
                    <a:pt x="560" y="1"/>
                    <a:pt x="774" y="19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4"/>
            <p:cNvSpPr/>
            <p:nvPr/>
          </p:nvSpPr>
          <p:spPr>
            <a:xfrm>
              <a:off x="8701641" y="2697536"/>
              <a:ext cx="55696" cy="63441"/>
            </a:xfrm>
            <a:custGeom>
              <a:rect b="b" l="l" r="r" t="t"/>
              <a:pathLst>
                <a:path extrusionOk="0" h="1073" w="942">
                  <a:moveTo>
                    <a:pt x="227" y="906"/>
                  </a:moveTo>
                  <a:cubicBezTo>
                    <a:pt x="299" y="751"/>
                    <a:pt x="465" y="858"/>
                    <a:pt x="549" y="763"/>
                  </a:cubicBezTo>
                  <a:cubicBezTo>
                    <a:pt x="525" y="727"/>
                    <a:pt x="525" y="691"/>
                    <a:pt x="501" y="679"/>
                  </a:cubicBezTo>
                  <a:cubicBezTo>
                    <a:pt x="418" y="644"/>
                    <a:pt x="334" y="620"/>
                    <a:pt x="251" y="584"/>
                  </a:cubicBezTo>
                  <a:cubicBezTo>
                    <a:pt x="108" y="501"/>
                    <a:pt x="1" y="394"/>
                    <a:pt x="60" y="215"/>
                  </a:cubicBezTo>
                  <a:cubicBezTo>
                    <a:pt x="108" y="48"/>
                    <a:pt x="263" y="1"/>
                    <a:pt x="418" y="1"/>
                  </a:cubicBezTo>
                  <a:cubicBezTo>
                    <a:pt x="477" y="1"/>
                    <a:pt x="549" y="13"/>
                    <a:pt x="560" y="96"/>
                  </a:cubicBezTo>
                  <a:cubicBezTo>
                    <a:pt x="584" y="179"/>
                    <a:pt x="501" y="179"/>
                    <a:pt x="453" y="203"/>
                  </a:cubicBezTo>
                  <a:cubicBezTo>
                    <a:pt x="394" y="227"/>
                    <a:pt x="346" y="251"/>
                    <a:pt x="334" y="322"/>
                  </a:cubicBezTo>
                  <a:cubicBezTo>
                    <a:pt x="441" y="453"/>
                    <a:pt x="608" y="429"/>
                    <a:pt x="739" y="501"/>
                  </a:cubicBezTo>
                  <a:cubicBezTo>
                    <a:pt x="930" y="620"/>
                    <a:pt x="941" y="822"/>
                    <a:pt x="751" y="929"/>
                  </a:cubicBezTo>
                  <a:cubicBezTo>
                    <a:pt x="572" y="1025"/>
                    <a:pt x="394" y="1072"/>
                    <a:pt x="227" y="90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4"/>
            <p:cNvSpPr/>
            <p:nvPr/>
          </p:nvSpPr>
          <p:spPr>
            <a:xfrm>
              <a:off x="8246195" y="2725739"/>
              <a:ext cx="31750" cy="34529"/>
            </a:xfrm>
            <a:custGeom>
              <a:rect b="b" l="l" r="r" t="t"/>
              <a:pathLst>
                <a:path extrusionOk="0" h="584" w="537">
                  <a:moveTo>
                    <a:pt x="536" y="107"/>
                  </a:moveTo>
                  <a:cubicBezTo>
                    <a:pt x="536" y="238"/>
                    <a:pt x="251" y="572"/>
                    <a:pt x="120" y="583"/>
                  </a:cubicBezTo>
                  <a:cubicBezTo>
                    <a:pt x="96" y="583"/>
                    <a:pt x="60" y="572"/>
                    <a:pt x="36" y="548"/>
                  </a:cubicBezTo>
                  <a:cubicBezTo>
                    <a:pt x="12" y="512"/>
                    <a:pt x="1" y="464"/>
                    <a:pt x="24" y="429"/>
                  </a:cubicBezTo>
                  <a:cubicBezTo>
                    <a:pt x="143" y="298"/>
                    <a:pt x="262" y="167"/>
                    <a:pt x="382" y="36"/>
                  </a:cubicBezTo>
                  <a:cubicBezTo>
                    <a:pt x="405" y="0"/>
                    <a:pt x="465" y="0"/>
                    <a:pt x="501" y="36"/>
                  </a:cubicBezTo>
                  <a:cubicBezTo>
                    <a:pt x="513" y="48"/>
                    <a:pt x="524" y="83"/>
                    <a:pt x="536" y="10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4"/>
            <p:cNvSpPr/>
            <p:nvPr/>
          </p:nvSpPr>
          <p:spPr>
            <a:xfrm>
              <a:off x="8788260" y="2694048"/>
              <a:ext cx="16969" cy="47182"/>
            </a:xfrm>
            <a:custGeom>
              <a:rect b="b" l="l" r="r" t="t"/>
              <a:pathLst>
                <a:path extrusionOk="0" h="798" w="287">
                  <a:moveTo>
                    <a:pt x="167" y="0"/>
                  </a:moveTo>
                  <a:cubicBezTo>
                    <a:pt x="286" y="286"/>
                    <a:pt x="238" y="477"/>
                    <a:pt x="215" y="667"/>
                  </a:cubicBezTo>
                  <a:cubicBezTo>
                    <a:pt x="203" y="727"/>
                    <a:pt x="179" y="798"/>
                    <a:pt x="108" y="798"/>
                  </a:cubicBezTo>
                  <a:cubicBezTo>
                    <a:pt x="0" y="786"/>
                    <a:pt x="12" y="691"/>
                    <a:pt x="24" y="631"/>
                  </a:cubicBezTo>
                  <a:cubicBezTo>
                    <a:pt x="60" y="441"/>
                    <a:pt x="108" y="262"/>
                    <a:pt x="1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4"/>
            <p:cNvSpPr/>
            <p:nvPr/>
          </p:nvSpPr>
          <p:spPr>
            <a:xfrm>
              <a:off x="8882565" y="2723611"/>
              <a:ext cx="14131" cy="13421"/>
            </a:xfrm>
            <a:custGeom>
              <a:rect b="b" l="l" r="r" t="t"/>
              <a:pathLst>
                <a:path extrusionOk="0" h="227" w="239">
                  <a:moveTo>
                    <a:pt x="132" y="227"/>
                  </a:moveTo>
                  <a:cubicBezTo>
                    <a:pt x="72" y="203"/>
                    <a:pt x="37" y="167"/>
                    <a:pt x="25" y="107"/>
                  </a:cubicBezTo>
                  <a:cubicBezTo>
                    <a:pt x="1" y="24"/>
                    <a:pt x="60" y="0"/>
                    <a:pt x="132" y="12"/>
                  </a:cubicBezTo>
                  <a:cubicBezTo>
                    <a:pt x="191" y="24"/>
                    <a:pt x="239" y="72"/>
                    <a:pt x="227" y="143"/>
                  </a:cubicBezTo>
                  <a:cubicBezTo>
                    <a:pt x="227" y="191"/>
                    <a:pt x="191" y="227"/>
                    <a:pt x="132" y="22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4"/>
            <p:cNvSpPr/>
            <p:nvPr/>
          </p:nvSpPr>
          <p:spPr>
            <a:xfrm>
              <a:off x="8461590" y="1677499"/>
              <a:ext cx="73315" cy="53567"/>
            </a:xfrm>
            <a:custGeom>
              <a:rect b="b" l="l" r="r" t="t"/>
              <a:pathLst>
                <a:path extrusionOk="0" h="906" w="1240">
                  <a:moveTo>
                    <a:pt x="1" y="572"/>
                  </a:moveTo>
                  <a:cubicBezTo>
                    <a:pt x="406" y="25"/>
                    <a:pt x="870" y="1"/>
                    <a:pt x="1239" y="382"/>
                  </a:cubicBezTo>
                  <a:cubicBezTo>
                    <a:pt x="1191" y="465"/>
                    <a:pt x="1120" y="477"/>
                    <a:pt x="1049" y="453"/>
                  </a:cubicBezTo>
                  <a:cubicBezTo>
                    <a:pt x="810" y="370"/>
                    <a:pt x="799" y="525"/>
                    <a:pt x="810" y="679"/>
                  </a:cubicBezTo>
                  <a:cubicBezTo>
                    <a:pt x="810" y="739"/>
                    <a:pt x="930" y="786"/>
                    <a:pt x="822" y="846"/>
                  </a:cubicBezTo>
                  <a:cubicBezTo>
                    <a:pt x="727" y="906"/>
                    <a:pt x="644" y="870"/>
                    <a:pt x="572" y="810"/>
                  </a:cubicBezTo>
                  <a:cubicBezTo>
                    <a:pt x="549" y="798"/>
                    <a:pt x="549" y="763"/>
                    <a:pt x="537" y="727"/>
                  </a:cubicBezTo>
                  <a:cubicBezTo>
                    <a:pt x="525" y="417"/>
                    <a:pt x="310" y="453"/>
                    <a:pt x="1" y="57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4"/>
            <p:cNvSpPr/>
            <p:nvPr/>
          </p:nvSpPr>
          <p:spPr>
            <a:xfrm>
              <a:off x="8351084" y="1609209"/>
              <a:ext cx="47950" cy="80351"/>
            </a:xfrm>
            <a:custGeom>
              <a:rect b="b" l="l" r="r" t="t"/>
              <a:pathLst>
                <a:path extrusionOk="0" h="1359" w="811">
                  <a:moveTo>
                    <a:pt x="227" y="418"/>
                  </a:moveTo>
                  <a:cubicBezTo>
                    <a:pt x="393" y="370"/>
                    <a:pt x="429" y="1"/>
                    <a:pt x="608" y="108"/>
                  </a:cubicBezTo>
                  <a:cubicBezTo>
                    <a:pt x="810" y="251"/>
                    <a:pt x="513" y="406"/>
                    <a:pt x="465" y="560"/>
                  </a:cubicBezTo>
                  <a:cubicBezTo>
                    <a:pt x="453" y="644"/>
                    <a:pt x="393" y="691"/>
                    <a:pt x="524" y="763"/>
                  </a:cubicBezTo>
                  <a:cubicBezTo>
                    <a:pt x="620" y="810"/>
                    <a:pt x="489" y="1251"/>
                    <a:pt x="382" y="1310"/>
                  </a:cubicBezTo>
                  <a:cubicBezTo>
                    <a:pt x="274" y="1358"/>
                    <a:pt x="179" y="1275"/>
                    <a:pt x="84" y="1263"/>
                  </a:cubicBezTo>
                  <a:cubicBezTo>
                    <a:pt x="1" y="1251"/>
                    <a:pt x="36" y="1132"/>
                    <a:pt x="48" y="1072"/>
                  </a:cubicBezTo>
                  <a:cubicBezTo>
                    <a:pt x="108" y="846"/>
                    <a:pt x="167" y="632"/>
                    <a:pt x="227" y="41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4"/>
            <p:cNvSpPr/>
            <p:nvPr/>
          </p:nvSpPr>
          <p:spPr>
            <a:xfrm>
              <a:off x="8451775" y="1645158"/>
              <a:ext cx="96492" cy="27493"/>
            </a:xfrm>
            <a:custGeom>
              <a:rect b="b" l="l" r="r" t="t"/>
              <a:pathLst>
                <a:path extrusionOk="0" h="465" w="1632">
                  <a:moveTo>
                    <a:pt x="0" y="429"/>
                  </a:moveTo>
                  <a:cubicBezTo>
                    <a:pt x="24" y="369"/>
                    <a:pt x="24" y="310"/>
                    <a:pt x="60" y="286"/>
                  </a:cubicBezTo>
                  <a:cubicBezTo>
                    <a:pt x="369" y="48"/>
                    <a:pt x="1203" y="0"/>
                    <a:pt x="1536" y="202"/>
                  </a:cubicBezTo>
                  <a:cubicBezTo>
                    <a:pt x="1584" y="238"/>
                    <a:pt x="1631" y="274"/>
                    <a:pt x="1619" y="345"/>
                  </a:cubicBezTo>
                  <a:cubicBezTo>
                    <a:pt x="1608" y="429"/>
                    <a:pt x="1536" y="441"/>
                    <a:pt x="1488" y="429"/>
                  </a:cubicBezTo>
                  <a:cubicBezTo>
                    <a:pt x="1238" y="357"/>
                    <a:pt x="976" y="369"/>
                    <a:pt x="715" y="333"/>
                  </a:cubicBezTo>
                  <a:cubicBezTo>
                    <a:pt x="476" y="310"/>
                    <a:pt x="262" y="464"/>
                    <a:pt x="0" y="42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4"/>
            <p:cNvSpPr/>
            <p:nvPr/>
          </p:nvSpPr>
          <p:spPr>
            <a:xfrm>
              <a:off x="8598171" y="1688792"/>
              <a:ext cx="57115" cy="48601"/>
            </a:xfrm>
            <a:custGeom>
              <a:rect b="b" l="l" r="r" t="t"/>
              <a:pathLst>
                <a:path extrusionOk="0" h="822" w="966">
                  <a:moveTo>
                    <a:pt x="596" y="500"/>
                  </a:moveTo>
                  <a:cubicBezTo>
                    <a:pt x="656" y="607"/>
                    <a:pt x="894" y="512"/>
                    <a:pt x="846" y="691"/>
                  </a:cubicBezTo>
                  <a:cubicBezTo>
                    <a:pt x="810" y="822"/>
                    <a:pt x="644" y="798"/>
                    <a:pt x="525" y="774"/>
                  </a:cubicBezTo>
                  <a:cubicBezTo>
                    <a:pt x="394" y="750"/>
                    <a:pt x="251" y="738"/>
                    <a:pt x="334" y="524"/>
                  </a:cubicBezTo>
                  <a:cubicBezTo>
                    <a:pt x="358" y="441"/>
                    <a:pt x="298" y="357"/>
                    <a:pt x="179" y="334"/>
                  </a:cubicBezTo>
                  <a:cubicBezTo>
                    <a:pt x="1" y="322"/>
                    <a:pt x="36" y="226"/>
                    <a:pt x="144" y="143"/>
                  </a:cubicBezTo>
                  <a:cubicBezTo>
                    <a:pt x="203" y="95"/>
                    <a:pt x="298" y="48"/>
                    <a:pt x="382" y="36"/>
                  </a:cubicBezTo>
                  <a:cubicBezTo>
                    <a:pt x="572" y="0"/>
                    <a:pt x="775" y="24"/>
                    <a:pt x="858" y="203"/>
                  </a:cubicBezTo>
                  <a:cubicBezTo>
                    <a:pt x="965" y="441"/>
                    <a:pt x="596" y="286"/>
                    <a:pt x="596" y="50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4"/>
            <p:cNvSpPr/>
            <p:nvPr/>
          </p:nvSpPr>
          <p:spPr>
            <a:xfrm>
              <a:off x="8596042" y="1652194"/>
              <a:ext cx="72605" cy="23236"/>
            </a:xfrm>
            <a:custGeom>
              <a:rect b="b" l="l" r="r" t="t"/>
              <a:pathLst>
                <a:path extrusionOk="0" h="393" w="1228">
                  <a:moveTo>
                    <a:pt x="1" y="393"/>
                  </a:moveTo>
                  <a:cubicBezTo>
                    <a:pt x="287" y="36"/>
                    <a:pt x="668" y="0"/>
                    <a:pt x="1084" y="107"/>
                  </a:cubicBezTo>
                  <a:cubicBezTo>
                    <a:pt x="1144" y="119"/>
                    <a:pt x="1227" y="155"/>
                    <a:pt x="1227" y="238"/>
                  </a:cubicBezTo>
                  <a:cubicBezTo>
                    <a:pt x="1227" y="345"/>
                    <a:pt x="1132" y="345"/>
                    <a:pt x="1073" y="333"/>
                  </a:cubicBezTo>
                  <a:cubicBezTo>
                    <a:pt x="703" y="274"/>
                    <a:pt x="358" y="345"/>
                    <a:pt x="1" y="3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4"/>
            <p:cNvSpPr/>
            <p:nvPr/>
          </p:nvSpPr>
          <p:spPr>
            <a:xfrm>
              <a:off x="8477791" y="1951370"/>
              <a:ext cx="44403" cy="49310"/>
            </a:xfrm>
            <a:custGeom>
              <a:rect b="b" l="l" r="r" t="t"/>
              <a:pathLst>
                <a:path extrusionOk="0" h="834" w="751">
                  <a:moveTo>
                    <a:pt x="1" y="0"/>
                  </a:moveTo>
                  <a:cubicBezTo>
                    <a:pt x="263" y="191"/>
                    <a:pt x="346" y="500"/>
                    <a:pt x="644" y="548"/>
                  </a:cubicBezTo>
                  <a:cubicBezTo>
                    <a:pt x="679" y="548"/>
                    <a:pt x="715" y="643"/>
                    <a:pt x="739" y="691"/>
                  </a:cubicBezTo>
                  <a:cubicBezTo>
                    <a:pt x="751" y="726"/>
                    <a:pt x="727" y="774"/>
                    <a:pt x="703" y="810"/>
                  </a:cubicBezTo>
                  <a:cubicBezTo>
                    <a:pt x="691" y="834"/>
                    <a:pt x="632" y="834"/>
                    <a:pt x="620" y="810"/>
                  </a:cubicBezTo>
                  <a:cubicBezTo>
                    <a:pt x="441" y="584"/>
                    <a:pt x="13" y="596"/>
                    <a:pt x="1" y="203"/>
                  </a:cubicBezTo>
                  <a:cubicBezTo>
                    <a:pt x="1" y="167"/>
                    <a:pt x="1" y="119"/>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4"/>
            <p:cNvSpPr/>
            <p:nvPr/>
          </p:nvSpPr>
          <p:spPr>
            <a:xfrm>
              <a:off x="8348956" y="1582484"/>
              <a:ext cx="19097" cy="57765"/>
            </a:xfrm>
            <a:custGeom>
              <a:rect b="b" l="l" r="r" t="t"/>
              <a:pathLst>
                <a:path extrusionOk="0" h="977" w="323">
                  <a:moveTo>
                    <a:pt x="263" y="870"/>
                  </a:moveTo>
                  <a:cubicBezTo>
                    <a:pt x="179" y="870"/>
                    <a:pt x="48" y="977"/>
                    <a:pt x="48" y="834"/>
                  </a:cubicBezTo>
                  <a:cubicBezTo>
                    <a:pt x="48" y="619"/>
                    <a:pt x="96" y="417"/>
                    <a:pt x="13" y="203"/>
                  </a:cubicBezTo>
                  <a:cubicBezTo>
                    <a:pt x="1" y="155"/>
                    <a:pt x="48" y="24"/>
                    <a:pt x="156" y="0"/>
                  </a:cubicBezTo>
                  <a:cubicBezTo>
                    <a:pt x="322" y="500"/>
                    <a:pt x="322" y="500"/>
                    <a:pt x="263" y="87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4"/>
            <p:cNvSpPr/>
            <p:nvPr/>
          </p:nvSpPr>
          <p:spPr>
            <a:xfrm>
              <a:off x="8377159" y="1645158"/>
              <a:ext cx="29622" cy="61253"/>
            </a:xfrm>
            <a:custGeom>
              <a:rect b="b" l="l" r="r" t="t"/>
              <a:pathLst>
                <a:path extrusionOk="0" h="1036" w="501">
                  <a:moveTo>
                    <a:pt x="0" y="1036"/>
                  </a:moveTo>
                  <a:cubicBezTo>
                    <a:pt x="155" y="762"/>
                    <a:pt x="179" y="452"/>
                    <a:pt x="262" y="155"/>
                  </a:cubicBezTo>
                  <a:cubicBezTo>
                    <a:pt x="274" y="83"/>
                    <a:pt x="322" y="0"/>
                    <a:pt x="417" y="48"/>
                  </a:cubicBezTo>
                  <a:cubicBezTo>
                    <a:pt x="476" y="71"/>
                    <a:pt x="500" y="131"/>
                    <a:pt x="476" y="202"/>
                  </a:cubicBezTo>
                  <a:cubicBezTo>
                    <a:pt x="381" y="512"/>
                    <a:pt x="345" y="857"/>
                    <a:pt x="0" y="103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4"/>
            <p:cNvSpPr/>
            <p:nvPr/>
          </p:nvSpPr>
          <p:spPr>
            <a:xfrm>
              <a:off x="8444030" y="1887987"/>
              <a:ext cx="20457" cy="37367"/>
            </a:xfrm>
            <a:custGeom>
              <a:rect b="b" l="l" r="r" t="t"/>
              <a:pathLst>
                <a:path extrusionOk="0" h="632" w="346">
                  <a:moveTo>
                    <a:pt x="60" y="1"/>
                  </a:moveTo>
                  <a:cubicBezTo>
                    <a:pt x="226" y="179"/>
                    <a:pt x="262" y="358"/>
                    <a:pt x="322" y="525"/>
                  </a:cubicBezTo>
                  <a:cubicBezTo>
                    <a:pt x="345" y="560"/>
                    <a:pt x="322" y="620"/>
                    <a:pt x="274" y="620"/>
                  </a:cubicBezTo>
                  <a:cubicBezTo>
                    <a:pt x="238" y="632"/>
                    <a:pt x="179" y="608"/>
                    <a:pt x="155" y="584"/>
                  </a:cubicBezTo>
                  <a:cubicBezTo>
                    <a:pt x="72" y="429"/>
                    <a:pt x="0" y="263"/>
                    <a:pt x="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4"/>
            <p:cNvSpPr/>
            <p:nvPr/>
          </p:nvSpPr>
          <p:spPr>
            <a:xfrm>
              <a:off x="8475012" y="1904897"/>
              <a:ext cx="19748" cy="31041"/>
            </a:xfrm>
            <a:custGeom>
              <a:rect b="b" l="l" r="r" t="t"/>
              <a:pathLst>
                <a:path extrusionOk="0" h="525" w="334">
                  <a:moveTo>
                    <a:pt x="60" y="0"/>
                  </a:moveTo>
                  <a:cubicBezTo>
                    <a:pt x="262" y="131"/>
                    <a:pt x="333" y="286"/>
                    <a:pt x="274" y="524"/>
                  </a:cubicBezTo>
                  <a:cubicBezTo>
                    <a:pt x="60" y="393"/>
                    <a:pt x="0" y="250"/>
                    <a:pt x="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4"/>
            <p:cNvSpPr/>
            <p:nvPr/>
          </p:nvSpPr>
          <p:spPr>
            <a:xfrm>
              <a:off x="8420084" y="1852807"/>
              <a:ext cx="15550" cy="38076"/>
            </a:xfrm>
            <a:custGeom>
              <a:rect b="b" l="l" r="r" t="t"/>
              <a:pathLst>
                <a:path extrusionOk="0" h="644" w="263">
                  <a:moveTo>
                    <a:pt x="191" y="643"/>
                  </a:moveTo>
                  <a:cubicBezTo>
                    <a:pt x="0" y="417"/>
                    <a:pt x="72" y="215"/>
                    <a:pt x="36" y="0"/>
                  </a:cubicBezTo>
                  <a:cubicBezTo>
                    <a:pt x="262" y="238"/>
                    <a:pt x="262" y="238"/>
                    <a:pt x="191" y="64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4"/>
            <p:cNvSpPr/>
            <p:nvPr/>
          </p:nvSpPr>
          <p:spPr>
            <a:xfrm>
              <a:off x="8517227" y="1904897"/>
              <a:ext cx="14840" cy="25424"/>
            </a:xfrm>
            <a:custGeom>
              <a:rect b="b" l="l" r="r" t="t"/>
              <a:pathLst>
                <a:path extrusionOk="0" h="430" w="251">
                  <a:moveTo>
                    <a:pt x="0" y="0"/>
                  </a:moveTo>
                  <a:cubicBezTo>
                    <a:pt x="215" y="84"/>
                    <a:pt x="250" y="215"/>
                    <a:pt x="250" y="381"/>
                  </a:cubicBezTo>
                  <a:cubicBezTo>
                    <a:pt x="250" y="393"/>
                    <a:pt x="191" y="429"/>
                    <a:pt x="179" y="429"/>
                  </a:cubicBezTo>
                  <a:cubicBezTo>
                    <a:pt x="0" y="346"/>
                    <a:pt x="12" y="191"/>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4"/>
            <p:cNvSpPr/>
            <p:nvPr/>
          </p:nvSpPr>
          <p:spPr>
            <a:xfrm>
              <a:off x="8538335" y="1700026"/>
              <a:ext cx="16259" cy="20457"/>
            </a:xfrm>
            <a:custGeom>
              <a:rect b="b" l="l" r="r" t="t"/>
              <a:pathLst>
                <a:path extrusionOk="0" h="346" w="275">
                  <a:moveTo>
                    <a:pt x="1" y="346"/>
                  </a:moveTo>
                  <a:cubicBezTo>
                    <a:pt x="60" y="203"/>
                    <a:pt x="108" y="60"/>
                    <a:pt x="274" y="1"/>
                  </a:cubicBezTo>
                  <a:cubicBezTo>
                    <a:pt x="263" y="275"/>
                    <a:pt x="263" y="275"/>
                    <a:pt x="1" y="3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4"/>
            <p:cNvSpPr/>
            <p:nvPr/>
          </p:nvSpPr>
          <p:spPr>
            <a:xfrm>
              <a:off x="8344048" y="1754245"/>
              <a:ext cx="18388" cy="25424"/>
            </a:xfrm>
            <a:custGeom>
              <a:rect b="b" l="l" r="r" t="t"/>
              <a:pathLst>
                <a:path extrusionOk="0" h="430" w="311">
                  <a:moveTo>
                    <a:pt x="215" y="429"/>
                  </a:moveTo>
                  <a:cubicBezTo>
                    <a:pt x="48" y="286"/>
                    <a:pt x="1" y="167"/>
                    <a:pt x="96" y="12"/>
                  </a:cubicBezTo>
                  <a:cubicBezTo>
                    <a:pt x="108" y="0"/>
                    <a:pt x="167" y="0"/>
                    <a:pt x="179" y="12"/>
                  </a:cubicBezTo>
                  <a:cubicBezTo>
                    <a:pt x="298" y="131"/>
                    <a:pt x="310" y="262"/>
                    <a:pt x="215" y="42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4"/>
            <p:cNvSpPr/>
            <p:nvPr/>
          </p:nvSpPr>
          <p:spPr>
            <a:xfrm>
              <a:off x="8542592" y="1920388"/>
              <a:ext cx="15491" cy="20457"/>
            </a:xfrm>
            <a:custGeom>
              <a:rect b="b" l="l" r="r" t="t"/>
              <a:pathLst>
                <a:path extrusionOk="0" h="346" w="262">
                  <a:moveTo>
                    <a:pt x="262" y="238"/>
                  </a:moveTo>
                  <a:cubicBezTo>
                    <a:pt x="262" y="298"/>
                    <a:pt x="238" y="346"/>
                    <a:pt x="179" y="334"/>
                  </a:cubicBezTo>
                  <a:cubicBezTo>
                    <a:pt x="48" y="310"/>
                    <a:pt x="48" y="191"/>
                    <a:pt x="24" y="96"/>
                  </a:cubicBezTo>
                  <a:cubicBezTo>
                    <a:pt x="0" y="48"/>
                    <a:pt x="48" y="0"/>
                    <a:pt x="95" y="12"/>
                  </a:cubicBezTo>
                  <a:cubicBezTo>
                    <a:pt x="226" y="36"/>
                    <a:pt x="262" y="131"/>
                    <a:pt x="262" y="23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4"/>
            <p:cNvSpPr/>
            <p:nvPr/>
          </p:nvSpPr>
          <p:spPr>
            <a:xfrm>
              <a:off x="8557374" y="1969640"/>
              <a:ext cx="13421" cy="20516"/>
            </a:xfrm>
            <a:custGeom>
              <a:rect b="b" l="l" r="r" t="t"/>
              <a:pathLst>
                <a:path extrusionOk="0" h="347" w="227">
                  <a:moveTo>
                    <a:pt x="72" y="1"/>
                  </a:moveTo>
                  <a:cubicBezTo>
                    <a:pt x="143" y="13"/>
                    <a:pt x="179" y="48"/>
                    <a:pt x="191" y="108"/>
                  </a:cubicBezTo>
                  <a:cubicBezTo>
                    <a:pt x="214" y="179"/>
                    <a:pt x="226" y="275"/>
                    <a:pt x="155" y="298"/>
                  </a:cubicBezTo>
                  <a:cubicBezTo>
                    <a:pt x="60" y="346"/>
                    <a:pt x="24" y="263"/>
                    <a:pt x="12" y="191"/>
                  </a:cubicBezTo>
                  <a:cubicBezTo>
                    <a:pt x="12" y="120"/>
                    <a:pt x="0" y="48"/>
                    <a:pt x="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4"/>
            <p:cNvSpPr/>
            <p:nvPr/>
          </p:nvSpPr>
          <p:spPr>
            <a:xfrm>
              <a:off x="8394009" y="1759152"/>
              <a:ext cx="14840" cy="26133"/>
            </a:xfrm>
            <a:custGeom>
              <a:rect b="b" l="l" r="r" t="t"/>
              <a:pathLst>
                <a:path extrusionOk="0" h="442" w="251">
                  <a:moveTo>
                    <a:pt x="215" y="441"/>
                  </a:moveTo>
                  <a:cubicBezTo>
                    <a:pt x="37" y="287"/>
                    <a:pt x="1" y="156"/>
                    <a:pt x="72" y="1"/>
                  </a:cubicBezTo>
                  <a:cubicBezTo>
                    <a:pt x="239" y="96"/>
                    <a:pt x="251" y="227"/>
                    <a:pt x="215" y="44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4"/>
            <p:cNvSpPr/>
            <p:nvPr/>
          </p:nvSpPr>
          <p:spPr>
            <a:xfrm>
              <a:off x="8580610" y="1964023"/>
              <a:ext cx="12002" cy="17678"/>
            </a:xfrm>
            <a:custGeom>
              <a:rect b="b" l="l" r="r" t="t"/>
              <a:pathLst>
                <a:path extrusionOk="0" h="299" w="203">
                  <a:moveTo>
                    <a:pt x="202" y="167"/>
                  </a:moveTo>
                  <a:cubicBezTo>
                    <a:pt x="191" y="227"/>
                    <a:pt x="191" y="298"/>
                    <a:pt x="107" y="286"/>
                  </a:cubicBezTo>
                  <a:cubicBezTo>
                    <a:pt x="36" y="286"/>
                    <a:pt x="0" y="227"/>
                    <a:pt x="0" y="167"/>
                  </a:cubicBezTo>
                  <a:cubicBezTo>
                    <a:pt x="0" y="84"/>
                    <a:pt x="36" y="1"/>
                    <a:pt x="131" y="12"/>
                  </a:cubicBezTo>
                  <a:cubicBezTo>
                    <a:pt x="191" y="24"/>
                    <a:pt x="202" y="108"/>
                    <a:pt x="202" y="16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4"/>
            <p:cNvSpPr/>
            <p:nvPr/>
          </p:nvSpPr>
          <p:spPr>
            <a:xfrm>
              <a:off x="8379228" y="1776772"/>
              <a:ext cx="12062" cy="16969"/>
            </a:xfrm>
            <a:custGeom>
              <a:rect b="b" l="l" r="r" t="t"/>
              <a:pathLst>
                <a:path extrusionOk="0" h="287" w="204">
                  <a:moveTo>
                    <a:pt x="203" y="179"/>
                  </a:moveTo>
                  <a:cubicBezTo>
                    <a:pt x="191" y="203"/>
                    <a:pt x="168" y="262"/>
                    <a:pt x="144" y="274"/>
                  </a:cubicBezTo>
                  <a:cubicBezTo>
                    <a:pt x="48" y="286"/>
                    <a:pt x="25" y="215"/>
                    <a:pt x="13" y="131"/>
                  </a:cubicBezTo>
                  <a:cubicBezTo>
                    <a:pt x="13" y="84"/>
                    <a:pt x="1" y="0"/>
                    <a:pt x="84" y="0"/>
                  </a:cubicBezTo>
                  <a:cubicBezTo>
                    <a:pt x="168" y="0"/>
                    <a:pt x="179" y="84"/>
                    <a:pt x="203" y="1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4"/>
            <p:cNvSpPr/>
            <p:nvPr/>
          </p:nvSpPr>
          <p:spPr>
            <a:xfrm>
              <a:off x="8505284" y="1946403"/>
              <a:ext cx="15491" cy="15550"/>
            </a:xfrm>
            <a:custGeom>
              <a:rect b="b" l="l" r="r" t="t"/>
              <a:pathLst>
                <a:path extrusionOk="0" h="263" w="262">
                  <a:moveTo>
                    <a:pt x="95" y="1"/>
                  </a:moveTo>
                  <a:cubicBezTo>
                    <a:pt x="191" y="13"/>
                    <a:pt x="226" y="96"/>
                    <a:pt x="250" y="179"/>
                  </a:cubicBezTo>
                  <a:cubicBezTo>
                    <a:pt x="262" y="227"/>
                    <a:pt x="238" y="263"/>
                    <a:pt x="191" y="263"/>
                  </a:cubicBezTo>
                  <a:cubicBezTo>
                    <a:pt x="83" y="263"/>
                    <a:pt x="60" y="168"/>
                    <a:pt x="24" y="96"/>
                  </a:cubicBezTo>
                  <a:cubicBezTo>
                    <a:pt x="0" y="37"/>
                    <a:pt x="48" y="25"/>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4"/>
            <p:cNvSpPr/>
            <p:nvPr/>
          </p:nvSpPr>
          <p:spPr>
            <a:xfrm>
              <a:off x="8148342" y="2154112"/>
              <a:ext cx="255597" cy="177434"/>
            </a:xfrm>
            <a:custGeom>
              <a:rect b="b" l="l" r="r" t="t"/>
              <a:pathLst>
                <a:path extrusionOk="0" h="3001" w="4323">
                  <a:moveTo>
                    <a:pt x="1" y="119"/>
                  </a:moveTo>
                  <a:cubicBezTo>
                    <a:pt x="132" y="0"/>
                    <a:pt x="203" y="12"/>
                    <a:pt x="286" y="12"/>
                  </a:cubicBezTo>
                  <a:cubicBezTo>
                    <a:pt x="1060" y="131"/>
                    <a:pt x="1798" y="322"/>
                    <a:pt x="2453" y="774"/>
                  </a:cubicBezTo>
                  <a:cubicBezTo>
                    <a:pt x="2775" y="1000"/>
                    <a:pt x="3120" y="1191"/>
                    <a:pt x="3453" y="1405"/>
                  </a:cubicBezTo>
                  <a:cubicBezTo>
                    <a:pt x="3989" y="1774"/>
                    <a:pt x="4180" y="2322"/>
                    <a:pt x="4323" y="3001"/>
                  </a:cubicBezTo>
                  <a:cubicBezTo>
                    <a:pt x="4084" y="2834"/>
                    <a:pt x="4073" y="2655"/>
                    <a:pt x="4013" y="2512"/>
                  </a:cubicBezTo>
                  <a:cubicBezTo>
                    <a:pt x="3846" y="2036"/>
                    <a:pt x="3549" y="1679"/>
                    <a:pt x="3096" y="1417"/>
                  </a:cubicBezTo>
                  <a:cubicBezTo>
                    <a:pt x="2703" y="1191"/>
                    <a:pt x="2322" y="941"/>
                    <a:pt x="1941" y="703"/>
                  </a:cubicBezTo>
                  <a:cubicBezTo>
                    <a:pt x="1536" y="453"/>
                    <a:pt x="1084" y="322"/>
                    <a:pt x="620" y="238"/>
                  </a:cubicBezTo>
                  <a:cubicBezTo>
                    <a:pt x="429" y="203"/>
                    <a:pt x="251" y="167"/>
                    <a:pt x="1" y="1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4"/>
            <p:cNvSpPr/>
            <p:nvPr/>
          </p:nvSpPr>
          <p:spPr>
            <a:xfrm>
              <a:off x="8777676" y="2243510"/>
              <a:ext cx="169038" cy="192925"/>
            </a:xfrm>
            <a:custGeom>
              <a:rect b="b" l="l" r="r" t="t"/>
              <a:pathLst>
                <a:path extrusionOk="0" h="3263" w="2859">
                  <a:moveTo>
                    <a:pt x="1" y="3203"/>
                  </a:moveTo>
                  <a:cubicBezTo>
                    <a:pt x="1060" y="2251"/>
                    <a:pt x="2108" y="1346"/>
                    <a:pt x="2727" y="0"/>
                  </a:cubicBezTo>
                  <a:cubicBezTo>
                    <a:pt x="2858" y="286"/>
                    <a:pt x="2739" y="465"/>
                    <a:pt x="2656" y="619"/>
                  </a:cubicBezTo>
                  <a:cubicBezTo>
                    <a:pt x="2430" y="1024"/>
                    <a:pt x="2168" y="1393"/>
                    <a:pt x="1858" y="1727"/>
                  </a:cubicBezTo>
                  <a:cubicBezTo>
                    <a:pt x="1441" y="2179"/>
                    <a:pt x="977" y="2596"/>
                    <a:pt x="525" y="3024"/>
                  </a:cubicBezTo>
                  <a:cubicBezTo>
                    <a:pt x="394" y="3132"/>
                    <a:pt x="251" y="3263"/>
                    <a:pt x="1" y="320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4"/>
            <p:cNvSpPr/>
            <p:nvPr/>
          </p:nvSpPr>
          <p:spPr>
            <a:xfrm>
              <a:off x="8762895" y="2185744"/>
              <a:ext cx="138057" cy="173946"/>
            </a:xfrm>
            <a:custGeom>
              <a:rect b="b" l="l" r="r" t="t"/>
              <a:pathLst>
                <a:path extrusionOk="0" h="2942" w="2335">
                  <a:moveTo>
                    <a:pt x="2334" y="1"/>
                  </a:moveTo>
                  <a:cubicBezTo>
                    <a:pt x="2275" y="334"/>
                    <a:pt x="2144" y="608"/>
                    <a:pt x="1977" y="870"/>
                  </a:cubicBezTo>
                  <a:cubicBezTo>
                    <a:pt x="1525" y="1585"/>
                    <a:pt x="965" y="2204"/>
                    <a:pt x="358" y="2787"/>
                  </a:cubicBezTo>
                  <a:cubicBezTo>
                    <a:pt x="322" y="2823"/>
                    <a:pt x="275" y="2858"/>
                    <a:pt x="215" y="2894"/>
                  </a:cubicBezTo>
                  <a:cubicBezTo>
                    <a:pt x="167" y="2930"/>
                    <a:pt x="108" y="2942"/>
                    <a:pt x="48" y="2894"/>
                  </a:cubicBezTo>
                  <a:cubicBezTo>
                    <a:pt x="1" y="2835"/>
                    <a:pt x="25" y="2775"/>
                    <a:pt x="60" y="2728"/>
                  </a:cubicBezTo>
                  <a:cubicBezTo>
                    <a:pt x="120" y="2656"/>
                    <a:pt x="191" y="2597"/>
                    <a:pt x="251" y="2537"/>
                  </a:cubicBezTo>
                  <a:cubicBezTo>
                    <a:pt x="1025" y="1835"/>
                    <a:pt x="1715" y="1073"/>
                    <a:pt x="2168" y="120"/>
                  </a:cubicBezTo>
                  <a:cubicBezTo>
                    <a:pt x="2180" y="84"/>
                    <a:pt x="2215" y="49"/>
                    <a:pt x="2239" y="13"/>
                  </a:cubicBezTo>
                  <a:cubicBezTo>
                    <a:pt x="2251" y="1"/>
                    <a:pt x="2275" y="13"/>
                    <a:pt x="23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4"/>
            <p:cNvSpPr/>
            <p:nvPr/>
          </p:nvSpPr>
          <p:spPr>
            <a:xfrm>
              <a:off x="8790388" y="2343432"/>
              <a:ext cx="147162" cy="141604"/>
            </a:xfrm>
            <a:custGeom>
              <a:rect b="b" l="l" r="r" t="t"/>
              <a:pathLst>
                <a:path extrusionOk="0" h="2395" w="2489">
                  <a:moveTo>
                    <a:pt x="2488" y="1"/>
                  </a:moveTo>
                  <a:cubicBezTo>
                    <a:pt x="2215" y="894"/>
                    <a:pt x="703" y="2323"/>
                    <a:pt x="0" y="2394"/>
                  </a:cubicBezTo>
                  <a:cubicBezTo>
                    <a:pt x="191" y="2144"/>
                    <a:pt x="476" y="2049"/>
                    <a:pt x="679" y="1870"/>
                  </a:cubicBezTo>
                  <a:cubicBezTo>
                    <a:pt x="905" y="1668"/>
                    <a:pt x="1155" y="1489"/>
                    <a:pt x="1357" y="1263"/>
                  </a:cubicBezTo>
                  <a:cubicBezTo>
                    <a:pt x="1548" y="1049"/>
                    <a:pt x="1750" y="834"/>
                    <a:pt x="1929" y="620"/>
                  </a:cubicBezTo>
                  <a:cubicBezTo>
                    <a:pt x="2107" y="406"/>
                    <a:pt x="2238" y="144"/>
                    <a:pt x="24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4"/>
            <p:cNvSpPr/>
            <p:nvPr/>
          </p:nvSpPr>
          <p:spPr>
            <a:xfrm>
              <a:off x="8754440" y="2091439"/>
              <a:ext cx="35298" cy="50729"/>
            </a:xfrm>
            <a:custGeom>
              <a:rect b="b" l="l" r="r" t="t"/>
              <a:pathLst>
                <a:path extrusionOk="0" h="858" w="597">
                  <a:moveTo>
                    <a:pt x="596" y="1"/>
                  </a:moveTo>
                  <a:cubicBezTo>
                    <a:pt x="537" y="382"/>
                    <a:pt x="287" y="632"/>
                    <a:pt x="1" y="858"/>
                  </a:cubicBezTo>
                  <a:cubicBezTo>
                    <a:pt x="108" y="513"/>
                    <a:pt x="394" y="286"/>
                    <a:pt x="596" y="1"/>
                  </a:cubicBezTo>
                  <a:close/>
                </a:path>
              </a:pathLst>
            </a:custGeom>
            <a:solidFill>
              <a:srgbClr val="57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4"/>
            <p:cNvSpPr/>
            <p:nvPr/>
          </p:nvSpPr>
          <p:spPr>
            <a:xfrm>
              <a:off x="8451775" y="2174510"/>
              <a:ext cx="156326" cy="213382"/>
            </a:xfrm>
            <a:custGeom>
              <a:rect b="b" l="l" r="r" t="t"/>
              <a:pathLst>
                <a:path extrusionOk="0" h="3609" w="2644">
                  <a:moveTo>
                    <a:pt x="0" y="0"/>
                  </a:moveTo>
                  <a:cubicBezTo>
                    <a:pt x="465" y="215"/>
                    <a:pt x="905" y="334"/>
                    <a:pt x="1369" y="405"/>
                  </a:cubicBezTo>
                  <a:cubicBezTo>
                    <a:pt x="1727" y="465"/>
                    <a:pt x="1989" y="643"/>
                    <a:pt x="2072" y="1024"/>
                  </a:cubicBezTo>
                  <a:cubicBezTo>
                    <a:pt x="2215" y="1822"/>
                    <a:pt x="2417" y="2596"/>
                    <a:pt x="2620" y="3382"/>
                  </a:cubicBezTo>
                  <a:cubicBezTo>
                    <a:pt x="2631" y="3453"/>
                    <a:pt x="2643" y="3525"/>
                    <a:pt x="2584" y="3608"/>
                  </a:cubicBezTo>
                  <a:cubicBezTo>
                    <a:pt x="2393" y="3537"/>
                    <a:pt x="2393" y="3358"/>
                    <a:pt x="2358" y="3215"/>
                  </a:cubicBezTo>
                  <a:cubicBezTo>
                    <a:pt x="2203" y="2596"/>
                    <a:pt x="2048" y="1977"/>
                    <a:pt x="1917" y="1358"/>
                  </a:cubicBezTo>
                  <a:cubicBezTo>
                    <a:pt x="1774" y="727"/>
                    <a:pt x="1727" y="667"/>
                    <a:pt x="1060" y="548"/>
                  </a:cubicBezTo>
                  <a:cubicBezTo>
                    <a:pt x="810" y="501"/>
                    <a:pt x="560" y="417"/>
                    <a:pt x="322" y="334"/>
                  </a:cubicBezTo>
                  <a:cubicBezTo>
                    <a:pt x="179" y="298"/>
                    <a:pt x="36" y="227"/>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4"/>
            <p:cNvSpPr/>
            <p:nvPr/>
          </p:nvSpPr>
          <p:spPr>
            <a:xfrm>
              <a:off x="8598880" y="2175929"/>
              <a:ext cx="66929" cy="270379"/>
            </a:xfrm>
            <a:custGeom>
              <a:rect b="b" l="l" r="r" t="t"/>
              <a:pathLst>
                <a:path extrusionOk="0" h="4573" w="1132">
                  <a:moveTo>
                    <a:pt x="84" y="0"/>
                  </a:moveTo>
                  <a:cubicBezTo>
                    <a:pt x="203" y="12"/>
                    <a:pt x="215" y="119"/>
                    <a:pt x="227" y="203"/>
                  </a:cubicBezTo>
                  <a:cubicBezTo>
                    <a:pt x="620" y="1643"/>
                    <a:pt x="786" y="3120"/>
                    <a:pt x="1132" y="4572"/>
                  </a:cubicBezTo>
                  <a:cubicBezTo>
                    <a:pt x="834" y="4167"/>
                    <a:pt x="1" y="405"/>
                    <a:pt x="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4"/>
            <p:cNvSpPr/>
            <p:nvPr/>
          </p:nvSpPr>
          <p:spPr>
            <a:xfrm>
              <a:off x="8420084" y="2125258"/>
              <a:ext cx="219709" cy="51439"/>
            </a:xfrm>
            <a:custGeom>
              <a:rect b="b" l="l" r="r" t="t"/>
              <a:pathLst>
                <a:path extrusionOk="0" h="870" w="3716">
                  <a:moveTo>
                    <a:pt x="0" y="0"/>
                  </a:moveTo>
                  <a:cubicBezTo>
                    <a:pt x="655" y="107"/>
                    <a:pt x="1215" y="405"/>
                    <a:pt x="1846" y="441"/>
                  </a:cubicBezTo>
                  <a:cubicBezTo>
                    <a:pt x="2477" y="464"/>
                    <a:pt x="3060" y="262"/>
                    <a:pt x="3715" y="191"/>
                  </a:cubicBezTo>
                  <a:cubicBezTo>
                    <a:pt x="3072" y="869"/>
                    <a:pt x="881" y="75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4"/>
            <p:cNvSpPr/>
            <p:nvPr/>
          </p:nvSpPr>
          <p:spPr>
            <a:xfrm>
              <a:off x="8650260" y="2169603"/>
              <a:ext cx="40205" cy="192925"/>
            </a:xfrm>
            <a:custGeom>
              <a:rect b="b" l="l" r="r" t="t"/>
              <a:pathLst>
                <a:path extrusionOk="0" h="3263" w="680">
                  <a:moveTo>
                    <a:pt x="322" y="0"/>
                  </a:moveTo>
                  <a:cubicBezTo>
                    <a:pt x="346" y="48"/>
                    <a:pt x="370" y="83"/>
                    <a:pt x="370" y="107"/>
                  </a:cubicBezTo>
                  <a:cubicBezTo>
                    <a:pt x="108" y="643"/>
                    <a:pt x="263" y="1179"/>
                    <a:pt x="370" y="1703"/>
                  </a:cubicBezTo>
                  <a:cubicBezTo>
                    <a:pt x="429" y="2024"/>
                    <a:pt x="525" y="2346"/>
                    <a:pt x="608" y="2679"/>
                  </a:cubicBezTo>
                  <a:cubicBezTo>
                    <a:pt x="644" y="2846"/>
                    <a:pt x="679" y="3024"/>
                    <a:pt x="596" y="3262"/>
                  </a:cubicBezTo>
                  <a:cubicBezTo>
                    <a:pt x="275" y="2381"/>
                    <a:pt x="25" y="1536"/>
                    <a:pt x="1" y="631"/>
                  </a:cubicBezTo>
                  <a:cubicBezTo>
                    <a:pt x="1" y="369"/>
                    <a:pt x="60" y="143"/>
                    <a:pt x="3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4"/>
            <p:cNvSpPr/>
            <p:nvPr/>
          </p:nvSpPr>
          <p:spPr>
            <a:xfrm>
              <a:off x="8349665" y="1857715"/>
              <a:ext cx="83839" cy="121857"/>
            </a:xfrm>
            <a:custGeom>
              <a:rect b="b" l="l" r="r" t="t"/>
              <a:pathLst>
                <a:path extrusionOk="0" h="2061" w="1418">
                  <a:moveTo>
                    <a:pt x="48" y="2060"/>
                  </a:moveTo>
                  <a:cubicBezTo>
                    <a:pt x="156" y="1668"/>
                    <a:pt x="465" y="1477"/>
                    <a:pt x="632" y="1167"/>
                  </a:cubicBezTo>
                  <a:cubicBezTo>
                    <a:pt x="310" y="858"/>
                    <a:pt x="1" y="525"/>
                    <a:pt x="48" y="1"/>
                  </a:cubicBezTo>
                  <a:cubicBezTo>
                    <a:pt x="167" y="13"/>
                    <a:pt x="215" y="120"/>
                    <a:pt x="227" y="203"/>
                  </a:cubicBezTo>
                  <a:cubicBezTo>
                    <a:pt x="298" y="525"/>
                    <a:pt x="501" y="739"/>
                    <a:pt x="727" y="941"/>
                  </a:cubicBezTo>
                  <a:cubicBezTo>
                    <a:pt x="989" y="1167"/>
                    <a:pt x="1227" y="1418"/>
                    <a:pt x="1418" y="1775"/>
                  </a:cubicBezTo>
                  <a:cubicBezTo>
                    <a:pt x="1120" y="1715"/>
                    <a:pt x="1025" y="1477"/>
                    <a:pt x="822" y="1358"/>
                  </a:cubicBezTo>
                  <a:cubicBezTo>
                    <a:pt x="537" y="1513"/>
                    <a:pt x="465" y="1929"/>
                    <a:pt x="48" y="206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4"/>
            <p:cNvSpPr/>
            <p:nvPr/>
          </p:nvSpPr>
          <p:spPr>
            <a:xfrm>
              <a:off x="8263815" y="1798589"/>
              <a:ext cx="55637" cy="34529"/>
            </a:xfrm>
            <a:custGeom>
              <a:rect b="b" l="l" r="r" t="t"/>
              <a:pathLst>
                <a:path extrusionOk="0" h="584" w="941">
                  <a:moveTo>
                    <a:pt x="941" y="60"/>
                  </a:moveTo>
                  <a:cubicBezTo>
                    <a:pt x="667" y="334"/>
                    <a:pt x="310" y="310"/>
                    <a:pt x="119" y="548"/>
                  </a:cubicBezTo>
                  <a:cubicBezTo>
                    <a:pt x="84" y="584"/>
                    <a:pt x="0" y="501"/>
                    <a:pt x="24" y="441"/>
                  </a:cubicBezTo>
                  <a:cubicBezTo>
                    <a:pt x="72" y="310"/>
                    <a:pt x="179" y="215"/>
                    <a:pt x="298" y="155"/>
                  </a:cubicBezTo>
                  <a:cubicBezTo>
                    <a:pt x="465" y="60"/>
                    <a:pt x="643" y="1"/>
                    <a:pt x="941" y="6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4"/>
            <p:cNvSpPr/>
            <p:nvPr/>
          </p:nvSpPr>
          <p:spPr>
            <a:xfrm>
              <a:off x="8287051" y="1832409"/>
              <a:ext cx="36657" cy="33110"/>
            </a:xfrm>
            <a:custGeom>
              <a:rect b="b" l="l" r="r" t="t"/>
              <a:pathLst>
                <a:path extrusionOk="0" h="560" w="620">
                  <a:moveTo>
                    <a:pt x="619" y="0"/>
                  </a:moveTo>
                  <a:cubicBezTo>
                    <a:pt x="536" y="250"/>
                    <a:pt x="369" y="405"/>
                    <a:pt x="167" y="524"/>
                  </a:cubicBezTo>
                  <a:cubicBezTo>
                    <a:pt x="131" y="548"/>
                    <a:pt x="72" y="560"/>
                    <a:pt x="36" y="512"/>
                  </a:cubicBezTo>
                  <a:cubicBezTo>
                    <a:pt x="12" y="476"/>
                    <a:pt x="0" y="429"/>
                    <a:pt x="36" y="393"/>
                  </a:cubicBezTo>
                  <a:cubicBezTo>
                    <a:pt x="226" y="250"/>
                    <a:pt x="357" y="36"/>
                    <a:pt x="6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4"/>
            <p:cNvSpPr/>
            <p:nvPr/>
          </p:nvSpPr>
          <p:spPr>
            <a:xfrm>
              <a:off x="8431318" y="2006948"/>
              <a:ext cx="21876" cy="51439"/>
            </a:xfrm>
            <a:custGeom>
              <a:rect b="b" l="l" r="r" t="t"/>
              <a:pathLst>
                <a:path extrusionOk="0" h="870" w="370">
                  <a:moveTo>
                    <a:pt x="72" y="870"/>
                  </a:moveTo>
                  <a:cubicBezTo>
                    <a:pt x="1" y="537"/>
                    <a:pt x="120" y="334"/>
                    <a:pt x="168" y="120"/>
                  </a:cubicBezTo>
                  <a:cubicBezTo>
                    <a:pt x="179" y="60"/>
                    <a:pt x="227" y="1"/>
                    <a:pt x="310" y="37"/>
                  </a:cubicBezTo>
                  <a:cubicBezTo>
                    <a:pt x="334" y="48"/>
                    <a:pt x="370" y="108"/>
                    <a:pt x="370" y="132"/>
                  </a:cubicBezTo>
                  <a:cubicBezTo>
                    <a:pt x="322" y="370"/>
                    <a:pt x="287" y="608"/>
                    <a:pt x="72" y="87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4"/>
            <p:cNvSpPr/>
            <p:nvPr/>
          </p:nvSpPr>
          <p:spPr>
            <a:xfrm>
              <a:off x="8648841" y="1928843"/>
              <a:ext cx="24714" cy="46531"/>
            </a:xfrm>
            <a:custGeom>
              <a:rect b="b" l="l" r="r" t="t"/>
              <a:pathLst>
                <a:path extrusionOk="0" h="787" w="418">
                  <a:moveTo>
                    <a:pt x="96" y="0"/>
                  </a:moveTo>
                  <a:cubicBezTo>
                    <a:pt x="287" y="191"/>
                    <a:pt x="346" y="369"/>
                    <a:pt x="406" y="548"/>
                  </a:cubicBezTo>
                  <a:cubicBezTo>
                    <a:pt x="418" y="619"/>
                    <a:pt x="418" y="715"/>
                    <a:pt x="346" y="750"/>
                  </a:cubicBezTo>
                  <a:cubicBezTo>
                    <a:pt x="263" y="786"/>
                    <a:pt x="215" y="715"/>
                    <a:pt x="191" y="631"/>
                  </a:cubicBezTo>
                  <a:cubicBezTo>
                    <a:pt x="144" y="453"/>
                    <a:pt x="1" y="286"/>
                    <a:pt x="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4"/>
            <p:cNvSpPr/>
            <p:nvPr/>
          </p:nvSpPr>
          <p:spPr>
            <a:xfrm>
              <a:off x="8320812" y="1924586"/>
              <a:ext cx="40915" cy="39496"/>
            </a:xfrm>
            <a:custGeom>
              <a:rect b="b" l="l" r="r" t="t"/>
              <a:pathLst>
                <a:path extrusionOk="0" h="668" w="692">
                  <a:moveTo>
                    <a:pt x="13" y="560"/>
                  </a:moveTo>
                  <a:cubicBezTo>
                    <a:pt x="96" y="334"/>
                    <a:pt x="286" y="215"/>
                    <a:pt x="453" y="72"/>
                  </a:cubicBezTo>
                  <a:cubicBezTo>
                    <a:pt x="501" y="36"/>
                    <a:pt x="560" y="1"/>
                    <a:pt x="620" y="48"/>
                  </a:cubicBezTo>
                  <a:cubicBezTo>
                    <a:pt x="691" y="120"/>
                    <a:pt x="632" y="191"/>
                    <a:pt x="572" y="239"/>
                  </a:cubicBezTo>
                  <a:cubicBezTo>
                    <a:pt x="405" y="370"/>
                    <a:pt x="310" y="668"/>
                    <a:pt x="1" y="54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4"/>
            <p:cNvSpPr/>
            <p:nvPr/>
          </p:nvSpPr>
          <p:spPr>
            <a:xfrm>
              <a:off x="8453135" y="2034441"/>
              <a:ext cx="23295" cy="43693"/>
            </a:xfrm>
            <a:custGeom>
              <a:rect b="b" l="l" r="r" t="t"/>
              <a:pathLst>
                <a:path extrusionOk="0" h="739" w="394">
                  <a:moveTo>
                    <a:pt x="334" y="0"/>
                  </a:moveTo>
                  <a:cubicBezTo>
                    <a:pt x="394" y="274"/>
                    <a:pt x="275" y="476"/>
                    <a:pt x="72" y="738"/>
                  </a:cubicBezTo>
                  <a:cubicBezTo>
                    <a:pt x="1" y="357"/>
                    <a:pt x="180" y="179"/>
                    <a:pt x="3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4"/>
            <p:cNvSpPr/>
            <p:nvPr/>
          </p:nvSpPr>
          <p:spPr>
            <a:xfrm>
              <a:off x="8408791" y="1985840"/>
              <a:ext cx="20516" cy="42274"/>
            </a:xfrm>
            <a:custGeom>
              <a:rect b="b" l="l" r="r" t="t"/>
              <a:pathLst>
                <a:path extrusionOk="0" h="715" w="347">
                  <a:moveTo>
                    <a:pt x="346" y="1"/>
                  </a:moveTo>
                  <a:cubicBezTo>
                    <a:pt x="334" y="322"/>
                    <a:pt x="227" y="513"/>
                    <a:pt x="37" y="715"/>
                  </a:cubicBezTo>
                  <a:cubicBezTo>
                    <a:pt x="1" y="417"/>
                    <a:pt x="37" y="310"/>
                    <a:pt x="3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4"/>
            <p:cNvSpPr/>
            <p:nvPr/>
          </p:nvSpPr>
          <p:spPr>
            <a:xfrm>
              <a:off x="8487665" y="2048513"/>
              <a:ext cx="19748" cy="38076"/>
            </a:xfrm>
            <a:custGeom>
              <a:rect b="b" l="l" r="r" t="t"/>
              <a:pathLst>
                <a:path extrusionOk="0" h="644" w="334">
                  <a:moveTo>
                    <a:pt x="203" y="0"/>
                  </a:moveTo>
                  <a:cubicBezTo>
                    <a:pt x="334" y="250"/>
                    <a:pt x="250" y="441"/>
                    <a:pt x="143" y="643"/>
                  </a:cubicBezTo>
                  <a:cubicBezTo>
                    <a:pt x="0" y="429"/>
                    <a:pt x="0" y="393"/>
                    <a:pt x="2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4"/>
            <p:cNvSpPr/>
            <p:nvPr/>
          </p:nvSpPr>
          <p:spPr>
            <a:xfrm>
              <a:off x="8278596" y="1773224"/>
              <a:ext cx="28912" cy="24714"/>
            </a:xfrm>
            <a:custGeom>
              <a:rect b="b" l="l" r="r" t="t"/>
              <a:pathLst>
                <a:path extrusionOk="0" h="418" w="489">
                  <a:moveTo>
                    <a:pt x="488" y="168"/>
                  </a:moveTo>
                  <a:cubicBezTo>
                    <a:pt x="453" y="287"/>
                    <a:pt x="119" y="418"/>
                    <a:pt x="36" y="346"/>
                  </a:cubicBezTo>
                  <a:cubicBezTo>
                    <a:pt x="12" y="322"/>
                    <a:pt x="0" y="287"/>
                    <a:pt x="0" y="263"/>
                  </a:cubicBezTo>
                  <a:cubicBezTo>
                    <a:pt x="24" y="132"/>
                    <a:pt x="346" y="1"/>
                    <a:pt x="453" y="84"/>
                  </a:cubicBezTo>
                  <a:cubicBezTo>
                    <a:pt x="465" y="96"/>
                    <a:pt x="476" y="132"/>
                    <a:pt x="488" y="16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4"/>
            <p:cNvSpPr/>
            <p:nvPr/>
          </p:nvSpPr>
          <p:spPr>
            <a:xfrm>
              <a:off x="8320812" y="1899990"/>
              <a:ext cx="21876" cy="27493"/>
            </a:xfrm>
            <a:custGeom>
              <a:rect b="b" l="l" r="r" t="t"/>
              <a:pathLst>
                <a:path extrusionOk="0" h="465" w="370">
                  <a:moveTo>
                    <a:pt x="370" y="107"/>
                  </a:moveTo>
                  <a:cubicBezTo>
                    <a:pt x="358" y="143"/>
                    <a:pt x="370" y="167"/>
                    <a:pt x="346" y="191"/>
                  </a:cubicBezTo>
                  <a:cubicBezTo>
                    <a:pt x="286" y="310"/>
                    <a:pt x="239" y="441"/>
                    <a:pt x="84" y="464"/>
                  </a:cubicBezTo>
                  <a:cubicBezTo>
                    <a:pt x="36" y="464"/>
                    <a:pt x="1" y="429"/>
                    <a:pt x="1" y="381"/>
                  </a:cubicBezTo>
                  <a:cubicBezTo>
                    <a:pt x="24" y="226"/>
                    <a:pt x="96" y="95"/>
                    <a:pt x="239" y="24"/>
                  </a:cubicBezTo>
                  <a:cubicBezTo>
                    <a:pt x="298" y="0"/>
                    <a:pt x="358" y="36"/>
                    <a:pt x="370" y="10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4"/>
            <p:cNvSpPr/>
            <p:nvPr/>
          </p:nvSpPr>
          <p:spPr>
            <a:xfrm>
              <a:off x="8584808" y="2060457"/>
              <a:ext cx="18329" cy="38076"/>
            </a:xfrm>
            <a:custGeom>
              <a:rect b="b" l="l" r="r" t="t"/>
              <a:pathLst>
                <a:path extrusionOk="0" h="644" w="310">
                  <a:moveTo>
                    <a:pt x="191" y="632"/>
                  </a:moveTo>
                  <a:cubicBezTo>
                    <a:pt x="0" y="405"/>
                    <a:pt x="0" y="405"/>
                    <a:pt x="24" y="1"/>
                  </a:cubicBezTo>
                  <a:cubicBezTo>
                    <a:pt x="215" y="203"/>
                    <a:pt x="310" y="394"/>
                    <a:pt x="191" y="64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4"/>
            <p:cNvSpPr/>
            <p:nvPr/>
          </p:nvSpPr>
          <p:spPr>
            <a:xfrm>
              <a:off x="8310938" y="1869717"/>
              <a:ext cx="27552" cy="28203"/>
            </a:xfrm>
            <a:custGeom>
              <a:rect b="b" l="l" r="r" t="t"/>
              <a:pathLst>
                <a:path extrusionOk="0" h="477" w="466">
                  <a:moveTo>
                    <a:pt x="72" y="476"/>
                  </a:moveTo>
                  <a:cubicBezTo>
                    <a:pt x="1" y="333"/>
                    <a:pt x="84" y="238"/>
                    <a:pt x="156" y="155"/>
                  </a:cubicBezTo>
                  <a:cubicBezTo>
                    <a:pt x="215" y="95"/>
                    <a:pt x="287" y="0"/>
                    <a:pt x="382" y="83"/>
                  </a:cubicBezTo>
                  <a:cubicBezTo>
                    <a:pt x="465" y="167"/>
                    <a:pt x="382" y="250"/>
                    <a:pt x="322" y="310"/>
                  </a:cubicBezTo>
                  <a:cubicBezTo>
                    <a:pt x="263" y="393"/>
                    <a:pt x="203" y="476"/>
                    <a:pt x="72" y="47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4"/>
            <p:cNvSpPr/>
            <p:nvPr/>
          </p:nvSpPr>
          <p:spPr>
            <a:xfrm>
              <a:off x="8284922" y="1737335"/>
              <a:ext cx="20457" cy="21167"/>
            </a:xfrm>
            <a:custGeom>
              <a:rect b="b" l="l" r="r" t="t"/>
              <a:pathLst>
                <a:path extrusionOk="0" h="358" w="346">
                  <a:moveTo>
                    <a:pt x="24" y="346"/>
                  </a:moveTo>
                  <a:cubicBezTo>
                    <a:pt x="24" y="298"/>
                    <a:pt x="0" y="263"/>
                    <a:pt x="12" y="251"/>
                  </a:cubicBezTo>
                  <a:cubicBezTo>
                    <a:pt x="72" y="132"/>
                    <a:pt x="131" y="1"/>
                    <a:pt x="298" y="13"/>
                  </a:cubicBezTo>
                  <a:cubicBezTo>
                    <a:pt x="310" y="13"/>
                    <a:pt x="346" y="60"/>
                    <a:pt x="334" y="84"/>
                  </a:cubicBezTo>
                  <a:cubicBezTo>
                    <a:pt x="310" y="263"/>
                    <a:pt x="215" y="358"/>
                    <a:pt x="24" y="3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4"/>
            <p:cNvSpPr/>
            <p:nvPr/>
          </p:nvSpPr>
          <p:spPr>
            <a:xfrm>
              <a:off x="8615080" y="2035801"/>
              <a:ext cx="13421" cy="14190"/>
            </a:xfrm>
            <a:custGeom>
              <a:rect b="b" l="l" r="r" t="t"/>
              <a:pathLst>
                <a:path extrusionOk="0" h="240" w="227">
                  <a:moveTo>
                    <a:pt x="227" y="156"/>
                  </a:moveTo>
                  <a:cubicBezTo>
                    <a:pt x="215" y="203"/>
                    <a:pt x="179" y="239"/>
                    <a:pt x="131" y="227"/>
                  </a:cubicBezTo>
                  <a:cubicBezTo>
                    <a:pt x="48" y="215"/>
                    <a:pt x="0" y="168"/>
                    <a:pt x="0" y="84"/>
                  </a:cubicBezTo>
                  <a:cubicBezTo>
                    <a:pt x="12" y="37"/>
                    <a:pt x="36" y="1"/>
                    <a:pt x="96" y="1"/>
                  </a:cubicBezTo>
                  <a:cubicBezTo>
                    <a:pt x="167" y="13"/>
                    <a:pt x="227" y="60"/>
                    <a:pt x="227" y="15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4"/>
            <p:cNvSpPr/>
            <p:nvPr/>
          </p:nvSpPr>
          <p:spPr>
            <a:xfrm>
              <a:off x="8141306" y="2396232"/>
              <a:ext cx="52858" cy="34588"/>
            </a:xfrm>
            <a:custGeom>
              <a:rect b="b" l="l" r="r" t="t"/>
              <a:pathLst>
                <a:path extrusionOk="0" h="585" w="894">
                  <a:moveTo>
                    <a:pt x="893" y="584"/>
                  </a:moveTo>
                  <a:cubicBezTo>
                    <a:pt x="560" y="465"/>
                    <a:pt x="334" y="203"/>
                    <a:pt x="1" y="25"/>
                  </a:cubicBezTo>
                  <a:cubicBezTo>
                    <a:pt x="393" y="1"/>
                    <a:pt x="536" y="84"/>
                    <a:pt x="893" y="58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4"/>
            <p:cNvSpPr/>
            <p:nvPr/>
          </p:nvSpPr>
          <p:spPr>
            <a:xfrm>
              <a:off x="8562991" y="2587740"/>
              <a:ext cx="24005" cy="29622"/>
            </a:xfrm>
            <a:custGeom>
              <a:rect b="b" l="l" r="r" t="t"/>
              <a:pathLst>
                <a:path extrusionOk="0" h="501" w="406">
                  <a:moveTo>
                    <a:pt x="393" y="250"/>
                  </a:moveTo>
                  <a:cubicBezTo>
                    <a:pt x="405" y="453"/>
                    <a:pt x="334" y="500"/>
                    <a:pt x="203" y="489"/>
                  </a:cubicBezTo>
                  <a:cubicBezTo>
                    <a:pt x="119" y="489"/>
                    <a:pt x="0" y="489"/>
                    <a:pt x="12" y="370"/>
                  </a:cubicBezTo>
                  <a:cubicBezTo>
                    <a:pt x="24" y="227"/>
                    <a:pt x="48" y="24"/>
                    <a:pt x="215" y="12"/>
                  </a:cubicBezTo>
                  <a:cubicBezTo>
                    <a:pt x="358" y="0"/>
                    <a:pt x="381" y="179"/>
                    <a:pt x="393" y="25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4"/>
            <p:cNvSpPr/>
            <p:nvPr/>
          </p:nvSpPr>
          <p:spPr>
            <a:xfrm>
              <a:off x="8471464" y="2562375"/>
              <a:ext cx="40205" cy="57115"/>
            </a:xfrm>
            <a:custGeom>
              <a:rect b="b" l="l" r="r" t="t"/>
              <a:pathLst>
                <a:path extrusionOk="0" h="966" w="680">
                  <a:moveTo>
                    <a:pt x="1" y="441"/>
                  </a:moveTo>
                  <a:cubicBezTo>
                    <a:pt x="1" y="96"/>
                    <a:pt x="60" y="1"/>
                    <a:pt x="251" y="25"/>
                  </a:cubicBezTo>
                  <a:cubicBezTo>
                    <a:pt x="489" y="60"/>
                    <a:pt x="679" y="287"/>
                    <a:pt x="643" y="501"/>
                  </a:cubicBezTo>
                  <a:cubicBezTo>
                    <a:pt x="620" y="644"/>
                    <a:pt x="524" y="751"/>
                    <a:pt x="405" y="822"/>
                  </a:cubicBezTo>
                  <a:cubicBezTo>
                    <a:pt x="155" y="965"/>
                    <a:pt x="60" y="918"/>
                    <a:pt x="12" y="632"/>
                  </a:cubicBezTo>
                  <a:cubicBezTo>
                    <a:pt x="1" y="560"/>
                    <a:pt x="1" y="477"/>
                    <a:pt x="1" y="44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4"/>
            <p:cNvSpPr/>
            <p:nvPr/>
          </p:nvSpPr>
          <p:spPr>
            <a:xfrm>
              <a:off x="8791748" y="2579285"/>
              <a:ext cx="28971" cy="40205"/>
            </a:xfrm>
            <a:custGeom>
              <a:rect b="b" l="l" r="r" t="t"/>
              <a:pathLst>
                <a:path extrusionOk="0" h="680" w="490">
                  <a:moveTo>
                    <a:pt x="287" y="1"/>
                  </a:moveTo>
                  <a:cubicBezTo>
                    <a:pt x="465" y="167"/>
                    <a:pt x="441" y="382"/>
                    <a:pt x="489" y="560"/>
                  </a:cubicBezTo>
                  <a:cubicBezTo>
                    <a:pt x="334" y="679"/>
                    <a:pt x="191" y="620"/>
                    <a:pt x="1" y="620"/>
                  </a:cubicBezTo>
                  <a:cubicBezTo>
                    <a:pt x="72" y="382"/>
                    <a:pt x="120" y="179"/>
                    <a:pt x="2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4"/>
            <p:cNvSpPr/>
            <p:nvPr/>
          </p:nvSpPr>
          <p:spPr>
            <a:xfrm>
              <a:off x="8650260" y="2714446"/>
              <a:ext cx="26843" cy="30331"/>
            </a:xfrm>
            <a:custGeom>
              <a:rect b="b" l="l" r="r" t="t"/>
              <a:pathLst>
                <a:path extrusionOk="0" h="513" w="454">
                  <a:moveTo>
                    <a:pt x="453" y="274"/>
                  </a:moveTo>
                  <a:cubicBezTo>
                    <a:pt x="441" y="441"/>
                    <a:pt x="346" y="501"/>
                    <a:pt x="215" y="513"/>
                  </a:cubicBezTo>
                  <a:cubicBezTo>
                    <a:pt x="60" y="513"/>
                    <a:pt x="1" y="417"/>
                    <a:pt x="13" y="274"/>
                  </a:cubicBezTo>
                  <a:cubicBezTo>
                    <a:pt x="13" y="143"/>
                    <a:pt x="13" y="1"/>
                    <a:pt x="179" y="12"/>
                  </a:cubicBezTo>
                  <a:cubicBezTo>
                    <a:pt x="334" y="24"/>
                    <a:pt x="429" y="120"/>
                    <a:pt x="453" y="27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4"/>
            <p:cNvSpPr/>
            <p:nvPr/>
          </p:nvSpPr>
          <p:spPr>
            <a:xfrm>
              <a:off x="8432737" y="2715156"/>
              <a:ext cx="21167" cy="31750"/>
            </a:xfrm>
            <a:custGeom>
              <a:rect b="b" l="l" r="r" t="t"/>
              <a:pathLst>
                <a:path extrusionOk="0" h="537" w="358">
                  <a:moveTo>
                    <a:pt x="13" y="262"/>
                  </a:moveTo>
                  <a:cubicBezTo>
                    <a:pt x="36" y="155"/>
                    <a:pt x="36" y="0"/>
                    <a:pt x="203" y="0"/>
                  </a:cubicBezTo>
                  <a:cubicBezTo>
                    <a:pt x="322" y="0"/>
                    <a:pt x="358" y="120"/>
                    <a:pt x="358" y="239"/>
                  </a:cubicBezTo>
                  <a:cubicBezTo>
                    <a:pt x="358" y="381"/>
                    <a:pt x="203" y="536"/>
                    <a:pt x="96" y="501"/>
                  </a:cubicBezTo>
                  <a:cubicBezTo>
                    <a:pt x="1" y="453"/>
                    <a:pt x="13" y="358"/>
                    <a:pt x="13" y="26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4"/>
            <p:cNvSpPr/>
            <p:nvPr/>
          </p:nvSpPr>
          <p:spPr>
            <a:xfrm>
              <a:off x="8482757" y="2578575"/>
              <a:ext cx="14131" cy="19807"/>
            </a:xfrm>
            <a:custGeom>
              <a:rect b="b" l="l" r="r" t="t"/>
              <a:pathLst>
                <a:path extrusionOk="0" h="335" w="239">
                  <a:moveTo>
                    <a:pt x="238" y="179"/>
                  </a:moveTo>
                  <a:cubicBezTo>
                    <a:pt x="226" y="263"/>
                    <a:pt x="191" y="334"/>
                    <a:pt x="107" y="334"/>
                  </a:cubicBezTo>
                  <a:cubicBezTo>
                    <a:pt x="0" y="334"/>
                    <a:pt x="12" y="239"/>
                    <a:pt x="12" y="167"/>
                  </a:cubicBezTo>
                  <a:cubicBezTo>
                    <a:pt x="12" y="96"/>
                    <a:pt x="12" y="1"/>
                    <a:pt x="119" y="13"/>
                  </a:cubicBezTo>
                  <a:cubicBezTo>
                    <a:pt x="202" y="24"/>
                    <a:pt x="238" y="96"/>
                    <a:pt x="238" y="1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5" name="Google Shape;1755;p44"/>
          <p:cNvSpPr txBox="1"/>
          <p:nvPr/>
        </p:nvSpPr>
        <p:spPr>
          <a:xfrm>
            <a:off x="930800" y="3365000"/>
            <a:ext cx="996300" cy="44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chemeClr val="accent1"/>
                </a:solidFill>
                <a:latin typeface="Suez One"/>
                <a:ea typeface="Suez One"/>
                <a:cs typeface="Suez One"/>
                <a:sym typeface="Suez One"/>
              </a:rPr>
              <a:t>Helen</a:t>
            </a:r>
            <a:endParaRPr b="1" sz="1700">
              <a:solidFill>
                <a:schemeClr val="accent1"/>
              </a:solidFill>
              <a:latin typeface="Suez One"/>
              <a:ea typeface="Suez One"/>
              <a:cs typeface="Suez One"/>
              <a:sym typeface="Suez One"/>
            </a:endParaRPr>
          </a:p>
        </p:txBody>
      </p:sp>
      <p:cxnSp>
        <p:nvCxnSpPr>
          <p:cNvPr id="1756" name="Google Shape;1756;p44"/>
          <p:cNvCxnSpPr/>
          <p:nvPr/>
        </p:nvCxnSpPr>
        <p:spPr>
          <a:xfrm>
            <a:off x="1763250" y="3589250"/>
            <a:ext cx="602700" cy="0"/>
          </a:xfrm>
          <a:prstGeom prst="straightConnector1">
            <a:avLst/>
          </a:prstGeom>
          <a:noFill/>
          <a:ln cap="flat" cmpd="sng" w="19050">
            <a:solidFill>
              <a:schemeClr val="dk1"/>
            </a:solidFill>
            <a:prstDash val="solid"/>
            <a:round/>
            <a:headEnd len="med" w="med" type="triangle"/>
            <a:tailEnd len="med" w="med" type="triangle"/>
          </a:ln>
        </p:spPr>
      </p:cxnSp>
      <p:cxnSp>
        <p:nvCxnSpPr>
          <p:cNvPr id="1757" name="Google Shape;1757;p44"/>
          <p:cNvCxnSpPr/>
          <p:nvPr/>
        </p:nvCxnSpPr>
        <p:spPr>
          <a:xfrm>
            <a:off x="1763250" y="5017588"/>
            <a:ext cx="602700" cy="0"/>
          </a:xfrm>
          <a:prstGeom prst="straightConnector1">
            <a:avLst/>
          </a:prstGeom>
          <a:noFill/>
          <a:ln cap="flat" cmpd="sng" w="19050">
            <a:solidFill>
              <a:schemeClr val="dk1"/>
            </a:solidFill>
            <a:prstDash val="solid"/>
            <a:round/>
            <a:headEnd len="med" w="med" type="triangle"/>
            <a:tailEnd len="med" w="med" type="triangle"/>
          </a:ln>
        </p:spPr>
      </p:cxnSp>
      <p:sp>
        <p:nvSpPr>
          <p:cNvPr id="1758" name="Google Shape;1758;p44"/>
          <p:cNvSpPr txBox="1"/>
          <p:nvPr/>
        </p:nvSpPr>
        <p:spPr>
          <a:xfrm>
            <a:off x="931150" y="4788075"/>
            <a:ext cx="851100" cy="44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chemeClr val="accent1"/>
                </a:solidFill>
                <a:latin typeface="Suez One"/>
                <a:ea typeface="Suez One"/>
                <a:cs typeface="Suez One"/>
                <a:sym typeface="Suez One"/>
              </a:rPr>
              <a:t>Lando</a:t>
            </a:r>
            <a:endParaRPr b="1" sz="1700">
              <a:solidFill>
                <a:schemeClr val="accent1"/>
              </a:solidFill>
              <a:latin typeface="Suez One"/>
              <a:ea typeface="Suez One"/>
              <a:cs typeface="Suez One"/>
              <a:sym typeface="Suez One"/>
            </a:endParaRPr>
          </a:p>
        </p:txBody>
      </p:sp>
      <p:sp>
        <p:nvSpPr>
          <p:cNvPr id="1759" name="Google Shape;1759;p44"/>
          <p:cNvSpPr txBox="1"/>
          <p:nvPr/>
        </p:nvSpPr>
        <p:spPr>
          <a:xfrm>
            <a:off x="2603650" y="3371925"/>
            <a:ext cx="1084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rvo"/>
                <a:ea typeface="Arvo"/>
                <a:cs typeface="Arvo"/>
                <a:sym typeface="Arvo"/>
              </a:rPr>
              <a:t>Front-</a:t>
            </a:r>
            <a:r>
              <a:rPr lang="en">
                <a:latin typeface="Arvo"/>
                <a:ea typeface="Arvo"/>
                <a:cs typeface="Arvo"/>
                <a:sym typeface="Arvo"/>
              </a:rPr>
              <a:t>end styling</a:t>
            </a:r>
            <a:r>
              <a:rPr lang="en">
                <a:latin typeface="Arvo"/>
                <a:ea typeface="Arvo"/>
                <a:cs typeface="Arvo"/>
                <a:sym typeface="Arvo"/>
              </a:rPr>
              <a:t>, back-end quiz.js,  &amp; presentation </a:t>
            </a:r>
            <a:endParaRPr>
              <a:latin typeface="Arvo"/>
              <a:ea typeface="Arvo"/>
              <a:cs typeface="Arvo"/>
              <a:sym typeface="Arvo"/>
            </a:endParaRPr>
          </a:p>
        </p:txBody>
      </p:sp>
      <p:sp>
        <p:nvSpPr>
          <p:cNvPr id="1760" name="Google Shape;1760;p44"/>
          <p:cNvSpPr txBox="1"/>
          <p:nvPr/>
        </p:nvSpPr>
        <p:spPr>
          <a:xfrm>
            <a:off x="2608175" y="4826000"/>
            <a:ext cx="1084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rvo"/>
                <a:ea typeface="Arvo"/>
                <a:cs typeface="Arvo"/>
                <a:sym typeface="Arvo"/>
              </a:rPr>
              <a:t>Front-</a:t>
            </a:r>
            <a:r>
              <a:rPr lang="en">
                <a:latin typeface="Arvo"/>
                <a:ea typeface="Arvo"/>
                <a:cs typeface="Arvo"/>
                <a:sym typeface="Arvo"/>
              </a:rPr>
              <a:t>end styling</a:t>
            </a:r>
            <a:r>
              <a:rPr lang="en">
                <a:latin typeface="Arvo"/>
                <a:ea typeface="Arvo"/>
                <a:cs typeface="Arvo"/>
                <a:sym typeface="Arvo"/>
              </a:rPr>
              <a:t>, back-end seeds and schema, &amp; presentation </a:t>
            </a:r>
            <a:endParaRPr>
              <a:latin typeface="Arvo"/>
              <a:ea typeface="Arvo"/>
              <a:cs typeface="Arvo"/>
              <a:sym typeface="Arv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64" name="Shape 1764"/>
        <p:cNvGrpSpPr/>
        <p:nvPr/>
      </p:nvGrpSpPr>
      <p:grpSpPr>
        <a:xfrm>
          <a:off x="0" y="0"/>
          <a:ext cx="0" cy="0"/>
          <a:chOff x="0" y="0"/>
          <a:chExt cx="0" cy="0"/>
        </a:xfrm>
      </p:grpSpPr>
      <p:sp>
        <p:nvSpPr>
          <p:cNvPr id="1765" name="Google Shape;1765;p45"/>
          <p:cNvSpPr txBox="1"/>
          <p:nvPr>
            <p:ph type="title"/>
          </p:nvPr>
        </p:nvSpPr>
        <p:spPr>
          <a:xfrm>
            <a:off x="3848100" y="1493100"/>
            <a:ext cx="2995800" cy="143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Develop-</a:t>
            </a:r>
            <a:endParaRPr/>
          </a:p>
          <a:p>
            <a:pPr indent="0" lvl="0" marL="0" rtl="0" algn="ctr">
              <a:spcBef>
                <a:spcPts val="0"/>
              </a:spcBef>
              <a:spcAft>
                <a:spcPts val="0"/>
              </a:spcAft>
              <a:buNone/>
            </a:pPr>
            <a:r>
              <a:rPr lang="en"/>
              <a:t>ment</a:t>
            </a:r>
            <a:endParaRPr>
              <a:solidFill>
                <a:schemeClr val="accent1"/>
              </a:solidFill>
            </a:endParaRPr>
          </a:p>
        </p:txBody>
      </p:sp>
      <p:sp>
        <p:nvSpPr>
          <p:cNvPr id="1766" name="Google Shape;1766;p45"/>
          <p:cNvSpPr txBox="1"/>
          <p:nvPr/>
        </p:nvSpPr>
        <p:spPr>
          <a:xfrm flipH="1">
            <a:off x="7565706" y="1445850"/>
            <a:ext cx="2715600" cy="76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rvo"/>
                <a:ea typeface="Arvo"/>
                <a:cs typeface="Arvo"/>
                <a:sym typeface="Arvo"/>
              </a:rPr>
              <a:t>Emailing customers a receipt after purchase.</a:t>
            </a:r>
            <a:endParaRPr sz="2000">
              <a:solidFill>
                <a:schemeClr val="dk1"/>
              </a:solidFill>
              <a:latin typeface="Arvo"/>
              <a:ea typeface="Arvo"/>
              <a:cs typeface="Arvo"/>
              <a:sym typeface="Arvo"/>
            </a:endParaRPr>
          </a:p>
          <a:p>
            <a:pPr indent="0" lvl="0" marL="0" rtl="0" algn="ctr">
              <a:spcBef>
                <a:spcPts val="0"/>
              </a:spcBef>
              <a:spcAft>
                <a:spcPts val="0"/>
              </a:spcAft>
              <a:buNone/>
            </a:pPr>
            <a:r>
              <a:t/>
            </a:r>
            <a:endParaRPr sz="2000">
              <a:solidFill>
                <a:schemeClr val="dk1"/>
              </a:solidFill>
              <a:latin typeface="Arvo"/>
              <a:ea typeface="Arvo"/>
              <a:cs typeface="Arvo"/>
              <a:sym typeface="Arvo"/>
            </a:endParaRPr>
          </a:p>
        </p:txBody>
      </p:sp>
      <p:sp>
        <p:nvSpPr>
          <p:cNvPr id="1767" name="Google Shape;1767;p45"/>
          <p:cNvSpPr txBox="1"/>
          <p:nvPr/>
        </p:nvSpPr>
        <p:spPr>
          <a:xfrm flipH="1">
            <a:off x="7568881" y="775350"/>
            <a:ext cx="2715600" cy="67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accent1"/>
                </a:solidFill>
                <a:latin typeface="Suez One"/>
                <a:ea typeface="Suez One"/>
                <a:cs typeface="Suez One"/>
                <a:sym typeface="Suez One"/>
              </a:rPr>
              <a:t>Automations</a:t>
            </a:r>
            <a:endParaRPr sz="2800">
              <a:solidFill>
                <a:schemeClr val="accent1"/>
              </a:solidFill>
              <a:latin typeface="Suez One"/>
              <a:ea typeface="Suez One"/>
              <a:cs typeface="Suez One"/>
              <a:sym typeface="Suez One"/>
            </a:endParaRPr>
          </a:p>
        </p:txBody>
      </p:sp>
      <p:sp>
        <p:nvSpPr>
          <p:cNvPr id="1768" name="Google Shape;1768;p45"/>
          <p:cNvSpPr txBox="1"/>
          <p:nvPr/>
        </p:nvSpPr>
        <p:spPr>
          <a:xfrm flipH="1">
            <a:off x="7568875" y="2925900"/>
            <a:ext cx="2715600" cy="49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accent1"/>
                </a:solidFill>
                <a:latin typeface="Suez One"/>
                <a:ea typeface="Suez One"/>
                <a:cs typeface="Suez One"/>
                <a:sym typeface="Suez One"/>
              </a:rPr>
              <a:t>Payment Methods</a:t>
            </a:r>
            <a:endParaRPr sz="2800">
              <a:solidFill>
                <a:schemeClr val="accent1"/>
              </a:solidFill>
              <a:latin typeface="Suez One"/>
              <a:ea typeface="Suez One"/>
              <a:cs typeface="Suez One"/>
              <a:sym typeface="Suez One"/>
            </a:endParaRPr>
          </a:p>
        </p:txBody>
      </p:sp>
      <p:sp>
        <p:nvSpPr>
          <p:cNvPr id="1769" name="Google Shape;1769;p45"/>
          <p:cNvSpPr txBox="1"/>
          <p:nvPr/>
        </p:nvSpPr>
        <p:spPr>
          <a:xfrm flipH="1">
            <a:off x="410706" y="3397500"/>
            <a:ext cx="2715600" cy="76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Arvo"/>
                <a:ea typeface="Arvo"/>
                <a:cs typeface="Arvo"/>
                <a:sym typeface="Arvo"/>
              </a:rPr>
              <a:t>We would like to add a forum for travellers to chat and share adventure stories.</a:t>
            </a:r>
            <a:endParaRPr sz="2000">
              <a:solidFill>
                <a:schemeClr val="dk1"/>
              </a:solidFill>
              <a:latin typeface="Arvo"/>
              <a:ea typeface="Arvo"/>
              <a:cs typeface="Arvo"/>
              <a:sym typeface="Arvo"/>
            </a:endParaRPr>
          </a:p>
          <a:p>
            <a:pPr indent="0" lvl="0" marL="0" rtl="0" algn="ctr">
              <a:spcBef>
                <a:spcPts val="0"/>
              </a:spcBef>
              <a:spcAft>
                <a:spcPts val="0"/>
              </a:spcAft>
              <a:buNone/>
            </a:pPr>
            <a:r>
              <a:t/>
            </a:r>
            <a:endParaRPr sz="2000">
              <a:solidFill>
                <a:schemeClr val="dk1"/>
              </a:solidFill>
              <a:latin typeface="Arvo"/>
              <a:ea typeface="Arvo"/>
              <a:cs typeface="Arvo"/>
              <a:sym typeface="Arvo"/>
            </a:endParaRPr>
          </a:p>
        </p:txBody>
      </p:sp>
      <p:sp>
        <p:nvSpPr>
          <p:cNvPr id="1770" name="Google Shape;1770;p45"/>
          <p:cNvSpPr txBox="1"/>
          <p:nvPr/>
        </p:nvSpPr>
        <p:spPr>
          <a:xfrm flipH="1">
            <a:off x="529706" y="2753263"/>
            <a:ext cx="2715600" cy="67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accent1"/>
                </a:solidFill>
                <a:latin typeface="Suez One"/>
                <a:ea typeface="Suez One"/>
                <a:cs typeface="Suez One"/>
                <a:sym typeface="Suez One"/>
              </a:rPr>
              <a:t>Forum	</a:t>
            </a:r>
            <a:endParaRPr sz="2800">
              <a:solidFill>
                <a:schemeClr val="accent1"/>
              </a:solidFill>
              <a:latin typeface="Suez One"/>
              <a:ea typeface="Suez One"/>
              <a:cs typeface="Suez One"/>
              <a:sym typeface="Suez One"/>
            </a:endParaRPr>
          </a:p>
        </p:txBody>
      </p:sp>
      <p:grpSp>
        <p:nvGrpSpPr>
          <p:cNvPr id="1771" name="Google Shape;1771;p45"/>
          <p:cNvGrpSpPr/>
          <p:nvPr/>
        </p:nvGrpSpPr>
        <p:grpSpPr>
          <a:xfrm>
            <a:off x="4557312" y="3721940"/>
            <a:ext cx="1699555" cy="1956385"/>
            <a:chOff x="3677725" y="4600875"/>
            <a:chExt cx="1794104" cy="2065222"/>
          </a:xfrm>
        </p:grpSpPr>
        <p:sp>
          <p:nvSpPr>
            <p:cNvPr id="1772" name="Google Shape;1772;p45"/>
            <p:cNvSpPr/>
            <p:nvPr/>
          </p:nvSpPr>
          <p:spPr>
            <a:xfrm>
              <a:off x="3677725" y="4600875"/>
              <a:ext cx="1794104" cy="2065222"/>
            </a:xfrm>
            <a:custGeom>
              <a:rect b="b" l="l" r="r" t="t"/>
              <a:pathLst>
                <a:path extrusionOk="0" h="25945" w="22539">
                  <a:moveTo>
                    <a:pt x="619" y="19479"/>
                  </a:moveTo>
                  <a:cubicBezTo>
                    <a:pt x="441" y="19288"/>
                    <a:pt x="107" y="19396"/>
                    <a:pt x="95" y="19050"/>
                  </a:cubicBezTo>
                  <a:cubicBezTo>
                    <a:pt x="83" y="18753"/>
                    <a:pt x="214" y="18598"/>
                    <a:pt x="512" y="18491"/>
                  </a:cubicBezTo>
                  <a:cubicBezTo>
                    <a:pt x="238" y="18407"/>
                    <a:pt x="191" y="18241"/>
                    <a:pt x="191" y="18003"/>
                  </a:cubicBezTo>
                  <a:cubicBezTo>
                    <a:pt x="191" y="17776"/>
                    <a:pt x="274" y="17634"/>
                    <a:pt x="500" y="17586"/>
                  </a:cubicBezTo>
                  <a:cubicBezTo>
                    <a:pt x="560" y="17574"/>
                    <a:pt x="607" y="17514"/>
                    <a:pt x="607" y="17443"/>
                  </a:cubicBezTo>
                  <a:cubicBezTo>
                    <a:pt x="607" y="17372"/>
                    <a:pt x="536" y="17360"/>
                    <a:pt x="488" y="17336"/>
                  </a:cubicBezTo>
                  <a:cubicBezTo>
                    <a:pt x="131" y="17181"/>
                    <a:pt x="83" y="16907"/>
                    <a:pt x="369" y="16657"/>
                  </a:cubicBezTo>
                  <a:cubicBezTo>
                    <a:pt x="441" y="16598"/>
                    <a:pt x="548" y="16598"/>
                    <a:pt x="595" y="16467"/>
                  </a:cubicBezTo>
                  <a:cubicBezTo>
                    <a:pt x="488" y="16300"/>
                    <a:pt x="202" y="16217"/>
                    <a:pt x="286" y="15907"/>
                  </a:cubicBezTo>
                  <a:cubicBezTo>
                    <a:pt x="357" y="15669"/>
                    <a:pt x="500" y="15526"/>
                    <a:pt x="703" y="15455"/>
                  </a:cubicBezTo>
                  <a:cubicBezTo>
                    <a:pt x="679" y="15324"/>
                    <a:pt x="595" y="15312"/>
                    <a:pt x="536" y="15276"/>
                  </a:cubicBezTo>
                  <a:cubicBezTo>
                    <a:pt x="226" y="15074"/>
                    <a:pt x="191" y="14907"/>
                    <a:pt x="417" y="14609"/>
                  </a:cubicBezTo>
                  <a:cubicBezTo>
                    <a:pt x="536" y="14455"/>
                    <a:pt x="607" y="14371"/>
                    <a:pt x="417" y="14205"/>
                  </a:cubicBezTo>
                  <a:cubicBezTo>
                    <a:pt x="202" y="14002"/>
                    <a:pt x="214" y="13812"/>
                    <a:pt x="417" y="13585"/>
                  </a:cubicBezTo>
                  <a:cubicBezTo>
                    <a:pt x="572" y="13419"/>
                    <a:pt x="548" y="13335"/>
                    <a:pt x="369" y="13240"/>
                  </a:cubicBezTo>
                  <a:cubicBezTo>
                    <a:pt x="0" y="13038"/>
                    <a:pt x="0" y="12788"/>
                    <a:pt x="345" y="12585"/>
                  </a:cubicBezTo>
                  <a:cubicBezTo>
                    <a:pt x="595" y="12442"/>
                    <a:pt x="595" y="12419"/>
                    <a:pt x="417" y="12192"/>
                  </a:cubicBezTo>
                  <a:cubicBezTo>
                    <a:pt x="238" y="11978"/>
                    <a:pt x="238" y="11823"/>
                    <a:pt x="417" y="11597"/>
                  </a:cubicBezTo>
                  <a:cubicBezTo>
                    <a:pt x="476" y="11526"/>
                    <a:pt x="536" y="11466"/>
                    <a:pt x="583" y="11418"/>
                  </a:cubicBezTo>
                  <a:cubicBezTo>
                    <a:pt x="595" y="11335"/>
                    <a:pt x="572" y="11299"/>
                    <a:pt x="536" y="11276"/>
                  </a:cubicBezTo>
                  <a:cubicBezTo>
                    <a:pt x="214" y="11014"/>
                    <a:pt x="202" y="10942"/>
                    <a:pt x="464" y="10633"/>
                  </a:cubicBezTo>
                  <a:cubicBezTo>
                    <a:pt x="679" y="10383"/>
                    <a:pt x="679" y="10371"/>
                    <a:pt x="441" y="10168"/>
                  </a:cubicBezTo>
                  <a:cubicBezTo>
                    <a:pt x="95" y="9883"/>
                    <a:pt x="107" y="9728"/>
                    <a:pt x="488" y="9502"/>
                  </a:cubicBezTo>
                  <a:cubicBezTo>
                    <a:pt x="524" y="9478"/>
                    <a:pt x="560" y="9454"/>
                    <a:pt x="619" y="9430"/>
                  </a:cubicBezTo>
                  <a:cubicBezTo>
                    <a:pt x="536" y="9252"/>
                    <a:pt x="298" y="9192"/>
                    <a:pt x="286" y="8966"/>
                  </a:cubicBezTo>
                  <a:cubicBezTo>
                    <a:pt x="262" y="8751"/>
                    <a:pt x="322" y="8585"/>
                    <a:pt x="500" y="8490"/>
                  </a:cubicBezTo>
                  <a:cubicBezTo>
                    <a:pt x="500" y="8370"/>
                    <a:pt x="417" y="8347"/>
                    <a:pt x="369" y="8299"/>
                  </a:cubicBezTo>
                  <a:cubicBezTo>
                    <a:pt x="131" y="8085"/>
                    <a:pt x="119" y="7906"/>
                    <a:pt x="357" y="7644"/>
                  </a:cubicBezTo>
                  <a:cubicBezTo>
                    <a:pt x="488" y="7501"/>
                    <a:pt x="583" y="7418"/>
                    <a:pt x="381" y="7216"/>
                  </a:cubicBezTo>
                  <a:cubicBezTo>
                    <a:pt x="155" y="7013"/>
                    <a:pt x="262" y="6692"/>
                    <a:pt x="548" y="6561"/>
                  </a:cubicBezTo>
                  <a:cubicBezTo>
                    <a:pt x="631" y="6513"/>
                    <a:pt x="714" y="6465"/>
                    <a:pt x="703" y="6358"/>
                  </a:cubicBezTo>
                  <a:cubicBezTo>
                    <a:pt x="679" y="6263"/>
                    <a:pt x="583" y="6239"/>
                    <a:pt x="500" y="6204"/>
                  </a:cubicBezTo>
                  <a:cubicBezTo>
                    <a:pt x="214" y="6108"/>
                    <a:pt x="167" y="6013"/>
                    <a:pt x="191" y="5751"/>
                  </a:cubicBezTo>
                  <a:cubicBezTo>
                    <a:pt x="202" y="5584"/>
                    <a:pt x="345" y="5549"/>
                    <a:pt x="453" y="5477"/>
                  </a:cubicBezTo>
                  <a:cubicBezTo>
                    <a:pt x="667" y="5334"/>
                    <a:pt x="667" y="5299"/>
                    <a:pt x="476" y="5120"/>
                  </a:cubicBezTo>
                  <a:cubicBezTo>
                    <a:pt x="191" y="4846"/>
                    <a:pt x="202" y="4656"/>
                    <a:pt x="548" y="4465"/>
                  </a:cubicBezTo>
                  <a:cubicBezTo>
                    <a:pt x="607" y="4430"/>
                    <a:pt x="691" y="4394"/>
                    <a:pt x="691" y="4322"/>
                  </a:cubicBezTo>
                  <a:cubicBezTo>
                    <a:pt x="703" y="4215"/>
                    <a:pt x="607" y="4227"/>
                    <a:pt x="536" y="4191"/>
                  </a:cubicBezTo>
                  <a:cubicBezTo>
                    <a:pt x="226" y="4060"/>
                    <a:pt x="179" y="3787"/>
                    <a:pt x="441" y="3572"/>
                  </a:cubicBezTo>
                  <a:cubicBezTo>
                    <a:pt x="488" y="3537"/>
                    <a:pt x="548" y="3513"/>
                    <a:pt x="583" y="3477"/>
                  </a:cubicBezTo>
                  <a:cubicBezTo>
                    <a:pt x="774" y="3310"/>
                    <a:pt x="762" y="3239"/>
                    <a:pt x="536" y="3108"/>
                  </a:cubicBezTo>
                  <a:cubicBezTo>
                    <a:pt x="202" y="2917"/>
                    <a:pt x="179" y="2679"/>
                    <a:pt x="476" y="2477"/>
                  </a:cubicBezTo>
                  <a:cubicBezTo>
                    <a:pt x="703" y="2310"/>
                    <a:pt x="714" y="2215"/>
                    <a:pt x="453" y="2120"/>
                  </a:cubicBezTo>
                  <a:cubicBezTo>
                    <a:pt x="226" y="2036"/>
                    <a:pt x="179" y="1893"/>
                    <a:pt x="191" y="1703"/>
                  </a:cubicBezTo>
                  <a:cubicBezTo>
                    <a:pt x="191" y="1584"/>
                    <a:pt x="238" y="1512"/>
                    <a:pt x="345" y="1453"/>
                  </a:cubicBezTo>
                  <a:cubicBezTo>
                    <a:pt x="595" y="1310"/>
                    <a:pt x="583" y="1286"/>
                    <a:pt x="357" y="1096"/>
                  </a:cubicBezTo>
                  <a:cubicBezTo>
                    <a:pt x="274" y="1012"/>
                    <a:pt x="191" y="953"/>
                    <a:pt x="214" y="834"/>
                  </a:cubicBezTo>
                  <a:cubicBezTo>
                    <a:pt x="262" y="489"/>
                    <a:pt x="583" y="369"/>
                    <a:pt x="774" y="155"/>
                  </a:cubicBezTo>
                  <a:cubicBezTo>
                    <a:pt x="917" y="0"/>
                    <a:pt x="1179" y="84"/>
                    <a:pt x="1393" y="108"/>
                  </a:cubicBezTo>
                  <a:cubicBezTo>
                    <a:pt x="1405" y="108"/>
                    <a:pt x="1429" y="119"/>
                    <a:pt x="1429" y="131"/>
                  </a:cubicBezTo>
                  <a:cubicBezTo>
                    <a:pt x="1572" y="524"/>
                    <a:pt x="1810" y="369"/>
                    <a:pt x="2096" y="286"/>
                  </a:cubicBezTo>
                  <a:cubicBezTo>
                    <a:pt x="2298" y="227"/>
                    <a:pt x="2584" y="179"/>
                    <a:pt x="2750" y="453"/>
                  </a:cubicBezTo>
                  <a:cubicBezTo>
                    <a:pt x="2822" y="548"/>
                    <a:pt x="2893" y="500"/>
                    <a:pt x="2977" y="453"/>
                  </a:cubicBezTo>
                  <a:cubicBezTo>
                    <a:pt x="3405" y="179"/>
                    <a:pt x="3667" y="191"/>
                    <a:pt x="4024" y="489"/>
                  </a:cubicBezTo>
                  <a:cubicBezTo>
                    <a:pt x="4382" y="203"/>
                    <a:pt x="4655" y="179"/>
                    <a:pt x="5072" y="453"/>
                  </a:cubicBezTo>
                  <a:cubicBezTo>
                    <a:pt x="5179" y="512"/>
                    <a:pt x="5239" y="524"/>
                    <a:pt x="5346" y="441"/>
                  </a:cubicBezTo>
                  <a:cubicBezTo>
                    <a:pt x="5656" y="203"/>
                    <a:pt x="6108" y="191"/>
                    <a:pt x="6370" y="417"/>
                  </a:cubicBezTo>
                  <a:cubicBezTo>
                    <a:pt x="6501" y="536"/>
                    <a:pt x="6549" y="500"/>
                    <a:pt x="6668" y="417"/>
                  </a:cubicBezTo>
                  <a:cubicBezTo>
                    <a:pt x="6953" y="215"/>
                    <a:pt x="7203" y="203"/>
                    <a:pt x="7489" y="417"/>
                  </a:cubicBezTo>
                  <a:cubicBezTo>
                    <a:pt x="7620" y="512"/>
                    <a:pt x="7680" y="536"/>
                    <a:pt x="7822" y="393"/>
                  </a:cubicBezTo>
                  <a:cubicBezTo>
                    <a:pt x="8001" y="203"/>
                    <a:pt x="8501" y="203"/>
                    <a:pt x="8739" y="393"/>
                  </a:cubicBezTo>
                  <a:cubicBezTo>
                    <a:pt x="8882" y="500"/>
                    <a:pt x="8942" y="500"/>
                    <a:pt x="9061" y="358"/>
                  </a:cubicBezTo>
                  <a:cubicBezTo>
                    <a:pt x="9251" y="108"/>
                    <a:pt x="9632" y="96"/>
                    <a:pt x="9847" y="334"/>
                  </a:cubicBezTo>
                  <a:cubicBezTo>
                    <a:pt x="10025" y="536"/>
                    <a:pt x="10156" y="560"/>
                    <a:pt x="10370" y="369"/>
                  </a:cubicBezTo>
                  <a:cubicBezTo>
                    <a:pt x="10585" y="191"/>
                    <a:pt x="10930" y="215"/>
                    <a:pt x="11109" y="405"/>
                  </a:cubicBezTo>
                  <a:cubicBezTo>
                    <a:pt x="11263" y="572"/>
                    <a:pt x="11359" y="584"/>
                    <a:pt x="11442" y="393"/>
                  </a:cubicBezTo>
                  <a:cubicBezTo>
                    <a:pt x="11561" y="119"/>
                    <a:pt x="11787" y="203"/>
                    <a:pt x="11990" y="179"/>
                  </a:cubicBezTo>
                  <a:cubicBezTo>
                    <a:pt x="12252" y="143"/>
                    <a:pt x="12323" y="310"/>
                    <a:pt x="12430" y="524"/>
                  </a:cubicBezTo>
                  <a:cubicBezTo>
                    <a:pt x="12633" y="369"/>
                    <a:pt x="12775" y="179"/>
                    <a:pt x="13049" y="179"/>
                  </a:cubicBezTo>
                  <a:cubicBezTo>
                    <a:pt x="13323" y="167"/>
                    <a:pt x="13442" y="381"/>
                    <a:pt x="13657" y="512"/>
                  </a:cubicBezTo>
                  <a:cubicBezTo>
                    <a:pt x="13799" y="298"/>
                    <a:pt x="13978" y="131"/>
                    <a:pt x="14276" y="179"/>
                  </a:cubicBezTo>
                  <a:cubicBezTo>
                    <a:pt x="14454" y="203"/>
                    <a:pt x="14609" y="215"/>
                    <a:pt x="14728" y="393"/>
                  </a:cubicBezTo>
                  <a:cubicBezTo>
                    <a:pt x="14871" y="596"/>
                    <a:pt x="14966" y="584"/>
                    <a:pt x="15133" y="405"/>
                  </a:cubicBezTo>
                  <a:cubicBezTo>
                    <a:pt x="15442" y="84"/>
                    <a:pt x="15681" y="84"/>
                    <a:pt x="16014" y="429"/>
                  </a:cubicBezTo>
                  <a:cubicBezTo>
                    <a:pt x="16157" y="572"/>
                    <a:pt x="16240" y="584"/>
                    <a:pt x="16359" y="381"/>
                  </a:cubicBezTo>
                  <a:cubicBezTo>
                    <a:pt x="16526" y="96"/>
                    <a:pt x="16931" y="84"/>
                    <a:pt x="17157" y="346"/>
                  </a:cubicBezTo>
                  <a:cubicBezTo>
                    <a:pt x="17264" y="489"/>
                    <a:pt x="17312" y="572"/>
                    <a:pt x="17490" y="393"/>
                  </a:cubicBezTo>
                  <a:cubicBezTo>
                    <a:pt x="17693" y="179"/>
                    <a:pt x="18062" y="215"/>
                    <a:pt x="18300" y="429"/>
                  </a:cubicBezTo>
                  <a:cubicBezTo>
                    <a:pt x="18419" y="536"/>
                    <a:pt x="18490" y="572"/>
                    <a:pt x="18633" y="441"/>
                  </a:cubicBezTo>
                  <a:cubicBezTo>
                    <a:pt x="18895" y="203"/>
                    <a:pt x="19157" y="191"/>
                    <a:pt x="19443" y="405"/>
                  </a:cubicBezTo>
                  <a:cubicBezTo>
                    <a:pt x="19562" y="500"/>
                    <a:pt x="19622" y="536"/>
                    <a:pt x="19764" y="405"/>
                  </a:cubicBezTo>
                  <a:cubicBezTo>
                    <a:pt x="20003" y="167"/>
                    <a:pt x="20419" y="215"/>
                    <a:pt x="20646" y="477"/>
                  </a:cubicBezTo>
                  <a:cubicBezTo>
                    <a:pt x="20776" y="631"/>
                    <a:pt x="20860" y="631"/>
                    <a:pt x="20991" y="477"/>
                  </a:cubicBezTo>
                  <a:cubicBezTo>
                    <a:pt x="21205" y="215"/>
                    <a:pt x="21443" y="191"/>
                    <a:pt x="21693" y="381"/>
                  </a:cubicBezTo>
                  <a:cubicBezTo>
                    <a:pt x="21800" y="465"/>
                    <a:pt x="21919" y="548"/>
                    <a:pt x="22039" y="608"/>
                  </a:cubicBezTo>
                  <a:cubicBezTo>
                    <a:pt x="22312" y="774"/>
                    <a:pt x="22396" y="1048"/>
                    <a:pt x="22193" y="1286"/>
                  </a:cubicBezTo>
                  <a:cubicBezTo>
                    <a:pt x="22074" y="1417"/>
                    <a:pt x="22110" y="1429"/>
                    <a:pt x="22193" y="1548"/>
                  </a:cubicBezTo>
                  <a:cubicBezTo>
                    <a:pt x="22372" y="1763"/>
                    <a:pt x="22300" y="2048"/>
                    <a:pt x="22086" y="2227"/>
                  </a:cubicBezTo>
                  <a:cubicBezTo>
                    <a:pt x="21800" y="2477"/>
                    <a:pt x="21800" y="2477"/>
                    <a:pt x="22098" y="2655"/>
                  </a:cubicBezTo>
                  <a:cubicBezTo>
                    <a:pt x="22312" y="2798"/>
                    <a:pt x="22336" y="3048"/>
                    <a:pt x="22170" y="3239"/>
                  </a:cubicBezTo>
                  <a:cubicBezTo>
                    <a:pt x="22110" y="3298"/>
                    <a:pt x="21991" y="3310"/>
                    <a:pt x="21967" y="3429"/>
                  </a:cubicBezTo>
                  <a:cubicBezTo>
                    <a:pt x="21991" y="3453"/>
                    <a:pt x="22003" y="3501"/>
                    <a:pt x="22039" y="3525"/>
                  </a:cubicBezTo>
                  <a:cubicBezTo>
                    <a:pt x="22431" y="3727"/>
                    <a:pt x="22455" y="3929"/>
                    <a:pt x="22086" y="4191"/>
                  </a:cubicBezTo>
                  <a:cubicBezTo>
                    <a:pt x="21860" y="4346"/>
                    <a:pt x="21872" y="4406"/>
                    <a:pt x="22110" y="4549"/>
                  </a:cubicBezTo>
                  <a:cubicBezTo>
                    <a:pt x="22443" y="4751"/>
                    <a:pt x="22467" y="4977"/>
                    <a:pt x="22170" y="5203"/>
                  </a:cubicBezTo>
                  <a:cubicBezTo>
                    <a:pt x="22098" y="5263"/>
                    <a:pt x="22039" y="5322"/>
                    <a:pt x="21991" y="5358"/>
                  </a:cubicBezTo>
                  <a:cubicBezTo>
                    <a:pt x="21955" y="5453"/>
                    <a:pt x="22003" y="5465"/>
                    <a:pt x="22039" y="5489"/>
                  </a:cubicBezTo>
                  <a:cubicBezTo>
                    <a:pt x="22467" y="5739"/>
                    <a:pt x="22491" y="5989"/>
                    <a:pt x="22134" y="6323"/>
                  </a:cubicBezTo>
                  <a:cubicBezTo>
                    <a:pt x="22027" y="6418"/>
                    <a:pt x="21991" y="6501"/>
                    <a:pt x="22110" y="6620"/>
                  </a:cubicBezTo>
                  <a:cubicBezTo>
                    <a:pt x="22479" y="6989"/>
                    <a:pt x="22479" y="7108"/>
                    <a:pt x="22062" y="7406"/>
                  </a:cubicBezTo>
                  <a:cubicBezTo>
                    <a:pt x="22015" y="7442"/>
                    <a:pt x="21979" y="7454"/>
                    <a:pt x="21967" y="7466"/>
                  </a:cubicBezTo>
                  <a:cubicBezTo>
                    <a:pt x="21979" y="7632"/>
                    <a:pt x="22074" y="7632"/>
                    <a:pt x="22158" y="7668"/>
                  </a:cubicBezTo>
                  <a:cubicBezTo>
                    <a:pt x="22491" y="7811"/>
                    <a:pt x="22539" y="8013"/>
                    <a:pt x="22324" y="8299"/>
                  </a:cubicBezTo>
                  <a:cubicBezTo>
                    <a:pt x="22253" y="8394"/>
                    <a:pt x="22086" y="8382"/>
                    <a:pt x="22062" y="8525"/>
                  </a:cubicBezTo>
                  <a:cubicBezTo>
                    <a:pt x="22086" y="8549"/>
                    <a:pt x="22098" y="8573"/>
                    <a:pt x="22122" y="8585"/>
                  </a:cubicBezTo>
                  <a:cubicBezTo>
                    <a:pt x="22491" y="8811"/>
                    <a:pt x="22515" y="9073"/>
                    <a:pt x="22181" y="9347"/>
                  </a:cubicBezTo>
                  <a:cubicBezTo>
                    <a:pt x="22134" y="9394"/>
                    <a:pt x="22074" y="9406"/>
                    <a:pt x="22027" y="9442"/>
                  </a:cubicBezTo>
                  <a:cubicBezTo>
                    <a:pt x="21919" y="9537"/>
                    <a:pt x="21919" y="9621"/>
                    <a:pt x="22050" y="9692"/>
                  </a:cubicBezTo>
                  <a:cubicBezTo>
                    <a:pt x="22074" y="9704"/>
                    <a:pt x="22110" y="9728"/>
                    <a:pt x="22134" y="9728"/>
                  </a:cubicBezTo>
                  <a:cubicBezTo>
                    <a:pt x="22300" y="9787"/>
                    <a:pt x="22479" y="9823"/>
                    <a:pt x="22455" y="10049"/>
                  </a:cubicBezTo>
                  <a:cubicBezTo>
                    <a:pt x="22420" y="10264"/>
                    <a:pt x="22241" y="10287"/>
                    <a:pt x="22074" y="10311"/>
                  </a:cubicBezTo>
                  <a:cubicBezTo>
                    <a:pt x="22003" y="10323"/>
                    <a:pt x="21931" y="10359"/>
                    <a:pt x="21931" y="10454"/>
                  </a:cubicBezTo>
                  <a:cubicBezTo>
                    <a:pt x="21931" y="10537"/>
                    <a:pt x="22003" y="10573"/>
                    <a:pt x="22086" y="10585"/>
                  </a:cubicBezTo>
                  <a:cubicBezTo>
                    <a:pt x="22217" y="10597"/>
                    <a:pt x="22336" y="10645"/>
                    <a:pt x="22348" y="10787"/>
                  </a:cubicBezTo>
                  <a:cubicBezTo>
                    <a:pt x="22348" y="10966"/>
                    <a:pt x="22277" y="11109"/>
                    <a:pt x="22122" y="11204"/>
                  </a:cubicBezTo>
                  <a:cubicBezTo>
                    <a:pt x="21848" y="11395"/>
                    <a:pt x="21848" y="11454"/>
                    <a:pt x="22074" y="11668"/>
                  </a:cubicBezTo>
                  <a:cubicBezTo>
                    <a:pt x="22372" y="11954"/>
                    <a:pt x="22372" y="12180"/>
                    <a:pt x="22039" y="12419"/>
                  </a:cubicBezTo>
                  <a:cubicBezTo>
                    <a:pt x="21848" y="12538"/>
                    <a:pt x="21908" y="12645"/>
                    <a:pt x="22062" y="12704"/>
                  </a:cubicBezTo>
                  <a:cubicBezTo>
                    <a:pt x="22348" y="12823"/>
                    <a:pt x="22396" y="13026"/>
                    <a:pt x="22360" y="13288"/>
                  </a:cubicBezTo>
                  <a:cubicBezTo>
                    <a:pt x="22336" y="13538"/>
                    <a:pt x="22050" y="13454"/>
                    <a:pt x="21979" y="13621"/>
                  </a:cubicBezTo>
                  <a:cubicBezTo>
                    <a:pt x="22015" y="13716"/>
                    <a:pt x="22110" y="13728"/>
                    <a:pt x="22181" y="13776"/>
                  </a:cubicBezTo>
                  <a:cubicBezTo>
                    <a:pt x="22455" y="13978"/>
                    <a:pt x="22443" y="14252"/>
                    <a:pt x="22146" y="14419"/>
                  </a:cubicBezTo>
                  <a:cubicBezTo>
                    <a:pt x="21931" y="14550"/>
                    <a:pt x="21919" y="14609"/>
                    <a:pt x="22122" y="14752"/>
                  </a:cubicBezTo>
                  <a:cubicBezTo>
                    <a:pt x="22491" y="15002"/>
                    <a:pt x="22467" y="15252"/>
                    <a:pt x="22050" y="15490"/>
                  </a:cubicBezTo>
                  <a:cubicBezTo>
                    <a:pt x="22015" y="15598"/>
                    <a:pt x="22122" y="15633"/>
                    <a:pt x="22181" y="15705"/>
                  </a:cubicBezTo>
                  <a:cubicBezTo>
                    <a:pt x="22360" y="15931"/>
                    <a:pt x="22324" y="16205"/>
                    <a:pt x="22074" y="16383"/>
                  </a:cubicBezTo>
                  <a:cubicBezTo>
                    <a:pt x="21955" y="16479"/>
                    <a:pt x="21872" y="16586"/>
                    <a:pt x="22039" y="16657"/>
                  </a:cubicBezTo>
                  <a:cubicBezTo>
                    <a:pt x="22277" y="16741"/>
                    <a:pt x="22384" y="16848"/>
                    <a:pt x="22372" y="17110"/>
                  </a:cubicBezTo>
                  <a:cubicBezTo>
                    <a:pt x="22372" y="17395"/>
                    <a:pt x="22158" y="17407"/>
                    <a:pt x="22003" y="17503"/>
                  </a:cubicBezTo>
                  <a:cubicBezTo>
                    <a:pt x="21991" y="17514"/>
                    <a:pt x="21991" y="17526"/>
                    <a:pt x="21979" y="17550"/>
                  </a:cubicBezTo>
                  <a:cubicBezTo>
                    <a:pt x="21967" y="17669"/>
                    <a:pt x="22074" y="17669"/>
                    <a:pt x="22134" y="17729"/>
                  </a:cubicBezTo>
                  <a:cubicBezTo>
                    <a:pt x="22360" y="17931"/>
                    <a:pt x="22336" y="18181"/>
                    <a:pt x="22086" y="18348"/>
                  </a:cubicBezTo>
                  <a:cubicBezTo>
                    <a:pt x="21979" y="18431"/>
                    <a:pt x="21884" y="18491"/>
                    <a:pt x="21991" y="18634"/>
                  </a:cubicBezTo>
                  <a:cubicBezTo>
                    <a:pt x="22098" y="18788"/>
                    <a:pt x="22324" y="18836"/>
                    <a:pt x="22289" y="19098"/>
                  </a:cubicBezTo>
                  <a:cubicBezTo>
                    <a:pt x="22253" y="19324"/>
                    <a:pt x="22003" y="19324"/>
                    <a:pt x="21943" y="19503"/>
                  </a:cubicBezTo>
                  <a:cubicBezTo>
                    <a:pt x="22265" y="19884"/>
                    <a:pt x="22277" y="20050"/>
                    <a:pt x="22015" y="20443"/>
                  </a:cubicBezTo>
                  <a:cubicBezTo>
                    <a:pt x="21955" y="20527"/>
                    <a:pt x="21943" y="20574"/>
                    <a:pt x="22027" y="20634"/>
                  </a:cubicBezTo>
                  <a:cubicBezTo>
                    <a:pt x="22098" y="20682"/>
                    <a:pt x="22158" y="20753"/>
                    <a:pt x="22205" y="20836"/>
                  </a:cubicBezTo>
                  <a:cubicBezTo>
                    <a:pt x="22289" y="21039"/>
                    <a:pt x="22336" y="21217"/>
                    <a:pt x="22110" y="21348"/>
                  </a:cubicBezTo>
                  <a:cubicBezTo>
                    <a:pt x="21908" y="21467"/>
                    <a:pt x="21896" y="21563"/>
                    <a:pt x="22086" y="21729"/>
                  </a:cubicBezTo>
                  <a:cubicBezTo>
                    <a:pt x="22336" y="21932"/>
                    <a:pt x="22360" y="22098"/>
                    <a:pt x="22134" y="22325"/>
                  </a:cubicBezTo>
                  <a:cubicBezTo>
                    <a:pt x="21991" y="22467"/>
                    <a:pt x="22003" y="22551"/>
                    <a:pt x="22110" y="22706"/>
                  </a:cubicBezTo>
                  <a:cubicBezTo>
                    <a:pt x="22348" y="23015"/>
                    <a:pt x="22348" y="23039"/>
                    <a:pt x="22062" y="23289"/>
                  </a:cubicBezTo>
                  <a:cubicBezTo>
                    <a:pt x="21931" y="23396"/>
                    <a:pt x="21919" y="23468"/>
                    <a:pt x="22039" y="23610"/>
                  </a:cubicBezTo>
                  <a:cubicBezTo>
                    <a:pt x="22253" y="23837"/>
                    <a:pt x="22265" y="24099"/>
                    <a:pt x="22062" y="24337"/>
                  </a:cubicBezTo>
                  <a:cubicBezTo>
                    <a:pt x="21908" y="24527"/>
                    <a:pt x="21931" y="24622"/>
                    <a:pt x="22122" y="24765"/>
                  </a:cubicBezTo>
                  <a:cubicBezTo>
                    <a:pt x="22360" y="24932"/>
                    <a:pt x="22324" y="25194"/>
                    <a:pt x="22098" y="25349"/>
                  </a:cubicBezTo>
                  <a:cubicBezTo>
                    <a:pt x="22039" y="25396"/>
                    <a:pt x="21967" y="25420"/>
                    <a:pt x="21919" y="25480"/>
                  </a:cubicBezTo>
                  <a:cubicBezTo>
                    <a:pt x="21705" y="25765"/>
                    <a:pt x="21491" y="25825"/>
                    <a:pt x="21157" y="25658"/>
                  </a:cubicBezTo>
                  <a:cubicBezTo>
                    <a:pt x="21003" y="25575"/>
                    <a:pt x="20919" y="25539"/>
                    <a:pt x="20776" y="25694"/>
                  </a:cubicBezTo>
                  <a:cubicBezTo>
                    <a:pt x="20550" y="25920"/>
                    <a:pt x="20217" y="25885"/>
                    <a:pt x="19991" y="25634"/>
                  </a:cubicBezTo>
                  <a:cubicBezTo>
                    <a:pt x="19788" y="25408"/>
                    <a:pt x="19693" y="25408"/>
                    <a:pt x="19467" y="25587"/>
                  </a:cubicBezTo>
                  <a:cubicBezTo>
                    <a:pt x="19383" y="25646"/>
                    <a:pt x="19312" y="25742"/>
                    <a:pt x="19217" y="25789"/>
                  </a:cubicBezTo>
                  <a:cubicBezTo>
                    <a:pt x="19026" y="25885"/>
                    <a:pt x="18812" y="25825"/>
                    <a:pt x="18645" y="25575"/>
                  </a:cubicBezTo>
                  <a:cubicBezTo>
                    <a:pt x="18514" y="25396"/>
                    <a:pt x="18431" y="25361"/>
                    <a:pt x="18252" y="25515"/>
                  </a:cubicBezTo>
                  <a:cubicBezTo>
                    <a:pt x="17883" y="25825"/>
                    <a:pt x="17824" y="25825"/>
                    <a:pt x="17395" y="25551"/>
                  </a:cubicBezTo>
                  <a:cubicBezTo>
                    <a:pt x="17276" y="25480"/>
                    <a:pt x="17193" y="25480"/>
                    <a:pt x="17109" y="25575"/>
                  </a:cubicBezTo>
                  <a:cubicBezTo>
                    <a:pt x="16966" y="25754"/>
                    <a:pt x="16764" y="25718"/>
                    <a:pt x="16574" y="25742"/>
                  </a:cubicBezTo>
                  <a:cubicBezTo>
                    <a:pt x="16276" y="25789"/>
                    <a:pt x="16312" y="25396"/>
                    <a:pt x="16109" y="25408"/>
                  </a:cubicBezTo>
                  <a:cubicBezTo>
                    <a:pt x="15919" y="25420"/>
                    <a:pt x="15954" y="25765"/>
                    <a:pt x="15681" y="25742"/>
                  </a:cubicBezTo>
                  <a:cubicBezTo>
                    <a:pt x="15490" y="25718"/>
                    <a:pt x="15288" y="25765"/>
                    <a:pt x="15133" y="25587"/>
                  </a:cubicBezTo>
                  <a:cubicBezTo>
                    <a:pt x="15014" y="25444"/>
                    <a:pt x="14895" y="25444"/>
                    <a:pt x="14740" y="25563"/>
                  </a:cubicBezTo>
                  <a:cubicBezTo>
                    <a:pt x="14216" y="25944"/>
                    <a:pt x="14169" y="25932"/>
                    <a:pt x="13657" y="25504"/>
                  </a:cubicBezTo>
                  <a:cubicBezTo>
                    <a:pt x="13490" y="25706"/>
                    <a:pt x="13287" y="25873"/>
                    <a:pt x="12978" y="25825"/>
                  </a:cubicBezTo>
                  <a:cubicBezTo>
                    <a:pt x="12859" y="25813"/>
                    <a:pt x="12740" y="25825"/>
                    <a:pt x="12692" y="25670"/>
                  </a:cubicBezTo>
                  <a:cubicBezTo>
                    <a:pt x="12633" y="25492"/>
                    <a:pt x="12549" y="25444"/>
                    <a:pt x="12371" y="25611"/>
                  </a:cubicBezTo>
                  <a:cubicBezTo>
                    <a:pt x="12192" y="25801"/>
                    <a:pt x="11871" y="25789"/>
                    <a:pt x="11632" y="25623"/>
                  </a:cubicBezTo>
                  <a:cubicBezTo>
                    <a:pt x="11287" y="25396"/>
                    <a:pt x="11287" y="25396"/>
                    <a:pt x="10954" y="25694"/>
                  </a:cubicBezTo>
                  <a:cubicBezTo>
                    <a:pt x="10740" y="25896"/>
                    <a:pt x="10418" y="25896"/>
                    <a:pt x="10251" y="25658"/>
                  </a:cubicBezTo>
                  <a:cubicBezTo>
                    <a:pt x="10085" y="25444"/>
                    <a:pt x="9978" y="25444"/>
                    <a:pt x="9775" y="25599"/>
                  </a:cubicBezTo>
                  <a:cubicBezTo>
                    <a:pt x="9513" y="25801"/>
                    <a:pt x="9418" y="25789"/>
                    <a:pt x="9132" y="25587"/>
                  </a:cubicBezTo>
                  <a:cubicBezTo>
                    <a:pt x="9013" y="25515"/>
                    <a:pt x="8954" y="25480"/>
                    <a:pt x="8835" y="25599"/>
                  </a:cubicBezTo>
                  <a:cubicBezTo>
                    <a:pt x="8596" y="25801"/>
                    <a:pt x="8132" y="25801"/>
                    <a:pt x="7870" y="25611"/>
                  </a:cubicBezTo>
                  <a:cubicBezTo>
                    <a:pt x="7727" y="25492"/>
                    <a:pt x="7644" y="25468"/>
                    <a:pt x="7501" y="25623"/>
                  </a:cubicBezTo>
                  <a:cubicBezTo>
                    <a:pt x="7311" y="25801"/>
                    <a:pt x="6941" y="25813"/>
                    <a:pt x="6763" y="25623"/>
                  </a:cubicBezTo>
                  <a:cubicBezTo>
                    <a:pt x="6608" y="25456"/>
                    <a:pt x="6501" y="25444"/>
                    <a:pt x="6310" y="25587"/>
                  </a:cubicBezTo>
                  <a:cubicBezTo>
                    <a:pt x="5989" y="25837"/>
                    <a:pt x="5751" y="25801"/>
                    <a:pt x="5453" y="25504"/>
                  </a:cubicBezTo>
                  <a:cubicBezTo>
                    <a:pt x="5322" y="25361"/>
                    <a:pt x="5239" y="25396"/>
                    <a:pt x="5132" y="25527"/>
                  </a:cubicBezTo>
                  <a:cubicBezTo>
                    <a:pt x="4894" y="25801"/>
                    <a:pt x="4596" y="25825"/>
                    <a:pt x="4322" y="25587"/>
                  </a:cubicBezTo>
                  <a:cubicBezTo>
                    <a:pt x="4155" y="25432"/>
                    <a:pt x="4060" y="25444"/>
                    <a:pt x="3905" y="25599"/>
                  </a:cubicBezTo>
                  <a:cubicBezTo>
                    <a:pt x="3691" y="25801"/>
                    <a:pt x="3370" y="25813"/>
                    <a:pt x="3131" y="25611"/>
                  </a:cubicBezTo>
                  <a:cubicBezTo>
                    <a:pt x="2929" y="25444"/>
                    <a:pt x="2810" y="25456"/>
                    <a:pt x="2619" y="25623"/>
                  </a:cubicBezTo>
                  <a:cubicBezTo>
                    <a:pt x="2405" y="25801"/>
                    <a:pt x="2084" y="25801"/>
                    <a:pt x="1869" y="25623"/>
                  </a:cubicBezTo>
                  <a:cubicBezTo>
                    <a:pt x="1715" y="25492"/>
                    <a:pt x="1619" y="25468"/>
                    <a:pt x="1453" y="25611"/>
                  </a:cubicBezTo>
                  <a:cubicBezTo>
                    <a:pt x="1191" y="25813"/>
                    <a:pt x="976" y="25789"/>
                    <a:pt x="738" y="25563"/>
                  </a:cubicBezTo>
                  <a:cubicBezTo>
                    <a:pt x="667" y="25492"/>
                    <a:pt x="607" y="25432"/>
                    <a:pt x="524" y="25408"/>
                  </a:cubicBezTo>
                  <a:cubicBezTo>
                    <a:pt x="298" y="25361"/>
                    <a:pt x="191" y="25242"/>
                    <a:pt x="179" y="24992"/>
                  </a:cubicBezTo>
                  <a:cubicBezTo>
                    <a:pt x="179" y="24753"/>
                    <a:pt x="286" y="24634"/>
                    <a:pt x="488" y="24575"/>
                  </a:cubicBezTo>
                  <a:cubicBezTo>
                    <a:pt x="536" y="24563"/>
                    <a:pt x="560" y="24527"/>
                    <a:pt x="595" y="24491"/>
                  </a:cubicBezTo>
                  <a:cubicBezTo>
                    <a:pt x="619" y="24361"/>
                    <a:pt x="500" y="24349"/>
                    <a:pt x="429" y="24301"/>
                  </a:cubicBezTo>
                  <a:cubicBezTo>
                    <a:pt x="131" y="24110"/>
                    <a:pt x="95" y="23908"/>
                    <a:pt x="345" y="23658"/>
                  </a:cubicBezTo>
                  <a:cubicBezTo>
                    <a:pt x="488" y="23515"/>
                    <a:pt x="476" y="23444"/>
                    <a:pt x="333" y="23337"/>
                  </a:cubicBezTo>
                  <a:cubicBezTo>
                    <a:pt x="274" y="23313"/>
                    <a:pt x="226" y="23265"/>
                    <a:pt x="191" y="23218"/>
                  </a:cubicBezTo>
                  <a:cubicBezTo>
                    <a:pt x="12" y="22979"/>
                    <a:pt x="83" y="22729"/>
                    <a:pt x="381" y="22634"/>
                  </a:cubicBezTo>
                  <a:cubicBezTo>
                    <a:pt x="476" y="22610"/>
                    <a:pt x="560" y="22598"/>
                    <a:pt x="595" y="22491"/>
                  </a:cubicBezTo>
                  <a:cubicBezTo>
                    <a:pt x="0" y="22122"/>
                    <a:pt x="83" y="21872"/>
                    <a:pt x="536" y="21455"/>
                  </a:cubicBezTo>
                  <a:cubicBezTo>
                    <a:pt x="441" y="21324"/>
                    <a:pt x="191" y="21324"/>
                    <a:pt x="191" y="21086"/>
                  </a:cubicBezTo>
                  <a:cubicBezTo>
                    <a:pt x="191" y="20884"/>
                    <a:pt x="191" y="20693"/>
                    <a:pt x="417" y="20598"/>
                  </a:cubicBezTo>
                  <a:cubicBezTo>
                    <a:pt x="500" y="20562"/>
                    <a:pt x="595" y="20467"/>
                    <a:pt x="488" y="20384"/>
                  </a:cubicBezTo>
                  <a:cubicBezTo>
                    <a:pt x="322" y="20253"/>
                    <a:pt x="202" y="20122"/>
                    <a:pt x="214" y="19896"/>
                  </a:cubicBezTo>
                  <a:cubicBezTo>
                    <a:pt x="226" y="19658"/>
                    <a:pt x="476" y="19634"/>
                    <a:pt x="619" y="19479"/>
                  </a:cubicBezTo>
                  <a:close/>
                </a:path>
              </a:pathLst>
            </a:custGeom>
            <a:solidFill>
              <a:srgbClr val="D6B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5"/>
            <p:cNvSpPr/>
            <p:nvPr/>
          </p:nvSpPr>
          <p:spPr>
            <a:xfrm>
              <a:off x="3801823" y="4706983"/>
              <a:ext cx="1533574" cy="1841546"/>
            </a:xfrm>
            <a:custGeom>
              <a:rect b="b" l="l" r="r" t="t"/>
              <a:pathLst>
                <a:path extrusionOk="0" h="23135" w="19266">
                  <a:moveTo>
                    <a:pt x="72" y="15765"/>
                  </a:moveTo>
                  <a:cubicBezTo>
                    <a:pt x="72" y="14538"/>
                    <a:pt x="108" y="13300"/>
                    <a:pt x="72" y="12074"/>
                  </a:cubicBezTo>
                  <a:cubicBezTo>
                    <a:pt x="37" y="11038"/>
                    <a:pt x="1" y="10002"/>
                    <a:pt x="25" y="8966"/>
                  </a:cubicBezTo>
                  <a:cubicBezTo>
                    <a:pt x="96" y="6180"/>
                    <a:pt x="96" y="3406"/>
                    <a:pt x="132" y="620"/>
                  </a:cubicBezTo>
                  <a:cubicBezTo>
                    <a:pt x="132" y="525"/>
                    <a:pt x="132" y="441"/>
                    <a:pt x="144" y="346"/>
                  </a:cubicBezTo>
                  <a:cubicBezTo>
                    <a:pt x="156" y="215"/>
                    <a:pt x="227" y="120"/>
                    <a:pt x="370" y="120"/>
                  </a:cubicBezTo>
                  <a:cubicBezTo>
                    <a:pt x="418" y="120"/>
                    <a:pt x="465" y="108"/>
                    <a:pt x="513" y="108"/>
                  </a:cubicBezTo>
                  <a:cubicBezTo>
                    <a:pt x="2763" y="191"/>
                    <a:pt x="5013" y="13"/>
                    <a:pt x="7264" y="1"/>
                  </a:cubicBezTo>
                  <a:cubicBezTo>
                    <a:pt x="10085" y="1"/>
                    <a:pt x="12907" y="203"/>
                    <a:pt x="15741" y="144"/>
                  </a:cubicBezTo>
                  <a:cubicBezTo>
                    <a:pt x="16693" y="132"/>
                    <a:pt x="17658" y="144"/>
                    <a:pt x="18610" y="156"/>
                  </a:cubicBezTo>
                  <a:cubicBezTo>
                    <a:pt x="19051" y="156"/>
                    <a:pt x="19063" y="168"/>
                    <a:pt x="19075" y="620"/>
                  </a:cubicBezTo>
                  <a:cubicBezTo>
                    <a:pt x="19110" y="2799"/>
                    <a:pt x="18956" y="4966"/>
                    <a:pt x="19015" y="7145"/>
                  </a:cubicBezTo>
                  <a:cubicBezTo>
                    <a:pt x="19098" y="10228"/>
                    <a:pt x="19003" y="13324"/>
                    <a:pt x="19110" y="16408"/>
                  </a:cubicBezTo>
                  <a:cubicBezTo>
                    <a:pt x="19170" y="18039"/>
                    <a:pt x="19134" y="19682"/>
                    <a:pt x="19241" y="21325"/>
                  </a:cubicBezTo>
                  <a:cubicBezTo>
                    <a:pt x="19265" y="21754"/>
                    <a:pt x="19253" y="22182"/>
                    <a:pt x="19253" y="22599"/>
                  </a:cubicBezTo>
                  <a:cubicBezTo>
                    <a:pt x="19253" y="23039"/>
                    <a:pt x="19146" y="23135"/>
                    <a:pt x="18706" y="23111"/>
                  </a:cubicBezTo>
                  <a:cubicBezTo>
                    <a:pt x="16193" y="22968"/>
                    <a:pt x="13693" y="23016"/>
                    <a:pt x="11181" y="23087"/>
                  </a:cubicBezTo>
                  <a:cubicBezTo>
                    <a:pt x="10431" y="23111"/>
                    <a:pt x="9692" y="23123"/>
                    <a:pt x="8942" y="23123"/>
                  </a:cubicBezTo>
                  <a:cubicBezTo>
                    <a:pt x="6228" y="23135"/>
                    <a:pt x="3501" y="23135"/>
                    <a:pt x="775" y="23135"/>
                  </a:cubicBezTo>
                  <a:cubicBezTo>
                    <a:pt x="715" y="23135"/>
                    <a:pt x="656" y="23135"/>
                    <a:pt x="596" y="23135"/>
                  </a:cubicBezTo>
                  <a:cubicBezTo>
                    <a:pt x="227" y="23123"/>
                    <a:pt x="191" y="23087"/>
                    <a:pt x="179" y="22694"/>
                  </a:cubicBezTo>
                  <a:cubicBezTo>
                    <a:pt x="179" y="22337"/>
                    <a:pt x="179" y="21968"/>
                    <a:pt x="179" y="21599"/>
                  </a:cubicBezTo>
                  <a:cubicBezTo>
                    <a:pt x="132" y="19658"/>
                    <a:pt x="72" y="17705"/>
                    <a:pt x="72" y="15765"/>
                  </a:cubicBezTo>
                  <a:close/>
                </a:path>
              </a:pathLst>
            </a:custGeom>
            <a:solidFill>
              <a:srgbClr val="4C6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5"/>
            <p:cNvSpPr/>
            <p:nvPr/>
          </p:nvSpPr>
          <p:spPr>
            <a:xfrm>
              <a:off x="3820768" y="4724097"/>
              <a:ext cx="1500380" cy="1808353"/>
            </a:xfrm>
            <a:custGeom>
              <a:rect b="b" l="l" r="r" t="t"/>
              <a:pathLst>
                <a:path extrusionOk="0" h="22718" w="18849">
                  <a:moveTo>
                    <a:pt x="18575" y="2239"/>
                  </a:moveTo>
                  <a:cubicBezTo>
                    <a:pt x="18563" y="3739"/>
                    <a:pt x="18456" y="5239"/>
                    <a:pt x="18503" y="6751"/>
                  </a:cubicBezTo>
                  <a:cubicBezTo>
                    <a:pt x="18598" y="9894"/>
                    <a:pt x="18503" y="13049"/>
                    <a:pt x="18598" y="16193"/>
                  </a:cubicBezTo>
                  <a:cubicBezTo>
                    <a:pt x="18658" y="18157"/>
                    <a:pt x="18718" y="20110"/>
                    <a:pt x="18741" y="22074"/>
                  </a:cubicBezTo>
                  <a:cubicBezTo>
                    <a:pt x="18741" y="22634"/>
                    <a:pt x="18849" y="22646"/>
                    <a:pt x="18170" y="22598"/>
                  </a:cubicBezTo>
                  <a:cubicBezTo>
                    <a:pt x="16693" y="22503"/>
                    <a:pt x="15217" y="22527"/>
                    <a:pt x="13741" y="22539"/>
                  </a:cubicBezTo>
                  <a:cubicBezTo>
                    <a:pt x="11229" y="22574"/>
                    <a:pt x="8728" y="22634"/>
                    <a:pt x="6216" y="22658"/>
                  </a:cubicBezTo>
                  <a:cubicBezTo>
                    <a:pt x="4394" y="22682"/>
                    <a:pt x="2573" y="22693"/>
                    <a:pt x="739" y="22705"/>
                  </a:cubicBezTo>
                  <a:cubicBezTo>
                    <a:pt x="632" y="22705"/>
                    <a:pt x="525" y="22705"/>
                    <a:pt x="418" y="22717"/>
                  </a:cubicBezTo>
                  <a:cubicBezTo>
                    <a:pt x="263" y="22717"/>
                    <a:pt x="203" y="22646"/>
                    <a:pt x="203" y="22491"/>
                  </a:cubicBezTo>
                  <a:cubicBezTo>
                    <a:pt x="203" y="22432"/>
                    <a:pt x="203" y="22372"/>
                    <a:pt x="203" y="22312"/>
                  </a:cubicBezTo>
                  <a:cubicBezTo>
                    <a:pt x="156" y="19455"/>
                    <a:pt x="96" y="16597"/>
                    <a:pt x="108" y="13740"/>
                  </a:cubicBezTo>
                  <a:cubicBezTo>
                    <a:pt x="108" y="11740"/>
                    <a:pt x="1" y="9751"/>
                    <a:pt x="60" y="7763"/>
                  </a:cubicBezTo>
                  <a:cubicBezTo>
                    <a:pt x="120" y="5334"/>
                    <a:pt x="144" y="2893"/>
                    <a:pt x="144" y="465"/>
                  </a:cubicBezTo>
                  <a:cubicBezTo>
                    <a:pt x="144" y="95"/>
                    <a:pt x="156" y="107"/>
                    <a:pt x="537" y="131"/>
                  </a:cubicBezTo>
                  <a:cubicBezTo>
                    <a:pt x="1192" y="191"/>
                    <a:pt x="1846" y="179"/>
                    <a:pt x="2501" y="143"/>
                  </a:cubicBezTo>
                  <a:cubicBezTo>
                    <a:pt x="2811" y="119"/>
                    <a:pt x="3132" y="95"/>
                    <a:pt x="3454" y="95"/>
                  </a:cubicBezTo>
                  <a:cubicBezTo>
                    <a:pt x="5049" y="72"/>
                    <a:pt x="6645" y="48"/>
                    <a:pt x="8240" y="24"/>
                  </a:cubicBezTo>
                  <a:cubicBezTo>
                    <a:pt x="9240" y="0"/>
                    <a:pt x="10240" y="143"/>
                    <a:pt x="11240" y="155"/>
                  </a:cubicBezTo>
                  <a:cubicBezTo>
                    <a:pt x="13324" y="179"/>
                    <a:pt x="15408" y="179"/>
                    <a:pt x="17491" y="191"/>
                  </a:cubicBezTo>
                  <a:cubicBezTo>
                    <a:pt x="17729" y="191"/>
                    <a:pt x="17956" y="191"/>
                    <a:pt x="18182" y="191"/>
                  </a:cubicBezTo>
                  <a:cubicBezTo>
                    <a:pt x="18575" y="191"/>
                    <a:pt x="18575" y="191"/>
                    <a:pt x="18575" y="584"/>
                  </a:cubicBezTo>
                  <a:cubicBezTo>
                    <a:pt x="18575" y="1143"/>
                    <a:pt x="18575" y="1691"/>
                    <a:pt x="18575" y="2239"/>
                  </a:cubicBezTo>
                  <a:close/>
                </a:path>
              </a:pathLst>
            </a:custGeom>
            <a:solidFill>
              <a:srgbClr val="E4DE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5"/>
            <p:cNvSpPr/>
            <p:nvPr/>
          </p:nvSpPr>
          <p:spPr>
            <a:xfrm>
              <a:off x="3858737" y="4761032"/>
              <a:ext cx="1416004" cy="1732574"/>
            </a:xfrm>
            <a:custGeom>
              <a:rect b="b" l="l" r="r" t="t"/>
              <a:pathLst>
                <a:path extrusionOk="0" h="21766" w="17789">
                  <a:moveTo>
                    <a:pt x="3036" y="84"/>
                  </a:moveTo>
                  <a:cubicBezTo>
                    <a:pt x="4822" y="191"/>
                    <a:pt x="6620" y="191"/>
                    <a:pt x="8406" y="203"/>
                  </a:cubicBezTo>
                  <a:cubicBezTo>
                    <a:pt x="11311" y="227"/>
                    <a:pt x="14216" y="251"/>
                    <a:pt x="17121" y="286"/>
                  </a:cubicBezTo>
                  <a:cubicBezTo>
                    <a:pt x="17193" y="286"/>
                    <a:pt x="17276" y="274"/>
                    <a:pt x="17348" y="286"/>
                  </a:cubicBezTo>
                  <a:cubicBezTo>
                    <a:pt x="17467" y="298"/>
                    <a:pt x="17526" y="358"/>
                    <a:pt x="17526" y="501"/>
                  </a:cubicBezTo>
                  <a:cubicBezTo>
                    <a:pt x="17502" y="1346"/>
                    <a:pt x="17490" y="2191"/>
                    <a:pt x="17467" y="3037"/>
                  </a:cubicBezTo>
                  <a:cubicBezTo>
                    <a:pt x="17467" y="3299"/>
                    <a:pt x="17467" y="3560"/>
                    <a:pt x="17455" y="3811"/>
                  </a:cubicBezTo>
                  <a:cubicBezTo>
                    <a:pt x="17383" y="4930"/>
                    <a:pt x="17467" y="6049"/>
                    <a:pt x="17514" y="7180"/>
                  </a:cubicBezTo>
                  <a:cubicBezTo>
                    <a:pt x="17514" y="7370"/>
                    <a:pt x="17526" y="7573"/>
                    <a:pt x="17526" y="7763"/>
                  </a:cubicBezTo>
                  <a:cubicBezTo>
                    <a:pt x="17538" y="8787"/>
                    <a:pt x="17490" y="9811"/>
                    <a:pt x="17562" y="10823"/>
                  </a:cubicBezTo>
                  <a:cubicBezTo>
                    <a:pt x="17693" y="12454"/>
                    <a:pt x="17633" y="14074"/>
                    <a:pt x="17633" y="15705"/>
                  </a:cubicBezTo>
                  <a:cubicBezTo>
                    <a:pt x="17633" y="16550"/>
                    <a:pt x="17645" y="17407"/>
                    <a:pt x="17574" y="18253"/>
                  </a:cubicBezTo>
                  <a:cubicBezTo>
                    <a:pt x="17538" y="18741"/>
                    <a:pt x="17633" y="19253"/>
                    <a:pt x="17669" y="19753"/>
                  </a:cubicBezTo>
                  <a:cubicBezTo>
                    <a:pt x="17705" y="20205"/>
                    <a:pt x="17752" y="20658"/>
                    <a:pt x="17764" y="21110"/>
                  </a:cubicBezTo>
                  <a:cubicBezTo>
                    <a:pt x="17788" y="21646"/>
                    <a:pt x="17740" y="21694"/>
                    <a:pt x="17217" y="21706"/>
                  </a:cubicBezTo>
                  <a:cubicBezTo>
                    <a:pt x="16324" y="21729"/>
                    <a:pt x="15431" y="21753"/>
                    <a:pt x="14526" y="21670"/>
                  </a:cubicBezTo>
                  <a:cubicBezTo>
                    <a:pt x="14002" y="21610"/>
                    <a:pt x="13466" y="21717"/>
                    <a:pt x="12942" y="21729"/>
                  </a:cubicBezTo>
                  <a:cubicBezTo>
                    <a:pt x="11490" y="21765"/>
                    <a:pt x="10049" y="21729"/>
                    <a:pt x="8608" y="21646"/>
                  </a:cubicBezTo>
                  <a:cubicBezTo>
                    <a:pt x="7965" y="21598"/>
                    <a:pt x="7334" y="21610"/>
                    <a:pt x="6691" y="21622"/>
                  </a:cubicBezTo>
                  <a:cubicBezTo>
                    <a:pt x="5668" y="21634"/>
                    <a:pt x="4656" y="21598"/>
                    <a:pt x="3632" y="21598"/>
                  </a:cubicBezTo>
                  <a:cubicBezTo>
                    <a:pt x="3036" y="21598"/>
                    <a:pt x="2429" y="21717"/>
                    <a:pt x="1822" y="21706"/>
                  </a:cubicBezTo>
                  <a:cubicBezTo>
                    <a:pt x="1369" y="21706"/>
                    <a:pt x="905" y="21682"/>
                    <a:pt x="453" y="21634"/>
                  </a:cubicBezTo>
                  <a:cubicBezTo>
                    <a:pt x="226" y="21610"/>
                    <a:pt x="131" y="21503"/>
                    <a:pt x="155" y="21277"/>
                  </a:cubicBezTo>
                  <a:cubicBezTo>
                    <a:pt x="203" y="20586"/>
                    <a:pt x="84" y="19908"/>
                    <a:pt x="60" y="19229"/>
                  </a:cubicBezTo>
                  <a:cubicBezTo>
                    <a:pt x="48" y="18943"/>
                    <a:pt x="0" y="18658"/>
                    <a:pt x="95" y="18372"/>
                  </a:cubicBezTo>
                  <a:cubicBezTo>
                    <a:pt x="119" y="18277"/>
                    <a:pt x="107" y="18158"/>
                    <a:pt x="107" y="18050"/>
                  </a:cubicBezTo>
                  <a:cubicBezTo>
                    <a:pt x="119" y="16014"/>
                    <a:pt x="119" y="13978"/>
                    <a:pt x="119" y="11942"/>
                  </a:cubicBezTo>
                  <a:cubicBezTo>
                    <a:pt x="119" y="9359"/>
                    <a:pt x="60" y="6775"/>
                    <a:pt x="95" y="4180"/>
                  </a:cubicBezTo>
                  <a:cubicBezTo>
                    <a:pt x="107" y="3108"/>
                    <a:pt x="107" y="2025"/>
                    <a:pt x="119" y="941"/>
                  </a:cubicBezTo>
                  <a:cubicBezTo>
                    <a:pt x="119" y="822"/>
                    <a:pt x="119" y="703"/>
                    <a:pt x="143" y="584"/>
                  </a:cubicBezTo>
                  <a:cubicBezTo>
                    <a:pt x="191" y="239"/>
                    <a:pt x="238" y="191"/>
                    <a:pt x="572" y="179"/>
                  </a:cubicBezTo>
                  <a:cubicBezTo>
                    <a:pt x="1393" y="155"/>
                    <a:pt x="2203" y="1"/>
                    <a:pt x="3036" y="84"/>
                  </a:cubicBezTo>
                  <a:close/>
                </a:path>
              </a:pathLst>
            </a:custGeom>
            <a:solidFill>
              <a:srgbClr val="4B6B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5"/>
            <p:cNvSpPr/>
            <p:nvPr/>
          </p:nvSpPr>
          <p:spPr>
            <a:xfrm>
              <a:off x="4121261" y="5156252"/>
              <a:ext cx="917470" cy="1077625"/>
            </a:xfrm>
            <a:custGeom>
              <a:rect b="b" l="l" r="r" t="t"/>
              <a:pathLst>
                <a:path extrusionOk="0" h="13538" w="11526">
                  <a:moveTo>
                    <a:pt x="2072" y="13359"/>
                  </a:moveTo>
                  <a:cubicBezTo>
                    <a:pt x="1488" y="13359"/>
                    <a:pt x="893" y="13347"/>
                    <a:pt x="298" y="13359"/>
                  </a:cubicBezTo>
                  <a:cubicBezTo>
                    <a:pt x="72" y="13371"/>
                    <a:pt x="12" y="13300"/>
                    <a:pt x="12" y="13085"/>
                  </a:cubicBezTo>
                  <a:cubicBezTo>
                    <a:pt x="48" y="12038"/>
                    <a:pt x="0" y="10990"/>
                    <a:pt x="48" y="9942"/>
                  </a:cubicBezTo>
                  <a:cubicBezTo>
                    <a:pt x="107" y="8894"/>
                    <a:pt x="107" y="7835"/>
                    <a:pt x="84" y="6787"/>
                  </a:cubicBezTo>
                  <a:cubicBezTo>
                    <a:pt x="48" y="5739"/>
                    <a:pt x="286" y="4751"/>
                    <a:pt x="619" y="3763"/>
                  </a:cubicBezTo>
                  <a:cubicBezTo>
                    <a:pt x="1179" y="2084"/>
                    <a:pt x="2417" y="1096"/>
                    <a:pt x="3977" y="465"/>
                  </a:cubicBezTo>
                  <a:cubicBezTo>
                    <a:pt x="4525" y="239"/>
                    <a:pt x="5096" y="84"/>
                    <a:pt x="5703" y="60"/>
                  </a:cubicBezTo>
                  <a:cubicBezTo>
                    <a:pt x="6751" y="0"/>
                    <a:pt x="7656" y="405"/>
                    <a:pt x="8525" y="941"/>
                  </a:cubicBezTo>
                  <a:cubicBezTo>
                    <a:pt x="9263" y="1405"/>
                    <a:pt x="9894" y="2013"/>
                    <a:pt x="10394" y="2715"/>
                  </a:cubicBezTo>
                  <a:cubicBezTo>
                    <a:pt x="11049" y="3644"/>
                    <a:pt x="11525" y="4668"/>
                    <a:pt x="11216" y="5834"/>
                  </a:cubicBezTo>
                  <a:cubicBezTo>
                    <a:pt x="11085" y="6311"/>
                    <a:pt x="11121" y="6751"/>
                    <a:pt x="11121" y="7204"/>
                  </a:cubicBezTo>
                  <a:cubicBezTo>
                    <a:pt x="11156" y="9192"/>
                    <a:pt x="11073" y="11180"/>
                    <a:pt x="11049" y="13181"/>
                  </a:cubicBezTo>
                  <a:cubicBezTo>
                    <a:pt x="11049" y="13526"/>
                    <a:pt x="11037" y="13538"/>
                    <a:pt x="10740" y="13526"/>
                  </a:cubicBezTo>
                  <a:cubicBezTo>
                    <a:pt x="9323" y="13502"/>
                    <a:pt x="7918" y="13502"/>
                    <a:pt x="6501" y="13431"/>
                  </a:cubicBezTo>
                  <a:cubicBezTo>
                    <a:pt x="5406" y="13383"/>
                    <a:pt x="4310" y="13395"/>
                    <a:pt x="3227" y="13359"/>
                  </a:cubicBezTo>
                  <a:cubicBezTo>
                    <a:pt x="3167" y="13324"/>
                    <a:pt x="3060" y="13347"/>
                    <a:pt x="3024" y="13264"/>
                  </a:cubicBezTo>
                  <a:cubicBezTo>
                    <a:pt x="2989" y="13169"/>
                    <a:pt x="3084" y="13133"/>
                    <a:pt x="3143" y="13109"/>
                  </a:cubicBezTo>
                  <a:cubicBezTo>
                    <a:pt x="3251" y="13050"/>
                    <a:pt x="3370" y="13014"/>
                    <a:pt x="3489" y="13014"/>
                  </a:cubicBezTo>
                  <a:cubicBezTo>
                    <a:pt x="4155" y="12978"/>
                    <a:pt x="4667" y="12657"/>
                    <a:pt x="5132" y="12228"/>
                  </a:cubicBezTo>
                  <a:cubicBezTo>
                    <a:pt x="5191" y="12169"/>
                    <a:pt x="5239" y="12097"/>
                    <a:pt x="5310" y="12097"/>
                  </a:cubicBezTo>
                  <a:cubicBezTo>
                    <a:pt x="5882" y="12038"/>
                    <a:pt x="6239" y="11692"/>
                    <a:pt x="6561" y="11276"/>
                  </a:cubicBezTo>
                  <a:cubicBezTo>
                    <a:pt x="6906" y="10823"/>
                    <a:pt x="7465" y="10811"/>
                    <a:pt x="7965" y="10716"/>
                  </a:cubicBezTo>
                  <a:cubicBezTo>
                    <a:pt x="8085" y="10692"/>
                    <a:pt x="8204" y="10692"/>
                    <a:pt x="8335" y="10704"/>
                  </a:cubicBezTo>
                  <a:cubicBezTo>
                    <a:pt x="8608" y="10716"/>
                    <a:pt x="8763" y="10621"/>
                    <a:pt x="8739" y="10311"/>
                  </a:cubicBezTo>
                  <a:cubicBezTo>
                    <a:pt x="8727" y="10049"/>
                    <a:pt x="8799" y="9799"/>
                    <a:pt x="8894" y="9561"/>
                  </a:cubicBezTo>
                  <a:cubicBezTo>
                    <a:pt x="9108" y="9061"/>
                    <a:pt x="9239" y="8490"/>
                    <a:pt x="9144" y="8001"/>
                  </a:cubicBezTo>
                  <a:cubicBezTo>
                    <a:pt x="9037" y="7466"/>
                    <a:pt x="9085" y="6894"/>
                    <a:pt x="8906" y="6370"/>
                  </a:cubicBezTo>
                  <a:cubicBezTo>
                    <a:pt x="8823" y="6120"/>
                    <a:pt x="8668" y="5918"/>
                    <a:pt x="8549" y="5692"/>
                  </a:cubicBezTo>
                  <a:cubicBezTo>
                    <a:pt x="8394" y="5406"/>
                    <a:pt x="8406" y="5192"/>
                    <a:pt x="8751" y="5084"/>
                  </a:cubicBezTo>
                  <a:cubicBezTo>
                    <a:pt x="8989" y="5025"/>
                    <a:pt x="9097" y="4870"/>
                    <a:pt x="9132" y="4632"/>
                  </a:cubicBezTo>
                  <a:cubicBezTo>
                    <a:pt x="9156" y="4453"/>
                    <a:pt x="9228" y="4287"/>
                    <a:pt x="9287" y="4108"/>
                  </a:cubicBezTo>
                  <a:cubicBezTo>
                    <a:pt x="9466" y="3548"/>
                    <a:pt x="9454" y="3501"/>
                    <a:pt x="8966" y="3144"/>
                  </a:cubicBezTo>
                  <a:cubicBezTo>
                    <a:pt x="8870" y="3072"/>
                    <a:pt x="8823" y="2989"/>
                    <a:pt x="8823" y="2882"/>
                  </a:cubicBezTo>
                  <a:cubicBezTo>
                    <a:pt x="8823" y="2548"/>
                    <a:pt x="8644" y="2275"/>
                    <a:pt x="8561" y="1965"/>
                  </a:cubicBezTo>
                  <a:cubicBezTo>
                    <a:pt x="8489" y="1739"/>
                    <a:pt x="8323" y="1632"/>
                    <a:pt x="8073" y="1632"/>
                  </a:cubicBezTo>
                  <a:cubicBezTo>
                    <a:pt x="7751" y="1632"/>
                    <a:pt x="7430" y="1608"/>
                    <a:pt x="7120" y="1643"/>
                  </a:cubicBezTo>
                  <a:cubicBezTo>
                    <a:pt x="6822" y="1679"/>
                    <a:pt x="6525" y="1798"/>
                    <a:pt x="6287" y="1489"/>
                  </a:cubicBezTo>
                  <a:cubicBezTo>
                    <a:pt x="6239" y="1441"/>
                    <a:pt x="6108" y="1429"/>
                    <a:pt x="6072" y="1465"/>
                  </a:cubicBezTo>
                  <a:cubicBezTo>
                    <a:pt x="5703" y="1810"/>
                    <a:pt x="5203" y="1620"/>
                    <a:pt x="4798" y="1810"/>
                  </a:cubicBezTo>
                  <a:cubicBezTo>
                    <a:pt x="4477" y="1965"/>
                    <a:pt x="4239" y="2179"/>
                    <a:pt x="4239" y="2560"/>
                  </a:cubicBezTo>
                  <a:cubicBezTo>
                    <a:pt x="4239" y="2834"/>
                    <a:pt x="4167" y="3060"/>
                    <a:pt x="3989" y="3275"/>
                  </a:cubicBezTo>
                  <a:cubicBezTo>
                    <a:pt x="3822" y="3477"/>
                    <a:pt x="3810" y="3691"/>
                    <a:pt x="4155" y="3775"/>
                  </a:cubicBezTo>
                  <a:cubicBezTo>
                    <a:pt x="4513" y="3846"/>
                    <a:pt x="4477" y="4025"/>
                    <a:pt x="4263" y="4239"/>
                  </a:cubicBezTo>
                  <a:cubicBezTo>
                    <a:pt x="4144" y="4346"/>
                    <a:pt x="4060" y="4465"/>
                    <a:pt x="4060" y="4632"/>
                  </a:cubicBezTo>
                  <a:cubicBezTo>
                    <a:pt x="4084" y="5013"/>
                    <a:pt x="3834" y="5025"/>
                    <a:pt x="3584" y="4918"/>
                  </a:cubicBezTo>
                  <a:cubicBezTo>
                    <a:pt x="3263" y="4799"/>
                    <a:pt x="2917" y="4680"/>
                    <a:pt x="2631" y="4489"/>
                  </a:cubicBezTo>
                  <a:cubicBezTo>
                    <a:pt x="2203" y="4203"/>
                    <a:pt x="2084" y="4680"/>
                    <a:pt x="1822" y="4763"/>
                  </a:cubicBezTo>
                  <a:cubicBezTo>
                    <a:pt x="1596" y="4834"/>
                    <a:pt x="1691" y="5037"/>
                    <a:pt x="1762" y="5192"/>
                  </a:cubicBezTo>
                  <a:cubicBezTo>
                    <a:pt x="1881" y="5477"/>
                    <a:pt x="1691" y="5870"/>
                    <a:pt x="2084" y="6073"/>
                  </a:cubicBezTo>
                  <a:cubicBezTo>
                    <a:pt x="2179" y="6120"/>
                    <a:pt x="2084" y="6275"/>
                    <a:pt x="2024" y="6358"/>
                  </a:cubicBezTo>
                  <a:cubicBezTo>
                    <a:pt x="1941" y="6466"/>
                    <a:pt x="1858" y="6573"/>
                    <a:pt x="1822" y="6704"/>
                  </a:cubicBezTo>
                  <a:cubicBezTo>
                    <a:pt x="1715" y="7192"/>
                    <a:pt x="1786" y="7311"/>
                    <a:pt x="2203" y="7632"/>
                  </a:cubicBezTo>
                  <a:cubicBezTo>
                    <a:pt x="2512" y="7870"/>
                    <a:pt x="2786" y="8109"/>
                    <a:pt x="3203" y="8085"/>
                  </a:cubicBezTo>
                  <a:cubicBezTo>
                    <a:pt x="3358" y="8085"/>
                    <a:pt x="3465" y="8216"/>
                    <a:pt x="3346" y="8371"/>
                  </a:cubicBezTo>
                  <a:cubicBezTo>
                    <a:pt x="3132" y="8656"/>
                    <a:pt x="3024" y="9025"/>
                    <a:pt x="2762" y="9287"/>
                  </a:cubicBezTo>
                  <a:cubicBezTo>
                    <a:pt x="2584" y="9478"/>
                    <a:pt x="2274" y="9680"/>
                    <a:pt x="2631" y="9990"/>
                  </a:cubicBezTo>
                  <a:cubicBezTo>
                    <a:pt x="2703" y="10049"/>
                    <a:pt x="2655" y="10156"/>
                    <a:pt x="2608" y="10204"/>
                  </a:cubicBezTo>
                  <a:cubicBezTo>
                    <a:pt x="2322" y="10466"/>
                    <a:pt x="2179" y="10883"/>
                    <a:pt x="1727" y="10942"/>
                  </a:cubicBezTo>
                  <a:cubicBezTo>
                    <a:pt x="1667" y="10954"/>
                    <a:pt x="1619" y="10978"/>
                    <a:pt x="1560" y="11014"/>
                  </a:cubicBezTo>
                  <a:cubicBezTo>
                    <a:pt x="1477" y="11061"/>
                    <a:pt x="1358" y="11109"/>
                    <a:pt x="1369" y="11240"/>
                  </a:cubicBezTo>
                  <a:cubicBezTo>
                    <a:pt x="1393" y="11359"/>
                    <a:pt x="1512" y="11335"/>
                    <a:pt x="1596" y="11347"/>
                  </a:cubicBezTo>
                  <a:cubicBezTo>
                    <a:pt x="1893" y="11419"/>
                    <a:pt x="1905" y="11561"/>
                    <a:pt x="1691" y="11740"/>
                  </a:cubicBezTo>
                  <a:cubicBezTo>
                    <a:pt x="1453" y="11942"/>
                    <a:pt x="1536" y="12050"/>
                    <a:pt x="1786" y="12133"/>
                  </a:cubicBezTo>
                  <a:cubicBezTo>
                    <a:pt x="1810" y="12145"/>
                    <a:pt x="1834" y="12169"/>
                    <a:pt x="1869" y="12169"/>
                  </a:cubicBezTo>
                  <a:cubicBezTo>
                    <a:pt x="2370" y="12323"/>
                    <a:pt x="2370" y="12323"/>
                    <a:pt x="2060" y="12728"/>
                  </a:cubicBezTo>
                  <a:cubicBezTo>
                    <a:pt x="2131" y="12823"/>
                    <a:pt x="2227" y="12764"/>
                    <a:pt x="2310" y="12776"/>
                  </a:cubicBezTo>
                  <a:cubicBezTo>
                    <a:pt x="2560" y="12800"/>
                    <a:pt x="2655" y="12990"/>
                    <a:pt x="2655" y="13193"/>
                  </a:cubicBezTo>
                  <a:cubicBezTo>
                    <a:pt x="2655" y="13443"/>
                    <a:pt x="2429" y="13288"/>
                    <a:pt x="2298" y="13324"/>
                  </a:cubicBezTo>
                  <a:cubicBezTo>
                    <a:pt x="2227" y="13347"/>
                    <a:pt x="2143" y="13324"/>
                    <a:pt x="2072" y="13359"/>
                  </a:cubicBezTo>
                  <a:close/>
                </a:path>
              </a:pathLst>
            </a:custGeom>
            <a:solidFill>
              <a:srgbClr val="B3B4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5"/>
            <p:cNvSpPr/>
            <p:nvPr/>
          </p:nvSpPr>
          <p:spPr>
            <a:xfrm>
              <a:off x="3894717" y="4903200"/>
              <a:ext cx="1339270" cy="728897"/>
            </a:xfrm>
            <a:custGeom>
              <a:rect b="b" l="l" r="r" t="t"/>
              <a:pathLst>
                <a:path extrusionOk="0" h="9157" w="16825">
                  <a:moveTo>
                    <a:pt x="14276" y="9133"/>
                  </a:moveTo>
                  <a:cubicBezTo>
                    <a:pt x="14586" y="7930"/>
                    <a:pt x="14229" y="6858"/>
                    <a:pt x="13574" y="5906"/>
                  </a:cubicBezTo>
                  <a:cubicBezTo>
                    <a:pt x="12526" y="4406"/>
                    <a:pt x="11133" y="3334"/>
                    <a:pt x="9287" y="2989"/>
                  </a:cubicBezTo>
                  <a:cubicBezTo>
                    <a:pt x="9002" y="2929"/>
                    <a:pt x="8704" y="2929"/>
                    <a:pt x="8418" y="2977"/>
                  </a:cubicBezTo>
                  <a:cubicBezTo>
                    <a:pt x="7121" y="3144"/>
                    <a:pt x="5942" y="3608"/>
                    <a:pt x="4894" y="4441"/>
                  </a:cubicBezTo>
                  <a:cubicBezTo>
                    <a:pt x="3692" y="5394"/>
                    <a:pt x="3191" y="6692"/>
                    <a:pt x="2870" y="8109"/>
                  </a:cubicBezTo>
                  <a:cubicBezTo>
                    <a:pt x="2822" y="8299"/>
                    <a:pt x="2775" y="8502"/>
                    <a:pt x="2775" y="8692"/>
                  </a:cubicBezTo>
                  <a:cubicBezTo>
                    <a:pt x="2763" y="8894"/>
                    <a:pt x="2656" y="8942"/>
                    <a:pt x="2489" y="8954"/>
                  </a:cubicBezTo>
                  <a:cubicBezTo>
                    <a:pt x="1763" y="8990"/>
                    <a:pt x="1025" y="9025"/>
                    <a:pt x="298" y="9073"/>
                  </a:cubicBezTo>
                  <a:cubicBezTo>
                    <a:pt x="84" y="9085"/>
                    <a:pt x="1" y="9013"/>
                    <a:pt x="13" y="8787"/>
                  </a:cubicBezTo>
                  <a:cubicBezTo>
                    <a:pt x="36" y="7668"/>
                    <a:pt x="203" y="6585"/>
                    <a:pt x="751" y="5584"/>
                  </a:cubicBezTo>
                  <a:cubicBezTo>
                    <a:pt x="1108" y="4953"/>
                    <a:pt x="1382" y="4263"/>
                    <a:pt x="1775" y="3656"/>
                  </a:cubicBezTo>
                  <a:cubicBezTo>
                    <a:pt x="2549" y="2465"/>
                    <a:pt x="3489" y="1441"/>
                    <a:pt x="4787" y="810"/>
                  </a:cubicBezTo>
                  <a:cubicBezTo>
                    <a:pt x="5513" y="441"/>
                    <a:pt x="6299" y="262"/>
                    <a:pt x="7097" y="179"/>
                  </a:cubicBezTo>
                  <a:cubicBezTo>
                    <a:pt x="8811" y="0"/>
                    <a:pt x="10478" y="179"/>
                    <a:pt x="12050" y="882"/>
                  </a:cubicBezTo>
                  <a:cubicBezTo>
                    <a:pt x="13467" y="1513"/>
                    <a:pt x="14550" y="2548"/>
                    <a:pt x="15205" y="3977"/>
                  </a:cubicBezTo>
                  <a:cubicBezTo>
                    <a:pt x="15276" y="4156"/>
                    <a:pt x="15360" y="4334"/>
                    <a:pt x="15479" y="4501"/>
                  </a:cubicBezTo>
                  <a:cubicBezTo>
                    <a:pt x="15895" y="5120"/>
                    <a:pt x="16157" y="5823"/>
                    <a:pt x="16443" y="6513"/>
                  </a:cubicBezTo>
                  <a:cubicBezTo>
                    <a:pt x="16741" y="7216"/>
                    <a:pt x="16824" y="7978"/>
                    <a:pt x="16824" y="8740"/>
                  </a:cubicBezTo>
                  <a:cubicBezTo>
                    <a:pt x="16824" y="9085"/>
                    <a:pt x="16824" y="9121"/>
                    <a:pt x="16479" y="9133"/>
                  </a:cubicBezTo>
                  <a:cubicBezTo>
                    <a:pt x="15764" y="9156"/>
                    <a:pt x="15050" y="9133"/>
                    <a:pt x="14276" y="9133"/>
                  </a:cubicBezTo>
                  <a:close/>
                </a:path>
              </a:pathLst>
            </a:custGeom>
            <a:solidFill>
              <a:srgbClr val="5B68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5"/>
            <p:cNvSpPr/>
            <p:nvPr/>
          </p:nvSpPr>
          <p:spPr>
            <a:xfrm>
              <a:off x="3880548" y="4785709"/>
              <a:ext cx="1354394" cy="660600"/>
            </a:xfrm>
            <a:custGeom>
              <a:rect b="b" l="l" r="r" t="t"/>
              <a:pathLst>
                <a:path extrusionOk="0" h="8299" w="17015">
                  <a:moveTo>
                    <a:pt x="16907" y="7918"/>
                  </a:moveTo>
                  <a:cubicBezTo>
                    <a:pt x="16752" y="7596"/>
                    <a:pt x="16621" y="7263"/>
                    <a:pt x="16454" y="6941"/>
                  </a:cubicBezTo>
                  <a:cubicBezTo>
                    <a:pt x="15907" y="5917"/>
                    <a:pt x="15478" y="4810"/>
                    <a:pt x="14704" y="3917"/>
                  </a:cubicBezTo>
                  <a:cubicBezTo>
                    <a:pt x="13561" y="2596"/>
                    <a:pt x="12132" y="1774"/>
                    <a:pt x="10394" y="1488"/>
                  </a:cubicBezTo>
                  <a:cubicBezTo>
                    <a:pt x="9418" y="1334"/>
                    <a:pt x="8465" y="1262"/>
                    <a:pt x="7489" y="1346"/>
                  </a:cubicBezTo>
                  <a:cubicBezTo>
                    <a:pt x="5834" y="1476"/>
                    <a:pt x="4370" y="2024"/>
                    <a:pt x="3155" y="3215"/>
                  </a:cubicBezTo>
                  <a:cubicBezTo>
                    <a:pt x="2191" y="4155"/>
                    <a:pt x="1476" y="5251"/>
                    <a:pt x="917" y="6453"/>
                  </a:cubicBezTo>
                  <a:cubicBezTo>
                    <a:pt x="643" y="7049"/>
                    <a:pt x="250" y="7584"/>
                    <a:pt x="167" y="8299"/>
                  </a:cubicBezTo>
                  <a:cubicBezTo>
                    <a:pt x="60" y="8132"/>
                    <a:pt x="95" y="7989"/>
                    <a:pt x="95" y="7858"/>
                  </a:cubicBezTo>
                  <a:cubicBezTo>
                    <a:pt x="107" y="6703"/>
                    <a:pt x="0" y="5560"/>
                    <a:pt x="71" y="4405"/>
                  </a:cubicBezTo>
                  <a:cubicBezTo>
                    <a:pt x="119" y="3727"/>
                    <a:pt x="83" y="3036"/>
                    <a:pt x="48" y="2358"/>
                  </a:cubicBezTo>
                  <a:cubicBezTo>
                    <a:pt x="12" y="1703"/>
                    <a:pt x="83" y="1048"/>
                    <a:pt x="95" y="393"/>
                  </a:cubicBezTo>
                  <a:cubicBezTo>
                    <a:pt x="95" y="95"/>
                    <a:pt x="298" y="83"/>
                    <a:pt x="488" y="83"/>
                  </a:cubicBezTo>
                  <a:cubicBezTo>
                    <a:pt x="1155" y="72"/>
                    <a:pt x="1822" y="0"/>
                    <a:pt x="2488" y="24"/>
                  </a:cubicBezTo>
                  <a:cubicBezTo>
                    <a:pt x="4465" y="95"/>
                    <a:pt x="6441" y="179"/>
                    <a:pt x="8418" y="143"/>
                  </a:cubicBezTo>
                  <a:cubicBezTo>
                    <a:pt x="9192" y="131"/>
                    <a:pt x="9966" y="119"/>
                    <a:pt x="10739" y="143"/>
                  </a:cubicBezTo>
                  <a:cubicBezTo>
                    <a:pt x="12704" y="214"/>
                    <a:pt x="14657" y="226"/>
                    <a:pt x="16621" y="238"/>
                  </a:cubicBezTo>
                  <a:cubicBezTo>
                    <a:pt x="16966" y="238"/>
                    <a:pt x="16966" y="238"/>
                    <a:pt x="16978" y="584"/>
                  </a:cubicBezTo>
                  <a:cubicBezTo>
                    <a:pt x="17014" y="1727"/>
                    <a:pt x="17002" y="2858"/>
                    <a:pt x="16871" y="3989"/>
                  </a:cubicBezTo>
                  <a:cubicBezTo>
                    <a:pt x="16835" y="4286"/>
                    <a:pt x="16919" y="4572"/>
                    <a:pt x="16907" y="4858"/>
                  </a:cubicBezTo>
                  <a:cubicBezTo>
                    <a:pt x="16895" y="5798"/>
                    <a:pt x="16931" y="6739"/>
                    <a:pt x="16978" y="7680"/>
                  </a:cubicBezTo>
                  <a:cubicBezTo>
                    <a:pt x="16978" y="7751"/>
                    <a:pt x="16978" y="7822"/>
                    <a:pt x="16978" y="7894"/>
                  </a:cubicBezTo>
                  <a:cubicBezTo>
                    <a:pt x="16955" y="7894"/>
                    <a:pt x="16931" y="7906"/>
                    <a:pt x="16907" y="7918"/>
                  </a:cubicBezTo>
                  <a:close/>
                </a:path>
              </a:pathLst>
            </a:custGeom>
            <a:solidFill>
              <a:srgbClr val="B3B4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5"/>
            <p:cNvSpPr/>
            <p:nvPr/>
          </p:nvSpPr>
          <p:spPr>
            <a:xfrm>
              <a:off x="4126913" y="6239543"/>
              <a:ext cx="883401" cy="229407"/>
            </a:xfrm>
            <a:custGeom>
              <a:rect b="b" l="l" r="r" t="t"/>
              <a:pathLst>
                <a:path extrusionOk="0" h="2882" w="11098">
                  <a:moveTo>
                    <a:pt x="3144" y="12"/>
                  </a:moveTo>
                  <a:cubicBezTo>
                    <a:pt x="5216" y="0"/>
                    <a:pt x="7275" y="203"/>
                    <a:pt x="9335" y="191"/>
                  </a:cubicBezTo>
                  <a:cubicBezTo>
                    <a:pt x="9752" y="179"/>
                    <a:pt x="10157" y="167"/>
                    <a:pt x="10573" y="143"/>
                  </a:cubicBezTo>
                  <a:cubicBezTo>
                    <a:pt x="10788" y="131"/>
                    <a:pt x="10895" y="167"/>
                    <a:pt x="10907" y="429"/>
                  </a:cubicBezTo>
                  <a:cubicBezTo>
                    <a:pt x="10966" y="1060"/>
                    <a:pt x="10966" y="1703"/>
                    <a:pt x="11050" y="2334"/>
                  </a:cubicBezTo>
                  <a:cubicBezTo>
                    <a:pt x="11097" y="2751"/>
                    <a:pt x="11038" y="2822"/>
                    <a:pt x="10621" y="2834"/>
                  </a:cubicBezTo>
                  <a:cubicBezTo>
                    <a:pt x="9609" y="2870"/>
                    <a:pt x="8609" y="2882"/>
                    <a:pt x="7609" y="2870"/>
                  </a:cubicBezTo>
                  <a:cubicBezTo>
                    <a:pt x="6775" y="2870"/>
                    <a:pt x="5930" y="2822"/>
                    <a:pt x="5097" y="2822"/>
                  </a:cubicBezTo>
                  <a:cubicBezTo>
                    <a:pt x="4358" y="2810"/>
                    <a:pt x="3620" y="2786"/>
                    <a:pt x="2870" y="2822"/>
                  </a:cubicBezTo>
                  <a:cubicBezTo>
                    <a:pt x="2072" y="2870"/>
                    <a:pt x="1263" y="2810"/>
                    <a:pt x="453" y="2810"/>
                  </a:cubicBezTo>
                  <a:cubicBezTo>
                    <a:pt x="251" y="2810"/>
                    <a:pt x="167" y="2751"/>
                    <a:pt x="167" y="2524"/>
                  </a:cubicBezTo>
                  <a:cubicBezTo>
                    <a:pt x="132" y="1822"/>
                    <a:pt x="60" y="1131"/>
                    <a:pt x="24" y="429"/>
                  </a:cubicBezTo>
                  <a:cubicBezTo>
                    <a:pt x="1" y="12"/>
                    <a:pt x="24" y="12"/>
                    <a:pt x="453" y="12"/>
                  </a:cubicBezTo>
                  <a:cubicBezTo>
                    <a:pt x="1346" y="12"/>
                    <a:pt x="2239" y="12"/>
                    <a:pt x="3144" y="12"/>
                  </a:cubicBezTo>
                  <a:close/>
                </a:path>
              </a:pathLst>
            </a:custGeom>
            <a:solidFill>
              <a:srgbClr val="E5DE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5"/>
            <p:cNvSpPr/>
            <p:nvPr/>
          </p:nvSpPr>
          <p:spPr>
            <a:xfrm>
              <a:off x="3887155" y="5636724"/>
              <a:ext cx="220890" cy="585776"/>
            </a:xfrm>
            <a:custGeom>
              <a:rect b="b" l="l" r="r" t="t"/>
              <a:pathLst>
                <a:path extrusionOk="0" h="7359" w="2775">
                  <a:moveTo>
                    <a:pt x="2739" y="3585"/>
                  </a:moveTo>
                  <a:cubicBezTo>
                    <a:pt x="2739" y="4573"/>
                    <a:pt x="2739" y="5561"/>
                    <a:pt x="2739" y="6549"/>
                  </a:cubicBezTo>
                  <a:cubicBezTo>
                    <a:pt x="2739" y="6716"/>
                    <a:pt x="2703" y="6883"/>
                    <a:pt x="2715" y="7049"/>
                  </a:cubicBezTo>
                  <a:cubicBezTo>
                    <a:pt x="2715" y="7252"/>
                    <a:pt x="2608" y="7311"/>
                    <a:pt x="2417" y="7311"/>
                  </a:cubicBezTo>
                  <a:cubicBezTo>
                    <a:pt x="1727" y="7323"/>
                    <a:pt x="1024" y="7335"/>
                    <a:pt x="322" y="7359"/>
                  </a:cubicBezTo>
                  <a:cubicBezTo>
                    <a:pt x="96" y="7359"/>
                    <a:pt x="0" y="7288"/>
                    <a:pt x="12" y="7049"/>
                  </a:cubicBezTo>
                  <a:cubicBezTo>
                    <a:pt x="36" y="6299"/>
                    <a:pt x="36" y="5561"/>
                    <a:pt x="72" y="4811"/>
                  </a:cubicBezTo>
                  <a:cubicBezTo>
                    <a:pt x="108" y="3835"/>
                    <a:pt x="108" y="2846"/>
                    <a:pt x="60" y="1858"/>
                  </a:cubicBezTo>
                  <a:cubicBezTo>
                    <a:pt x="36" y="1370"/>
                    <a:pt x="48" y="882"/>
                    <a:pt x="36" y="394"/>
                  </a:cubicBezTo>
                  <a:cubicBezTo>
                    <a:pt x="36" y="215"/>
                    <a:pt x="108" y="132"/>
                    <a:pt x="310" y="132"/>
                  </a:cubicBezTo>
                  <a:cubicBezTo>
                    <a:pt x="1000" y="96"/>
                    <a:pt x="1703" y="49"/>
                    <a:pt x="2394" y="25"/>
                  </a:cubicBezTo>
                  <a:cubicBezTo>
                    <a:pt x="2763" y="1"/>
                    <a:pt x="2763" y="13"/>
                    <a:pt x="2763" y="394"/>
                  </a:cubicBezTo>
                  <a:cubicBezTo>
                    <a:pt x="2775" y="1453"/>
                    <a:pt x="2775" y="2525"/>
                    <a:pt x="2775" y="3585"/>
                  </a:cubicBezTo>
                  <a:cubicBezTo>
                    <a:pt x="2763" y="3585"/>
                    <a:pt x="2751" y="3585"/>
                    <a:pt x="2739" y="3585"/>
                  </a:cubicBezTo>
                  <a:close/>
                </a:path>
              </a:pathLst>
            </a:custGeom>
            <a:solidFill>
              <a:srgbClr val="788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5"/>
            <p:cNvSpPr/>
            <p:nvPr/>
          </p:nvSpPr>
          <p:spPr>
            <a:xfrm>
              <a:off x="5021627" y="5651928"/>
              <a:ext cx="218024" cy="584821"/>
            </a:xfrm>
            <a:custGeom>
              <a:rect b="b" l="l" r="r" t="t"/>
              <a:pathLst>
                <a:path extrusionOk="0" h="7347" w="2739">
                  <a:moveTo>
                    <a:pt x="0" y="3656"/>
                  </a:moveTo>
                  <a:cubicBezTo>
                    <a:pt x="72" y="2608"/>
                    <a:pt x="107" y="1560"/>
                    <a:pt x="36" y="512"/>
                  </a:cubicBezTo>
                  <a:cubicBezTo>
                    <a:pt x="12" y="72"/>
                    <a:pt x="12" y="72"/>
                    <a:pt x="429" y="60"/>
                  </a:cubicBezTo>
                  <a:cubicBezTo>
                    <a:pt x="1096" y="36"/>
                    <a:pt x="1762" y="36"/>
                    <a:pt x="2429" y="12"/>
                  </a:cubicBezTo>
                  <a:cubicBezTo>
                    <a:pt x="2620" y="0"/>
                    <a:pt x="2679" y="72"/>
                    <a:pt x="2691" y="239"/>
                  </a:cubicBezTo>
                  <a:cubicBezTo>
                    <a:pt x="2703" y="405"/>
                    <a:pt x="2739" y="572"/>
                    <a:pt x="2739" y="739"/>
                  </a:cubicBezTo>
                  <a:cubicBezTo>
                    <a:pt x="2739" y="2679"/>
                    <a:pt x="2739" y="4620"/>
                    <a:pt x="2727" y="6561"/>
                  </a:cubicBezTo>
                  <a:cubicBezTo>
                    <a:pt x="2727" y="6608"/>
                    <a:pt x="2739" y="6656"/>
                    <a:pt x="2727" y="6704"/>
                  </a:cubicBezTo>
                  <a:cubicBezTo>
                    <a:pt x="2643" y="7347"/>
                    <a:pt x="2727" y="7227"/>
                    <a:pt x="2155" y="7239"/>
                  </a:cubicBezTo>
                  <a:cubicBezTo>
                    <a:pt x="1560" y="7263"/>
                    <a:pt x="965" y="7299"/>
                    <a:pt x="381" y="7311"/>
                  </a:cubicBezTo>
                  <a:cubicBezTo>
                    <a:pt x="0" y="7323"/>
                    <a:pt x="0" y="7311"/>
                    <a:pt x="0" y="6930"/>
                  </a:cubicBezTo>
                  <a:cubicBezTo>
                    <a:pt x="0" y="5834"/>
                    <a:pt x="0" y="4751"/>
                    <a:pt x="0" y="3656"/>
                  </a:cubicBezTo>
                  <a:close/>
                </a:path>
              </a:pathLst>
            </a:custGeom>
            <a:solidFill>
              <a:srgbClr val="788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5"/>
            <p:cNvSpPr/>
            <p:nvPr/>
          </p:nvSpPr>
          <p:spPr>
            <a:xfrm>
              <a:off x="4210335" y="5251057"/>
              <a:ext cx="673894" cy="968652"/>
            </a:xfrm>
            <a:custGeom>
              <a:rect b="b" l="l" r="r" t="t"/>
              <a:pathLst>
                <a:path extrusionOk="0" h="12169" w="8466">
                  <a:moveTo>
                    <a:pt x="953" y="12168"/>
                  </a:moveTo>
                  <a:cubicBezTo>
                    <a:pt x="1108" y="12085"/>
                    <a:pt x="1286" y="12156"/>
                    <a:pt x="1441" y="12097"/>
                  </a:cubicBezTo>
                  <a:cubicBezTo>
                    <a:pt x="1512" y="12002"/>
                    <a:pt x="1393" y="11942"/>
                    <a:pt x="1382" y="11859"/>
                  </a:cubicBezTo>
                  <a:cubicBezTo>
                    <a:pt x="1370" y="11668"/>
                    <a:pt x="1262" y="11668"/>
                    <a:pt x="1108" y="11692"/>
                  </a:cubicBezTo>
                  <a:cubicBezTo>
                    <a:pt x="965" y="11716"/>
                    <a:pt x="762" y="11787"/>
                    <a:pt x="691" y="11621"/>
                  </a:cubicBezTo>
                  <a:cubicBezTo>
                    <a:pt x="620" y="11430"/>
                    <a:pt x="858" y="11406"/>
                    <a:pt x="953" y="11311"/>
                  </a:cubicBezTo>
                  <a:cubicBezTo>
                    <a:pt x="1012" y="11251"/>
                    <a:pt x="1084" y="11216"/>
                    <a:pt x="1131" y="11132"/>
                  </a:cubicBezTo>
                  <a:cubicBezTo>
                    <a:pt x="834" y="11240"/>
                    <a:pt x="620" y="11037"/>
                    <a:pt x="393" y="10990"/>
                  </a:cubicBezTo>
                  <a:cubicBezTo>
                    <a:pt x="203" y="10954"/>
                    <a:pt x="227" y="10799"/>
                    <a:pt x="298" y="10656"/>
                  </a:cubicBezTo>
                  <a:cubicBezTo>
                    <a:pt x="369" y="10513"/>
                    <a:pt x="548" y="10454"/>
                    <a:pt x="667" y="10323"/>
                  </a:cubicBezTo>
                  <a:cubicBezTo>
                    <a:pt x="524" y="10228"/>
                    <a:pt x="405" y="10287"/>
                    <a:pt x="298" y="10275"/>
                  </a:cubicBezTo>
                  <a:cubicBezTo>
                    <a:pt x="60" y="10228"/>
                    <a:pt x="0" y="10085"/>
                    <a:pt x="131" y="9882"/>
                  </a:cubicBezTo>
                  <a:cubicBezTo>
                    <a:pt x="215" y="9751"/>
                    <a:pt x="346" y="9680"/>
                    <a:pt x="500" y="9656"/>
                  </a:cubicBezTo>
                  <a:cubicBezTo>
                    <a:pt x="774" y="9620"/>
                    <a:pt x="989" y="9537"/>
                    <a:pt x="1108" y="9251"/>
                  </a:cubicBezTo>
                  <a:cubicBezTo>
                    <a:pt x="1155" y="9108"/>
                    <a:pt x="1322" y="9013"/>
                    <a:pt x="1465" y="8870"/>
                  </a:cubicBezTo>
                  <a:cubicBezTo>
                    <a:pt x="1405" y="8739"/>
                    <a:pt x="1155" y="8870"/>
                    <a:pt x="1143" y="8656"/>
                  </a:cubicBezTo>
                  <a:cubicBezTo>
                    <a:pt x="1143" y="8501"/>
                    <a:pt x="1227" y="8394"/>
                    <a:pt x="1334" y="8299"/>
                  </a:cubicBezTo>
                  <a:cubicBezTo>
                    <a:pt x="1715" y="7953"/>
                    <a:pt x="1870" y="7441"/>
                    <a:pt x="2179" y="7037"/>
                  </a:cubicBezTo>
                  <a:cubicBezTo>
                    <a:pt x="2096" y="6953"/>
                    <a:pt x="1989" y="7001"/>
                    <a:pt x="1893" y="7013"/>
                  </a:cubicBezTo>
                  <a:cubicBezTo>
                    <a:pt x="1632" y="7025"/>
                    <a:pt x="1417" y="6977"/>
                    <a:pt x="1274" y="6727"/>
                  </a:cubicBezTo>
                  <a:cubicBezTo>
                    <a:pt x="1179" y="6560"/>
                    <a:pt x="1001" y="6501"/>
                    <a:pt x="822" y="6429"/>
                  </a:cubicBezTo>
                  <a:cubicBezTo>
                    <a:pt x="560" y="6322"/>
                    <a:pt x="489" y="6179"/>
                    <a:pt x="524" y="5894"/>
                  </a:cubicBezTo>
                  <a:cubicBezTo>
                    <a:pt x="560" y="5536"/>
                    <a:pt x="584" y="5179"/>
                    <a:pt x="953" y="4953"/>
                  </a:cubicBezTo>
                  <a:cubicBezTo>
                    <a:pt x="524" y="4751"/>
                    <a:pt x="512" y="4739"/>
                    <a:pt x="584" y="4334"/>
                  </a:cubicBezTo>
                  <a:cubicBezTo>
                    <a:pt x="608" y="4203"/>
                    <a:pt x="584" y="4132"/>
                    <a:pt x="489" y="4024"/>
                  </a:cubicBezTo>
                  <a:cubicBezTo>
                    <a:pt x="298" y="3798"/>
                    <a:pt x="405" y="3524"/>
                    <a:pt x="691" y="3429"/>
                  </a:cubicBezTo>
                  <a:cubicBezTo>
                    <a:pt x="798" y="3393"/>
                    <a:pt x="870" y="3358"/>
                    <a:pt x="929" y="3250"/>
                  </a:cubicBezTo>
                  <a:cubicBezTo>
                    <a:pt x="1096" y="2989"/>
                    <a:pt x="1203" y="2953"/>
                    <a:pt x="1429" y="3131"/>
                  </a:cubicBezTo>
                  <a:cubicBezTo>
                    <a:pt x="1572" y="3262"/>
                    <a:pt x="1715" y="3346"/>
                    <a:pt x="1917" y="3346"/>
                  </a:cubicBezTo>
                  <a:cubicBezTo>
                    <a:pt x="1989" y="3346"/>
                    <a:pt x="2060" y="3381"/>
                    <a:pt x="2120" y="3417"/>
                  </a:cubicBezTo>
                  <a:cubicBezTo>
                    <a:pt x="2465" y="3631"/>
                    <a:pt x="2453" y="3631"/>
                    <a:pt x="2846" y="3667"/>
                  </a:cubicBezTo>
                  <a:cubicBezTo>
                    <a:pt x="2834" y="3489"/>
                    <a:pt x="2775" y="3310"/>
                    <a:pt x="2858" y="3143"/>
                  </a:cubicBezTo>
                  <a:cubicBezTo>
                    <a:pt x="2941" y="2977"/>
                    <a:pt x="3132" y="2929"/>
                    <a:pt x="3239" y="2798"/>
                  </a:cubicBezTo>
                  <a:cubicBezTo>
                    <a:pt x="3179" y="2667"/>
                    <a:pt x="3072" y="2715"/>
                    <a:pt x="2989" y="2703"/>
                  </a:cubicBezTo>
                  <a:cubicBezTo>
                    <a:pt x="2644" y="2667"/>
                    <a:pt x="2477" y="2465"/>
                    <a:pt x="2667" y="2203"/>
                  </a:cubicBezTo>
                  <a:cubicBezTo>
                    <a:pt x="2929" y="1857"/>
                    <a:pt x="2989" y="1500"/>
                    <a:pt x="3025" y="1095"/>
                  </a:cubicBezTo>
                  <a:cubicBezTo>
                    <a:pt x="3048" y="845"/>
                    <a:pt x="3263" y="655"/>
                    <a:pt x="3525" y="548"/>
                  </a:cubicBezTo>
                  <a:cubicBezTo>
                    <a:pt x="4084" y="333"/>
                    <a:pt x="4156" y="310"/>
                    <a:pt x="4513" y="488"/>
                  </a:cubicBezTo>
                  <a:cubicBezTo>
                    <a:pt x="4537" y="452"/>
                    <a:pt x="4572" y="417"/>
                    <a:pt x="4596" y="381"/>
                  </a:cubicBezTo>
                  <a:cubicBezTo>
                    <a:pt x="4846" y="24"/>
                    <a:pt x="5096" y="0"/>
                    <a:pt x="5346" y="333"/>
                  </a:cubicBezTo>
                  <a:cubicBezTo>
                    <a:pt x="5453" y="464"/>
                    <a:pt x="5501" y="464"/>
                    <a:pt x="5668" y="405"/>
                  </a:cubicBezTo>
                  <a:cubicBezTo>
                    <a:pt x="6144" y="250"/>
                    <a:pt x="6656" y="274"/>
                    <a:pt x="7144" y="310"/>
                  </a:cubicBezTo>
                  <a:cubicBezTo>
                    <a:pt x="7370" y="322"/>
                    <a:pt x="7489" y="524"/>
                    <a:pt x="7537" y="714"/>
                  </a:cubicBezTo>
                  <a:cubicBezTo>
                    <a:pt x="7608" y="1060"/>
                    <a:pt x="7894" y="1357"/>
                    <a:pt x="7799" y="1750"/>
                  </a:cubicBezTo>
                  <a:cubicBezTo>
                    <a:pt x="7775" y="1857"/>
                    <a:pt x="7870" y="1857"/>
                    <a:pt x="7942" y="1881"/>
                  </a:cubicBezTo>
                  <a:cubicBezTo>
                    <a:pt x="8335" y="2036"/>
                    <a:pt x="8466" y="2298"/>
                    <a:pt x="8359" y="2703"/>
                  </a:cubicBezTo>
                  <a:cubicBezTo>
                    <a:pt x="8275" y="3036"/>
                    <a:pt x="8097" y="3346"/>
                    <a:pt x="8085" y="3703"/>
                  </a:cubicBezTo>
                  <a:cubicBezTo>
                    <a:pt x="8073" y="3858"/>
                    <a:pt x="7942" y="3929"/>
                    <a:pt x="7799" y="3965"/>
                  </a:cubicBezTo>
                  <a:cubicBezTo>
                    <a:pt x="7668" y="4001"/>
                    <a:pt x="7537" y="4024"/>
                    <a:pt x="7394" y="4060"/>
                  </a:cubicBezTo>
                  <a:cubicBezTo>
                    <a:pt x="7406" y="4274"/>
                    <a:pt x="7501" y="4429"/>
                    <a:pt x="7608" y="4560"/>
                  </a:cubicBezTo>
                  <a:cubicBezTo>
                    <a:pt x="7811" y="4822"/>
                    <a:pt x="7882" y="5132"/>
                    <a:pt x="7989" y="5429"/>
                  </a:cubicBezTo>
                  <a:cubicBezTo>
                    <a:pt x="8037" y="5560"/>
                    <a:pt x="8061" y="5715"/>
                    <a:pt x="8001" y="5834"/>
                  </a:cubicBezTo>
                  <a:cubicBezTo>
                    <a:pt x="7906" y="6037"/>
                    <a:pt x="7942" y="6203"/>
                    <a:pt x="8085" y="6382"/>
                  </a:cubicBezTo>
                  <a:cubicBezTo>
                    <a:pt x="8216" y="6548"/>
                    <a:pt x="8228" y="6763"/>
                    <a:pt x="8168" y="6977"/>
                  </a:cubicBezTo>
                  <a:cubicBezTo>
                    <a:pt x="8061" y="7346"/>
                    <a:pt x="8120" y="7739"/>
                    <a:pt x="7989" y="8108"/>
                  </a:cubicBezTo>
                  <a:cubicBezTo>
                    <a:pt x="7859" y="8501"/>
                    <a:pt x="7704" y="8894"/>
                    <a:pt x="7763" y="9346"/>
                  </a:cubicBezTo>
                  <a:cubicBezTo>
                    <a:pt x="7787" y="9573"/>
                    <a:pt x="7608" y="9644"/>
                    <a:pt x="7406" y="9656"/>
                  </a:cubicBezTo>
                  <a:cubicBezTo>
                    <a:pt x="7097" y="9668"/>
                    <a:pt x="6799" y="9620"/>
                    <a:pt x="6489" y="9692"/>
                  </a:cubicBezTo>
                  <a:cubicBezTo>
                    <a:pt x="6287" y="9739"/>
                    <a:pt x="6084" y="9799"/>
                    <a:pt x="5894" y="9870"/>
                  </a:cubicBezTo>
                  <a:cubicBezTo>
                    <a:pt x="5680" y="9942"/>
                    <a:pt x="5525" y="10049"/>
                    <a:pt x="5430" y="10275"/>
                  </a:cubicBezTo>
                  <a:cubicBezTo>
                    <a:pt x="5346" y="10489"/>
                    <a:pt x="5180" y="10656"/>
                    <a:pt x="4941" y="10716"/>
                  </a:cubicBezTo>
                  <a:cubicBezTo>
                    <a:pt x="4822" y="10751"/>
                    <a:pt x="4751" y="10787"/>
                    <a:pt x="4715" y="10906"/>
                  </a:cubicBezTo>
                  <a:cubicBezTo>
                    <a:pt x="4632" y="11109"/>
                    <a:pt x="4501" y="11144"/>
                    <a:pt x="4322" y="11001"/>
                  </a:cubicBezTo>
                  <a:cubicBezTo>
                    <a:pt x="4263" y="10942"/>
                    <a:pt x="4239" y="10954"/>
                    <a:pt x="4168" y="11037"/>
                  </a:cubicBezTo>
                  <a:cubicBezTo>
                    <a:pt x="3703" y="11537"/>
                    <a:pt x="3156" y="11882"/>
                    <a:pt x="2453" y="11918"/>
                  </a:cubicBezTo>
                  <a:cubicBezTo>
                    <a:pt x="2286" y="11930"/>
                    <a:pt x="2132" y="11990"/>
                    <a:pt x="1965" y="12025"/>
                  </a:cubicBezTo>
                  <a:cubicBezTo>
                    <a:pt x="1953" y="12144"/>
                    <a:pt x="2060" y="12121"/>
                    <a:pt x="2108" y="12168"/>
                  </a:cubicBezTo>
                  <a:close/>
                </a:path>
              </a:pathLst>
            </a:custGeom>
            <a:solidFill>
              <a:srgbClr val="4E6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5"/>
            <p:cNvSpPr/>
            <p:nvPr/>
          </p:nvSpPr>
          <p:spPr>
            <a:xfrm>
              <a:off x="3881424" y="6237632"/>
              <a:ext cx="235138" cy="230362"/>
            </a:xfrm>
            <a:custGeom>
              <a:rect b="b" l="l" r="r" t="t"/>
              <a:pathLst>
                <a:path extrusionOk="0" h="2894" w="2954">
                  <a:moveTo>
                    <a:pt x="1501" y="2870"/>
                  </a:moveTo>
                  <a:cubicBezTo>
                    <a:pt x="1120" y="2870"/>
                    <a:pt x="751" y="2870"/>
                    <a:pt x="370" y="2870"/>
                  </a:cubicBezTo>
                  <a:cubicBezTo>
                    <a:pt x="215" y="2870"/>
                    <a:pt x="120" y="2810"/>
                    <a:pt x="132" y="2620"/>
                  </a:cubicBezTo>
                  <a:cubicBezTo>
                    <a:pt x="144" y="1941"/>
                    <a:pt x="84" y="1262"/>
                    <a:pt x="37" y="584"/>
                  </a:cubicBezTo>
                  <a:cubicBezTo>
                    <a:pt x="25" y="489"/>
                    <a:pt x="25" y="405"/>
                    <a:pt x="25" y="310"/>
                  </a:cubicBezTo>
                  <a:cubicBezTo>
                    <a:pt x="1" y="143"/>
                    <a:pt x="84" y="60"/>
                    <a:pt x="251" y="72"/>
                  </a:cubicBezTo>
                  <a:cubicBezTo>
                    <a:pt x="965" y="84"/>
                    <a:pt x="1680" y="12"/>
                    <a:pt x="2394" y="0"/>
                  </a:cubicBezTo>
                  <a:cubicBezTo>
                    <a:pt x="2811" y="0"/>
                    <a:pt x="2823" y="12"/>
                    <a:pt x="2823" y="441"/>
                  </a:cubicBezTo>
                  <a:cubicBezTo>
                    <a:pt x="2811" y="1096"/>
                    <a:pt x="2942" y="1739"/>
                    <a:pt x="2942" y="2394"/>
                  </a:cubicBezTo>
                  <a:cubicBezTo>
                    <a:pt x="2942" y="2846"/>
                    <a:pt x="2954" y="2858"/>
                    <a:pt x="2501" y="2882"/>
                  </a:cubicBezTo>
                  <a:cubicBezTo>
                    <a:pt x="2168" y="2894"/>
                    <a:pt x="1834" y="2882"/>
                    <a:pt x="1501" y="2882"/>
                  </a:cubicBezTo>
                  <a:close/>
                </a:path>
              </a:pathLst>
            </a:custGeom>
            <a:solidFill>
              <a:srgbClr val="E4DD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5"/>
            <p:cNvSpPr/>
            <p:nvPr/>
          </p:nvSpPr>
          <p:spPr>
            <a:xfrm>
              <a:off x="5013986" y="6249015"/>
              <a:ext cx="236094" cy="228452"/>
            </a:xfrm>
            <a:custGeom>
              <a:rect b="b" l="l" r="r" t="t"/>
              <a:pathLst>
                <a:path extrusionOk="0" h="2870" w="2966">
                  <a:moveTo>
                    <a:pt x="1442" y="0"/>
                  </a:moveTo>
                  <a:cubicBezTo>
                    <a:pt x="1823" y="0"/>
                    <a:pt x="2204" y="0"/>
                    <a:pt x="2585" y="0"/>
                  </a:cubicBezTo>
                  <a:cubicBezTo>
                    <a:pt x="2751" y="0"/>
                    <a:pt x="2846" y="48"/>
                    <a:pt x="2835" y="227"/>
                  </a:cubicBezTo>
                  <a:cubicBezTo>
                    <a:pt x="2799" y="965"/>
                    <a:pt x="2954" y="1679"/>
                    <a:pt x="2954" y="2405"/>
                  </a:cubicBezTo>
                  <a:cubicBezTo>
                    <a:pt x="2966" y="2643"/>
                    <a:pt x="2918" y="2739"/>
                    <a:pt x="2644" y="2774"/>
                  </a:cubicBezTo>
                  <a:cubicBezTo>
                    <a:pt x="1870" y="2870"/>
                    <a:pt x="1108" y="2858"/>
                    <a:pt x="334" y="2763"/>
                  </a:cubicBezTo>
                  <a:cubicBezTo>
                    <a:pt x="191" y="2751"/>
                    <a:pt x="132" y="2703"/>
                    <a:pt x="132" y="2536"/>
                  </a:cubicBezTo>
                  <a:cubicBezTo>
                    <a:pt x="168" y="1893"/>
                    <a:pt x="84" y="1239"/>
                    <a:pt x="49" y="596"/>
                  </a:cubicBezTo>
                  <a:cubicBezTo>
                    <a:pt x="49" y="512"/>
                    <a:pt x="37" y="441"/>
                    <a:pt x="37" y="369"/>
                  </a:cubicBezTo>
                  <a:cubicBezTo>
                    <a:pt x="1" y="155"/>
                    <a:pt x="84" y="60"/>
                    <a:pt x="310" y="72"/>
                  </a:cubicBezTo>
                  <a:cubicBezTo>
                    <a:pt x="691" y="84"/>
                    <a:pt x="1061" y="72"/>
                    <a:pt x="1442" y="72"/>
                  </a:cubicBezTo>
                  <a:cubicBezTo>
                    <a:pt x="1442" y="48"/>
                    <a:pt x="1442" y="24"/>
                    <a:pt x="1442" y="0"/>
                  </a:cubicBezTo>
                  <a:close/>
                </a:path>
              </a:pathLst>
            </a:custGeom>
            <a:solidFill>
              <a:srgbClr val="E4DD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5"/>
            <p:cNvSpPr/>
            <p:nvPr/>
          </p:nvSpPr>
          <p:spPr>
            <a:xfrm>
              <a:off x="4571404" y="5205525"/>
              <a:ext cx="26666" cy="19980"/>
            </a:xfrm>
            <a:custGeom>
              <a:rect b="b" l="l" r="r" t="t"/>
              <a:pathLst>
                <a:path extrusionOk="0" h="251" w="335">
                  <a:moveTo>
                    <a:pt x="203" y="12"/>
                  </a:moveTo>
                  <a:cubicBezTo>
                    <a:pt x="239" y="12"/>
                    <a:pt x="334" y="36"/>
                    <a:pt x="322" y="143"/>
                  </a:cubicBezTo>
                  <a:cubicBezTo>
                    <a:pt x="310" y="227"/>
                    <a:pt x="227" y="251"/>
                    <a:pt x="155" y="251"/>
                  </a:cubicBezTo>
                  <a:cubicBezTo>
                    <a:pt x="72" y="251"/>
                    <a:pt x="1" y="203"/>
                    <a:pt x="1" y="120"/>
                  </a:cubicBezTo>
                  <a:cubicBezTo>
                    <a:pt x="1" y="48"/>
                    <a:pt x="60" y="1"/>
                    <a:pt x="203" y="12"/>
                  </a:cubicBezTo>
                  <a:close/>
                </a:path>
              </a:pathLst>
            </a:custGeom>
            <a:solidFill>
              <a:srgbClr val="7E8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5"/>
            <p:cNvSpPr/>
            <p:nvPr/>
          </p:nvSpPr>
          <p:spPr>
            <a:xfrm>
              <a:off x="4414113" y="5239674"/>
              <a:ext cx="27542" cy="21890"/>
            </a:xfrm>
            <a:custGeom>
              <a:rect b="b" l="l" r="r" t="t"/>
              <a:pathLst>
                <a:path extrusionOk="0" h="275" w="346">
                  <a:moveTo>
                    <a:pt x="131" y="274"/>
                  </a:moveTo>
                  <a:cubicBezTo>
                    <a:pt x="72" y="262"/>
                    <a:pt x="0" y="238"/>
                    <a:pt x="12" y="167"/>
                  </a:cubicBezTo>
                  <a:cubicBezTo>
                    <a:pt x="12" y="60"/>
                    <a:pt x="95" y="24"/>
                    <a:pt x="191" y="12"/>
                  </a:cubicBezTo>
                  <a:cubicBezTo>
                    <a:pt x="274" y="0"/>
                    <a:pt x="346" y="36"/>
                    <a:pt x="334" y="131"/>
                  </a:cubicBezTo>
                  <a:cubicBezTo>
                    <a:pt x="322" y="226"/>
                    <a:pt x="226" y="262"/>
                    <a:pt x="131" y="274"/>
                  </a:cubicBezTo>
                  <a:close/>
                </a:path>
              </a:pathLst>
            </a:custGeom>
            <a:solidFill>
              <a:srgbClr val="6B7E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5"/>
            <p:cNvSpPr/>
            <p:nvPr/>
          </p:nvSpPr>
          <p:spPr>
            <a:xfrm>
              <a:off x="4339209" y="5296509"/>
              <a:ext cx="28497" cy="21890"/>
            </a:xfrm>
            <a:custGeom>
              <a:rect b="b" l="l" r="r" t="t"/>
              <a:pathLst>
                <a:path extrusionOk="0" h="275" w="358">
                  <a:moveTo>
                    <a:pt x="215" y="1"/>
                  </a:moveTo>
                  <a:cubicBezTo>
                    <a:pt x="251" y="12"/>
                    <a:pt x="358" y="12"/>
                    <a:pt x="358" y="132"/>
                  </a:cubicBezTo>
                  <a:cubicBezTo>
                    <a:pt x="358" y="215"/>
                    <a:pt x="286" y="251"/>
                    <a:pt x="203" y="262"/>
                  </a:cubicBezTo>
                  <a:cubicBezTo>
                    <a:pt x="108" y="274"/>
                    <a:pt x="24" y="239"/>
                    <a:pt x="13" y="132"/>
                  </a:cubicBezTo>
                  <a:cubicBezTo>
                    <a:pt x="1" y="36"/>
                    <a:pt x="84" y="12"/>
                    <a:pt x="215" y="1"/>
                  </a:cubicBezTo>
                  <a:close/>
                </a:path>
              </a:pathLst>
            </a:custGeom>
            <a:solidFill>
              <a:srgbClr val="6C8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5"/>
            <p:cNvSpPr/>
            <p:nvPr/>
          </p:nvSpPr>
          <p:spPr>
            <a:xfrm>
              <a:off x="4901271" y="5647152"/>
              <a:ext cx="22766" cy="20935"/>
            </a:xfrm>
            <a:custGeom>
              <a:rect b="b" l="l" r="r" t="t"/>
              <a:pathLst>
                <a:path extrusionOk="0" h="263" w="286">
                  <a:moveTo>
                    <a:pt x="286" y="120"/>
                  </a:moveTo>
                  <a:cubicBezTo>
                    <a:pt x="274" y="191"/>
                    <a:pt x="250" y="239"/>
                    <a:pt x="179" y="251"/>
                  </a:cubicBezTo>
                  <a:cubicBezTo>
                    <a:pt x="71" y="263"/>
                    <a:pt x="12" y="215"/>
                    <a:pt x="0" y="108"/>
                  </a:cubicBezTo>
                  <a:cubicBezTo>
                    <a:pt x="0" y="37"/>
                    <a:pt x="60" y="1"/>
                    <a:pt x="119" y="1"/>
                  </a:cubicBezTo>
                  <a:cubicBezTo>
                    <a:pt x="202" y="1"/>
                    <a:pt x="262" y="48"/>
                    <a:pt x="286" y="120"/>
                  </a:cubicBezTo>
                  <a:close/>
                </a:path>
              </a:pathLst>
            </a:custGeom>
            <a:solidFill>
              <a:srgbClr val="7483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5"/>
            <p:cNvSpPr/>
            <p:nvPr/>
          </p:nvSpPr>
          <p:spPr>
            <a:xfrm>
              <a:off x="4906922" y="5421642"/>
              <a:ext cx="19024" cy="18069"/>
            </a:xfrm>
            <a:custGeom>
              <a:rect b="b" l="l" r="r" t="t"/>
              <a:pathLst>
                <a:path extrusionOk="0" h="227" w="239">
                  <a:moveTo>
                    <a:pt x="120" y="226"/>
                  </a:moveTo>
                  <a:cubicBezTo>
                    <a:pt x="48" y="203"/>
                    <a:pt x="0" y="167"/>
                    <a:pt x="0" y="95"/>
                  </a:cubicBezTo>
                  <a:cubicBezTo>
                    <a:pt x="12" y="12"/>
                    <a:pt x="72" y="0"/>
                    <a:pt x="131" y="0"/>
                  </a:cubicBezTo>
                  <a:cubicBezTo>
                    <a:pt x="203" y="12"/>
                    <a:pt x="239" y="60"/>
                    <a:pt x="239" y="119"/>
                  </a:cubicBezTo>
                  <a:cubicBezTo>
                    <a:pt x="227" y="203"/>
                    <a:pt x="167" y="214"/>
                    <a:pt x="120" y="226"/>
                  </a:cubicBezTo>
                  <a:close/>
                </a:path>
              </a:pathLst>
            </a:custGeom>
            <a:solidFill>
              <a:srgbClr val="7883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5"/>
            <p:cNvSpPr/>
            <p:nvPr/>
          </p:nvSpPr>
          <p:spPr>
            <a:xfrm>
              <a:off x="4770407" y="5017905"/>
              <a:ext cx="201945" cy="185786"/>
            </a:xfrm>
            <a:custGeom>
              <a:rect b="b" l="l" r="r" t="t"/>
              <a:pathLst>
                <a:path extrusionOk="0" h="2334" w="2537">
                  <a:moveTo>
                    <a:pt x="1192" y="1191"/>
                  </a:moveTo>
                  <a:cubicBezTo>
                    <a:pt x="1156" y="1631"/>
                    <a:pt x="1346" y="1929"/>
                    <a:pt x="1715" y="2036"/>
                  </a:cubicBezTo>
                  <a:cubicBezTo>
                    <a:pt x="1775" y="2060"/>
                    <a:pt x="1835" y="2060"/>
                    <a:pt x="1894" y="2072"/>
                  </a:cubicBezTo>
                  <a:cubicBezTo>
                    <a:pt x="1954" y="2084"/>
                    <a:pt x="2013" y="2119"/>
                    <a:pt x="2013" y="2191"/>
                  </a:cubicBezTo>
                  <a:cubicBezTo>
                    <a:pt x="2001" y="2274"/>
                    <a:pt x="1930" y="2310"/>
                    <a:pt x="1858" y="2322"/>
                  </a:cubicBezTo>
                  <a:cubicBezTo>
                    <a:pt x="1704" y="2322"/>
                    <a:pt x="1549" y="2334"/>
                    <a:pt x="1406" y="2286"/>
                  </a:cubicBezTo>
                  <a:cubicBezTo>
                    <a:pt x="763" y="2060"/>
                    <a:pt x="322" y="1631"/>
                    <a:pt x="108" y="988"/>
                  </a:cubicBezTo>
                  <a:cubicBezTo>
                    <a:pt x="1" y="631"/>
                    <a:pt x="108" y="441"/>
                    <a:pt x="442" y="286"/>
                  </a:cubicBezTo>
                  <a:cubicBezTo>
                    <a:pt x="1073" y="0"/>
                    <a:pt x="1644" y="107"/>
                    <a:pt x="2180" y="524"/>
                  </a:cubicBezTo>
                  <a:cubicBezTo>
                    <a:pt x="2418" y="703"/>
                    <a:pt x="2537" y="1334"/>
                    <a:pt x="2418" y="1619"/>
                  </a:cubicBezTo>
                  <a:cubicBezTo>
                    <a:pt x="2335" y="1786"/>
                    <a:pt x="2204" y="1774"/>
                    <a:pt x="2073" y="1703"/>
                  </a:cubicBezTo>
                  <a:cubicBezTo>
                    <a:pt x="1870" y="1584"/>
                    <a:pt x="1692" y="1453"/>
                    <a:pt x="1489" y="1334"/>
                  </a:cubicBezTo>
                  <a:cubicBezTo>
                    <a:pt x="1406" y="1286"/>
                    <a:pt x="1334" y="1191"/>
                    <a:pt x="1192" y="1191"/>
                  </a:cubicBezTo>
                  <a:close/>
                </a:path>
              </a:pathLst>
            </a:custGeom>
            <a:solidFill>
              <a:srgbClr val="E5DE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5"/>
            <p:cNvSpPr/>
            <p:nvPr/>
          </p:nvSpPr>
          <p:spPr>
            <a:xfrm>
              <a:off x="4181917" y="5019736"/>
              <a:ext cx="206642" cy="164056"/>
            </a:xfrm>
            <a:custGeom>
              <a:rect b="b" l="l" r="r" t="t"/>
              <a:pathLst>
                <a:path extrusionOk="0" h="2061" w="2596">
                  <a:moveTo>
                    <a:pt x="1298" y="1275"/>
                  </a:moveTo>
                  <a:cubicBezTo>
                    <a:pt x="1727" y="1346"/>
                    <a:pt x="2012" y="1287"/>
                    <a:pt x="2262" y="1037"/>
                  </a:cubicBezTo>
                  <a:cubicBezTo>
                    <a:pt x="2322" y="965"/>
                    <a:pt x="2393" y="882"/>
                    <a:pt x="2489" y="953"/>
                  </a:cubicBezTo>
                  <a:cubicBezTo>
                    <a:pt x="2596" y="1049"/>
                    <a:pt x="2512" y="1144"/>
                    <a:pt x="2441" y="1227"/>
                  </a:cubicBezTo>
                  <a:cubicBezTo>
                    <a:pt x="2024" y="1692"/>
                    <a:pt x="1548" y="2037"/>
                    <a:pt x="893" y="2049"/>
                  </a:cubicBezTo>
                  <a:cubicBezTo>
                    <a:pt x="738" y="2049"/>
                    <a:pt x="584" y="2061"/>
                    <a:pt x="441" y="2049"/>
                  </a:cubicBezTo>
                  <a:cubicBezTo>
                    <a:pt x="131" y="2037"/>
                    <a:pt x="0" y="1942"/>
                    <a:pt x="12" y="1644"/>
                  </a:cubicBezTo>
                  <a:cubicBezTo>
                    <a:pt x="12" y="1049"/>
                    <a:pt x="262" y="561"/>
                    <a:pt x="762" y="227"/>
                  </a:cubicBezTo>
                  <a:cubicBezTo>
                    <a:pt x="1096" y="1"/>
                    <a:pt x="1846" y="108"/>
                    <a:pt x="2131" y="382"/>
                  </a:cubicBezTo>
                  <a:cubicBezTo>
                    <a:pt x="2262" y="513"/>
                    <a:pt x="2262" y="632"/>
                    <a:pt x="2084" y="751"/>
                  </a:cubicBezTo>
                  <a:cubicBezTo>
                    <a:pt x="1858" y="918"/>
                    <a:pt x="1584" y="1025"/>
                    <a:pt x="1298" y="1275"/>
                  </a:cubicBezTo>
                  <a:close/>
                </a:path>
              </a:pathLst>
            </a:custGeom>
            <a:solidFill>
              <a:srgbClr val="E5DE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5"/>
            <p:cNvSpPr/>
            <p:nvPr/>
          </p:nvSpPr>
          <p:spPr>
            <a:xfrm>
              <a:off x="4558111" y="4935438"/>
              <a:ext cx="167876" cy="157369"/>
            </a:xfrm>
            <a:custGeom>
              <a:rect b="b" l="l" r="r" t="t"/>
              <a:pathLst>
                <a:path extrusionOk="0" h="1977" w="2109">
                  <a:moveTo>
                    <a:pt x="287" y="1560"/>
                  </a:moveTo>
                  <a:cubicBezTo>
                    <a:pt x="299" y="1310"/>
                    <a:pt x="322" y="1084"/>
                    <a:pt x="334" y="858"/>
                  </a:cubicBezTo>
                  <a:cubicBezTo>
                    <a:pt x="358" y="679"/>
                    <a:pt x="346" y="512"/>
                    <a:pt x="96" y="536"/>
                  </a:cubicBezTo>
                  <a:cubicBezTo>
                    <a:pt x="49" y="548"/>
                    <a:pt x="1" y="524"/>
                    <a:pt x="1" y="465"/>
                  </a:cubicBezTo>
                  <a:cubicBezTo>
                    <a:pt x="1" y="393"/>
                    <a:pt x="37" y="334"/>
                    <a:pt x="96" y="322"/>
                  </a:cubicBezTo>
                  <a:cubicBezTo>
                    <a:pt x="334" y="274"/>
                    <a:pt x="584" y="0"/>
                    <a:pt x="811" y="357"/>
                  </a:cubicBezTo>
                  <a:cubicBezTo>
                    <a:pt x="882" y="465"/>
                    <a:pt x="977" y="369"/>
                    <a:pt x="1049" y="334"/>
                  </a:cubicBezTo>
                  <a:cubicBezTo>
                    <a:pt x="1192" y="274"/>
                    <a:pt x="1323" y="191"/>
                    <a:pt x="1477" y="179"/>
                  </a:cubicBezTo>
                  <a:cubicBezTo>
                    <a:pt x="1894" y="131"/>
                    <a:pt x="2108" y="405"/>
                    <a:pt x="1966" y="810"/>
                  </a:cubicBezTo>
                  <a:cubicBezTo>
                    <a:pt x="1906" y="977"/>
                    <a:pt x="1799" y="1119"/>
                    <a:pt x="1668" y="1262"/>
                  </a:cubicBezTo>
                  <a:cubicBezTo>
                    <a:pt x="1465" y="1477"/>
                    <a:pt x="1489" y="1512"/>
                    <a:pt x="1763" y="1631"/>
                  </a:cubicBezTo>
                  <a:cubicBezTo>
                    <a:pt x="1787" y="1643"/>
                    <a:pt x="1823" y="1643"/>
                    <a:pt x="1846" y="1643"/>
                  </a:cubicBezTo>
                  <a:cubicBezTo>
                    <a:pt x="1942" y="1667"/>
                    <a:pt x="2025" y="1715"/>
                    <a:pt x="2001" y="1834"/>
                  </a:cubicBezTo>
                  <a:cubicBezTo>
                    <a:pt x="1977" y="1929"/>
                    <a:pt x="1894" y="1977"/>
                    <a:pt x="1799" y="1977"/>
                  </a:cubicBezTo>
                  <a:cubicBezTo>
                    <a:pt x="1537" y="1977"/>
                    <a:pt x="1287" y="1929"/>
                    <a:pt x="1096" y="1727"/>
                  </a:cubicBezTo>
                  <a:cubicBezTo>
                    <a:pt x="965" y="1608"/>
                    <a:pt x="882" y="1584"/>
                    <a:pt x="787" y="1762"/>
                  </a:cubicBezTo>
                  <a:cubicBezTo>
                    <a:pt x="703" y="1917"/>
                    <a:pt x="549" y="1965"/>
                    <a:pt x="394" y="1905"/>
                  </a:cubicBezTo>
                  <a:cubicBezTo>
                    <a:pt x="227" y="1834"/>
                    <a:pt x="287" y="1667"/>
                    <a:pt x="287" y="1560"/>
                  </a:cubicBezTo>
                  <a:close/>
                </a:path>
              </a:pathLst>
            </a:custGeom>
            <a:solidFill>
              <a:srgbClr val="E5DE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5"/>
            <p:cNvSpPr/>
            <p:nvPr/>
          </p:nvSpPr>
          <p:spPr>
            <a:xfrm>
              <a:off x="4426451" y="4937349"/>
              <a:ext cx="79680" cy="166842"/>
            </a:xfrm>
            <a:custGeom>
              <a:rect b="b" l="l" r="r" t="t"/>
              <a:pathLst>
                <a:path extrusionOk="0" h="2096" w="1001">
                  <a:moveTo>
                    <a:pt x="988" y="905"/>
                  </a:moveTo>
                  <a:cubicBezTo>
                    <a:pt x="1000" y="1107"/>
                    <a:pt x="953" y="1334"/>
                    <a:pt x="917" y="1548"/>
                  </a:cubicBezTo>
                  <a:cubicBezTo>
                    <a:pt x="881" y="1715"/>
                    <a:pt x="810" y="1869"/>
                    <a:pt x="667" y="1977"/>
                  </a:cubicBezTo>
                  <a:cubicBezTo>
                    <a:pt x="572" y="2036"/>
                    <a:pt x="476" y="2096"/>
                    <a:pt x="369" y="2036"/>
                  </a:cubicBezTo>
                  <a:cubicBezTo>
                    <a:pt x="238" y="1965"/>
                    <a:pt x="298" y="1869"/>
                    <a:pt x="321" y="1762"/>
                  </a:cubicBezTo>
                  <a:cubicBezTo>
                    <a:pt x="393" y="1465"/>
                    <a:pt x="333" y="1155"/>
                    <a:pt x="357" y="857"/>
                  </a:cubicBezTo>
                  <a:cubicBezTo>
                    <a:pt x="369" y="691"/>
                    <a:pt x="321" y="595"/>
                    <a:pt x="131" y="595"/>
                  </a:cubicBezTo>
                  <a:cubicBezTo>
                    <a:pt x="0" y="595"/>
                    <a:pt x="12" y="488"/>
                    <a:pt x="95" y="405"/>
                  </a:cubicBezTo>
                  <a:cubicBezTo>
                    <a:pt x="107" y="381"/>
                    <a:pt x="143" y="369"/>
                    <a:pt x="167" y="357"/>
                  </a:cubicBezTo>
                  <a:cubicBezTo>
                    <a:pt x="798" y="0"/>
                    <a:pt x="976" y="107"/>
                    <a:pt x="988" y="905"/>
                  </a:cubicBezTo>
                  <a:close/>
                </a:path>
              </a:pathLst>
            </a:custGeom>
            <a:solidFill>
              <a:srgbClr val="E5DE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5"/>
            <p:cNvSpPr/>
            <p:nvPr/>
          </p:nvSpPr>
          <p:spPr>
            <a:xfrm>
              <a:off x="5070900" y="5343871"/>
              <a:ext cx="46486" cy="50307"/>
            </a:xfrm>
            <a:custGeom>
              <a:rect b="b" l="l" r="r" t="t"/>
              <a:pathLst>
                <a:path extrusionOk="0" h="632" w="584">
                  <a:moveTo>
                    <a:pt x="572" y="263"/>
                  </a:moveTo>
                  <a:cubicBezTo>
                    <a:pt x="584" y="453"/>
                    <a:pt x="429" y="632"/>
                    <a:pt x="238" y="632"/>
                  </a:cubicBezTo>
                  <a:cubicBezTo>
                    <a:pt x="96" y="632"/>
                    <a:pt x="24" y="560"/>
                    <a:pt x="12" y="406"/>
                  </a:cubicBezTo>
                  <a:cubicBezTo>
                    <a:pt x="0" y="215"/>
                    <a:pt x="143" y="13"/>
                    <a:pt x="298" y="1"/>
                  </a:cubicBezTo>
                  <a:cubicBezTo>
                    <a:pt x="441" y="1"/>
                    <a:pt x="560" y="120"/>
                    <a:pt x="572" y="263"/>
                  </a:cubicBezTo>
                  <a:close/>
                </a:path>
              </a:pathLst>
            </a:custGeom>
            <a:solidFill>
              <a:srgbClr val="557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5"/>
            <p:cNvSpPr/>
            <p:nvPr/>
          </p:nvSpPr>
          <p:spPr>
            <a:xfrm>
              <a:off x="4026457" y="5354299"/>
              <a:ext cx="50307" cy="43700"/>
            </a:xfrm>
            <a:custGeom>
              <a:rect b="b" l="l" r="r" t="t"/>
              <a:pathLst>
                <a:path extrusionOk="0" h="549" w="632">
                  <a:moveTo>
                    <a:pt x="632" y="239"/>
                  </a:moveTo>
                  <a:cubicBezTo>
                    <a:pt x="620" y="406"/>
                    <a:pt x="453" y="549"/>
                    <a:pt x="274" y="525"/>
                  </a:cubicBezTo>
                  <a:cubicBezTo>
                    <a:pt x="132" y="513"/>
                    <a:pt x="1" y="453"/>
                    <a:pt x="1" y="275"/>
                  </a:cubicBezTo>
                  <a:cubicBezTo>
                    <a:pt x="1" y="108"/>
                    <a:pt x="155" y="1"/>
                    <a:pt x="358" y="1"/>
                  </a:cubicBezTo>
                  <a:cubicBezTo>
                    <a:pt x="513" y="13"/>
                    <a:pt x="620" y="84"/>
                    <a:pt x="632" y="239"/>
                  </a:cubicBezTo>
                  <a:close/>
                </a:path>
              </a:pathLst>
            </a:custGeom>
            <a:solidFill>
              <a:srgbClr val="537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5"/>
            <p:cNvSpPr/>
            <p:nvPr/>
          </p:nvSpPr>
          <p:spPr>
            <a:xfrm>
              <a:off x="4333557" y="4964811"/>
              <a:ext cx="52218" cy="37014"/>
            </a:xfrm>
            <a:custGeom>
              <a:rect b="b" l="l" r="r" t="t"/>
              <a:pathLst>
                <a:path extrusionOk="0" h="465" w="656">
                  <a:moveTo>
                    <a:pt x="238" y="465"/>
                  </a:moveTo>
                  <a:cubicBezTo>
                    <a:pt x="155" y="453"/>
                    <a:pt x="48" y="465"/>
                    <a:pt x="24" y="346"/>
                  </a:cubicBezTo>
                  <a:cubicBezTo>
                    <a:pt x="0" y="239"/>
                    <a:pt x="95" y="191"/>
                    <a:pt x="179" y="143"/>
                  </a:cubicBezTo>
                  <a:cubicBezTo>
                    <a:pt x="310" y="72"/>
                    <a:pt x="441" y="0"/>
                    <a:pt x="584" y="119"/>
                  </a:cubicBezTo>
                  <a:cubicBezTo>
                    <a:pt x="643" y="167"/>
                    <a:pt x="655" y="227"/>
                    <a:pt x="631" y="286"/>
                  </a:cubicBezTo>
                  <a:cubicBezTo>
                    <a:pt x="548" y="453"/>
                    <a:pt x="393" y="453"/>
                    <a:pt x="238" y="465"/>
                  </a:cubicBezTo>
                  <a:close/>
                </a:path>
              </a:pathLst>
            </a:custGeom>
            <a:solidFill>
              <a:srgbClr val="567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5"/>
            <p:cNvSpPr/>
            <p:nvPr/>
          </p:nvSpPr>
          <p:spPr>
            <a:xfrm>
              <a:off x="4140206" y="4816037"/>
              <a:ext cx="239835" cy="141290"/>
            </a:xfrm>
            <a:custGeom>
              <a:rect b="b" l="l" r="r" t="t"/>
              <a:pathLst>
                <a:path extrusionOk="0" h="1775" w="3013">
                  <a:moveTo>
                    <a:pt x="2774" y="667"/>
                  </a:moveTo>
                  <a:cubicBezTo>
                    <a:pt x="2905" y="703"/>
                    <a:pt x="3013" y="774"/>
                    <a:pt x="2989" y="917"/>
                  </a:cubicBezTo>
                  <a:cubicBezTo>
                    <a:pt x="2965" y="1012"/>
                    <a:pt x="2846" y="1036"/>
                    <a:pt x="2751" y="1036"/>
                  </a:cubicBezTo>
                  <a:cubicBezTo>
                    <a:pt x="2572" y="1012"/>
                    <a:pt x="2441" y="1107"/>
                    <a:pt x="2298" y="1191"/>
                  </a:cubicBezTo>
                  <a:cubicBezTo>
                    <a:pt x="2084" y="1310"/>
                    <a:pt x="1846" y="1405"/>
                    <a:pt x="1608" y="1369"/>
                  </a:cubicBezTo>
                  <a:cubicBezTo>
                    <a:pt x="1322" y="1322"/>
                    <a:pt x="1143" y="1405"/>
                    <a:pt x="977" y="1619"/>
                  </a:cubicBezTo>
                  <a:cubicBezTo>
                    <a:pt x="917" y="1691"/>
                    <a:pt x="822" y="1774"/>
                    <a:pt x="703" y="1727"/>
                  </a:cubicBezTo>
                  <a:cubicBezTo>
                    <a:pt x="572" y="1655"/>
                    <a:pt x="584" y="1524"/>
                    <a:pt x="584" y="1405"/>
                  </a:cubicBezTo>
                  <a:cubicBezTo>
                    <a:pt x="584" y="1357"/>
                    <a:pt x="584" y="1310"/>
                    <a:pt x="608" y="1274"/>
                  </a:cubicBezTo>
                  <a:cubicBezTo>
                    <a:pt x="739" y="1012"/>
                    <a:pt x="596" y="881"/>
                    <a:pt x="393" y="750"/>
                  </a:cubicBezTo>
                  <a:cubicBezTo>
                    <a:pt x="286" y="679"/>
                    <a:pt x="143" y="643"/>
                    <a:pt x="60" y="524"/>
                  </a:cubicBezTo>
                  <a:cubicBezTo>
                    <a:pt x="0" y="441"/>
                    <a:pt x="0" y="357"/>
                    <a:pt x="107" y="298"/>
                  </a:cubicBezTo>
                  <a:cubicBezTo>
                    <a:pt x="393" y="167"/>
                    <a:pt x="989" y="203"/>
                    <a:pt x="1286" y="357"/>
                  </a:cubicBezTo>
                  <a:cubicBezTo>
                    <a:pt x="1310" y="548"/>
                    <a:pt x="1120" y="548"/>
                    <a:pt x="1048" y="655"/>
                  </a:cubicBezTo>
                  <a:cubicBezTo>
                    <a:pt x="977" y="750"/>
                    <a:pt x="953" y="845"/>
                    <a:pt x="1060" y="929"/>
                  </a:cubicBezTo>
                  <a:cubicBezTo>
                    <a:pt x="1203" y="1048"/>
                    <a:pt x="1227" y="917"/>
                    <a:pt x="1286" y="822"/>
                  </a:cubicBezTo>
                  <a:cubicBezTo>
                    <a:pt x="1322" y="738"/>
                    <a:pt x="1381" y="667"/>
                    <a:pt x="1417" y="584"/>
                  </a:cubicBezTo>
                  <a:cubicBezTo>
                    <a:pt x="1536" y="274"/>
                    <a:pt x="1762" y="131"/>
                    <a:pt x="2084" y="155"/>
                  </a:cubicBezTo>
                  <a:cubicBezTo>
                    <a:pt x="2382" y="191"/>
                    <a:pt x="2632" y="0"/>
                    <a:pt x="2965" y="36"/>
                  </a:cubicBezTo>
                  <a:cubicBezTo>
                    <a:pt x="2763" y="322"/>
                    <a:pt x="2465" y="369"/>
                    <a:pt x="2227" y="357"/>
                  </a:cubicBezTo>
                  <a:cubicBezTo>
                    <a:pt x="1691" y="345"/>
                    <a:pt x="1584" y="691"/>
                    <a:pt x="1441" y="1072"/>
                  </a:cubicBezTo>
                  <a:cubicBezTo>
                    <a:pt x="1572" y="1155"/>
                    <a:pt x="1691" y="1143"/>
                    <a:pt x="1810" y="1107"/>
                  </a:cubicBezTo>
                  <a:cubicBezTo>
                    <a:pt x="1941" y="1084"/>
                    <a:pt x="2203" y="1095"/>
                    <a:pt x="1977" y="834"/>
                  </a:cubicBezTo>
                  <a:cubicBezTo>
                    <a:pt x="1929" y="762"/>
                    <a:pt x="1989" y="655"/>
                    <a:pt x="2084" y="679"/>
                  </a:cubicBezTo>
                  <a:cubicBezTo>
                    <a:pt x="2286" y="738"/>
                    <a:pt x="2334" y="500"/>
                    <a:pt x="2501" y="488"/>
                  </a:cubicBezTo>
                  <a:cubicBezTo>
                    <a:pt x="2679" y="417"/>
                    <a:pt x="2608" y="714"/>
                    <a:pt x="2774" y="667"/>
                  </a:cubicBezTo>
                  <a:close/>
                </a:path>
              </a:pathLst>
            </a:custGeom>
            <a:solidFill>
              <a:srgbClr val="526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5"/>
            <p:cNvSpPr/>
            <p:nvPr/>
          </p:nvSpPr>
          <p:spPr>
            <a:xfrm>
              <a:off x="4741989" y="4818823"/>
              <a:ext cx="238959" cy="142245"/>
            </a:xfrm>
            <a:custGeom>
              <a:rect b="b" l="l" r="r" t="t"/>
              <a:pathLst>
                <a:path extrusionOk="0" h="1787" w="3002">
                  <a:moveTo>
                    <a:pt x="525" y="453"/>
                  </a:moveTo>
                  <a:cubicBezTo>
                    <a:pt x="679" y="465"/>
                    <a:pt x="727" y="703"/>
                    <a:pt x="941" y="644"/>
                  </a:cubicBezTo>
                  <a:cubicBezTo>
                    <a:pt x="1025" y="620"/>
                    <a:pt x="1084" y="727"/>
                    <a:pt x="1037" y="799"/>
                  </a:cubicBezTo>
                  <a:cubicBezTo>
                    <a:pt x="822" y="1060"/>
                    <a:pt x="1072" y="1049"/>
                    <a:pt x="1203" y="1084"/>
                  </a:cubicBezTo>
                  <a:cubicBezTo>
                    <a:pt x="1322" y="1108"/>
                    <a:pt x="1441" y="1120"/>
                    <a:pt x="1561" y="1037"/>
                  </a:cubicBezTo>
                  <a:cubicBezTo>
                    <a:pt x="1561" y="810"/>
                    <a:pt x="1382" y="656"/>
                    <a:pt x="1299" y="477"/>
                  </a:cubicBezTo>
                  <a:cubicBezTo>
                    <a:pt x="1215" y="334"/>
                    <a:pt x="1060" y="358"/>
                    <a:pt x="929" y="346"/>
                  </a:cubicBezTo>
                  <a:cubicBezTo>
                    <a:pt x="620" y="298"/>
                    <a:pt x="298" y="298"/>
                    <a:pt x="84" y="1"/>
                  </a:cubicBezTo>
                  <a:cubicBezTo>
                    <a:pt x="477" y="84"/>
                    <a:pt x="858" y="108"/>
                    <a:pt x="1239" y="168"/>
                  </a:cubicBezTo>
                  <a:cubicBezTo>
                    <a:pt x="1382" y="191"/>
                    <a:pt x="1465" y="298"/>
                    <a:pt x="1537" y="429"/>
                  </a:cubicBezTo>
                  <a:cubicBezTo>
                    <a:pt x="1632" y="596"/>
                    <a:pt x="1727" y="775"/>
                    <a:pt x="1822" y="941"/>
                  </a:cubicBezTo>
                  <a:cubicBezTo>
                    <a:pt x="2096" y="751"/>
                    <a:pt x="2096" y="751"/>
                    <a:pt x="1715" y="370"/>
                  </a:cubicBezTo>
                  <a:cubicBezTo>
                    <a:pt x="1775" y="215"/>
                    <a:pt x="1918" y="203"/>
                    <a:pt x="2049" y="179"/>
                  </a:cubicBezTo>
                  <a:cubicBezTo>
                    <a:pt x="2311" y="156"/>
                    <a:pt x="2561" y="215"/>
                    <a:pt x="2811" y="251"/>
                  </a:cubicBezTo>
                  <a:cubicBezTo>
                    <a:pt x="2894" y="263"/>
                    <a:pt x="2977" y="275"/>
                    <a:pt x="2989" y="370"/>
                  </a:cubicBezTo>
                  <a:cubicBezTo>
                    <a:pt x="3001" y="441"/>
                    <a:pt x="2954" y="513"/>
                    <a:pt x="2894" y="560"/>
                  </a:cubicBezTo>
                  <a:cubicBezTo>
                    <a:pt x="2846" y="596"/>
                    <a:pt x="2787" y="620"/>
                    <a:pt x="2739" y="644"/>
                  </a:cubicBezTo>
                  <a:cubicBezTo>
                    <a:pt x="2453" y="799"/>
                    <a:pt x="2263" y="977"/>
                    <a:pt x="2430" y="1322"/>
                  </a:cubicBezTo>
                  <a:cubicBezTo>
                    <a:pt x="2453" y="1370"/>
                    <a:pt x="2430" y="1441"/>
                    <a:pt x="2430" y="1501"/>
                  </a:cubicBezTo>
                  <a:cubicBezTo>
                    <a:pt x="2394" y="1703"/>
                    <a:pt x="2227" y="1787"/>
                    <a:pt x="2108" y="1632"/>
                  </a:cubicBezTo>
                  <a:cubicBezTo>
                    <a:pt x="1882" y="1370"/>
                    <a:pt x="1608" y="1311"/>
                    <a:pt x="1275" y="1322"/>
                  </a:cubicBezTo>
                  <a:cubicBezTo>
                    <a:pt x="1096" y="1322"/>
                    <a:pt x="894" y="1239"/>
                    <a:pt x="715" y="1156"/>
                  </a:cubicBezTo>
                  <a:cubicBezTo>
                    <a:pt x="572" y="1072"/>
                    <a:pt x="441" y="989"/>
                    <a:pt x="263" y="1001"/>
                  </a:cubicBezTo>
                  <a:cubicBezTo>
                    <a:pt x="167" y="1001"/>
                    <a:pt x="48" y="977"/>
                    <a:pt x="37" y="882"/>
                  </a:cubicBezTo>
                  <a:cubicBezTo>
                    <a:pt x="1" y="739"/>
                    <a:pt x="108" y="668"/>
                    <a:pt x="239" y="644"/>
                  </a:cubicBezTo>
                  <a:cubicBezTo>
                    <a:pt x="429" y="727"/>
                    <a:pt x="322" y="346"/>
                    <a:pt x="525" y="453"/>
                  </a:cubicBezTo>
                  <a:close/>
                </a:path>
              </a:pathLst>
            </a:custGeom>
            <a:solidFill>
              <a:srgbClr val="526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5"/>
            <p:cNvSpPr/>
            <p:nvPr/>
          </p:nvSpPr>
          <p:spPr>
            <a:xfrm>
              <a:off x="3920349" y="4982801"/>
              <a:ext cx="159280" cy="206721"/>
            </a:xfrm>
            <a:custGeom>
              <a:rect b="b" l="l" r="r" t="t"/>
              <a:pathLst>
                <a:path extrusionOk="0" h="2597" w="2001">
                  <a:moveTo>
                    <a:pt x="167" y="2239"/>
                  </a:moveTo>
                  <a:cubicBezTo>
                    <a:pt x="191" y="2025"/>
                    <a:pt x="238" y="1787"/>
                    <a:pt x="357" y="1572"/>
                  </a:cubicBezTo>
                  <a:cubicBezTo>
                    <a:pt x="429" y="1441"/>
                    <a:pt x="417" y="1358"/>
                    <a:pt x="310" y="1263"/>
                  </a:cubicBezTo>
                  <a:cubicBezTo>
                    <a:pt x="72" y="1036"/>
                    <a:pt x="60" y="727"/>
                    <a:pt x="24" y="417"/>
                  </a:cubicBezTo>
                  <a:cubicBezTo>
                    <a:pt x="0" y="274"/>
                    <a:pt x="12" y="143"/>
                    <a:pt x="155" y="72"/>
                  </a:cubicBezTo>
                  <a:cubicBezTo>
                    <a:pt x="274" y="1"/>
                    <a:pt x="381" y="96"/>
                    <a:pt x="476" y="167"/>
                  </a:cubicBezTo>
                  <a:cubicBezTo>
                    <a:pt x="619" y="286"/>
                    <a:pt x="762" y="405"/>
                    <a:pt x="834" y="572"/>
                  </a:cubicBezTo>
                  <a:cubicBezTo>
                    <a:pt x="976" y="882"/>
                    <a:pt x="1191" y="1036"/>
                    <a:pt x="1548" y="953"/>
                  </a:cubicBezTo>
                  <a:cubicBezTo>
                    <a:pt x="1631" y="929"/>
                    <a:pt x="1726" y="953"/>
                    <a:pt x="1822" y="953"/>
                  </a:cubicBezTo>
                  <a:cubicBezTo>
                    <a:pt x="1905" y="965"/>
                    <a:pt x="1965" y="1001"/>
                    <a:pt x="1988" y="1084"/>
                  </a:cubicBezTo>
                  <a:cubicBezTo>
                    <a:pt x="2000" y="1167"/>
                    <a:pt x="1965" y="1227"/>
                    <a:pt x="1905" y="1275"/>
                  </a:cubicBezTo>
                  <a:cubicBezTo>
                    <a:pt x="1750" y="1394"/>
                    <a:pt x="1584" y="1441"/>
                    <a:pt x="1405" y="1489"/>
                  </a:cubicBezTo>
                  <a:cubicBezTo>
                    <a:pt x="1298" y="1525"/>
                    <a:pt x="1179" y="1525"/>
                    <a:pt x="1143" y="1632"/>
                  </a:cubicBezTo>
                  <a:cubicBezTo>
                    <a:pt x="1036" y="1977"/>
                    <a:pt x="714" y="2144"/>
                    <a:pt x="524" y="2406"/>
                  </a:cubicBezTo>
                  <a:cubicBezTo>
                    <a:pt x="453" y="2489"/>
                    <a:pt x="393" y="2596"/>
                    <a:pt x="262" y="2549"/>
                  </a:cubicBezTo>
                  <a:cubicBezTo>
                    <a:pt x="143" y="2501"/>
                    <a:pt x="167" y="2370"/>
                    <a:pt x="167" y="2239"/>
                  </a:cubicBezTo>
                  <a:close/>
                </a:path>
              </a:pathLst>
            </a:custGeom>
            <a:solidFill>
              <a:srgbClr val="537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5"/>
            <p:cNvSpPr/>
            <p:nvPr/>
          </p:nvSpPr>
          <p:spPr>
            <a:xfrm>
              <a:off x="5041527" y="4981846"/>
              <a:ext cx="160235" cy="206721"/>
            </a:xfrm>
            <a:custGeom>
              <a:rect b="b" l="l" r="r" t="t"/>
              <a:pathLst>
                <a:path extrusionOk="0" h="2597" w="2013">
                  <a:moveTo>
                    <a:pt x="607" y="965"/>
                  </a:moveTo>
                  <a:cubicBezTo>
                    <a:pt x="822" y="1037"/>
                    <a:pt x="988" y="929"/>
                    <a:pt x="1107" y="691"/>
                  </a:cubicBezTo>
                  <a:cubicBezTo>
                    <a:pt x="1227" y="465"/>
                    <a:pt x="1405" y="263"/>
                    <a:pt x="1619" y="120"/>
                  </a:cubicBezTo>
                  <a:cubicBezTo>
                    <a:pt x="1822" y="1"/>
                    <a:pt x="2012" y="84"/>
                    <a:pt x="2000" y="310"/>
                  </a:cubicBezTo>
                  <a:cubicBezTo>
                    <a:pt x="1989" y="644"/>
                    <a:pt x="1989" y="989"/>
                    <a:pt x="1715" y="1251"/>
                  </a:cubicBezTo>
                  <a:cubicBezTo>
                    <a:pt x="1608" y="1358"/>
                    <a:pt x="1596" y="1453"/>
                    <a:pt x="1667" y="1608"/>
                  </a:cubicBezTo>
                  <a:cubicBezTo>
                    <a:pt x="1786" y="1834"/>
                    <a:pt x="1858" y="2084"/>
                    <a:pt x="1846" y="2358"/>
                  </a:cubicBezTo>
                  <a:cubicBezTo>
                    <a:pt x="1846" y="2430"/>
                    <a:pt x="1846" y="2513"/>
                    <a:pt x="1762" y="2549"/>
                  </a:cubicBezTo>
                  <a:cubicBezTo>
                    <a:pt x="1679" y="2596"/>
                    <a:pt x="1608" y="2549"/>
                    <a:pt x="1560" y="2489"/>
                  </a:cubicBezTo>
                  <a:cubicBezTo>
                    <a:pt x="1369" y="2215"/>
                    <a:pt x="1036" y="2072"/>
                    <a:pt x="917" y="1727"/>
                  </a:cubicBezTo>
                  <a:cubicBezTo>
                    <a:pt x="869" y="1584"/>
                    <a:pt x="762" y="1537"/>
                    <a:pt x="607" y="1501"/>
                  </a:cubicBezTo>
                  <a:cubicBezTo>
                    <a:pt x="453" y="1465"/>
                    <a:pt x="298" y="1394"/>
                    <a:pt x="143" y="1322"/>
                  </a:cubicBezTo>
                  <a:cubicBezTo>
                    <a:pt x="60" y="1275"/>
                    <a:pt x="0" y="1203"/>
                    <a:pt x="24" y="1096"/>
                  </a:cubicBezTo>
                  <a:cubicBezTo>
                    <a:pt x="60" y="989"/>
                    <a:pt x="143" y="965"/>
                    <a:pt x="238" y="965"/>
                  </a:cubicBezTo>
                  <a:cubicBezTo>
                    <a:pt x="345" y="965"/>
                    <a:pt x="453" y="965"/>
                    <a:pt x="607" y="965"/>
                  </a:cubicBezTo>
                  <a:close/>
                </a:path>
              </a:pathLst>
            </a:custGeom>
            <a:solidFill>
              <a:srgbClr val="537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5"/>
            <p:cNvSpPr/>
            <p:nvPr/>
          </p:nvSpPr>
          <p:spPr>
            <a:xfrm>
              <a:off x="4981827" y="4871917"/>
              <a:ext cx="143121" cy="146066"/>
            </a:xfrm>
            <a:custGeom>
              <a:rect b="b" l="l" r="r" t="t"/>
              <a:pathLst>
                <a:path extrusionOk="0" h="1835" w="1798">
                  <a:moveTo>
                    <a:pt x="762" y="703"/>
                  </a:moveTo>
                  <a:cubicBezTo>
                    <a:pt x="667" y="584"/>
                    <a:pt x="548" y="453"/>
                    <a:pt x="476" y="310"/>
                  </a:cubicBezTo>
                  <a:cubicBezTo>
                    <a:pt x="393" y="167"/>
                    <a:pt x="500" y="12"/>
                    <a:pt x="655" y="60"/>
                  </a:cubicBezTo>
                  <a:cubicBezTo>
                    <a:pt x="845" y="120"/>
                    <a:pt x="988" y="120"/>
                    <a:pt x="1179" y="60"/>
                  </a:cubicBezTo>
                  <a:cubicBezTo>
                    <a:pt x="1334" y="1"/>
                    <a:pt x="1441" y="120"/>
                    <a:pt x="1417" y="286"/>
                  </a:cubicBezTo>
                  <a:cubicBezTo>
                    <a:pt x="1405" y="393"/>
                    <a:pt x="1369" y="489"/>
                    <a:pt x="1334" y="584"/>
                  </a:cubicBezTo>
                  <a:cubicBezTo>
                    <a:pt x="1417" y="703"/>
                    <a:pt x="1500" y="584"/>
                    <a:pt x="1584" y="608"/>
                  </a:cubicBezTo>
                  <a:cubicBezTo>
                    <a:pt x="1643" y="620"/>
                    <a:pt x="1750" y="655"/>
                    <a:pt x="1726" y="679"/>
                  </a:cubicBezTo>
                  <a:cubicBezTo>
                    <a:pt x="1607" y="905"/>
                    <a:pt x="1798" y="1144"/>
                    <a:pt x="1715" y="1358"/>
                  </a:cubicBezTo>
                  <a:cubicBezTo>
                    <a:pt x="1655" y="1489"/>
                    <a:pt x="1560" y="1536"/>
                    <a:pt x="1417" y="1477"/>
                  </a:cubicBezTo>
                  <a:cubicBezTo>
                    <a:pt x="1322" y="1429"/>
                    <a:pt x="1238" y="1358"/>
                    <a:pt x="1107" y="1358"/>
                  </a:cubicBezTo>
                  <a:cubicBezTo>
                    <a:pt x="953" y="1477"/>
                    <a:pt x="1119" y="1715"/>
                    <a:pt x="941" y="1834"/>
                  </a:cubicBezTo>
                  <a:cubicBezTo>
                    <a:pt x="762" y="1703"/>
                    <a:pt x="929" y="1477"/>
                    <a:pt x="774" y="1346"/>
                  </a:cubicBezTo>
                  <a:cubicBezTo>
                    <a:pt x="750" y="1346"/>
                    <a:pt x="703" y="1346"/>
                    <a:pt x="667" y="1358"/>
                  </a:cubicBezTo>
                  <a:cubicBezTo>
                    <a:pt x="536" y="1406"/>
                    <a:pt x="417" y="1501"/>
                    <a:pt x="274" y="1417"/>
                  </a:cubicBezTo>
                  <a:cubicBezTo>
                    <a:pt x="131" y="1334"/>
                    <a:pt x="238" y="1203"/>
                    <a:pt x="238" y="1096"/>
                  </a:cubicBezTo>
                  <a:cubicBezTo>
                    <a:pt x="226" y="977"/>
                    <a:pt x="0" y="882"/>
                    <a:pt x="155" y="739"/>
                  </a:cubicBezTo>
                  <a:cubicBezTo>
                    <a:pt x="274" y="632"/>
                    <a:pt x="441" y="691"/>
                    <a:pt x="595" y="715"/>
                  </a:cubicBezTo>
                  <a:cubicBezTo>
                    <a:pt x="643" y="715"/>
                    <a:pt x="703" y="774"/>
                    <a:pt x="762" y="703"/>
                  </a:cubicBezTo>
                  <a:close/>
                </a:path>
              </a:pathLst>
            </a:custGeom>
            <a:solidFill>
              <a:srgbClr val="4C6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5"/>
            <p:cNvSpPr/>
            <p:nvPr/>
          </p:nvSpPr>
          <p:spPr>
            <a:xfrm>
              <a:off x="3998994" y="4870961"/>
              <a:ext cx="135559" cy="147021"/>
            </a:xfrm>
            <a:custGeom>
              <a:rect b="b" l="l" r="r" t="t"/>
              <a:pathLst>
                <a:path extrusionOk="0" h="1847" w="1703">
                  <a:moveTo>
                    <a:pt x="691" y="1382"/>
                  </a:moveTo>
                  <a:cubicBezTo>
                    <a:pt x="572" y="1358"/>
                    <a:pt x="500" y="1429"/>
                    <a:pt x="417" y="1453"/>
                  </a:cubicBezTo>
                  <a:cubicBezTo>
                    <a:pt x="155" y="1548"/>
                    <a:pt x="0" y="1429"/>
                    <a:pt x="36" y="1167"/>
                  </a:cubicBezTo>
                  <a:cubicBezTo>
                    <a:pt x="48" y="1084"/>
                    <a:pt x="119" y="1025"/>
                    <a:pt x="96" y="917"/>
                  </a:cubicBezTo>
                  <a:cubicBezTo>
                    <a:pt x="48" y="620"/>
                    <a:pt x="60" y="620"/>
                    <a:pt x="405" y="656"/>
                  </a:cubicBezTo>
                  <a:cubicBezTo>
                    <a:pt x="465" y="584"/>
                    <a:pt x="405" y="525"/>
                    <a:pt x="393" y="453"/>
                  </a:cubicBezTo>
                  <a:cubicBezTo>
                    <a:pt x="310" y="108"/>
                    <a:pt x="393" y="1"/>
                    <a:pt x="715" y="108"/>
                  </a:cubicBezTo>
                  <a:cubicBezTo>
                    <a:pt x="858" y="155"/>
                    <a:pt x="941" y="132"/>
                    <a:pt x="1060" y="84"/>
                  </a:cubicBezTo>
                  <a:cubicBezTo>
                    <a:pt x="1143" y="48"/>
                    <a:pt x="1239" y="60"/>
                    <a:pt x="1298" y="144"/>
                  </a:cubicBezTo>
                  <a:cubicBezTo>
                    <a:pt x="1358" y="239"/>
                    <a:pt x="1322" y="322"/>
                    <a:pt x="1274" y="394"/>
                  </a:cubicBezTo>
                  <a:cubicBezTo>
                    <a:pt x="1191" y="513"/>
                    <a:pt x="1096" y="608"/>
                    <a:pt x="977" y="751"/>
                  </a:cubicBezTo>
                  <a:cubicBezTo>
                    <a:pt x="1179" y="727"/>
                    <a:pt x="1334" y="715"/>
                    <a:pt x="1489" y="703"/>
                  </a:cubicBezTo>
                  <a:cubicBezTo>
                    <a:pt x="1584" y="703"/>
                    <a:pt x="1703" y="763"/>
                    <a:pt x="1655" y="858"/>
                  </a:cubicBezTo>
                  <a:cubicBezTo>
                    <a:pt x="1584" y="1025"/>
                    <a:pt x="1548" y="1179"/>
                    <a:pt x="1560" y="1358"/>
                  </a:cubicBezTo>
                  <a:cubicBezTo>
                    <a:pt x="1572" y="1441"/>
                    <a:pt x="1465" y="1477"/>
                    <a:pt x="1381" y="1453"/>
                  </a:cubicBezTo>
                  <a:cubicBezTo>
                    <a:pt x="1250" y="1429"/>
                    <a:pt x="1131" y="1382"/>
                    <a:pt x="1012" y="1346"/>
                  </a:cubicBezTo>
                  <a:cubicBezTo>
                    <a:pt x="858" y="1489"/>
                    <a:pt x="989" y="1691"/>
                    <a:pt x="869" y="1846"/>
                  </a:cubicBezTo>
                  <a:cubicBezTo>
                    <a:pt x="655" y="1751"/>
                    <a:pt x="798" y="1525"/>
                    <a:pt x="691" y="1382"/>
                  </a:cubicBezTo>
                  <a:close/>
                </a:path>
              </a:pathLst>
            </a:custGeom>
            <a:solidFill>
              <a:srgbClr val="4C6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5"/>
            <p:cNvSpPr/>
            <p:nvPr/>
          </p:nvSpPr>
          <p:spPr>
            <a:xfrm>
              <a:off x="4328781" y="4813171"/>
              <a:ext cx="204811" cy="71162"/>
            </a:xfrm>
            <a:custGeom>
              <a:rect b="b" l="l" r="r" t="t"/>
              <a:pathLst>
                <a:path extrusionOk="0" h="894" w="2573">
                  <a:moveTo>
                    <a:pt x="405" y="703"/>
                  </a:moveTo>
                  <a:cubicBezTo>
                    <a:pt x="298" y="727"/>
                    <a:pt x="251" y="893"/>
                    <a:pt x="108" y="846"/>
                  </a:cubicBezTo>
                  <a:cubicBezTo>
                    <a:pt x="1" y="727"/>
                    <a:pt x="334" y="643"/>
                    <a:pt x="132" y="524"/>
                  </a:cubicBezTo>
                  <a:cubicBezTo>
                    <a:pt x="644" y="298"/>
                    <a:pt x="1132" y="477"/>
                    <a:pt x="1620" y="643"/>
                  </a:cubicBezTo>
                  <a:cubicBezTo>
                    <a:pt x="1644" y="429"/>
                    <a:pt x="1620" y="262"/>
                    <a:pt x="1560" y="96"/>
                  </a:cubicBezTo>
                  <a:cubicBezTo>
                    <a:pt x="2144" y="0"/>
                    <a:pt x="2358" y="24"/>
                    <a:pt x="2572" y="250"/>
                  </a:cubicBezTo>
                  <a:cubicBezTo>
                    <a:pt x="2370" y="322"/>
                    <a:pt x="2144" y="262"/>
                    <a:pt x="1941" y="393"/>
                  </a:cubicBezTo>
                  <a:cubicBezTo>
                    <a:pt x="2144" y="572"/>
                    <a:pt x="2060" y="691"/>
                    <a:pt x="1858" y="786"/>
                  </a:cubicBezTo>
                  <a:cubicBezTo>
                    <a:pt x="1656" y="881"/>
                    <a:pt x="1453" y="881"/>
                    <a:pt x="1251" y="798"/>
                  </a:cubicBezTo>
                  <a:cubicBezTo>
                    <a:pt x="1025" y="715"/>
                    <a:pt x="786" y="631"/>
                    <a:pt x="560" y="560"/>
                  </a:cubicBezTo>
                  <a:cubicBezTo>
                    <a:pt x="453" y="524"/>
                    <a:pt x="394" y="584"/>
                    <a:pt x="405" y="703"/>
                  </a:cubicBezTo>
                  <a:close/>
                </a:path>
              </a:pathLst>
            </a:custGeom>
            <a:solidFill>
              <a:srgbClr val="587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5"/>
            <p:cNvSpPr/>
            <p:nvPr/>
          </p:nvSpPr>
          <p:spPr>
            <a:xfrm>
              <a:off x="4588439" y="4813171"/>
              <a:ext cx="205766" cy="74028"/>
            </a:xfrm>
            <a:custGeom>
              <a:rect b="b" l="l" r="r" t="t"/>
              <a:pathLst>
                <a:path extrusionOk="0" h="930" w="2585">
                  <a:moveTo>
                    <a:pt x="2454" y="524"/>
                  </a:moveTo>
                  <a:cubicBezTo>
                    <a:pt x="2430" y="560"/>
                    <a:pt x="2394" y="584"/>
                    <a:pt x="2382" y="620"/>
                  </a:cubicBezTo>
                  <a:cubicBezTo>
                    <a:pt x="2335" y="715"/>
                    <a:pt x="2585" y="786"/>
                    <a:pt x="2406" y="870"/>
                  </a:cubicBezTo>
                  <a:cubicBezTo>
                    <a:pt x="2287" y="929"/>
                    <a:pt x="2263" y="750"/>
                    <a:pt x="2168" y="703"/>
                  </a:cubicBezTo>
                  <a:cubicBezTo>
                    <a:pt x="2180" y="584"/>
                    <a:pt x="2120" y="524"/>
                    <a:pt x="2013" y="560"/>
                  </a:cubicBezTo>
                  <a:cubicBezTo>
                    <a:pt x="1787" y="631"/>
                    <a:pt x="1561" y="715"/>
                    <a:pt x="1334" y="798"/>
                  </a:cubicBezTo>
                  <a:cubicBezTo>
                    <a:pt x="1120" y="881"/>
                    <a:pt x="918" y="881"/>
                    <a:pt x="715" y="786"/>
                  </a:cubicBezTo>
                  <a:cubicBezTo>
                    <a:pt x="513" y="691"/>
                    <a:pt x="430" y="560"/>
                    <a:pt x="632" y="393"/>
                  </a:cubicBezTo>
                  <a:cubicBezTo>
                    <a:pt x="430" y="262"/>
                    <a:pt x="203" y="322"/>
                    <a:pt x="1" y="250"/>
                  </a:cubicBezTo>
                  <a:cubicBezTo>
                    <a:pt x="215" y="24"/>
                    <a:pt x="430" y="0"/>
                    <a:pt x="1013" y="96"/>
                  </a:cubicBezTo>
                  <a:cubicBezTo>
                    <a:pt x="953" y="262"/>
                    <a:pt x="930" y="429"/>
                    <a:pt x="953" y="631"/>
                  </a:cubicBezTo>
                  <a:cubicBezTo>
                    <a:pt x="1454" y="500"/>
                    <a:pt x="1942" y="286"/>
                    <a:pt x="2454" y="524"/>
                  </a:cubicBezTo>
                  <a:close/>
                </a:path>
              </a:pathLst>
            </a:custGeom>
            <a:solidFill>
              <a:srgbClr val="587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5"/>
            <p:cNvSpPr/>
            <p:nvPr/>
          </p:nvSpPr>
          <p:spPr>
            <a:xfrm>
              <a:off x="4445396" y="6287861"/>
              <a:ext cx="101490" cy="149807"/>
            </a:xfrm>
            <a:custGeom>
              <a:rect b="b" l="l" r="r" t="t"/>
              <a:pathLst>
                <a:path extrusionOk="0" h="1882" w="1275">
                  <a:moveTo>
                    <a:pt x="238" y="1882"/>
                  </a:moveTo>
                  <a:cubicBezTo>
                    <a:pt x="83" y="1727"/>
                    <a:pt x="143" y="1572"/>
                    <a:pt x="131" y="1417"/>
                  </a:cubicBezTo>
                  <a:cubicBezTo>
                    <a:pt x="119" y="1143"/>
                    <a:pt x="131" y="882"/>
                    <a:pt x="60" y="608"/>
                  </a:cubicBezTo>
                  <a:cubicBezTo>
                    <a:pt x="12" y="429"/>
                    <a:pt x="0" y="227"/>
                    <a:pt x="298" y="239"/>
                  </a:cubicBezTo>
                  <a:cubicBezTo>
                    <a:pt x="369" y="251"/>
                    <a:pt x="441" y="179"/>
                    <a:pt x="512" y="155"/>
                  </a:cubicBezTo>
                  <a:cubicBezTo>
                    <a:pt x="857" y="0"/>
                    <a:pt x="1060" y="84"/>
                    <a:pt x="1167" y="453"/>
                  </a:cubicBezTo>
                  <a:cubicBezTo>
                    <a:pt x="1250" y="774"/>
                    <a:pt x="1274" y="1108"/>
                    <a:pt x="1107" y="1417"/>
                  </a:cubicBezTo>
                  <a:cubicBezTo>
                    <a:pt x="988" y="1632"/>
                    <a:pt x="786" y="1667"/>
                    <a:pt x="655" y="1536"/>
                  </a:cubicBezTo>
                  <a:cubicBezTo>
                    <a:pt x="584" y="1465"/>
                    <a:pt x="548" y="1370"/>
                    <a:pt x="584" y="1286"/>
                  </a:cubicBezTo>
                  <a:cubicBezTo>
                    <a:pt x="631" y="1179"/>
                    <a:pt x="703" y="1251"/>
                    <a:pt x="774" y="1274"/>
                  </a:cubicBezTo>
                  <a:cubicBezTo>
                    <a:pt x="905" y="1322"/>
                    <a:pt x="929" y="1203"/>
                    <a:pt x="941" y="1120"/>
                  </a:cubicBezTo>
                  <a:cubicBezTo>
                    <a:pt x="953" y="953"/>
                    <a:pt x="941" y="786"/>
                    <a:pt x="941" y="620"/>
                  </a:cubicBezTo>
                  <a:cubicBezTo>
                    <a:pt x="929" y="453"/>
                    <a:pt x="893" y="310"/>
                    <a:pt x="679" y="334"/>
                  </a:cubicBezTo>
                  <a:cubicBezTo>
                    <a:pt x="488" y="358"/>
                    <a:pt x="322" y="524"/>
                    <a:pt x="357" y="691"/>
                  </a:cubicBezTo>
                  <a:cubicBezTo>
                    <a:pt x="417" y="965"/>
                    <a:pt x="393" y="1239"/>
                    <a:pt x="393" y="1513"/>
                  </a:cubicBezTo>
                  <a:cubicBezTo>
                    <a:pt x="393" y="1644"/>
                    <a:pt x="405" y="1786"/>
                    <a:pt x="238" y="1882"/>
                  </a:cubicBezTo>
                  <a:close/>
                </a:path>
              </a:pathLst>
            </a:custGeom>
            <a:solidFill>
              <a:srgbClr val="567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5"/>
            <p:cNvSpPr/>
            <p:nvPr/>
          </p:nvSpPr>
          <p:spPr>
            <a:xfrm>
              <a:off x="4248225" y="6302109"/>
              <a:ext cx="119480" cy="121390"/>
            </a:xfrm>
            <a:custGeom>
              <a:rect b="b" l="l" r="r" t="t"/>
              <a:pathLst>
                <a:path extrusionOk="0" h="1525" w="1501">
                  <a:moveTo>
                    <a:pt x="108" y="1524"/>
                  </a:moveTo>
                  <a:cubicBezTo>
                    <a:pt x="1" y="1298"/>
                    <a:pt x="72" y="1131"/>
                    <a:pt x="203" y="988"/>
                  </a:cubicBezTo>
                  <a:cubicBezTo>
                    <a:pt x="405" y="762"/>
                    <a:pt x="560" y="500"/>
                    <a:pt x="679" y="226"/>
                  </a:cubicBezTo>
                  <a:cubicBezTo>
                    <a:pt x="715" y="131"/>
                    <a:pt x="751" y="12"/>
                    <a:pt x="870" y="12"/>
                  </a:cubicBezTo>
                  <a:cubicBezTo>
                    <a:pt x="1013" y="0"/>
                    <a:pt x="1048" y="107"/>
                    <a:pt x="1084" y="214"/>
                  </a:cubicBezTo>
                  <a:cubicBezTo>
                    <a:pt x="1215" y="560"/>
                    <a:pt x="1298" y="941"/>
                    <a:pt x="1477" y="1274"/>
                  </a:cubicBezTo>
                  <a:cubicBezTo>
                    <a:pt x="1501" y="1334"/>
                    <a:pt x="1501" y="1393"/>
                    <a:pt x="1441" y="1429"/>
                  </a:cubicBezTo>
                  <a:cubicBezTo>
                    <a:pt x="1382" y="1465"/>
                    <a:pt x="1310" y="1465"/>
                    <a:pt x="1275" y="1405"/>
                  </a:cubicBezTo>
                  <a:cubicBezTo>
                    <a:pt x="1167" y="1238"/>
                    <a:pt x="1048" y="1274"/>
                    <a:pt x="894" y="1334"/>
                  </a:cubicBezTo>
                  <a:cubicBezTo>
                    <a:pt x="798" y="1381"/>
                    <a:pt x="679" y="1369"/>
                    <a:pt x="584" y="1345"/>
                  </a:cubicBezTo>
                  <a:cubicBezTo>
                    <a:pt x="310" y="1286"/>
                    <a:pt x="310" y="1286"/>
                    <a:pt x="108" y="1524"/>
                  </a:cubicBezTo>
                  <a:close/>
                </a:path>
              </a:pathLst>
            </a:custGeom>
            <a:solidFill>
              <a:srgbClr val="537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5"/>
            <p:cNvSpPr/>
            <p:nvPr/>
          </p:nvSpPr>
          <p:spPr>
            <a:xfrm>
              <a:off x="4170534" y="6307761"/>
              <a:ext cx="85331" cy="120435"/>
            </a:xfrm>
            <a:custGeom>
              <a:rect b="b" l="l" r="r" t="t"/>
              <a:pathLst>
                <a:path extrusionOk="0" h="1513" w="1072">
                  <a:moveTo>
                    <a:pt x="1060" y="667"/>
                  </a:moveTo>
                  <a:cubicBezTo>
                    <a:pt x="1048" y="870"/>
                    <a:pt x="989" y="1048"/>
                    <a:pt x="893" y="1227"/>
                  </a:cubicBezTo>
                  <a:cubicBezTo>
                    <a:pt x="774" y="1417"/>
                    <a:pt x="631" y="1513"/>
                    <a:pt x="405" y="1465"/>
                  </a:cubicBezTo>
                  <a:cubicBezTo>
                    <a:pt x="155" y="1405"/>
                    <a:pt x="36" y="1286"/>
                    <a:pt x="12" y="1036"/>
                  </a:cubicBezTo>
                  <a:cubicBezTo>
                    <a:pt x="0" y="893"/>
                    <a:pt x="0" y="762"/>
                    <a:pt x="0" y="632"/>
                  </a:cubicBezTo>
                  <a:cubicBezTo>
                    <a:pt x="12" y="262"/>
                    <a:pt x="238" y="1"/>
                    <a:pt x="524" y="12"/>
                  </a:cubicBezTo>
                  <a:cubicBezTo>
                    <a:pt x="822" y="12"/>
                    <a:pt x="1072" y="322"/>
                    <a:pt x="1060" y="667"/>
                  </a:cubicBezTo>
                  <a:close/>
                </a:path>
              </a:pathLst>
            </a:custGeom>
            <a:solidFill>
              <a:srgbClr val="537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5"/>
            <p:cNvSpPr/>
            <p:nvPr/>
          </p:nvSpPr>
          <p:spPr>
            <a:xfrm>
              <a:off x="4723044" y="6313413"/>
              <a:ext cx="85411" cy="119559"/>
            </a:xfrm>
            <a:custGeom>
              <a:rect b="b" l="l" r="r" t="t"/>
              <a:pathLst>
                <a:path extrusionOk="0" h="1502" w="1073">
                  <a:moveTo>
                    <a:pt x="525" y="584"/>
                  </a:moveTo>
                  <a:cubicBezTo>
                    <a:pt x="691" y="703"/>
                    <a:pt x="798" y="787"/>
                    <a:pt x="906" y="870"/>
                  </a:cubicBezTo>
                  <a:cubicBezTo>
                    <a:pt x="1025" y="989"/>
                    <a:pt x="1037" y="1132"/>
                    <a:pt x="977" y="1287"/>
                  </a:cubicBezTo>
                  <a:cubicBezTo>
                    <a:pt x="917" y="1442"/>
                    <a:pt x="810" y="1501"/>
                    <a:pt x="667" y="1501"/>
                  </a:cubicBezTo>
                  <a:cubicBezTo>
                    <a:pt x="465" y="1501"/>
                    <a:pt x="263" y="1501"/>
                    <a:pt x="84" y="1406"/>
                  </a:cubicBezTo>
                  <a:cubicBezTo>
                    <a:pt x="13" y="1358"/>
                    <a:pt x="1" y="1287"/>
                    <a:pt x="36" y="1203"/>
                  </a:cubicBezTo>
                  <a:cubicBezTo>
                    <a:pt x="72" y="1144"/>
                    <a:pt x="132" y="1132"/>
                    <a:pt x="191" y="1168"/>
                  </a:cubicBezTo>
                  <a:cubicBezTo>
                    <a:pt x="310" y="1239"/>
                    <a:pt x="429" y="1311"/>
                    <a:pt x="572" y="1287"/>
                  </a:cubicBezTo>
                  <a:cubicBezTo>
                    <a:pt x="656" y="1275"/>
                    <a:pt x="727" y="1251"/>
                    <a:pt x="739" y="1168"/>
                  </a:cubicBezTo>
                  <a:cubicBezTo>
                    <a:pt x="763" y="1108"/>
                    <a:pt x="739" y="1049"/>
                    <a:pt x="679" y="1013"/>
                  </a:cubicBezTo>
                  <a:cubicBezTo>
                    <a:pt x="584" y="942"/>
                    <a:pt x="477" y="882"/>
                    <a:pt x="382" y="799"/>
                  </a:cubicBezTo>
                  <a:cubicBezTo>
                    <a:pt x="251" y="703"/>
                    <a:pt x="155" y="584"/>
                    <a:pt x="298" y="418"/>
                  </a:cubicBezTo>
                  <a:cubicBezTo>
                    <a:pt x="322" y="394"/>
                    <a:pt x="358" y="370"/>
                    <a:pt x="346" y="346"/>
                  </a:cubicBezTo>
                  <a:cubicBezTo>
                    <a:pt x="346" y="251"/>
                    <a:pt x="132" y="120"/>
                    <a:pt x="334" y="60"/>
                  </a:cubicBezTo>
                  <a:cubicBezTo>
                    <a:pt x="548" y="1"/>
                    <a:pt x="786" y="37"/>
                    <a:pt x="989" y="168"/>
                  </a:cubicBezTo>
                  <a:cubicBezTo>
                    <a:pt x="1072" y="215"/>
                    <a:pt x="1037" y="334"/>
                    <a:pt x="941" y="382"/>
                  </a:cubicBezTo>
                  <a:cubicBezTo>
                    <a:pt x="834" y="453"/>
                    <a:pt x="703" y="501"/>
                    <a:pt x="525" y="584"/>
                  </a:cubicBezTo>
                  <a:close/>
                </a:path>
              </a:pathLst>
            </a:custGeom>
            <a:solidFill>
              <a:srgbClr val="587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5"/>
            <p:cNvSpPr/>
            <p:nvPr/>
          </p:nvSpPr>
          <p:spPr>
            <a:xfrm>
              <a:off x="4876594" y="6316278"/>
              <a:ext cx="90107" cy="108097"/>
            </a:xfrm>
            <a:custGeom>
              <a:rect b="b" l="l" r="r" t="t"/>
              <a:pathLst>
                <a:path extrusionOk="0" h="1358" w="1132">
                  <a:moveTo>
                    <a:pt x="822" y="334"/>
                  </a:moveTo>
                  <a:cubicBezTo>
                    <a:pt x="393" y="405"/>
                    <a:pt x="405" y="405"/>
                    <a:pt x="381" y="775"/>
                  </a:cubicBezTo>
                  <a:cubicBezTo>
                    <a:pt x="370" y="917"/>
                    <a:pt x="453" y="1144"/>
                    <a:pt x="251" y="1156"/>
                  </a:cubicBezTo>
                  <a:cubicBezTo>
                    <a:pt x="48" y="1167"/>
                    <a:pt x="108" y="917"/>
                    <a:pt x="120" y="786"/>
                  </a:cubicBezTo>
                  <a:cubicBezTo>
                    <a:pt x="155" y="560"/>
                    <a:pt x="12" y="358"/>
                    <a:pt x="0" y="84"/>
                  </a:cubicBezTo>
                  <a:cubicBezTo>
                    <a:pt x="239" y="155"/>
                    <a:pt x="465" y="179"/>
                    <a:pt x="691" y="84"/>
                  </a:cubicBezTo>
                  <a:cubicBezTo>
                    <a:pt x="870" y="1"/>
                    <a:pt x="1024" y="108"/>
                    <a:pt x="1060" y="310"/>
                  </a:cubicBezTo>
                  <a:cubicBezTo>
                    <a:pt x="1132" y="608"/>
                    <a:pt x="1108" y="906"/>
                    <a:pt x="1096" y="1215"/>
                  </a:cubicBezTo>
                  <a:cubicBezTo>
                    <a:pt x="1096" y="1298"/>
                    <a:pt x="1036" y="1358"/>
                    <a:pt x="953" y="1358"/>
                  </a:cubicBezTo>
                  <a:cubicBezTo>
                    <a:pt x="858" y="1358"/>
                    <a:pt x="822" y="1275"/>
                    <a:pt x="822" y="1203"/>
                  </a:cubicBezTo>
                  <a:cubicBezTo>
                    <a:pt x="810" y="917"/>
                    <a:pt x="822" y="632"/>
                    <a:pt x="822" y="334"/>
                  </a:cubicBezTo>
                  <a:close/>
                </a:path>
              </a:pathLst>
            </a:custGeom>
            <a:solidFill>
              <a:srgbClr val="577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5"/>
            <p:cNvSpPr/>
            <p:nvPr/>
          </p:nvSpPr>
          <p:spPr>
            <a:xfrm>
              <a:off x="4613115" y="6312537"/>
              <a:ext cx="100535" cy="113748"/>
            </a:xfrm>
            <a:custGeom>
              <a:rect b="b" l="l" r="r" t="t"/>
              <a:pathLst>
                <a:path extrusionOk="0" h="1429" w="1263">
                  <a:moveTo>
                    <a:pt x="382" y="1429"/>
                  </a:moveTo>
                  <a:cubicBezTo>
                    <a:pt x="239" y="1214"/>
                    <a:pt x="274" y="1000"/>
                    <a:pt x="239" y="810"/>
                  </a:cubicBezTo>
                  <a:cubicBezTo>
                    <a:pt x="191" y="619"/>
                    <a:pt x="191" y="429"/>
                    <a:pt x="84" y="250"/>
                  </a:cubicBezTo>
                  <a:cubicBezTo>
                    <a:pt x="48" y="191"/>
                    <a:pt x="1" y="107"/>
                    <a:pt x="84" y="48"/>
                  </a:cubicBezTo>
                  <a:cubicBezTo>
                    <a:pt x="167" y="0"/>
                    <a:pt x="239" y="48"/>
                    <a:pt x="286" y="107"/>
                  </a:cubicBezTo>
                  <a:cubicBezTo>
                    <a:pt x="370" y="226"/>
                    <a:pt x="453" y="214"/>
                    <a:pt x="596" y="155"/>
                  </a:cubicBezTo>
                  <a:cubicBezTo>
                    <a:pt x="989" y="0"/>
                    <a:pt x="1263" y="143"/>
                    <a:pt x="1215" y="607"/>
                  </a:cubicBezTo>
                  <a:cubicBezTo>
                    <a:pt x="1191" y="774"/>
                    <a:pt x="1203" y="941"/>
                    <a:pt x="1191" y="1107"/>
                  </a:cubicBezTo>
                  <a:cubicBezTo>
                    <a:pt x="1179" y="1167"/>
                    <a:pt x="1132" y="1214"/>
                    <a:pt x="1060" y="1214"/>
                  </a:cubicBezTo>
                  <a:cubicBezTo>
                    <a:pt x="1001" y="1214"/>
                    <a:pt x="953" y="1155"/>
                    <a:pt x="953" y="1095"/>
                  </a:cubicBezTo>
                  <a:cubicBezTo>
                    <a:pt x="941" y="905"/>
                    <a:pt x="953" y="702"/>
                    <a:pt x="953" y="512"/>
                  </a:cubicBezTo>
                  <a:cubicBezTo>
                    <a:pt x="953" y="333"/>
                    <a:pt x="870" y="286"/>
                    <a:pt x="727" y="369"/>
                  </a:cubicBezTo>
                  <a:cubicBezTo>
                    <a:pt x="560" y="464"/>
                    <a:pt x="429" y="536"/>
                    <a:pt x="477" y="786"/>
                  </a:cubicBezTo>
                  <a:cubicBezTo>
                    <a:pt x="536" y="1107"/>
                    <a:pt x="501" y="1119"/>
                    <a:pt x="382" y="1429"/>
                  </a:cubicBezTo>
                  <a:close/>
                </a:path>
              </a:pathLst>
            </a:custGeom>
            <a:solidFill>
              <a:srgbClr val="577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5"/>
            <p:cNvSpPr/>
            <p:nvPr/>
          </p:nvSpPr>
          <p:spPr>
            <a:xfrm>
              <a:off x="4570449" y="6313413"/>
              <a:ext cx="37969" cy="117649"/>
            </a:xfrm>
            <a:custGeom>
              <a:rect b="b" l="l" r="r" t="t"/>
              <a:pathLst>
                <a:path extrusionOk="0" h="1478" w="477">
                  <a:moveTo>
                    <a:pt x="120" y="1025"/>
                  </a:moveTo>
                  <a:cubicBezTo>
                    <a:pt x="144" y="727"/>
                    <a:pt x="263" y="430"/>
                    <a:pt x="48" y="144"/>
                  </a:cubicBezTo>
                  <a:cubicBezTo>
                    <a:pt x="1" y="84"/>
                    <a:pt x="96" y="1"/>
                    <a:pt x="179" y="25"/>
                  </a:cubicBezTo>
                  <a:cubicBezTo>
                    <a:pt x="346" y="60"/>
                    <a:pt x="477" y="168"/>
                    <a:pt x="453" y="334"/>
                  </a:cubicBezTo>
                  <a:cubicBezTo>
                    <a:pt x="417" y="668"/>
                    <a:pt x="406" y="989"/>
                    <a:pt x="382" y="1323"/>
                  </a:cubicBezTo>
                  <a:cubicBezTo>
                    <a:pt x="382" y="1382"/>
                    <a:pt x="370" y="1442"/>
                    <a:pt x="298" y="1453"/>
                  </a:cubicBezTo>
                  <a:cubicBezTo>
                    <a:pt x="191" y="1477"/>
                    <a:pt x="167" y="1394"/>
                    <a:pt x="156" y="1334"/>
                  </a:cubicBezTo>
                  <a:cubicBezTo>
                    <a:pt x="132" y="1227"/>
                    <a:pt x="132" y="1120"/>
                    <a:pt x="120" y="1025"/>
                  </a:cubicBezTo>
                  <a:close/>
                </a:path>
              </a:pathLst>
            </a:custGeom>
            <a:solidFill>
              <a:srgbClr val="617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5"/>
            <p:cNvSpPr/>
            <p:nvPr/>
          </p:nvSpPr>
          <p:spPr>
            <a:xfrm>
              <a:off x="4825411" y="6322010"/>
              <a:ext cx="35183" cy="94804"/>
            </a:xfrm>
            <a:custGeom>
              <a:rect b="b" l="l" r="r" t="t"/>
              <a:pathLst>
                <a:path extrusionOk="0" h="1191" w="442">
                  <a:moveTo>
                    <a:pt x="310" y="1191"/>
                  </a:moveTo>
                  <a:cubicBezTo>
                    <a:pt x="132" y="1072"/>
                    <a:pt x="167" y="941"/>
                    <a:pt x="167" y="834"/>
                  </a:cubicBezTo>
                  <a:cubicBezTo>
                    <a:pt x="167" y="607"/>
                    <a:pt x="203" y="381"/>
                    <a:pt x="36" y="179"/>
                  </a:cubicBezTo>
                  <a:cubicBezTo>
                    <a:pt x="1" y="131"/>
                    <a:pt x="1" y="72"/>
                    <a:pt x="72" y="24"/>
                  </a:cubicBezTo>
                  <a:cubicBezTo>
                    <a:pt x="120" y="0"/>
                    <a:pt x="191" y="12"/>
                    <a:pt x="239" y="48"/>
                  </a:cubicBezTo>
                  <a:cubicBezTo>
                    <a:pt x="274" y="72"/>
                    <a:pt x="322" y="107"/>
                    <a:pt x="334" y="143"/>
                  </a:cubicBezTo>
                  <a:cubicBezTo>
                    <a:pt x="441" y="488"/>
                    <a:pt x="417" y="822"/>
                    <a:pt x="310" y="1191"/>
                  </a:cubicBezTo>
                  <a:close/>
                </a:path>
              </a:pathLst>
            </a:custGeom>
            <a:solidFill>
              <a:srgbClr val="557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5"/>
            <p:cNvSpPr/>
            <p:nvPr/>
          </p:nvSpPr>
          <p:spPr>
            <a:xfrm>
              <a:off x="4158196" y="6301154"/>
              <a:ext cx="18069" cy="21810"/>
            </a:xfrm>
            <a:custGeom>
              <a:rect b="b" l="l" r="r" t="t"/>
              <a:pathLst>
                <a:path extrusionOk="0" h="274" w="227">
                  <a:moveTo>
                    <a:pt x="227" y="131"/>
                  </a:moveTo>
                  <a:cubicBezTo>
                    <a:pt x="203" y="191"/>
                    <a:pt x="167" y="274"/>
                    <a:pt x="72" y="238"/>
                  </a:cubicBezTo>
                  <a:cubicBezTo>
                    <a:pt x="12" y="214"/>
                    <a:pt x="1" y="155"/>
                    <a:pt x="12" y="95"/>
                  </a:cubicBezTo>
                  <a:cubicBezTo>
                    <a:pt x="24" y="36"/>
                    <a:pt x="72" y="0"/>
                    <a:pt x="132" y="0"/>
                  </a:cubicBezTo>
                  <a:cubicBezTo>
                    <a:pt x="215" y="12"/>
                    <a:pt x="227" y="60"/>
                    <a:pt x="227" y="131"/>
                  </a:cubicBezTo>
                  <a:close/>
                </a:path>
              </a:pathLst>
            </a:custGeom>
            <a:solidFill>
              <a:srgbClr val="708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5"/>
            <p:cNvSpPr/>
            <p:nvPr/>
          </p:nvSpPr>
          <p:spPr>
            <a:xfrm>
              <a:off x="4194176" y="6274567"/>
              <a:ext cx="19104" cy="19980"/>
            </a:xfrm>
            <a:custGeom>
              <a:rect b="b" l="l" r="r" t="t"/>
              <a:pathLst>
                <a:path extrusionOk="0" h="251" w="240">
                  <a:moveTo>
                    <a:pt x="1" y="144"/>
                  </a:moveTo>
                  <a:cubicBezTo>
                    <a:pt x="13" y="60"/>
                    <a:pt x="61" y="1"/>
                    <a:pt x="144" y="13"/>
                  </a:cubicBezTo>
                  <a:cubicBezTo>
                    <a:pt x="215" y="13"/>
                    <a:pt x="239" y="72"/>
                    <a:pt x="239" y="132"/>
                  </a:cubicBezTo>
                  <a:cubicBezTo>
                    <a:pt x="239" y="203"/>
                    <a:pt x="180" y="239"/>
                    <a:pt x="120" y="239"/>
                  </a:cubicBezTo>
                  <a:cubicBezTo>
                    <a:pt x="61" y="251"/>
                    <a:pt x="1" y="215"/>
                    <a:pt x="1" y="144"/>
                  </a:cubicBezTo>
                  <a:close/>
                </a:path>
              </a:pathLst>
            </a:custGeom>
            <a:solidFill>
              <a:srgbClr val="838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5"/>
            <p:cNvSpPr/>
            <p:nvPr/>
          </p:nvSpPr>
          <p:spPr>
            <a:xfrm>
              <a:off x="3939294" y="5663311"/>
              <a:ext cx="112873" cy="536504"/>
            </a:xfrm>
            <a:custGeom>
              <a:rect b="b" l="l" r="r" t="t"/>
              <a:pathLst>
                <a:path extrusionOk="0" h="6740" w="1418">
                  <a:moveTo>
                    <a:pt x="893" y="6013"/>
                  </a:moveTo>
                  <a:cubicBezTo>
                    <a:pt x="1012" y="5870"/>
                    <a:pt x="1131" y="5906"/>
                    <a:pt x="1250" y="6001"/>
                  </a:cubicBezTo>
                  <a:cubicBezTo>
                    <a:pt x="1381" y="6108"/>
                    <a:pt x="1417" y="6251"/>
                    <a:pt x="1381" y="6418"/>
                  </a:cubicBezTo>
                  <a:cubicBezTo>
                    <a:pt x="1334" y="6561"/>
                    <a:pt x="1191" y="6656"/>
                    <a:pt x="1060" y="6632"/>
                  </a:cubicBezTo>
                  <a:cubicBezTo>
                    <a:pt x="834" y="6584"/>
                    <a:pt x="631" y="6632"/>
                    <a:pt x="405" y="6692"/>
                  </a:cubicBezTo>
                  <a:cubicBezTo>
                    <a:pt x="179" y="6739"/>
                    <a:pt x="24" y="6561"/>
                    <a:pt x="107" y="6311"/>
                  </a:cubicBezTo>
                  <a:cubicBezTo>
                    <a:pt x="167" y="6108"/>
                    <a:pt x="215" y="5918"/>
                    <a:pt x="131" y="5703"/>
                  </a:cubicBezTo>
                  <a:cubicBezTo>
                    <a:pt x="72" y="5537"/>
                    <a:pt x="167" y="5406"/>
                    <a:pt x="345" y="5358"/>
                  </a:cubicBezTo>
                  <a:cubicBezTo>
                    <a:pt x="417" y="5346"/>
                    <a:pt x="500" y="5346"/>
                    <a:pt x="560" y="5299"/>
                  </a:cubicBezTo>
                  <a:cubicBezTo>
                    <a:pt x="643" y="5239"/>
                    <a:pt x="726" y="5144"/>
                    <a:pt x="703" y="5037"/>
                  </a:cubicBezTo>
                  <a:cubicBezTo>
                    <a:pt x="679" y="4918"/>
                    <a:pt x="572" y="4882"/>
                    <a:pt x="453" y="4906"/>
                  </a:cubicBezTo>
                  <a:cubicBezTo>
                    <a:pt x="393" y="4906"/>
                    <a:pt x="334" y="4906"/>
                    <a:pt x="274" y="4906"/>
                  </a:cubicBezTo>
                  <a:cubicBezTo>
                    <a:pt x="72" y="4870"/>
                    <a:pt x="0" y="4775"/>
                    <a:pt x="95" y="4584"/>
                  </a:cubicBezTo>
                  <a:cubicBezTo>
                    <a:pt x="167" y="4429"/>
                    <a:pt x="179" y="4298"/>
                    <a:pt x="131" y="4120"/>
                  </a:cubicBezTo>
                  <a:cubicBezTo>
                    <a:pt x="48" y="3798"/>
                    <a:pt x="167" y="3620"/>
                    <a:pt x="512" y="3525"/>
                  </a:cubicBezTo>
                  <a:cubicBezTo>
                    <a:pt x="691" y="3477"/>
                    <a:pt x="798" y="3382"/>
                    <a:pt x="881" y="3215"/>
                  </a:cubicBezTo>
                  <a:cubicBezTo>
                    <a:pt x="726" y="3155"/>
                    <a:pt x="631" y="3298"/>
                    <a:pt x="500" y="3322"/>
                  </a:cubicBezTo>
                  <a:cubicBezTo>
                    <a:pt x="369" y="3346"/>
                    <a:pt x="250" y="3370"/>
                    <a:pt x="155" y="3274"/>
                  </a:cubicBezTo>
                  <a:cubicBezTo>
                    <a:pt x="48" y="3179"/>
                    <a:pt x="48" y="3036"/>
                    <a:pt x="119" y="2941"/>
                  </a:cubicBezTo>
                  <a:cubicBezTo>
                    <a:pt x="262" y="2715"/>
                    <a:pt x="238" y="2512"/>
                    <a:pt x="143" y="2262"/>
                  </a:cubicBezTo>
                  <a:cubicBezTo>
                    <a:pt x="12" y="1953"/>
                    <a:pt x="107" y="1774"/>
                    <a:pt x="429" y="1739"/>
                  </a:cubicBezTo>
                  <a:cubicBezTo>
                    <a:pt x="703" y="1715"/>
                    <a:pt x="786" y="1584"/>
                    <a:pt x="822" y="1358"/>
                  </a:cubicBezTo>
                  <a:cubicBezTo>
                    <a:pt x="726" y="1262"/>
                    <a:pt x="631" y="1381"/>
                    <a:pt x="524" y="1358"/>
                  </a:cubicBezTo>
                  <a:cubicBezTo>
                    <a:pt x="393" y="1346"/>
                    <a:pt x="274" y="1286"/>
                    <a:pt x="274" y="1143"/>
                  </a:cubicBezTo>
                  <a:cubicBezTo>
                    <a:pt x="286" y="905"/>
                    <a:pt x="191" y="703"/>
                    <a:pt x="131" y="488"/>
                  </a:cubicBezTo>
                  <a:cubicBezTo>
                    <a:pt x="72" y="274"/>
                    <a:pt x="143" y="167"/>
                    <a:pt x="369" y="143"/>
                  </a:cubicBezTo>
                  <a:cubicBezTo>
                    <a:pt x="548" y="131"/>
                    <a:pt x="726" y="107"/>
                    <a:pt x="905" y="60"/>
                  </a:cubicBezTo>
                  <a:cubicBezTo>
                    <a:pt x="1119" y="0"/>
                    <a:pt x="1250" y="107"/>
                    <a:pt x="1286" y="274"/>
                  </a:cubicBezTo>
                  <a:cubicBezTo>
                    <a:pt x="1310" y="488"/>
                    <a:pt x="1227" y="584"/>
                    <a:pt x="977" y="619"/>
                  </a:cubicBezTo>
                  <a:cubicBezTo>
                    <a:pt x="917" y="631"/>
                    <a:pt x="857" y="619"/>
                    <a:pt x="810" y="643"/>
                  </a:cubicBezTo>
                  <a:cubicBezTo>
                    <a:pt x="738" y="667"/>
                    <a:pt x="738" y="738"/>
                    <a:pt x="750" y="798"/>
                  </a:cubicBezTo>
                  <a:cubicBezTo>
                    <a:pt x="774" y="846"/>
                    <a:pt x="822" y="846"/>
                    <a:pt x="869" y="834"/>
                  </a:cubicBezTo>
                  <a:cubicBezTo>
                    <a:pt x="893" y="822"/>
                    <a:pt x="917" y="810"/>
                    <a:pt x="941" y="786"/>
                  </a:cubicBezTo>
                  <a:cubicBezTo>
                    <a:pt x="1048" y="703"/>
                    <a:pt x="1155" y="667"/>
                    <a:pt x="1262" y="774"/>
                  </a:cubicBezTo>
                  <a:cubicBezTo>
                    <a:pt x="1346" y="858"/>
                    <a:pt x="1346" y="965"/>
                    <a:pt x="1298" y="1072"/>
                  </a:cubicBezTo>
                  <a:cubicBezTo>
                    <a:pt x="1238" y="1215"/>
                    <a:pt x="1203" y="1346"/>
                    <a:pt x="1274" y="1512"/>
                  </a:cubicBezTo>
                  <a:cubicBezTo>
                    <a:pt x="1346" y="1643"/>
                    <a:pt x="1322" y="1810"/>
                    <a:pt x="1262" y="1953"/>
                  </a:cubicBezTo>
                  <a:cubicBezTo>
                    <a:pt x="1203" y="2120"/>
                    <a:pt x="1072" y="2155"/>
                    <a:pt x="917" y="2191"/>
                  </a:cubicBezTo>
                  <a:cubicBezTo>
                    <a:pt x="738" y="2227"/>
                    <a:pt x="655" y="2417"/>
                    <a:pt x="667" y="2572"/>
                  </a:cubicBezTo>
                  <a:cubicBezTo>
                    <a:pt x="679" y="2727"/>
                    <a:pt x="822" y="2786"/>
                    <a:pt x="988" y="2739"/>
                  </a:cubicBezTo>
                  <a:cubicBezTo>
                    <a:pt x="1179" y="2691"/>
                    <a:pt x="1274" y="2810"/>
                    <a:pt x="1286" y="2989"/>
                  </a:cubicBezTo>
                  <a:cubicBezTo>
                    <a:pt x="1298" y="3179"/>
                    <a:pt x="1298" y="3382"/>
                    <a:pt x="1286" y="3572"/>
                  </a:cubicBezTo>
                  <a:cubicBezTo>
                    <a:pt x="1274" y="3751"/>
                    <a:pt x="1203" y="3894"/>
                    <a:pt x="988" y="3906"/>
                  </a:cubicBezTo>
                  <a:cubicBezTo>
                    <a:pt x="834" y="3929"/>
                    <a:pt x="584" y="4251"/>
                    <a:pt x="607" y="4394"/>
                  </a:cubicBezTo>
                  <a:cubicBezTo>
                    <a:pt x="631" y="4501"/>
                    <a:pt x="703" y="4548"/>
                    <a:pt x="810" y="4525"/>
                  </a:cubicBezTo>
                  <a:cubicBezTo>
                    <a:pt x="1060" y="4489"/>
                    <a:pt x="1155" y="4608"/>
                    <a:pt x="1119" y="4846"/>
                  </a:cubicBezTo>
                  <a:cubicBezTo>
                    <a:pt x="1096" y="4989"/>
                    <a:pt x="1191" y="5096"/>
                    <a:pt x="1238" y="5215"/>
                  </a:cubicBezTo>
                  <a:cubicBezTo>
                    <a:pt x="1346" y="5537"/>
                    <a:pt x="1215" y="5715"/>
                    <a:pt x="881" y="5691"/>
                  </a:cubicBezTo>
                  <a:cubicBezTo>
                    <a:pt x="738" y="5680"/>
                    <a:pt x="703" y="5739"/>
                    <a:pt x="631" y="5822"/>
                  </a:cubicBezTo>
                  <a:cubicBezTo>
                    <a:pt x="560" y="5953"/>
                    <a:pt x="619" y="6025"/>
                    <a:pt x="703" y="6096"/>
                  </a:cubicBezTo>
                  <a:cubicBezTo>
                    <a:pt x="774" y="6168"/>
                    <a:pt x="846" y="6251"/>
                    <a:pt x="917" y="6322"/>
                  </a:cubicBezTo>
                  <a:cubicBezTo>
                    <a:pt x="988" y="6382"/>
                    <a:pt x="1060" y="6418"/>
                    <a:pt x="1119" y="6346"/>
                  </a:cubicBezTo>
                  <a:cubicBezTo>
                    <a:pt x="1179" y="6263"/>
                    <a:pt x="1107" y="6203"/>
                    <a:pt x="1048" y="6156"/>
                  </a:cubicBezTo>
                  <a:cubicBezTo>
                    <a:pt x="1000" y="6108"/>
                    <a:pt x="905" y="6108"/>
                    <a:pt x="893" y="6013"/>
                  </a:cubicBezTo>
                  <a:close/>
                </a:path>
              </a:pathLst>
            </a:custGeom>
            <a:solidFill>
              <a:srgbClr val="E5DE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5"/>
            <p:cNvSpPr/>
            <p:nvPr/>
          </p:nvSpPr>
          <p:spPr>
            <a:xfrm>
              <a:off x="5087935" y="5664266"/>
              <a:ext cx="112873" cy="535549"/>
            </a:xfrm>
            <a:custGeom>
              <a:rect b="b" l="l" r="r" t="t"/>
              <a:pathLst>
                <a:path extrusionOk="0" h="6728" w="1418">
                  <a:moveTo>
                    <a:pt x="822" y="1310"/>
                  </a:moveTo>
                  <a:cubicBezTo>
                    <a:pt x="322" y="1369"/>
                    <a:pt x="334" y="1369"/>
                    <a:pt x="263" y="917"/>
                  </a:cubicBezTo>
                  <a:cubicBezTo>
                    <a:pt x="239" y="762"/>
                    <a:pt x="155" y="631"/>
                    <a:pt x="120" y="488"/>
                  </a:cubicBezTo>
                  <a:cubicBezTo>
                    <a:pt x="72" y="262"/>
                    <a:pt x="132" y="155"/>
                    <a:pt x="358" y="131"/>
                  </a:cubicBezTo>
                  <a:cubicBezTo>
                    <a:pt x="536" y="119"/>
                    <a:pt x="715" y="95"/>
                    <a:pt x="894" y="48"/>
                  </a:cubicBezTo>
                  <a:cubicBezTo>
                    <a:pt x="1060" y="0"/>
                    <a:pt x="1227" y="36"/>
                    <a:pt x="1275" y="262"/>
                  </a:cubicBezTo>
                  <a:cubicBezTo>
                    <a:pt x="1310" y="476"/>
                    <a:pt x="1227" y="572"/>
                    <a:pt x="977" y="607"/>
                  </a:cubicBezTo>
                  <a:cubicBezTo>
                    <a:pt x="929" y="619"/>
                    <a:pt x="882" y="595"/>
                    <a:pt x="846" y="607"/>
                  </a:cubicBezTo>
                  <a:cubicBezTo>
                    <a:pt x="751" y="631"/>
                    <a:pt x="715" y="691"/>
                    <a:pt x="739" y="774"/>
                  </a:cubicBezTo>
                  <a:cubicBezTo>
                    <a:pt x="763" y="846"/>
                    <a:pt x="834" y="846"/>
                    <a:pt x="894" y="810"/>
                  </a:cubicBezTo>
                  <a:cubicBezTo>
                    <a:pt x="1001" y="715"/>
                    <a:pt x="1120" y="631"/>
                    <a:pt x="1251" y="762"/>
                  </a:cubicBezTo>
                  <a:cubicBezTo>
                    <a:pt x="1370" y="869"/>
                    <a:pt x="1322" y="1012"/>
                    <a:pt x="1263" y="1143"/>
                  </a:cubicBezTo>
                  <a:cubicBezTo>
                    <a:pt x="1215" y="1262"/>
                    <a:pt x="1239" y="1369"/>
                    <a:pt x="1263" y="1488"/>
                  </a:cubicBezTo>
                  <a:cubicBezTo>
                    <a:pt x="1358" y="1893"/>
                    <a:pt x="1298" y="2000"/>
                    <a:pt x="905" y="2167"/>
                  </a:cubicBezTo>
                  <a:cubicBezTo>
                    <a:pt x="739" y="2239"/>
                    <a:pt x="644" y="2405"/>
                    <a:pt x="655" y="2560"/>
                  </a:cubicBezTo>
                  <a:cubicBezTo>
                    <a:pt x="679" y="2739"/>
                    <a:pt x="834" y="2762"/>
                    <a:pt x="1013" y="2727"/>
                  </a:cubicBezTo>
                  <a:cubicBezTo>
                    <a:pt x="1191" y="2691"/>
                    <a:pt x="1263" y="2810"/>
                    <a:pt x="1275" y="2965"/>
                  </a:cubicBezTo>
                  <a:cubicBezTo>
                    <a:pt x="1286" y="3179"/>
                    <a:pt x="1286" y="3393"/>
                    <a:pt x="1275" y="3596"/>
                  </a:cubicBezTo>
                  <a:cubicBezTo>
                    <a:pt x="1263" y="3739"/>
                    <a:pt x="1203" y="3894"/>
                    <a:pt x="1036" y="3882"/>
                  </a:cubicBezTo>
                  <a:cubicBezTo>
                    <a:pt x="774" y="3846"/>
                    <a:pt x="739" y="4048"/>
                    <a:pt x="667" y="4203"/>
                  </a:cubicBezTo>
                  <a:cubicBezTo>
                    <a:pt x="548" y="4429"/>
                    <a:pt x="572" y="4477"/>
                    <a:pt x="846" y="4501"/>
                  </a:cubicBezTo>
                  <a:cubicBezTo>
                    <a:pt x="1036" y="4513"/>
                    <a:pt x="1132" y="4584"/>
                    <a:pt x="1120" y="4775"/>
                  </a:cubicBezTo>
                  <a:cubicBezTo>
                    <a:pt x="1096" y="4929"/>
                    <a:pt x="1167" y="5060"/>
                    <a:pt x="1227" y="5203"/>
                  </a:cubicBezTo>
                  <a:cubicBezTo>
                    <a:pt x="1346" y="5501"/>
                    <a:pt x="1203" y="5703"/>
                    <a:pt x="882" y="5679"/>
                  </a:cubicBezTo>
                  <a:cubicBezTo>
                    <a:pt x="739" y="5668"/>
                    <a:pt x="691" y="5703"/>
                    <a:pt x="632" y="5799"/>
                  </a:cubicBezTo>
                  <a:cubicBezTo>
                    <a:pt x="548" y="5918"/>
                    <a:pt x="596" y="6001"/>
                    <a:pt x="691" y="6072"/>
                  </a:cubicBezTo>
                  <a:cubicBezTo>
                    <a:pt x="786" y="6168"/>
                    <a:pt x="882" y="6263"/>
                    <a:pt x="989" y="6346"/>
                  </a:cubicBezTo>
                  <a:cubicBezTo>
                    <a:pt x="1013" y="6370"/>
                    <a:pt x="1084" y="6346"/>
                    <a:pt x="1108" y="6334"/>
                  </a:cubicBezTo>
                  <a:cubicBezTo>
                    <a:pt x="1155" y="6299"/>
                    <a:pt x="1132" y="6251"/>
                    <a:pt x="1108" y="6215"/>
                  </a:cubicBezTo>
                  <a:cubicBezTo>
                    <a:pt x="1072" y="6108"/>
                    <a:pt x="917" y="6132"/>
                    <a:pt x="894" y="6001"/>
                  </a:cubicBezTo>
                  <a:cubicBezTo>
                    <a:pt x="1001" y="5870"/>
                    <a:pt x="1120" y="5882"/>
                    <a:pt x="1239" y="5989"/>
                  </a:cubicBezTo>
                  <a:cubicBezTo>
                    <a:pt x="1370" y="6096"/>
                    <a:pt x="1417" y="6239"/>
                    <a:pt x="1370" y="6394"/>
                  </a:cubicBezTo>
                  <a:cubicBezTo>
                    <a:pt x="1334" y="6549"/>
                    <a:pt x="1191" y="6632"/>
                    <a:pt x="1060" y="6620"/>
                  </a:cubicBezTo>
                  <a:cubicBezTo>
                    <a:pt x="834" y="6584"/>
                    <a:pt x="632" y="6608"/>
                    <a:pt x="405" y="6668"/>
                  </a:cubicBezTo>
                  <a:cubicBezTo>
                    <a:pt x="203" y="6727"/>
                    <a:pt x="36" y="6561"/>
                    <a:pt x="96" y="6346"/>
                  </a:cubicBezTo>
                  <a:cubicBezTo>
                    <a:pt x="143" y="6120"/>
                    <a:pt x="203" y="5894"/>
                    <a:pt x="120" y="5644"/>
                  </a:cubicBezTo>
                  <a:cubicBezTo>
                    <a:pt x="72" y="5513"/>
                    <a:pt x="179" y="5394"/>
                    <a:pt x="334" y="5346"/>
                  </a:cubicBezTo>
                  <a:cubicBezTo>
                    <a:pt x="405" y="5322"/>
                    <a:pt x="489" y="5334"/>
                    <a:pt x="548" y="5287"/>
                  </a:cubicBezTo>
                  <a:cubicBezTo>
                    <a:pt x="644" y="5239"/>
                    <a:pt x="715" y="5132"/>
                    <a:pt x="703" y="5025"/>
                  </a:cubicBezTo>
                  <a:cubicBezTo>
                    <a:pt x="679" y="4906"/>
                    <a:pt x="572" y="4870"/>
                    <a:pt x="453" y="4882"/>
                  </a:cubicBezTo>
                  <a:cubicBezTo>
                    <a:pt x="382" y="4894"/>
                    <a:pt x="298" y="4894"/>
                    <a:pt x="227" y="4882"/>
                  </a:cubicBezTo>
                  <a:cubicBezTo>
                    <a:pt x="84" y="4858"/>
                    <a:pt x="1" y="4751"/>
                    <a:pt x="72" y="4620"/>
                  </a:cubicBezTo>
                  <a:cubicBezTo>
                    <a:pt x="167" y="4429"/>
                    <a:pt x="167" y="4275"/>
                    <a:pt x="120" y="4060"/>
                  </a:cubicBezTo>
                  <a:cubicBezTo>
                    <a:pt x="48" y="3774"/>
                    <a:pt x="179" y="3596"/>
                    <a:pt x="501" y="3513"/>
                  </a:cubicBezTo>
                  <a:cubicBezTo>
                    <a:pt x="679" y="3465"/>
                    <a:pt x="786" y="3358"/>
                    <a:pt x="882" y="3203"/>
                  </a:cubicBezTo>
                  <a:cubicBezTo>
                    <a:pt x="715" y="3132"/>
                    <a:pt x="632" y="3286"/>
                    <a:pt x="501" y="3310"/>
                  </a:cubicBezTo>
                  <a:cubicBezTo>
                    <a:pt x="382" y="3334"/>
                    <a:pt x="251" y="3358"/>
                    <a:pt x="155" y="3262"/>
                  </a:cubicBezTo>
                  <a:cubicBezTo>
                    <a:pt x="48" y="3167"/>
                    <a:pt x="48" y="3024"/>
                    <a:pt x="108" y="2929"/>
                  </a:cubicBezTo>
                  <a:cubicBezTo>
                    <a:pt x="286" y="2679"/>
                    <a:pt x="215" y="2465"/>
                    <a:pt x="120" y="2215"/>
                  </a:cubicBezTo>
                  <a:cubicBezTo>
                    <a:pt x="12" y="1941"/>
                    <a:pt x="120" y="1750"/>
                    <a:pt x="417" y="1727"/>
                  </a:cubicBezTo>
                  <a:cubicBezTo>
                    <a:pt x="691" y="1703"/>
                    <a:pt x="774" y="1572"/>
                    <a:pt x="822" y="1310"/>
                  </a:cubicBezTo>
                  <a:close/>
                </a:path>
              </a:pathLst>
            </a:custGeom>
            <a:solidFill>
              <a:srgbClr val="E5DE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5"/>
            <p:cNvSpPr/>
            <p:nvPr/>
          </p:nvSpPr>
          <p:spPr>
            <a:xfrm>
              <a:off x="4241618" y="5279474"/>
              <a:ext cx="623666" cy="911818"/>
            </a:xfrm>
            <a:custGeom>
              <a:rect b="b" l="l" r="r" t="t"/>
              <a:pathLst>
                <a:path extrusionOk="0" h="11455" w="7835">
                  <a:moveTo>
                    <a:pt x="250" y="3382"/>
                  </a:moveTo>
                  <a:cubicBezTo>
                    <a:pt x="512" y="3310"/>
                    <a:pt x="762" y="3298"/>
                    <a:pt x="798" y="2989"/>
                  </a:cubicBezTo>
                  <a:cubicBezTo>
                    <a:pt x="1322" y="3203"/>
                    <a:pt x="1786" y="3501"/>
                    <a:pt x="2322" y="3620"/>
                  </a:cubicBezTo>
                  <a:cubicBezTo>
                    <a:pt x="2643" y="3691"/>
                    <a:pt x="2822" y="3572"/>
                    <a:pt x="2727" y="3263"/>
                  </a:cubicBezTo>
                  <a:cubicBezTo>
                    <a:pt x="2667" y="3013"/>
                    <a:pt x="2667" y="2858"/>
                    <a:pt x="2917" y="2739"/>
                  </a:cubicBezTo>
                  <a:cubicBezTo>
                    <a:pt x="3144" y="2643"/>
                    <a:pt x="3179" y="2441"/>
                    <a:pt x="3120" y="2239"/>
                  </a:cubicBezTo>
                  <a:cubicBezTo>
                    <a:pt x="3072" y="2048"/>
                    <a:pt x="2905" y="2060"/>
                    <a:pt x="2739" y="2072"/>
                  </a:cubicBezTo>
                  <a:cubicBezTo>
                    <a:pt x="2655" y="2072"/>
                    <a:pt x="2548" y="2108"/>
                    <a:pt x="2513" y="1989"/>
                  </a:cubicBezTo>
                  <a:cubicBezTo>
                    <a:pt x="2489" y="1881"/>
                    <a:pt x="2548" y="1798"/>
                    <a:pt x="2620" y="1750"/>
                  </a:cubicBezTo>
                  <a:cubicBezTo>
                    <a:pt x="2894" y="1596"/>
                    <a:pt x="2894" y="1346"/>
                    <a:pt x="2870" y="1072"/>
                  </a:cubicBezTo>
                  <a:cubicBezTo>
                    <a:pt x="2834" y="631"/>
                    <a:pt x="3322" y="203"/>
                    <a:pt x="3763" y="274"/>
                  </a:cubicBezTo>
                  <a:cubicBezTo>
                    <a:pt x="3906" y="298"/>
                    <a:pt x="3941" y="441"/>
                    <a:pt x="4013" y="536"/>
                  </a:cubicBezTo>
                  <a:cubicBezTo>
                    <a:pt x="4072" y="596"/>
                    <a:pt x="4108" y="691"/>
                    <a:pt x="4227" y="667"/>
                  </a:cubicBezTo>
                  <a:cubicBezTo>
                    <a:pt x="4334" y="643"/>
                    <a:pt x="4346" y="536"/>
                    <a:pt x="4370" y="453"/>
                  </a:cubicBezTo>
                  <a:cubicBezTo>
                    <a:pt x="4394" y="369"/>
                    <a:pt x="4406" y="274"/>
                    <a:pt x="4418" y="191"/>
                  </a:cubicBezTo>
                  <a:cubicBezTo>
                    <a:pt x="4441" y="95"/>
                    <a:pt x="4477" y="0"/>
                    <a:pt x="4584" y="0"/>
                  </a:cubicBezTo>
                  <a:cubicBezTo>
                    <a:pt x="4715" y="0"/>
                    <a:pt x="4763" y="107"/>
                    <a:pt x="4775" y="226"/>
                  </a:cubicBezTo>
                  <a:cubicBezTo>
                    <a:pt x="4775" y="298"/>
                    <a:pt x="4751" y="369"/>
                    <a:pt x="4727" y="441"/>
                  </a:cubicBezTo>
                  <a:cubicBezTo>
                    <a:pt x="4703" y="548"/>
                    <a:pt x="4691" y="655"/>
                    <a:pt x="4810" y="715"/>
                  </a:cubicBezTo>
                  <a:cubicBezTo>
                    <a:pt x="4953" y="774"/>
                    <a:pt x="5132" y="762"/>
                    <a:pt x="5168" y="631"/>
                  </a:cubicBezTo>
                  <a:cubicBezTo>
                    <a:pt x="5299" y="167"/>
                    <a:pt x="5668" y="226"/>
                    <a:pt x="6013" y="203"/>
                  </a:cubicBezTo>
                  <a:cubicBezTo>
                    <a:pt x="6072" y="203"/>
                    <a:pt x="6132" y="179"/>
                    <a:pt x="6192" y="179"/>
                  </a:cubicBezTo>
                  <a:cubicBezTo>
                    <a:pt x="6787" y="107"/>
                    <a:pt x="6823" y="131"/>
                    <a:pt x="7001" y="738"/>
                  </a:cubicBezTo>
                  <a:cubicBezTo>
                    <a:pt x="7073" y="1000"/>
                    <a:pt x="7215" y="1238"/>
                    <a:pt x="7156" y="1524"/>
                  </a:cubicBezTo>
                  <a:cubicBezTo>
                    <a:pt x="7132" y="1691"/>
                    <a:pt x="7275" y="1739"/>
                    <a:pt x="7430" y="1762"/>
                  </a:cubicBezTo>
                  <a:cubicBezTo>
                    <a:pt x="7739" y="1822"/>
                    <a:pt x="7835" y="1977"/>
                    <a:pt x="7751" y="2274"/>
                  </a:cubicBezTo>
                  <a:cubicBezTo>
                    <a:pt x="7656" y="2596"/>
                    <a:pt x="7489" y="2893"/>
                    <a:pt x="7442" y="3227"/>
                  </a:cubicBezTo>
                  <a:cubicBezTo>
                    <a:pt x="7430" y="3358"/>
                    <a:pt x="7323" y="3394"/>
                    <a:pt x="7215" y="3405"/>
                  </a:cubicBezTo>
                  <a:cubicBezTo>
                    <a:pt x="7108" y="3417"/>
                    <a:pt x="7001" y="3417"/>
                    <a:pt x="6894" y="3417"/>
                  </a:cubicBezTo>
                  <a:cubicBezTo>
                    <a:pt x="6739" y="3429"/>
                    <a:pt x="6692" y="3513"/>
                    <a:pt x="6715" y="3667"/>
                  </a:cubicBezTo>
                  <a:cubicBezTo>
                    <a:pt x="6751" y="3894"/>
                    <a:pt x="6846" y="4096"/>
                    <a:pt x="6977" y="4286"/>
                  </a:cubicBezTo>
                  <a:cubicBezTo>
                    <a:pt x="7156" y="4525"/>
                    <a:pt x="7239" y="4798"/>
                    <a:pt x="7335" y="5072"/>
                  </a:cubicBezTo>
                  <a:cubicBezTo>
                    <a:pt x="7394" y="5227"/>
                    <a:pt x="7430" y="5394"/>
                    <a:pt x="7335" y="5549"/>
                  </a:cubicBezTo>
                  <a:cubicBezTo>
                    <a:pt x="7227" y="5739"/>
                    <a:pt x="7263" y="5882"/>
                    <a:pt x="7406" y="6037"/>
                  </a:cubicBezTo>
                  <a:cubicBezTo>
                    <a:pt x="7549" y="6191"/>
                    <a:pt x="7573" y="6370"/>
                    <a:pt x="7537" y="6596"/>
                  </a:cubicBezTo>
                  <a:cubicBezTo>
                    <a:pt x="7454" y="7132"/>
                    <a:pt x="7406" y="7680"/>
                    <a:pt x="7192" y="8192"/>
                  </a:cubicBezTo>
                  <a:cubicBezTo>
                    <a:pt x="7108" y="8382"/>
                    <a:pt x="7144" y="8585"/>
                    <a:pt x="7156" y="8775"/>
                  </a:cubicBezTo>
                  <a:cubicBezTo>
                    <a:pt x="7168" y="8989"/>
                    <a:pt x="7096" y="9097"/>
                    <a:pt x="6870" y="9073"/>
                  </a:cubicBezTo>
                  <a:cubicBezTo>
                    <a:pt x="6751" y="9061"/>
                    <a:pt x="6632" y="9073"/>
                    <a:pt x="6501" y="9061"/>
                  </a:cubicBezTo>
                  <a:cubicBezTo>
                    <a:pt x="6001" y="9037"/>
                    <a:pt x="5549" y="9216"/>
                    <a:pt x="5120" y="9442"/>
                  </a:cubicBezTo>
                  <a:cubicBezTo>
                    <a:pt x="5072" y="9466"/>
                    <a:pt x="5001" y="9501"/>
                    <a:pt x="4989" y="9549"/>
                  </a:cubicBezTo>
                  <a:cubicBezTo>
                    <a:pt x="4846" y="9906"/>
                    <a:pt x="4608" y="10109"/>
                    <a:pt x="4251" y="10240"/>
                  </a:cubicBezTo>
                  <a:cubicBezTo>
                    <a:pt x="4120" y="10287"/>
                    <a:pt x="4084" y="10406"/>
                    <a:pt x="3917" y="10263"/>
                  </a:cubicBezTo>
                  <a:cubicBezTo>
                    <a:pt x="3727" y="10109"/>
                    <a:pt x="3489" y="10180"/>
                    <a:pt x="3298" y="10311"/>
                  </a:cubicBezTo>
                  <a:cubicBezTo>
                    <a:pt x="3298" y="10478"/>
                    <a:pt x="3489" y="10478"/>
                    <a:pt x="3513" y="10609"/>
                  </a:cubicBezTo>
                  <a:cubicBezTo>
                    <a:pt x="3060" y="11109"/>
                    <a:pt x="2477" y="11371"/>
                    <a:pt x="1298" y="11454"/>
                  </a:cubicBezTo>
                  <a:cubicBezTo>
                    <a:pt x="1143" y="11359"/>
                    <a:pt x="1405" y="11204"/>
                    <a:pt x="1250" y="11097"/>
                  </a:cubicBezTo>
                  <a:cubicBezTo>
                    <a:pt x="1131" y="11025"/>
                    <a:pt x="989" y="11097"/>
                    <a:pt x="822" y="11037"/>
                  </a:cubicBezTo>
                  <a:cubicBezTo>
                    <a:pt x="965" y="10894"/>
                    <a:pt x="1084" y="10775"/>
                    <a:pt x="1215" y="10644"/>
                  </a:cubicBezTo>
                  <a:cubicBezTo>
                    <a:pt x="1298" y="10561"/>
                    <a:pt x="1417" y="10466"/>
                    <a:pt x="1334" y="10335"/>
                  </a:cubicBezTo>
                  <a:cubicBezTo>
                    <a:pt x="1250" y="10192"/>
                    <a:pt x="1119" y="10287"/>
                    <a:pt x="1012" y="10335"/>
                  </a:cubicBezTo>
                  <a:cubicBezTo>
                    <a:pt x="953" y="10359"/>
                    <a:pt x="905" y="10382"/>
                    <a:pt x="846" y="10406"/>
                  </a:cubicBezTo>
                  <a:cubicBezTo>
                    <a:pt x="619" y="10537"/>
                    <a:pt x="405" y="10561"/>
                    <a:pt x="167" y="10347"/>
                  </a:cubicBezTo>
                  <a:cubicBezTo>
                    <a:pt x="286" y="10228"/>
                    <a:pt x="417" y="10144"/>
                    <a:pt x="572" y="10073"/>
                  </a:cubicBezTo>
                  <a:cubicBezTo>
                    <a:pt x="667" y="10037"/>
                    <a:pt x="762" y="9978"/>
                    <a:pt x="834" y="9894"/>
                  </a:cubicBezTo>
                  <a:cubicBezTo>
                    <a:pt x="869" y="9847"/>
                    <a:pt x="905" y="9799"/>
                    <a:pt x="893" y="9728"/>
                  </a:cubicBezTo>
                  <a:cubicBezTo>
                    <a:pt x="869" y="9644"/>
                    <a:pt x="798" y="9632"/>
                    <a:pt x="715" y="9620"/>
                  </a:cubicBezTo>
                  <a:cubicBezTo>
                    <a:pt x="477" y="9597"/>
                    <a:pt x="250" y="9716"/>
                    <a:pt x="0" y="9656"/>
                  </a:cubicBezTo>
                  <a:cubicBezTo>
                    <a:pt x="60" y="9501"/>
                    <a:pt x="179" y="9537"/>
                    <a:pt x="274" y="9525"/>
                  </a:cubicBezTo>
                  <a:cubicBezTo>
                    <a:pt x="524" y="9466"/>
                    <a:pt x="750" y="9370"/>
                    <a:pt x="858" y="9144"/>
                  </a:cubicBezTo>
                  <a:cubicBezTo>
                    <a:pt x="1000" y="8870"/>
                    <a:pt x="1227" y="8704"/>
                    <a:pt x="1477" y="8561"/>
                  </a:cubicBezTo>
                  <a:cubicBezTo>
                    <a:pt x="1751" y="8394"/>
                    <a:pt x="2036" y="8251"/>
                    <a:pt x="2310" y="8085"/>
                  </a:cubicBezTo>
                  <a:cubicBezTo>
                    <a:pt x="2393" y="8049"/>
                    <a:pt x="2465" y="7989"/>
                    <a:pt x="2536" y="7930"/>
                  </a:cubicBezTo>
                  <a:cubicBezTo>
                    <a:pt x="2596" y="7870"/>
                    <a:pt x="2620" y="7799"/>
                    <a:pt x="2560" y="7727"/>
                  </a:cubicBezTo>
                  <a:cubicBezTo>
                    <a:pt x="2501" y="7656"/>
                    <a:pt x="2429" y="7680"/>
                    <a:pt x="2358" y="7715"/>
                  </a:cubicBezTo>
                  <a:cubicBezTo>
                    <a:pt x="2310" y="7727"/>
                    <a:pt x="2274" y="7751"/>
                    <a:pt x="2239" y="7787"/>
                  </a:cubicBezTo>
                  <a:cubicBezTo>
                    <a:pt x="1929" y="8085"/>
                    <a:pt x="1500" y="8013"/>
                    <a:pt x="1119" y="8227"/>
                  </a:cubicBezTo>
                  <a:cubicBezTo>
                    <a:pt x="1131" y="8025"/>
                    <a:pt x="1227" y="7954"/>
                    <a:pt x="1298" y="7858"/>
                  </a:cubicBezTo>
                  <a:cubicBezTo>
                    <a:pt x="1393" y="7763"/>
                    <a:pt x="1524" y="7668"/>
                    <a:pt x="1560" y="7549"/>
                  </a:cubicBezTo>
                  <a:cubicBezTo>
                    <a:pt x="1679" y="7192"/>
                    <a:pt x="1905" y="6918"/>
                    <a:pt x="2191" y="6680"/>
                  </a:cubicBezTo>
                  <a:cubicBezTo>
                    <a:pt x="2251" y="6620"/>
                    <a:pt x="2334" y="6549"/>
                    <a:pt x="2286" y="6442"/>
                  </a:cubicBezTo>
                  <a:cubicBezTo>
                    <a:pt x="2239" y="6346"/>
                    <a:pt x="2143" y="6346"/>
                    <a:pt x="2048" y="6346"/>
                  </a:cubicBezTo>
                  <a:cubicBezTo>
                    <a:pt x="1953" y="6358"/>
                    <a:pt x="1870" y="6382"/>
                    <a:pt x="1786" y="6394"/>
                  </a:cubicBezTo>
                  <a:cubicBezTo>
                    <a:pt x="1477" y="6442"/>
                    <a:pt x="1179" y="6501"/>
                    <a:pt x="1000" y="6120"/>
                  </a:cubicBezTo>
                  <a:cubicBezTo>
                    <a:pt x="953" y="6013"/>
                    <a:pt x="762" y="5941"/>
                    <a:pt x="631" y="5882"/>
                  </a:cubicBezTo>
                  <a:cubicBezTo>
                    <a:pt x="405" y="5799"/>
                    <a:pt x="357" y="5715"/>
                    <a:pt x="405" y="5453"/>
                  </a:cubicBezTo>
                  <a:cubicBezTo>
                    <a:pt x="465" y="5156"/>
                    <a:pt x="524" y="4929"/>
                    <a:pt x="762" y="4727"/>
                  </a:cubicBezTo>
                  <a:cubicBezTo>
                    <a:pt x="953" y="4572"/>
                    <a:pt x="893" y="4394"/>
                    <a:pt x="643" y="4334"/>
                  </a:cubicBezTo>
                  <a:cubicBezTo>
                    <a:pt x="381" y="4263"/>
                    <a:pt x="369" y="4132"/>
                    <a:pt x="453" y="3929"/>
                  </a:cubicBezTo>
                  <a:cubicBezTo>
                    <a:pt x="560" y="3703"/>
                    <a:pt x="500" y="3524"/>
                    <a:pt x="250" y="3382"/>
                  </a:cubicBezTo>
                  <a:close/>
                </a:path>
              </a:pathLst>
            </a:custGeom>
            <a:solidFill>
              <a:srgbClr val="E5DE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5"/>
            <p:cNvSpPr/>
            <p:nvPr/>
          </p:nvSpPr>
          <p:spPr>
            <a:xfrm>
              <a:off x="3937383" y="6268916"/>
              <a:ext cx="130862" cy="185786"/>
            </a:xfrm>
            <a:custGeom>
              <a:rect b="b" l="l" r="r" t="t"/>
              <a:pathLst>
                <a:path extrusionOk="0" h="2334" w="1644">
                  <a:moveTo>
                    <a:pt x="465" y="1965"/>
                  </a:moveTo>
                  <a:cubicBezTo>
                    <a:pt x="548" y="2060"/>
                    <a:pt x="643" y="2024"/>
                    <a:pt x="739" y="2024"/>
                  </a:cubicBezTo>
                  <a:cubicBezTo>
                    <a:pt x="893" y="2024"/>
                    <a:pt x="1084" y="2060"/>
                    <a:pt x="1227" y="2001"/>
                  </a:cubicBezTo>
                  <a:cubicBezTo>
                    <a:pt x="1393" y="1929"/>
                    <a:pt x="1346" y="1703"/>
                    <a:pt x="1417" y="1560"/>
                  </a:cubicBezTo>
                  <a:cubicBezTo>
                    <a:pt x="1441" y="1501"/>
                    <a:pt x="1465" y="1441"/>
                    <a:pt x="1572" y="1441"/>
                  </a:cubicBezTo>
                  <a:cubicBezTo>
                    <a:pt x="1643" y="1679"/>
                    <a:pt x="1596" y="1905"/>
                    <a:pt x="1548" y="2132"/>
                  </a:cubicBezTo>
                  <a:cubicBezTo>
                    <a:pt x="1524" y="2239"/>
                    <a:pt x="1429" y="2310"/>
                    <a:pt x="1310" y="2310"/>
                  </a:cubicBezTo>
                  <a:cubicBezTo>
                    <a:pt x="977" y="2322"/>
                    <a:pt x="643" y="2334"/>
                    <a:pt x="310" y="2322"/>
                  </a:cubicBezTo>
                  <a:cubicBezTo>
                    <a:pt x="60" y="2310"/>
                    <a:pt x="0" y="2203"/>
                    <a:pt x="84" y="1953"/>
                  </a:cubicBezTo>
                  <a:cubicBezTo>
                    <a:pt x="143" y="1739"/>
                    <a:pt x="262" y="1560"/>
                    <a:pt x="405" y="1405"/>
                  </a:cubicBezTo>
                  <a:cubicBezTo>
                    <a:pt x="608" y="1203"/>
                    <a:pt x="810" y="989"/>
                    <a:pt x="1012" y="786"/>
                  </a:cubicBezTo>
                  <a:cubicBezTo>
                    <a:pt x="1084" y="703"/>
                    <a:pt x="1167" y="631"/>
                    <a:pt x="1131" y="512"/>
                  </a:cubicBezTo>
                  <a:cubicBezTo>
                    <a:pt x="1084" y="369"/>
                    <a:pt x="941" y="381"/>
                    <a:pt x="822" y="381"/>
                  </a:cubicBezTo>
                  <a:cubicBezTo>
                    <a:pt x="631" y="369"/>
                    <a:pt x="441" y="358"/>
                    <a:pt x="500" y="655"/>
                  </a:cubicBezTo>
                  <a:cubicBezTo>
                    <a:pt x="512" y="750"/>
                    <a:pt x="465" y="834"/>
                    <a:pt x="346" y="834"/>
                  </a:cubicBezTo>
                  <a:cubicBezTo>
                    <a:pt x="250" y="834"/>
                    <a:pt x="179" y="774"/>
                    <a:pt x="131" y="691"/>
                  </a:cubicBezTo>
                  <a:cubicBezTo>
                    <a:pt x="12" y="441"/>
                    <a:pt x="179" y="119"/>
                    <a:pt x="477" y="48"/>
                  </a:cubicBezTo>
                  <a:cubicBezTo>
                    <a:pt x="691" y="0"/>
                    <a:pt x="929" y="0"/>
                    <a:pt x="1143" y="84"/>
                  </a:cubicBezTo>
                  <a:cubicBezTo>
                    <a:pt x="1524" y="215"/>
                    <a:pt x="1632" y="560"/>
                    <a:pt x="1382" y="881"/>
                  </a:cubicBezTo>
                  <a:cubicBezTo>
                    <a:pt x="1179" y="1120"/>
                    <a:pt x="941" y="1334"/>
                    <a:pt x="715" y="1560"/>
                  </a:cubicBezTo>
                  <a:cubicBezTo>
                    <a:pt x="608" y="1679"/>
                    <a:pt x="477" y="1798"/>
                    <a:pt x="465" y="1965"/>
                  </a:cubicBezTo>
                  <a:close/>
                </a:path>
              </a:pathLst>
            </a:custGeom>
            <a:solidFill>
              <a:srgbClr val="4E6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5"/>
            <p:cNvSpPr/>
            <p:nvPr/>
          </p:nvSpPr>
          <p:spPr>
            <a:xfrm>
              <a:off x="5071855" y="6278388"/>
              <a:ext cx="129907" cy="182045"/>
            </a:xfrm>
            <a:custGeom>
              <a:rect b="b" l="l" r="r" t="t"/>
              <a:pathLst>
                <a:path extrusionOk="0" h="2287" w="1632">
                  <a:moveTo>
                    <a:pt x="453" y="1882"/>
                  </a:moveTo>
                  <a:cubicBezTo>
                    <a:pt x="536" y="1977"/>
                    <a:pt x="631" y="1941"/>
                    <a:pt x="726" y="1953"/>
                  </a:cubicBezTo>
                  <a:cubicBezTo>
                    <a:pt x="1215" y="1965"/>
                    <a:pt x="1215" y="1965"/>
                    <a:pt x="1417" y="1489"/>
                  </a:cubicBezTo>
                  <a:cubicBezTo>
                    <a:pt x="1429" y="1453"/>
                    <a:pt x="1465" y="1405"/>
                    <a:pt x="1560" y="1429"/>
                  </a:cubicBezTo>
                  <a:cubicBezTo>
                    <a:pt x="1631" y="1620"/>
                    <a:pt x="1584" y="1846"/>
                    <a:pt x="1548" y="2048"/>
                  </a:cubicBezTo>
                  <a:cubicBezTo>
                    <a:pt x="1512" y="2191"/>
                    <a:pt x="1405" y="2251"/>
                    <a:pt x="1274" y="2263"/>
                  </a:cubicBezTo>
                  <a:cubicBezTo>
                    <a:pt x="941" y="2274"/>
                    <a:pt x="607" y="2286"/>
                    <a:pt x="274" y="2274"/>
                  </a:cubicBezTo>
                  <a:cubicBezTo>
                    <a:pt x="60" y="2263"/>
                    <a:pt x="0" y="2144"/>
                    <a:pt x="60" y="1929"/>
                  </a:cubicBezTo>
                  <a:cubicBezTo>
                    <a:pt x="107" y="1739"/>
                    <a:pt x="214" y="1560"/>
                    <a:pt x="357" y="1417"/>
                  </a:cubicBezTo>
                  <a:cubicBezTo>
                    <a:pt x="548" y="1215"/>
                    <a:pt x="762" y="1012"/>
                    <a:pt x="965" y="810"/>
                  </a:cubicBezTo>
                  <a:cubicBezTo>
                    <a:pt x="1048" y="727"/>
                    <a:pt x="1167" y="643"/>
                    <a:pt x="1119" y="500"/>
                  </a:cubicBezTo>
                  <a:cubicBezTo>
                    <a:pt x="1060" y="346"/>
                    <a:pt x="893" y="370"/>
                    <a:pt x="762" y="370"/>
                  </a:cubicBezTo>
                  <a:cubicBezTo>
                    <a:pt x="572" y="358"/>
                    <a:pt x="429" y="393"/>
                    <a:pt x="476" y="643"/>
                  </a:cubicBezTo>
                  <a:cubicBezTo>
                    <a:pt x="500" y="727"/>
                    <a:pt x="453" y="798"/>
                    <a:pt x="369" y="810"/>
                  </a:cubicBezTo>
                  <a:cubicBezTo>
                    <a:pt x="250" y="822"/>
                    <a:pt x="155" y="762"/>
                    <a:pt x="119" y="655"/>
                  </a:cubicBezTo>
                  <a:cubicBezTo>
                    <a:pt x="24" y="465"/>
                    <a:pt x="143" y="203"/>
                    <a:pt x="357" y="84"/>
                  </a:cubicBezTo>
                  <a:cubicBezTo>
                    <a:pt x="512" y="0"/>
                    <a:pt x="679" y="12"/>
                    <a:pt x="846" y="12"/>
                  </a:cubicBezTo>
                  <a:cubicBezTo>
                    <a:pt x="1096" y="36"/>
                    <a:pt x="1346" y="84"/>
                    <a:pt x="1453" y="346"/>
                  </a:cubicBezTo>
                  <a:cubicBezTo>
                    <a:pt x="1584" y="620"/>
                    <a:pt x="1417" y="834"/>
                    <a:pt x="1227" y="1024"/>
                  </a:cubicBezTo>
                  <a:cubicBezTo>
                    <a:pt x="1024" y="1203"/>
                    <a:pt x="834" y="1393"/>
                    <a:pt x="643" y="1596"/>
                  </a:cubicBezTo>
                  <a:cubicBezTo>
                    <a:pt x="548" y="1679"/>
                    <a:pt x="465" y="1763"/>
                    <a:pt x="453" y="1882"/>
                  </a:cubicBezTo>
                  <a:close/>
                </a:path>
              </a:pathLst>
            </a:custGeom>
            <a:solidFill>
              <a:srgbClr val="4F6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5"/>
            <p:cNvSpPr/>
            <p:nvPr/>
          </p:nvSpPr>
          <p:spPr>
            <a:xfrm>
              <a:off x="4871818" y="5062402"/>
              <a:ext cx="68376" cy="56038"/>
            </a:xfrm>
            <a:custGeom>
              <a:rect b="b" l="l" r="r" t="t"/>
              <a:pathLst>
                <a:path extrusionOk="0" h="704" w="859">
                  <a:moveTo>
                    <a:pt x="1" y="263"/>
                  </a:moveTo>
                  <a:cubicBezTo>
                    <a:pt x="227" y="1"/>
                    <a:pt x="441" y="60"/>
                    <a:pt x="644" y="179"/>
                  </a:cubicBezTo>
                  <a:cubicBezTo>
                    <a:pt x="846" y="298"/>
                    <a:pt x="858" y="477"/>
                    <a:pt x="787" y="703"/>
                  </a:cubicBezTo>
                  <a:cubicBezTo>
                    <a:pt x="501" y="608"/>
                    <a:pt x="263" y="441"/>
                    <a:pt x="1" y="263"/>
                  </a:cubicBezTo>
                  <a:close/>
                </a:path>
              </a:pathLst>
            </a:custGeom>
            <a:solidFill>
              <a:srgbClr val="788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5"/>
            <p:cNvSpPr/>
            <p:nvPr/>
          </p:nvSpPr>
          <p:spPr>
            <a:xfrm>
              <a:off x="4235887" y="5053885"/>
              <a:ext cx="76894" cy="57869"/>
            </a:xfrm>
            <a:custGeom>
              <a:rect b="b" l="l" r="r" t="t"/>
              <a:pathLst>
                <a:path extrusionOk="0" h="727" w="966">
                  <a:moveTo>
                    <a:pt x="965" y="143"/>
                  </a:moveTo>
                  <a:cubicBezTo>
                    <a:pt x="775" y="370"/>
                    <a:pt x="525" y="453"/>
                    <a:pt x="334" y="608"/>
                  </a:cubicBezTo>
                  <a:cubicBezTo>
                    <a:pt x="191" y="727"/>
                    <a:pt x="108" y="632"/>
                    <a:pt x="60" y="501"/>
                  </a:cubicBezTo>
                  <a:cubicBezTo>
                    <a:pt x="1" y="322"/>
                    <a:pt x="96" y="143"/>
                    <a:pt x="299" y="72"/>
                  </a:cubicBezTo>
                  <a:cubicBezTo>
                    <a:pt x="513" y="1"/>
                    <a:pt x="739" y="1"/>
                    <a:pt x="965" y="143"/>
                  </a:cubicBezTo>
                  <a:close/>
                </a:path>
              </a:pathLst>
            </a:custGeom>
            <a:solidFill>
              <a:srgbClr val="788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5"/>
            <p:cNvSpPr/>
            <p:nvPr/>
          </p:nvSpPr>
          <p:spPr>
            <a:xfrm>
              <a:off x="4618767" y="4978980"/>
              <a:ext cx="53173" cy="55083"/>
            </a:xfrm>
            <a:custGeom>
              <a:rect b="b" l="l" r="r" t="t"/>
              <a:pathLst>
                <a:path extrusionOk="0" h="692" w="668">
                  <a:moveTo>
                    <a:pt x="561" y="1"/>
                  </a:moveTo>
                  <a:cubicBezTo>
                    <a:pt x="668" y="513"/>
                    <a:pt x="668" y="513"/>
                    <a:pt x="120" y="692"/>
                  </a:cubicBezTo>
                  <a:cubicBezTo>
                    <a:pt x="1" y="203"/>
                    <a:pt x="1" y="203"/>
                    <a:pt x="561" y="1"/>
                  </a:cubicBezTo>
                  <a:close/>
                </a:path>
              </a:pathLst>
            </a:custGeom>
            <a:solidFill>
              <a:srgbClr val="788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5"/>
            <p:cNvSpPr/>
            <p:nvPr/>
          </p:nvSpPr>
          <p:spPr>
            <a:xfrm>
              <a:off x="4179052" y="4843499"/>
              <a:ext cx="32318" cy="29452"/>
            </a:xfrm>
            <a:custGeom>
              <a:rect b="b" l="l" r="r" t="t"/>
              <a:pathLst>
                <a:path extrusionOk="0" h="370" w="406">
                  <a:moveTo>
                    <a:pt x="405" y="60"/>
                  </a:moveTo>
                  <a:cubicBezTo>
                    <a:pt x="381" y="239"/>
                    <a:pt x="358" y="369"/>
                    <a:pt x="167" y="310"/>
                  </a:cubicBezTo>
                  <a:cubicBezTo>
                    <a:pt x="108" y="286"/>
                    <a:pt x="0" y="227"/>
                    <a:pt x="48" y="155"/>
                  </a:cubicBezTo>
                  <a:cubicBezTo>
                    <a:pt x="131" y="0"/>
                    <a:pt x="274" y="84"/>
                    <a:pt x="405" y="60"/>
                  </a:cubicBezTo>
                  <a:close/>
                </a:path>
              </a:pathLst>
            </a:custGeom>
            <a:solidFill>
              <a:srgbClr val="B3B4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5"/>
            <p:cNvSpPr/>
            <p:nvPr/>
          </p:nvSpPr>
          <p:spPr>
            <a:xfrm>
              <a:off x="4910743" y="4847320"/>
              <a:ext cx="31283" cy="25631"/>
            </a:xfrm>
            <a:custGeom>
              <a:rect b="b" l="l" r="r" t="t"/>
              <a:pathLst>
                <a:path extrusionOk="0" h="322" w="393">
                  <a:moveTo>
                    <a:pt x="0" y="36"/>
                  </a:moveTo>
                  <a:cubicBezTo>
                    <a:pt x="48" y="24"/>
                    <a:pt x="95" y="12"/>
                    <a:pt x="143" y="12"/>
                  </a:cubicBezTo>
                  <a:cubicBezTo>
                    <a:pt x="226" y="12"/>
                    <a:pt x="322" y="0"/>
                    <a:pt x="369" y="95"/>
                  </a:cubicBezTo>
                  <a:cubicBezTo>
                    <a:pt x="393" y="167"/>
                    <a:pt x="322" y="202"/>
                    <a:pt x="286" y="238"/>
                  </a:cubicBezTo>
                  <a:cubicBezTo>
                    <a:pt x="167" y="321"/>
                    <a:pt x="83" y="274"/>
                    <a:pt x="24" y="167"/>
                  </a:cubicBezTo>
                  <a:cubicBezTo>
                    <a:pt x="12" y="131"/>
                    <a:pt x="12" y="83"/>
                    <a:pt x="0" y="36"/>
                  </a:cubicBezTo>
                  <a:close/>
                </a:path>
              </a:pathLst>
            </a:custGeom>
            <a:solidFill>
              <a:srgbClr val="B3B4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5"/>
            <p:cNvSpPr/>
            <p:nvPr/>
          </p:nvSpPr>
          <p:spPr>
            <a:xfrm>
              <a:off x="3938338" y="5008433"/>
              <a:ext cx="49352" cy="70207"/>
            </a:xfrm>
            <a:custGeom>
              <a:rect b="b" l="l" r="r" t="t"/>
              <a:pathLst>
                <a:path extrusionOk="0" h="882" w="620">
                  <a:moveTo>
                    <a:pt x="36" y="0"/>
                  </a:moveTo>
                  <a:cubicBezTo>
                    <a:pt x="310" y="167"/>
                    <a:pt x="429" y="369"/>
                    <a:pt x="560" y="572"/>
                  </a:cubicBezTo>
                  <a:cubicBezTo>
                    <a:pt x="619" y="667"/>
                    <a:pt x="596" y="738"/>
                    <a:pt x="512" y="810"/>
                  </a:cubicBezTo>
                  <a:cubicBezTo>
                    <a:pt x="429" y="881"/>
                    <a:pt x="357" y="845"/>
                    <a:pt x="286" y="774"/>
                  </a:cubicBezTo>
                  <a:cubicBezTo>
                    <a:pt x="72" y="572"/>
                    <a:pt x="0" y="322"/>
                    <a:pt x="36" y="0"/>
                  </a:cubicBezTo>
                  <a:close/>
                </a:path>
              </a:pathLst>
            </a:custGeom>
            <a:solidFill>
              <a:srgbClr val="B3B4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5"/>
            <p:cNvSpPr/>
            <p:nvPr/>
          </p:nvSpPr>
          <p:spPr>
            <a:xfrm>
              <a:off x="3948766" y="5100292"/>
              <a:ext cx="46486" cy="56994"/>
            </a:xfrm>
            <a:custGeom>
              <a:rect b="b" l="l" r="r" t="t"/>
              <a:pathLst>
                <a:path extrusionOk="0" h="716" w="584">
                  <a:moveTo>
                    <a:pt x="0" y="644"/>
                  </a:moveTo>
                  <a:cubicBezTo>
                    <a:pt x="36" y="501"/>
                    <a:pt x="72" y="358"/>
                    <a:pt x="131" y="227"/>
                  </a:cubicBezTo>
                  <a:cubicBezTo>
                    <a:pt x="191" y="84"/>
                    <a:pt x="298" y="1"/>
                    <a:pt x="453" y="120"/>
                  </a:cubicBezTo>
                  <a:cubicBezTo>
                    <a:pt x="584" y="215"/>
                    <a:pt x="465" y="311"/>
                    <a:pt x="405" y="382"/>
                  </a:cubicBezTo>
                  <a:cubicBezTo>
                    <a:pt x="298" y="501"/>
                    <a:pt x="167" y="608"/>
                    <a:pt x="48" y="715"/>
                  </a:cubicBezTo>
                  <a:cubicBezTo>
                    <a:pt x="36" y="692"/>
                    <a:pt x="12" y="668"/>
                    <a:pt x="0" y="644"/>
                  </a:cubicBezTo>
                  <a:close/>
                </a:path>
              </a:pathLst>
            </a:custGeom>
            <a:solidFill>
              <a:srgbClr val="B3B4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5"/>
            <p:cNvSpPr/>
            <p:nvPr/>
          </p:nvSpPr>
          <p:spPr>
            <a:xfrm>
              <a:off x="5135297" y="5007477"/>
              <a:ext cx="48476" cy="72118"/>
            </a:xfrm>
            <a:custGeom>
              <a:rect b="b" l="l" r="r" t="t"/>
              <a:pathLst>
                <a:path extrusionOk="0" h="906" w="609">
                  <a:moveTo>
                    <a:pt x="572" y="0"/>
                  </a:moveTo>
                  <a:cubicBezTo>
                    <a:pt x="608" y="334"/>
                    <a:pt x="537" y="572"/>
                    <a:pt x="346" y="774"/>
                  </a:cubicBezTo>
                  <a:cubicBezTo>
                    <a:pt x="275" y="857"/>
                    <a:pt x="191" y="905"/>
                    <a:pt x="84" y="810"/>
                  </a:cubicBezTo>
                  <a:cubicBezTo>
                    <a:pt x="1" y="726"/>
                    <a:pt x="13" y="655"/>
                    <a:pt x="60" y="572"/>
                  </a:cubicBezTo>
                  <a:cubicBezTo>
                    <a:pt x="191" y="369"/>
                    <a:pt x="322" y="167"/>
                    <a:pt x="572" y="0"/>
                  </a:cubicBezTo>
                  <a:close/>
                </a:path>
              </a:pathLst>
            </a:custGeom>
            <a:solidFill>
              <a:srgbClr val="B3B4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5"/>
            <p:cNvSpPr/>
            <p:nvPr/>
          </p:nvSpPr>
          <p:spPr>
            <a:xfrm>
              <a:off x="5128690" y="5103158"/>
              <a:ext cx="46486" cy="55083"/>
            </a:xfrm>
            <a:custGeom>
              <a:rect b="b" l="l" r="r" t="t"/>
              <a:pathLst>
                <a:path extrusionOk="0" h="692" w="584">
                  <a:moveTo>
                    <a:pt x="584" y="691"/>
                  </a:moveTo>
                  <a:cubicBezTo>
                    <a:pt x="358" y="572"/>
                    <a:pt x="239" y="441"/>
                    <a:pt x="120" y="298"/>
                  </a:cubicBezTo>
                  <a:cubicBezTo>
                    <a:pt x="72" y="227"/>
                    <a:pt x="1" y="144"/>
                    <a:pt x="120" y="72"/>
                  </a:cubicBezTo>
                  <a:cubicBezTo>
                    <a:pt x="215" y="13"/>
                    <a:pt x="310" y="1"/>
                    <a:pt x="393" y="120"/>
                  </a:cubicBezTo>
                  <a:cubicBezTo>
                    <a:pt x="501" y="275"/>
                    <a:pt x="513" y="453"/>
                    <a:pt x="584" y="691"/>
                  </a:cubicBezTo>
                  <a:close/>
                </a:path>
              </a:pathLst>
            </a:custGeom>
            <a:solidFill>
              <a:srgbClr val="B3B4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5"/>
            <p:cNvSpPr/>
            <p:nvPr/>
          </p:nvSpPr>
          <p:spPr>
            <a:xfrm>
              <a:off x="4289936" y="6334268"/>
              <a:ext cx="43700" cy="59780"/>
            </a:xfrm>
            <a:custGeom>
              <a:rect b="b" l="l" r="r" t="t"/>
              <a:pathLst>
                <a:path extrusionOk="0" h="751" w="549">
                  <a:moveTo>
                    <a:pt x="382" y="1"/>
                  </a:moveTo>
                  <a:cubicBezTo>
                    <a:pt x="429" y="191"/>
                    <a:pt x="453" y="299"/>
                    <a:pt x="489" y="394"/>
                  </a:cubicBezTo>
                  <a:cubicBezTo>
                    <a:pt x="512" y="477"/>
                    <a:pt x="548" y="572"/>
                    <a:pt x="453" y="644"/>
                  </a:cubicBezTo>
                  <a:cubicBezTo>
                    <a:pt x="358" y="703"/>
                    <a:pt x="239" y="751"/>
                    <a:pt x="120" y="691"/>
                  </a:cubicBezTo>
                  <a:cubicBezTo>
                    <a:pt x="48" y="656"/>
                    <a:pt x="1" y="596"/>
                    <a:pt x="48" y="513"/>
                  </a:cubicBezTo>
                  <a:cubicBezTo>
                    <a:pt x="143" y="370"/>
                    <a:pt x="239" y="215"/>
                    <a:pt x="382" y="1"/>
                  </a:cubicBezTo>
                  <a:close/>
                </a:path>
              </a:pathLst>
            </a:custGeom>
            <a:solidFill>
              <a:srgbClr val="CCC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5"/>
            <p:cNvSpPr/>
            <p:nvPr/>
          </p:nvSpPr>
          <p:spPr>
            <a:xfrm>
              <a:off x="4180962" y="6329572"/>
              <a:ext cx="56914" cy="80635"/>
            </a:xfrm>
            <a:custGeom>
              <a:rect b="b" l="l" r="r" t="t"/>
              <a:pathLst>
                <a:path extrusionOk="0" h="1013" w="715">
                  <a:moveTo>
                    <a:pt x="393" y="0"/>
                  </a:moveTo>
                  <a:cubicBezTo>
                    <a:pt x="548" y="36"/>
                    <a:pt x="667" y="131"/>
                    <a:pt x="679" y="274"/>
                  </a:cubicBezTo>
                  <a:cubicBezTo>
                    <a:pt x="715" y="500"/>
                    <a:pt x="631" y="727"/>
                    <a:pt x="477" y="893"/>
                  </a:cubicBezTo>
                  <a:cubicBezTo>
                    <a:pt x="381" y="1012"/>
                    <a:pt x="250" y="953"/>
                    <a:pt x="167" y="858"/>
                  </a:cubicBezTo>
                  <a:cubicBezTo>
                    <a:pt x="0" y="691"/>
                    <a:pt x="84" y="167"/>
                    <a:pt x="286" y="36"/>
                  </a:cubicBezTo>
                  <a:cubicBezTo>
                    <a:pt x="322" y="12"/>
                    <a:pt x="369" y="12"/>
                    <a:pt x="393" y="0"/>
                  </a:cubicBezTo>
                  <a:close/>
                </a:path>
              </a:pathLst>
            </a:custGeom>
            <a:solidFill>
              <a:srgbClr val="DBD7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5"/>
            <p:cNvSpPr/>
            <p:nvPr/>
          </p:nvSpPr>
          <p:spPr>
            <a:xfrm>
              <a:off x="3963890" y="5888820"/>
              <a:ext cx="23800" cy="19980"/>
            </a:xfrm>
            <a:custGeom>
              <a:rect b="b" l="l" r="r" t="t"/>
              <a:pathLst>
                <a:path extrusionOk="0" h="251" w="299">
                  <a:moveTo>
                    <a:pt x="298" y="120"/>
                  </a:moveTo>
                  <a:cubicBezTo>
                    <a:pt x="275" y="203"/>
                    <a:pt x="215" y="251"/>
                    <a:pt x="132" y="251"/>
                  </a:cubicBezTo>
                  <a:cubicBezTo>
                    <a:pt x="72" y="251"/>
                    <a:pt x="1" y="251"/>
                    <a:pt x="25" y="156"/>
                  </a:cubicBezTo>
                  <a:cubicBezTo>
                    <a:pt x="48" y="84"/>
                    <a:pt x="72" y="1"/>
                    <a:pt x="167" y="13"/>
                  </a:cubicBezTo>
                  <a:cubicBezTo>
                    <a:pt x="239" y="13"/>
                    <a:pt x="275" y="60"/>
                    <a:pt x="298" y="120"/>
                  </a:cubicBezTo>
                  <a:close/>
                </a:path>
              </a:pathLst>
            </a:custGeom>
            <a:solidFill>
              <a:srgbClr val="788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5"/>
            <p:cNvSpPr/>
            <p:nvPr/>
          </p:nvSpPr>
          <p:spPr>
            <a:xfrm>
              <a:off x="3963890" y="6158987"/>
              <a:ext cx="19024" cy="18069"/>
            </a:xfrm>
            <a:custGeom>
              <a:rect b="b" l="l" r="r" t="t"/>
              <a:pathLst>
                <a:path extrusionOk="0" h="227" w="239">
                  <a:moveTo>
                    <a:pt x="239" y="119"/>
                  </a:moveTo>
                  <a:cubicBezTo>
                    <a:pt x="227" y="179"/>
                    <a:pt x="179" y="226"/>
                    <a:pt x="120" y="226"/>
                  </a:cubicBezTo>
                  <a:cubicBezTo>
                    <a:pt x="60" y="226"/>
                    <a:pt x="1" y="203"/>
                    <a:pt x="13" y="119"/>
                  </a:cubicBezTo>
                  <a:cubicBezTo>
                    <a:pt x="25" y="60"/>
                    <a:pt x="60" y="0"/>
                    <a:pt x="120" y="0"/>
                  </a:cubicBezTo>
                  <a:cubicBezTo>
                    <a:pt x="179" y="0"/>
                    <a:pt x="227" y="48"/>
                    <a:pt x="239" y="119"/>
                  </a:cubicBezTo>
                  <a:close/>
                </a:path>
              </a:pathLst>
            </a:custGeom>
            <a:solidFill>
              <a:srgbClr val="788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5"/>
            <p:cNvSpPr/>
            <p:nvPr/>
          </p:nvSpPr>
          <p:spPr>
            <a:xfrm>
              <a:off x="3968666" y="5821558"/>
              <a:ext cx="17114" cy="20935"/>
            </a:xfrm>
            <a:custGeom>
              <a:rect b="b" l="l" r="r" t="t"/>
              <a:pathLst>
                <a:path extrusionOk="0" h="263" w="215">
                  <a:moveTo>
                    <a:pt x="215" y="84"/>
                  </a:moveTo>
                  <a:cubicBezTo>
                    <a:pt x="203" y="155"/>
                    <a:pt x="191" y="239"/>
                    <a:pt x="107" y="251"/>
                  </a:cubicBezTo>
                  <a:cubicBezTo>
                    <a:pt x="36" y="263"/>
                    <a:pt x="12" y="191"/>
                    <a:pt x="12" y="132"/>
                  </a:cubicBezTo>
                  <a:cubicBezTo>
                    <a:pt x="0" y="84"/>
                    <a:pt x="24" y="13"/>
                    <a:pt x="96" y="13"/>
                  </a:cubicBezTo>
                  <a:cubicBezTo>
                    <a:pt x="143" y="1"/>
                    <a:pt x="203" y="1"/>
                    <a:pt x="215" y="84"/>
                  </a:cubicBezTo>
                  <a:close/>
                </a:path>
              </a:pathLst>
            </a:custGeom>
            <a:solidFill>
              <a:srgbClr val="788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5"/>
            <p:cNvSpPr/>
            <p:nvPr/>
          </p:nvSpPr>
          <p:spPr>
            <a:xfrm>
              <a:off x="3966756" y="5965636"/>
              <a:ext cx="18069" cy="24676"/>
            </a:xfrm>
            <a:custGeom>
              <a:rect b="b" l="l" r="r" t="t"/>
              <a:pathLst>
                <a:path extrusionOk="0" h="310" w="227">
                  <a:moveTo>
                    <a:pt x="72" y="310"/>
                  </a:moveTo>
                  <a:cubicBezTo>
                    <a:pt x="0" y="203"/>
                    <a:pt x="0" y="108"/>
                    <a:pt x="96" y="36"/>
                  </a:cubicBezTo>
                  <a:cubicBezTo>
                    <a:pt x="120" y="0"/>
                    <a:pt x="191" y="12"/>
                    <a:pt x="203" y="60"/>
                  </a:cubicBezTo>
                  <a:cubicBezTo>
                    <a:pt x="227" y="167"/>
                    <a:pt x="191" y="262"/>
                    <a:pt x="72" y="310"/>
                  </a:cubicBezTo>
                  <a:close/>
                </a:path>
              </a:pathLst>
            </a:custGeom>
            <a:solidFill>
              <a:srgbClr val="788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5"/>
            <p:cNvSpPr/>
            <p:nvPr/>
          </p:nvSpPr>
          <p:spPr>
            <a:xfrm>
              <a:off x="5112611" y="5887945"/>
              <a:ext cx="23721" cy="20855"/>
            </a:xfrm>
            <a:custGeom>
              <a:rect b="b" l="l" r="r" t="t"/>
              <a:pathLst>
                <a:path extrusionOk="0" h="262" w="298">
                  <a:moveTo>
                    <a:pt x="95" y="262"/>
                  </a:moveTo>
                  <a:cubicBezTo>
                    <a:pt x="48" y="262"/>
                    <a:pt x="0" y="238"/>
                    <a:pt x="12" y="179"/>
                  </a:cubicBezTo>
                  <a:cubicBezTo>
                    <a:pt x="36" y="95"/>
                    <a:pt x="72" y="0"/>
                    <a:pt x="191" y="36"/>
                  </a:cubicBezTo>
                  <a:cubicBezTo>
                    <a:pt x="250" y="48"/>
                    <a:pt x="298" y="95"/>
                    <a:pt x="274" y="167"/>
                  </a:cubicBezTo>
                  <a:cubicBezTo>
                    <a:pt x="250" y="238"/>
                    <a:pt x="179" y="262"/>
                    <a:pt x="95" y="262"/>
                  </a:cubicBezTo>
                  <a:close/>
                </a:path>
              </a:pathLst>
            </a:custGeom>
            <a:solidFill>
              <a:srgbClr val="788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5"/>
            <p:cNvSpPr/>
            <p:nvPr/>
          </p:nvSpPr>
          <p:spPr>
            <a:xfrm>
              <a:off x="5111656" y="6158987"/>
              <a:ext cx="19024" cy="18069"/>
            </a:xfrm>
            <a:custGeom>
              <a:rect b="b" l="l" r="r" t="t"/>
              <a:pathLst>
                <a:path extrusionOk="0" h="227" w="239">
                  <a:moveTo>
                    <a:pt x="238" y="119"/>
                  </a:moveTo>
                  <a:cubicBezTo>
                    <a:pt x="226" y="179"/>
                    <a:pt x="191" y="226"/>
                    <a:pt x="119" y="226"/>
                  </a:cubicBezTo>
                  <a:cubicBezTo>
                    <a:pt x="60" y="226"/>
                    <a:pt x="0" y="203"/>
                    <a:pt x="12" y="119"/>
                  </a:cubicBezTo>
                  <a:cubicBezTo>
                    <a:pt x="24" y="60"/>
                    <a:pt x="60" y="0"/>
                    <a:pt x="119" y="0"/>
                  </a:cubicBezTo>
                  <a:cubicBezTo>
                    <a:pt x="179" y="0"/>
                    <a:pt x="226" y="48"/>
                    <a:pt x="238" y="119"/>
                  </a:cubicBezTo>
                  <a:close/>
                </a:path>
              </a:pathLst>
            </a:custGeom>
            <a:solidFill>
              <a:srgbClr val="788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5"/>
            <p:cNvSpPr/>
            <p:nvPr/>
          </p:nvSpPr>
          <p:spPr>
            <a:xfrm>
              <a:off x="5116352" y="5820602"/>
              <a:ext cx="18069" cy="21890"/>
            </a:xfrm>
            <a:custGeom>
              <a:rect b="b" l="l" r="r" t="t"/>
              <a:pathLst>
                <a:path extrusionOk="0" h="275" w="227">
                  <a:moveTo>
                    <a:pt x="72" y="263"/>
                  </a:moveTo>
                  <a:cubicBezTo>
                    <a:pt x="13" y="239"/>
                    <a:pt x="1" y="179"/>
                    <a:pt x="13" y="120"/>
                  </a:cubicBezTo>
                  <a:cubicBezTo>
                    <a:pt x="13" y="36"/>
                    <a:pt x="84" y="1"/>
                    <a:pt x="167" y="25"/>
                  </a:cubicBezTo>
                  <a:cubicBezTo>
                    <a:pt x="227" y="48"/>
                    <a:pt x="227" y="108"/>
                    <a:pt x="203" y="167"/>
                  </a:cubicBezTo>
                  <a:cubicBezTo>
                    <a:pt x="179" y="227"/>
                    <a:pt x="156" y="275"/>
                    <a:pt x="72" y="263"/>
                  </a:cubicBezTo>
                  <a:close/>
                </a:path>
              </a:pathLst>
            </a:custGeom>
            <a:solidFill>
              <a:srgbClr val="788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5"/>
            <p:cNvSpPr/>
            <p:nvPr/>
          </p:nvSpPr>
          <p:spPr>
            <a:xfrm>
              <a:off x="5116352" y="5966591"/>
              <a:ext cx="18069" cy="22766"/>
            </a:xfrm>
            <a:custGeom>
              <a:rect b="b" l="l" r="r" t="t"/>
              <a:pathLst>
                <a:path extrusionOk="0" h="286" w="227">
                  <a:moveTo>
                    <a:pt x="48" y="286"/>
                  </a:moveTo>
                  <a:cubicBezTo>
                    <a:pt x="1" y="250"/>
                    <a:pt x="1" y="191"/>
                    <a:pt x="13" y="131"/>
                  </a:cubicBezTo>
                  <a:cubicBezTo>
                    <a:pt x="25" y="72"/>
                    <a:pt x="48" y="0"/>
                    <a:pt x="120" y="12"/>
                  </a:cubicBezTo>
                  <a:cubicBezTo>
                    <a:pt x="227" y="36"/>
                    <a:pt x="191" y="119"/>
                    <a:pt x="179" y="179"/>
                  </a:cubicBezTo>
                  <a:cubicBezTo>
                    <a:pt x="156" y="238"/>
                    <a:pt x="108" y="286"/>
                    <a:pt x="48" y="286"/>
                  </a:cubicBezTo>
                  <a:close/>
                </a:path>
              </a:pathLst>
            </a:custGeom>
            <a:solidFill>
              <a:srgbClr val="788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9" name="Google Shape;1839;p45"/>
          <p:cNvGrpSpPr/>
          <p:nvPr/>
        </p:nvGrpSpPr>
        <p:grpSpPr>
          <a:xfrm>
            <a:off x="5336152" y="4857168"/>
            <a:ext cx="1167321" cy="1135107"/>
            <a:chOff x="2078825" y="3242350"/>
            <a:chExt cx="1899318" cy="1846904"/>
          </a:xfrm>
        </p:grpSpPr>
        <p:sp>
          <p:nvSpPr>
            <p:cNvPr id="1840" name="Google Shape;1840;p45"/>
            <p:cNvSpPr/>
            <p:nvPr/>
          </p:nvSpPr>
          <p:spPr>
            <a:xfrm>
              <a:off x="2078825" y="3242350"/>
              <a:ext cx="1899318" cy="1846904"/>
            </a:xfrm>
            <a:custGeom>
              <a:rect b="b" l="l" r="r" t="t"/>
              <a:pathLst>
                <a:path extrusionOk="0" h="7538" w="7752">
                  <a:moveTo>
                    <a:pt x="5573" y="6906"/>
                  </a:moveTo>
                  <a:cubicBezTo>
                    <a:pt x="5120" y="7382"/>
                    <a:pt x="4489" y="7430"/>
                    <a:pt x="3906" y="7454"/>
                  </a:cubicBezTo>
                  <a:cubicBezTo>
                    <a:pt x="1858" y="7537"/>
                    <a:pt x="108" y="5858"/>
                    <a:pt x="84" y="3858"/>
                  </a:cubicBezTo>
                  <a:cubicBezTo>
                    <a:pt x="60" y="1810"/>
                    <a:pt x="1751" y="120"/>
                    <a:pt x="3823" y="120"/>
                  </a:cubicBezTo>
                  <a:cubicBezTo>
                    <a:pt x="5311" y="120"/>
                    <a:pt x="6799" y="1215"/>
                    <a:pt x="7263" y="2668"/>
                  </a:cubicBezTo>
                  <a:cubicBezTo>
                    <a:pt x="7752" y="4180"/>
                    <a:pt x="7228" y="5847"/>
                    <a:pt x="5978" y="6728"/>
                  </a:cubicBezTo>
                  <a:cubicBezTo>
                    <a:pt x="5858" y="6811"/>
                    <a:pt x="5704" y="6859"/>
                    <a:pt x="5573" y="6918"/>
                  </a:cubicBezTo>
                  <a:cubicBezTo>
                    <a:pt x="5787" y="6728"/>
                    <a:pt x="6001" y="6537"/>
                    <a:pt x="6204" y="6335"/>
                  </a:cubicBezTo>
                  <a:cubicBezTo>
                    <a:pt x="6942" y="5608"/>
                    <a:pt x="7371" y="4704"/>
                    <a:pt x="7311" y="3680"/>
                  </a:cubicBezTo>
                  <a:cubicBezTo>
                    <a:pt x="7228" y="2167"/>
                    <a:pt x="6418" y="1072"/>
                    <a:pt x="5001" y="524"/>
                  </a:cubicBezTo>
                  <a:cubicBezTo>
                    <a:pt x="3632" y="1"/>
                    <a:pt x="2394" y="322"/>
                    <a:pt x="1322" y="1346"/>
                  </a:cubicBezTo>
                  <a:cubicBezTo>
                    <a:pt x="358" y="2263"/>
                    <a:pt x="1" y="3691"/>
                    <a:pt x="477" y="4942"/>
                  </a:cubicBezTo>
                  <a:cubicBezTo>
                    <a:pt x="977" y="6275"/>
                    <a:pt x="2203" y="7180"/>
                    <a:pt x="3513" y="7275"/>
                  </a:cubicBezTo>
                  <a:cubicBezTo>
                    <a:pt x="4239" y="7335"/>
                    <a:pt x="4894" y="7085"/>
                    <a:pt x="5573" y="69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5"/>
            <p:cNvSpPr/>
            <p:nvPr/>
          </p:nvSpPr>
          <p:spPr>
            <a:xfrm>
              <a:off x="2493139" y="3475846"/>
              <a:ext cx="291807" cy="262653"/>
            </a:xfrm>
            <a:custGeom>
              <a:rect b="b" l="l" r="r" t="t"/>
              <a:pathLst>
                <a:path extrusionOk="0" h="1072" w="1191">
                  <a:moveTo>
                    <a:pt x="0" y="953"/>
                  </a:moveTo>
                  <a:cubicBezTo>
                    <a:pt x="36" y="726"/>
                    <a:pt x="72" y="512"/>
                    <a:pt x="119" y="179"/>
                  </a:cubicBezTo>
                  <a:cubicBezTo>
                    <a:pt x="322" y="405"/>
                    <a:pt x="441" y="536"/>
                    <a:pt x="560" y="667"/>
                  </a:cubicBezTo>
                  <a:cubicBezTo>
                    <a:pt x="584" y="655"/>
                    <a:pt x="619" y="643"/>
                    <a:pt x="655" y="631"/>
                  </a:cubicBezTo>
                  <a:cubicBezTo>
                    <a:pt x="596" y="452"/>
                    <a:pt x="536" y="274"/>
                    <a:pt x="477" y="95"/>
                  </a:cubicBezTo>
                  <a:lnTo>
                    <a:pt x="548" y="0"/>
                  </a:lnTo>
                  <a:cubicBezTo>
                    <a:pt x="762" y="131"/>
                    <a:pt x="977" y="274"/>
                    <a:pt x="1191" y="417"/>
                  </a:cubicBezTo>
                  <a:cubicBezTo>
                    <a:pt x="1143" y="464"/>
                    <a:pt x="1108" y="524"/>
                    <a:pt x="1072" y="572"/>
                  </a:cubicBezTo>
                  <a:cubicBezTo>
                    <a:pt x="1000" y="441"/>
                    <a:pt x="941" y="310"/>
                    <a:pt x="846" y="119"/>
                  </a:cubicBezTo>
                  <a:cubicBezTo>
                    <a:pt x="750" y="488"/>
                    <a:pt x="703" y="679"/>
                    <a:pt x="643" y="941"/>
                  </a:cubicBezTo>
                  <a:cubicBezTo>
                    <a:pt x="429" y="774"/>
                    <a:pt x="322" y="679"/>
                    <a:pt x="215" y="583"/>
                  </a:cubicBezTo>
                  <a:cubicBezTo>
                    <a:pt x="179" y="607"/>
                    <a:pt x="143" y="631"/>
                    <a:pt x="119" y="643"/>
                  </a:cubicBezTo>
                  <a:cubicBezTo>
                    <a:pt x="167" y="774"/>
                    <a:pt x="227" y="905"/>
                    <a:pt x="286" y="1072"/>
                  </a:cubicBezTo>
                  <a:cubicBezTo>
                    <a:pt x="215" y="1036"/>
                    <a:pt x="143" y="1012"/>
                    <a:pt x="72" y="988"/>
                  </a:cubicBezTo>
                  <a:cubicBezTo>
                    <a:pt x="36" y="976"/>
                    <a:pt x="12" y="964"/>
                    <a:pt x="0" y="9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5"/>
            <p:cNvSpPr/>
            <p:nvPr/>
          </p:nvSpPr>
          <p:spPr>
            <a:xfrm>
              <a:off x="2603883" y="4196181"/>
              <a:ext cx="157786" cy="207526"/>
            </a:xfrm>
            <a:custGeom>
              <a:rect b="b" l="l" r="r" t="t"/>
              <a:pathLst>
                <a:path extrusionOk="0" h="847" w="644">
                  <a:moveTo>
                    <a:pt x="1" y="72"/>
                  </a:moveTo>
                  <a:cubicBezTo>
                    <a:pt x="382" y="1"/>
                    <a:pt x="644" y="84"/>
                    <a:pt x="632" y="465"/>
                  </a:cubicBezTo>
                  <a:cubicBezTo>
                    <a:pt x="620" y="846"/>
                    <a:pt x="298" y="811"/>
                    <a:pt x="1" y="79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5"/>
            <p:cNvSpPr/>
            <p:nvPr/>
          </p:nvSpPr>
          <p:spPr>
            <a:xfrm>
              <a:off x="3169859" y="3437870"/>
              <a:ext cx="192823" cy="178124"/>
            </a:xfrm>
            <a:custGeom>
              <a:rect b="b" l="l" r="r" t="t"/>
              <a:pathLst>
                <a:path extrusionOk="0" h="727" w="787">
                  <a:moveTo>
                    <a:pt x="286" y="24"/>
                  </a:moveTo>
                  <a:cubicBezTo>
                    <a:pt x="274" y="119"/>
                    <a:pt x="262" y="215"/>
                    <a:pt x="262" y="274"/>
                  </a:cubicBezTo>
                  <a:cubicBezTo>
                    <a:pt x="441" y="310"/>
                    <a:pt x="608" y="334"/>
                    <a:pt x="763" y="405"/>
                  </a:cubicBezTo>
                  <a:cubicBezTo>
                    <a:pt x="786" y="417"/>
                    <a:pt x="751" y="703"/>
                    <a:pt x="727" y="703"/>
                  </a:cubicBezTo>
                  <a:cubicBezTo>
                    <a:pt x="501" y="727"/>
                    <a:pt x="286" y="727"/>
                    <a:pt x="1" y="727"/>
                  </a:cubicBezTo>
                  <a:cubicBezTo>
                    <a:pt x="72" y="417"/>
                    <a:pt x="132" y="203"/>
                    <a:pt x="179" y="0"/>
                  </a:cubicBezTo>
                  <a:cubicBezTo>
                    <a:pt x="215" y="12"/>
                    <a:pt x="251" y="12"/>
                    <a:pt x="286" y="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5"/>
            <p:cNvSpPr/>
            <p:nvPr/>
          </p:nvSpPr>
          <p:spPr>
            <a:xfrm>
              <a:off x="2332656" y="4502691"/>
              <a:ext cx="207278" cy="178124"/>
            </a:xfrm>
            <a:custGeom>
              <a:rect b="b" l="l" r="r" t="t"/>
              <a:pathLst>
                <a:path extrusionOk="0" h="727" w="846">
                  <a:moveTo>
                    <a:pt x="691" y="452"/>
                  </a:moveTo>
                  <a:cubicBezTo>
                    <a:pt x="655" y="381"/>
                    <a:pt x="608" y="298"/>
                    <a:pt x="608" y="310"/>
                  </a:cubicBezTo>
                  <a:cubicBezTo>
                    <a:pt x="524" y="441"/>
                    <a:pt x="429" y="583"/>
                    <a:pt x="334" y="726"/>
                  </a:cubicBezTo>
                  <a:cubicBezTo>
                    <a:pt x="227" y="619"/>
                    <a:pt x="108" y="512"/>
                    <a:pt x="0" y="405"/>
                  </a:cubicBezTo>
                  <a:cubicBezTo>
                    <a:pt x="179" y="274"/>
                    <a:pt x="334" y="107"/>
                    <a:pt x="536" y="24"/>
                  </a:cubicBezTo>
                  <a:cubicBezTo>
                    <a:pt x="584" y="0"/>
                    <a:pt x="739" y="238"/>
                    <a:pt x="846" y="357"/>
                  </a:cubicBezTo>
                  <a:cubicBezTo>
                    <a:pt x="798" y="393"/>
                    <a:pt x="751" y="429"/>
                    <a:pt x="691" y="4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5"/>
            <p:cNvSpPr/>
            <p:nvPr/>
          </p:nvSpPr>
          <p:spPr>
            <a:xfrm>
              <a:off x="2854775" y="3388132"/>
              <a:ext cx="175427" cy="216101"/>
            </a:xfrm>
            <a:custGeom>
              <a:rect b="b" l="l" r="r" t="t"/>
              <a:pathLst>
                <a:path extrusionOk="0" h="882" w="716">
                  <a:moveTo>
                    <a:pt x="1" y="1"/>
                  </a:moveTo>
                  <a:cubicBezTo>
                    <a:pt x="239" y="60"/>
                    <a:pt x="477" y="60"/>
                    <a:pt x="548" y="168"/>
                  </a:cubicBezTo>
                  <a:cubicBezTo>
                    <a:pt x="715" y="418"/>
                    <a:pt x="465" y="465"/>
                    <a:pt x="286" y="549"/>
                  </a:cubicBezTo>
                  <a:cubicBezTo>
                    <a:pt x="227" y="572"/>
                    <a:pt x="203" y="680"/>
                    <a:pt x="96" y="882"/>
                  </a:cubicBezTo>
                  <a:cubicBezTo>
                    <a:pt x="60" y="537"/>
                    <a:pt x="36" y="32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5"/>
            <p:cNvSpPr/>
            <p:nvPr/>
          </p:nvSpPr>
          <p:spPr>
            <a:xfrm>
              <a:off x="2379208" y="3709098"/>
              <a:ext cx="160727" cy="140392"/>
            </a:xfrm>
            <a:custGeom>
              <a:rect b="b" l="l" r="r" t="t"/>
              <a:pathLst>
                <a:path extrusionOk="0" h="573" w="656">
                  <a:moveTo>
                    <a:pt x="465" y="1"/>
                  </a:moveTo>
                  <a:cubicBezTo>
                    <a:pt x="477" y="12"/>
                    <a:pt x="501" y="24"/>
                    <a:pt x="537" y="36"/>
                  </a:cubicBezTo>
                  <a:cubicBezTo>
                    <a:pt x="620" y="310"/>
                    <a:pt x="656" y="572"/>
                    <a:pt x="251" y="536"/>
                  </a:cubicBezTo>
                  <a:cubicBezTo>
                    <a:pt x="156" y="536"/>
                    <a:pt x="84" y="346"/>
                    <a:pt x="1" y="227"/>
                  </a:cubicBezTo>
                  <a:cubicBezTo>
                    <a:pt x="156" y="155"/>
                    <a:pt x="311" y="72"/>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5"/>
            <p:cNvSpPr/>
            <p:nvPr/>
          </p:nvSpPr>
          <p:spPr>
            <a:xfrm>
              <a:off x="3499399" y="4499751"/>
              <a:ext cx="189883" cy="169304"/>
            </a:xfrm>
            <a:custGeom>
              <a:rect b="b" l="l" r="r" t="t"/>
              <a:pathLst>
                <a:path extrusionOk="0" h="691" w="775">
                  <a:moveTo>
                    <a:pt x="775" y="476"/>
                  </a:moveTo>
                  <a:cubicBezTo>
                    <a:pt x="561" y="572"/>
                    <a:pt x="346" y="691"/>
                    <a:pt x="322" y="667"/>
                  </a:cubicBezTo>
                  <a:cubicBezTo>
                    <a:pt x="191" y="488"/>
                    <a:pt x="96" y="286"/>
                    <a:pt x="1" y="95"/>
                  </a:cubicBezTo>
                  <a:cubicBezTo>
                    <a:pt x="37" y="60"/>
                    <a:pt x="72" y="36"/>
                    <a:pt x="120" y="0"/>
                  </a:cubicBezTo>
                  <a:cubicBezTo>
                    <a:pt x="299" y="143"/>
                    <a:pt x="489" y="274"/>
                    <a:pt x="775" y="4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5"/>
            <p:cNvSpPr/>
            <p:nvPr/>
          </p:nvSpPr>
          <p:spPr>
            <a:xfrm>
              <a:off x="2437766" y="4662929"/>
              <a:ext cx="207278" cy="154848"/>
            </a:xfrm>
            <a:custGeom>
              <a:rect b="b" l="l" r="r" t="t"/>
              <a:pathLst>
                <a:path extrusionOk="0" h="632" w="846">
                  <a:moveTo>
                    <a:pt x="405" y="1"/>
                  </a:moveTo>
                  <a:cubicBezTo>
                    <a:pt x="845" y="191"/>
                    <a:pt x="655" y="394"/>
                    <a:pt x="405" y="632"/>
                  </a:cubicBezTo>
                  <a:cubicBezTo>
                    <a:pt x="286" y="549"/>
                    <a:pt x="155" y="465"/>
                    <a:pt x="0" y="346"/>
                  </a:cubicBezTo>
                  <a:cubicBezTo>
                    <a:pt x="167" y="203"/>
                    <a:pt x="286" y="108"/>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5"/>
            <p:cNvSpPr/>
            <p:nvPr/>
          </p:nvSpPr>
          <p:spPr>
            <a:xfrm>
              <a:off x="2787642" y="4213822"/>
              <a:ext cx="125690" cy="178124"/>
            </a:xfrm>
            <a:custGeom>
              <a:rect b="b" l="l" r="r" t="t"/>
              <a:pathLst>
                <a:path extrusionOk="0" h="727" w="513">
                  <a:moveTo>
                    <a:pt x="489" y="0"/>
                  </a:moveTo>
                  <a:cubicBezTo>
                    <a:pt x="322" y="72"/>
                    <a:pt x="239" y="107"/>
                    <a:pt x="60" y="179"/>
                  </a:cubicBezTo>
                  <a:cubicBezTo>
                    <a:pt x="239" y="238"/>
                    <a:pt x="334" y="274"/>
                    <a:pt x="513" y="346"/>
                  </a:cubicBezTo>
                  <a:cubicBezTo>
                    <a:pt x="346" y="393"/>
                    <a:pt x="239" y="429"/>
                    <a:pt x="60" y="500"/>
                  </a:cubicBezTo>
                  <a:cubicBezTo>
                    <a:pt x="251" y="560"/>
                    <a:pt x="382" y="608"/>
                    <a:pt x="501" y="643"/>
                  </a:cubicBezTo>
                  <a:cubicBezTo>
                    <a:pt x="501" y="667"/>
                    <a:pt x="501" y="691"/>
                    <a:pt x="501" y="703"/>
                  </a:cubicBezTo>
                  <a:cubicBezTo>
                    <a:pt x="358" y="715"/>
                    <a:pt x="203" y="727"/>
                    <a:pt x="1" y="727"/>
                  </a:cubicBezTo>
                  <a:lnTo>
                    <a:pt x="1" y="0"/>
                  </a:lnTo>
                  <a:cubicBezTo>
                    <a:pt x="144" y="0"/>
                    <a:pt x="275" y="0"/>
                    <a:pt x="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5"/>
            <p:cNvSpPr/>
            <p:nvPr/>
          </p:nvSpPr>
          <p:spPr>
            <a:xfrm>
              <a:off x="3528800" y="3851940"/>
              <a:ext cx="184003" cy="175429"/>
            </a:xfrm>
            <a:custGeom>
              <a:rect b="b" l="l" r="r" t="t"/>
              <a:pathLst>
                <a:path extrusionOk="0" h="716" w="751">
                  <a:moveTo>
                    <a:pt x="750" y="394"/>
                  </a:moveTo>
                  <a:cubicBezTo>
                    <a:pt x="572" y="489"/>
                    <a:pt x="381" y="596"/>
                    <a:pt x="155" y="715"/>
                  </a:cubicBezTo>
                  <a:cubicBezTo>
                    <a:pt x="214" y="572"/>
                    <a:pt x="262" y="465"/>
                    <a:pt x="321" y="322"/>
                  </a:cubicBezTo>
                  <a:cubicBezTo>
                    <a:pt x="250" y="287"/>
                    <a:pt x="167" y="263"/>
                    <a:pt x="0" y="191"/>
                  </a:cubicBezTo>
                  <a:cubicBezTo>
                    <a:pt x="274" y="108"/>
                    <a:pt x="452" y="49"/>
                    <a:pt x="595" y="1"/>
                  </a:cubicBezTo>
                  <a:cubicBezTo>
                    <a:pt x="667" y="168"/>
                    <a:pt x="714" y="311"/>
                    <a:pt x="750" y="3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5"/>
            <p:cNvSpPr/>
            <p:nvPr/>
          </p:nvSpPr>
          <p:spPr>
            <a:xfrm>
              <a:off x="3266148" y="4753339"/>
              <a:ext cx="140146" cy="160728"/>
            </a:xfrm>
            <a:custGeom>
              <a:rect b="b" l="l" r="r" t="t"/>
              <a:pathLst>
                <a:path extrusionOk="0" h="656" w="572">
                  <a:moveTo>
                    <a:pt x="572" y="453"/>
                  </a:moveTo>
                  <a:cubicBezTo>
                    <a:pt x="381" y="525"/>
                    <a:pt x="262" y="584"/>
                    <a:pt x="84" y="656"/>
                  </a:cubicBezTo>
                  <a:cubicBezTo>
                    <a:pt x="48" y="442"/>
                    <a:pt x="0" y="275"/>
                    <a:pt x="0" y="108"/>
                  </a:cubicBezTo>
                  <a:cubicBezTo>
                    <a:pt x="0" y="84"/>
                    <a:pt x="191" y="1"/>
                    <a:pt x="215" y="25"/>
                  </a:cubicBezTo>
                  <a:cubicBezTo>
                    <a:pt x="346" y="144"/>
                    <a:pt x="441" y="275"/>
                    <a:pt x="572" y="4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5"/>
            <p:cNvSpPr/>
            <p:nvPr/>
          </p:nvSpPr>
          <p:spPr>
            <a:xfrm>
              <a:off x="3452846" y="3697337"/>
              <a:ext cx="204338" cy="169549"/>
            </a:xfrm>
            <a:custGeom>
              <a:rect b="b" l="l" r="r" t="t"/>
              <a:pathLst>
                <a:path extrusionOk="0" h="692" w="834">
                  <a:moveTo>
                    <a:pt x="393" y="691"/>
                  </a:moveTo>
                  <a:cubicBezTo>
                    <a:pt x="358" y="430"/>
                    <a:pt x="393" y="168"/>
                    <a:pt x="0" y="168"/>
                  </a:cubicBezTo>
                  <a:cubicBezTo>
                    <a:pt x="227" y="120"/>
                    <a:pt x="465" y="72"/>
                    <a:pt x="834" y="1"/>
                  </a:cubicBezTo>
                  <a:cubicBezTo>
                    <a:pt x="643" y="310"/>
                    <a:pt x="512" y="501"/>
                    <a:pt x="393" y="6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5"/>
            <p:cNvSpPr/>
            <p:nvPr/>
          </p:nvSpPr>
          <p:spPr>
            <a:xfrm>
              <a:off x="2913087" y="4811896"/>
              <a:ext cx="137451" cy="143087"/>
            </a:xfrm>
            <a:custGeom>
              <a:rect b="b" l="l" r="r" t="t"/>
              <a:pathLst>
                <a:path extrusionOk="0" h="584" w="561">
                  <a:moveTo>
                    <a:pt x="560" y="584"/>
                  </a:moveTo>
                  <a:cubicBezTo>
                    <a:pt x="298" y="572"/>
                    <a:pt x="179" y="560"/>
                    <a:pt x="13" y="548"/>
                  </a:cubicBezTo>
                  <a:cubicBezTo>
                    <a:pt x="13" y="381"/>
                    <a:pt x="1" y="238"/>
                    <a:pt x="37" y="107"/>
                  </a:cubicBezTo>
                  <a:cubicBezTo>
                    <a:pt x="60" y="48"/>
                    <a:pt x="287" y="0"/>
                    <a:pt x="298" y="24"/>
                  </a:cubicBezTo>
                  <a:cubicBezTo>
                    <a:pt x="394" y="167"/>
                    <a:pt x="453" y="333"/>
                    <a:pt x="560" y="5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5"/>
            <p:cNvSpPr/>
            <p:nvPr/>
          </p:nvSpPr>
          <p:spPr>
            <a:xfrm>
              <a:off x="2939304" y="4205002"/>
              <a:ext cx="131570" cy="184004"/>
            </a:xfrm>
            <a:custGeom>
              <a:rect b="b" l="l" r="r" t="t"/>
              <a:pathLst>
                <a:path extrusionOk="0" h="751" w="537">
                  <a:moveTo>
                    <a:pt x="501" y="96"/>
                  </a:moveTo>
                  <a:cubicBezTo>
                    <a:pt x="382" y="143"/>
                    <a:pt x="239" y="179"/>
                    <a:pt x="144" y="251"/>
                  </a:cubicBezTo>
                  <a:cubicBezTo>
                    <a:pt x="108" y="286"/>
                    <a:pt x="108" y="477"/>
                    <a:pt x="144" y="489"/>
                  </a:cubicBezTo>
                  <a:cubicBezTo>
                    <a:pt x="251" y="560"/>
                    <a:pt x="394" y="584"/>
                    <a:pt x="537" y="703"/>
                  </a:cubicBezTo>
                  <a:cubicBezTo>
                    <a:pt x="406" y="703"/>
                    <a:pt x="180" y="751"/>
                    <a:pt x="144" y="691"/>
                  </a:cubicBezTo>
                  <a:cubicBezTo>
                    <a:pt x="60" y="548"/>
                    <a:pt x="1" y="322"/>
                    <a:pt x="49" y="179"/>
                  </a:cubicBezTo>
                  <a:cubicBezTo>
                    <a:pt x="84" y="72"/>
                    <a:pt x="334" y="60"/>
                    <a:pt x="477" y="1"/>
                  </a:cubicBezTo>
                  <a:cubicBezTo>
                    <a:pt x="489" y="24"/>
                    <a:pt x="489" y="60"/>
                    <a:pt x="50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5" name="Google Shape;1855;p45"/>
          <p:cNvSpPr txBox="1"/>
          <p:nvPr/>
        </p:nvSpPr>
        <p:spPr>
          <a:xfrm flipH="1">
            <a:off x="410706" y="822600"/>
            <a:ext cx="2715600" cy="67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accent1"/>
                </a:solidFill>
                <a:latin typeface="Suez One"/>
                <a:ea typeface="Suez One"/>
                <a:cs typeface="Suez One"/>
                <a:sym typeface="Suez One"/>
              </a:rPr>
              <a:t>Questionnaire</a:t>
            </a:r>
            <a:endParaRPr sz="2800">
              <a:solidFill>
                <a:schemeClr val="accent1"/>
              </a:solidFill>
              <a:latin typeface="Suez One"/>
              <a:ea typeface="Suez One"/>
              <a:cs typeface="Suez One"/>
              <a:sym typeface="Suez One"/>
            </a:endParaRPr>
          </a:p>
        </p:txBody>
      </p:sp>
      <p:sp>
        <p:nvSpPr>
          <p:cNvPr id="1856" name="Google Shape;1856;p45"/>
          <p:cNvSpPr txBox="1"/>
          <p:nvPr/>
        </p:nvSpPr>
        <p:spPr>
          <a:xfrm flipH="1">
            <a:off x="410706" y="1445850"/>
            <a:ext cx="2715600" cy="76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rvo"/>
                <a:ea typeface="Arvo"/>
                <a:cs typeface="Arvo"/>
                <a:sym typeface="Arvo"/>
              </a:rPr>
              <a:t>Improve the algorithm to link customers to a travel destination.</a:t>
            </a:r>
            <a:endParaRPr sz="2000">
              <a:solidFill>
                <a:schemeClr val="dk1"/>
              </a:solidFill>
              <a:latin typeface="Arvo"/>
              <a:ea typeface="Arvo"/>
              <a:cs typeface="Arvo"/>
              <a:sym typeface="Arvo"/>
            </a:endParaRPr>
          </a:p>
          <a:p>
            <a:pPr indent="0" lvl="0" marL="0" rtl="0" algn="ctr">
              <a:spcBef>
                <a:spcPts val="0"/>
              </a:spcBef>
              <a:spcAft>
                <a:spcPts val="0"/>
              </a:spcAft>
              <a:buNone/>
            </a:pPr>
            <a:r>
              <a:t/>
            </a:r>
            <a:endParaRPr sz="2000">
              <a:solidFill>
                <a:schemeClr val="dk1"/>
              </a:solidFill>
              <a:latin typeface="Arvo"/>
              <a:ea typeface="Arvo"/>
              <a:cs typeface="Arvo"/>
              <a:sym typeface="Arvo"/>
            </a:endParaRPr>
          </a:p>
        </p:txBody>
      </p:sp>
      <p:sp>
        <p:nvSpPr>
          <p:cNvPr id="1857" name="Google Shape;1857;p45"/>
          <p:cNvSpPr txBox="1"/>
          <p:nvPr/>
        </p:nvSpPr>
        <p:spPr>
          <a:xfrm flipH="1">
            <a:off x="7687875" y="3649860"/>
            <a:ext cx="2715600" cy="14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rvo"/>
                <a:ea typeface="Arvo"/>
                <a:cs typeface="Arvo"/>
                <a:sym typeface="Arvo"/>
              </a:rPr>
              <a:t>We plan on adding more payment methods. Like crypto, gold, silver, car title loans, home title transfer, 2nd mortgage, paypal.</a:t>
            </a:r>
            <a:endParaRPr sz="2000">
              <a:solidFill>
                <a:schemeClr val="dk1"/>
              </a:solidFill>
              <a:latin typeface="Arvo"/>
              <a:ea typeface="Arvo"/>
              <a:cs typeface="Arvo"/>
              <a:sym typeface="Arvo"/>
            </a:endParaRPr>
          </a:p>
          <a:p>
            <a:pPr indent="0" lvl="0" marL="0" rtl="0" algn="ctr">
              <a:spcBef>
                <a:spcPts val="0"/>
              </a:spcBef>
              <a:spcAft>
                <a:spcPts val="0"/>
              </a:spcAft>
              <a:buNone/>
            </a:pPr>
            <a:r>
              <a:t/>
            </a:r>
            <a:endParaRPr sz="2000">
              <a:solidFill>
                <a:schemeClr val="dk1"/>
              </a:solidFill>
              <a:latin typeface="Arvo"/>
              <a:ea typeface="Arvo"/>
              <a:cs typeface="Arvo"/>
              <a:sym typeface="Arvo"/>
            </a:endParaRPr>
          </a:p>
        </p:txBody>
      </p:sp>
      <p:sp>
        <p:nvSpPr>
          <p:cNvPr id="1858" name="Google Shape;1858;p45"/>
          <p:cNvSpPr txBox="1"/>
          <p:nvPr/>
        </p:nvSpPr>
        <p:spPr>
          <a:xfrm>
            <a:off x="816150" y="5227275"/>
            <a:ext cx="2715600" cy="615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2800">
              <a:solidFill>
                <a:srgbClr val="513F31"/>
              </a:solidFill>
              <a:latin typeface="Suez One"/>
              <a:ea typeface="Suez One"/>
              <a:cs typeface="Suez One"/>
              <a:sym typeface="Suez On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62" name="Shape 1862"/>
        <p:cNvGrpSpPr/>
        <p:nvPr/>
      </p:nvGrpSpPr>
      <p:grpSpPr>
        <a:xfrm>
          <a:off x="0" y="0"/>
          <a:ext cx="0" cy="0"/>
          <a:chOff x="0" y="0"/>
          <a:chExt cx="0" cy="0"/>
        </a:xfrm>
      </p:grpSpPr>
      <p:sp>
        <p:nvSpPr>
          <p:cNvPr id="1863" name="Google Shape;1863;p46"/>
          <p:cNvSpPr txBox="1"/>
          <p:nvPr/>
        </p:nvSpPr>
        <p:spPr>
          <a:xfrm flipH="1">
            <a:off x="373300" y="954200"/>
            <a:ext cx="2841900" cy="20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rvo"/>
                <a:ea typeface="Arvo"/>
                <a:cs typeface="Arvo"/>
                <a:sym typeface="Arvo"/>
              </a:rPr>
              <a:t>“The real voyage of discovery consists not in seeking new landscapes, but in having new eyes</a:t>
            </a:r>
            <a:r>
              <a:rPr lang="en" sz="2000">
                <a:solidFill>
                  <a:schemeClr val="dk1"/>
                </a:solidFill>
                <a:latin typeface="Arvo"/>
                <a:ea typeface="Arvo"/>
                <a:cs typeface="Arvo"/>
                <a:sym typeface="Arvo"/>
              </a:rPr>
              <a:t>”</a:t>
            </a:r>
            <a:endParaRPr sz="2000">
              <a:solidFill>
                <a:schemeClr val="dk1"/>
              </a:solidFill>
              <a:latin typeface="Arvo"/>
              <a:ea typeface="Arvo"/>
              <a:cs typeface="Arvo"/>
              <a:sym typeface="Arvo"/>
            </a:endParaRPr>
          </a:p>
          <a:p>
            <a:pPr indent="0" lvl="0" marL="0" rtl="0" algn="ctr">
              <a:spcBef>
                <a:spcPts val="0"/>
              </a:spcBef>
              <a:spcAft>
                <a:spcPts val="0"/>
              </a:spcAft>
              <a:buNone/>
            </a:pPr>
            <a:r>
              <a:t/>
            </a:r>
            <a:endParaRPr sz="2000">
              <a:solidFill>
                <a:schemeClr val="dk1"/>
              </a:solidFill>
              <a:latin typeface="Arvo"/>
              <a:ea typeface="Arvo"/>
              <a:cs typeface="Arvo"/>
              <a:sym typeface="Arvo"/>
            </a:endParaRPr>
          </a:p>
        </p:txBody>
      </p:sp>
      <p:sp>
        <p:nvSpPr>
          <p:cNvPr id="1864" name="Google Shape;1864;p46"/>
          <p:cNvSpPr txBox="1"/>
          <p:nvPr/>
        </p:nvSpPr>
        <p:spPr>
          <a:xfrm flipH="1">
            <a:off x="4865625" y="2651575"/>
            <a:ext cx="2137200" cy="42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Arvo"/>
                <a:ea typeface="Arvo"/>
                <a:cs typeface="Arvo"/>
                <a:sym typeface="Arvo"/>
              </a:rPr>
              <a:t>867-5309</a:t>
            </a:r>
            <a:endParaRPr sz="1600">
              <a:solidFill>
                <a:schemeClr val="dk1"/>
              </a:solidFill>
              <a:latin typeface="Arvo"/>
              <a:ea typeface="Arvo"/>
              <a:cs typeface="Arvo"/>
              <a:sym typeface="Arvo"/>
            </a:endParaRPr>
          </a:p>
        </p:txBody>
      </p:sp>
      <p:sp>
        <p:nvSpPr>
          <p:cNvPr id="1865" name="Google Shape;1865;p46"/>
          <p:cNvSpPr txBox="1"/>
          <p:nvPr/>
        </p:nvSpPr>
        <p:spPr>
          <a:xfrm flipH="1">
            <a:off x="4772175" y="3319900"/>
            <a:ext cx="1751100" cy="6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Arvo"/>
                <a:ea typeface="Arvo"/>
                <a:cs typeface="Arvo"/>
                <a:sym typeface="Arvo"/>
              </a:rPr>
              <a:t>globetrotters@international.com</a:t>
            </a:r>
            <a:endParaRPr sz="1600">
              <a:solidFill>
                <a:schemeClr val="dk1"/>
              </a:solidFill>
              <a:latin typeface="Arvo"/>
              <a:ea typeface="Arvo"/>
              <a:cs typeface="Arvo"/>
              <a:sym typeface="Arvo"/>
            </a:endParaRPr>
          </a:p>
        </p:txBody>
      </p:sp>
      <p:sp>
        <p:nvSpPr>
          <p:cNvPr id="1866" name="Google Shape;1866;p46"/>
          <p:cNvSpPr txBox="1"/>
          <p:nvPr/>
        </p:nvSpPr>
        <p:spPr>
          <a:xfrm>
            <a:off x="3932550" y="4249875"/>
            <a:ext cx="2841900" cy="593400"/>
          </a:xfrm>
          <a:prstGeom prst="rect">
            <a:avLst/>
          </a:prstGeom>
          <a:noFill/>
          <a:ln>
            <a:noFill/>
          </a:ln>
        </p:spPr>
        <p:txBody>
          <a:bodyPr anchorCtr="0" anchor="ctr" bIns="116050" lIns="116050" spcFirstLastPara="1" rIns="116050" wrap="square" tIns="116050">
            <a:noAutofit/>
          </a:bodyPr>
          <a:lstStyle/>
          <a:p>
            <a:pPr indent="0" lvl="0" marL="0" rtl="0" algn="ctr">
              <a:spcBef>
                <a:spcPts val="0"/>
              </a:spcBef>
              <a:spcAft>
                <a:spcPts val="0"/>
              </a:spcAft>
              <a:buNone/>
            </a:pPr>
            <a:r>
              <a:rPr b="1" lang="en" sz="3300">
                <a:solidFill>
                  <a:schemeClr val="accent1"/>
                </a:solidFill>
                <a:latin typeface="Suez One"/>
                <a:ea typeface="Suez One"/>
                <a:cs typeface="Suez One"/>
                <a:sym typeface="Suez One"/>
              </a:rPr>
              <a:t>Find Us:</a:t>
            </a:r>
            <a:endParaRPr b="1" sz="3300">
              <a:solidFill>
                <a:schemeClr val="accent1"/>
              </a:solidFill>
              <a:latin typeface="Suez One"/>
              <a:ea typeface="Suez One"/>
              <a:cs typeface="Suez One"/>
              <a:sym typeface="Suez One"/>
            </a:endParaRPr>
          </a:p>
        </p:txBody>
      </p:sp>
      <p:sp>
        <p:nvSpPr>
          <p:cNvPr id="1867" name="Google Shape;1867;p46"/>
          <p:cNvSpPr/>
          <p:nvPr/>
        </p:nvSpPr>
        <p:spPr>
          <a:xfrm>
            <a:off x="4225000" y="5121079"/>
            <a:ext cx="422427" cy="422894"/>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8" name="Google Shape;1868;p46"/>
          <p:cNvGrpSpPr/>
          <p:nvPr/>
        </p:nvGrpSpPr>
        <p:grpSpPr>
          <a:xfrm>
            <a:off x="4850450" y="5121060"/>
            <a:ext cx="422880" cy="422413"/>
            <a:chOff x="3303268" y="3817349"/>
            <a:chExt cx="346056" cy="345674"/>
          </a:xfrm>
        </p:grpSpPr>
        <p:sp>
          <p:nvSpPr>
            <p:cNvPr id="1869" name="Google Shape;1869;p46"/>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6"/>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6"/>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6"/>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3" name="Google Shape;1873;p46"/>
          <p:cNvGrpSpPr/>
          <p:nvPr/>
        </p:nvGrpSpPr>
        <p:grpSpPr>
          <a:xfrm>
            <a:off x="5475438" y="5121060"/>
            <a:ext cx="422880" cy="422413"/>
            <a:chOff x="3752358" y="3817349"/>
            <a:chExt cx="346056" cy="345674"/>
          </a:xfrm>
        </p:grpSpPr>
        <p:sp>
          <p:nvSpPr>
            <p:cNvPr id="1874" name="Google Shape;1874;p46"/>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6"/>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6"/>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6"/>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8" name="Google Shape;1878;p46"/>
          <p:cNvGrpSpPr/>
          <p:nvPr/>
        </p:nvGrpSpPr>
        <p:grpSpPr>
          <a:xfrm>
            <a:off x="6100425" y="5121060"/>
            <a:ext cx="422841" cy="422413"/>
            <a:chOff x="4201447" y="3817349"/>
            <a:chExt cx="346024" cy="345674"/>
          </a:xfrm>
        </p:grpSpPr>
        <p:sp>
          <p:nvSpPr>
            <p:cNvPr id="1879" name="Google Shape;1879;p46"/>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6"/>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1" name="Google Shape;1881;p46"/>
          <p:cNvGrpSpPr/>
          <p:nvPr/>
        </p:nvGrpSpPr>
        <p:grpSpPr>
          <a:xfrm>
            <a:off x="494825" y="4334325"/>
            <a:ext cx="1618279" cy="1847376"/>
            <a:chOff x="692950" y="3922825"/>
            <a:chExt cx="1618279" cy="1847376"/>
          </a:xfrm>
        </p:grpSpPr>
        <p:sp>
          <p:nvSpPr>
            <p:cNvPr id="1882" name="Google Shape;1882;p46"/>
            <p:cNvSpPr/>
            <p:nvPr/>
          </p:nvSpPr>
          <p:spPr>
            <a:xfrm>
              <a:off x="692950" y="3922825"/>
              <a:ext cx="1618279" cy="1847376"/>
            </a:xfrm>
            <a:custGeom>
              <a:rect b="b" l="l" r="r" t="t"/>
              <a:pathLst>
                <a:path extrusionOk="0" h="27457" w="24052">
                  <a:moveTo>
                    <a:pt x="608" y="25908"/>
                  </a:moveTo>
                  <a:cubicBezTo>
                    <a:pt x="489" y="25730"/>
                    <a:pt x="168" y="25754"/>
                    <a:pt x="108" y="25480"/>
                  </a:cubicBezTo>
                  <a:cubicBezTo>
                    <a:pt x="72" y="25265"/>
                    <a:pt x="132" y="25146"/>
                    <a:pt x="429" y="24956"/>
                  </a:cubicBezTo>
                  <a:cubicBezTo>
                    <a:pt x="453" y="24837"/>
                    <a:pt x="370" y="24789"/>
                    <a:pt x="287" y="24742"/>
                  </a:cubicBezTo>
                  <a:cubicBezTo>
                    <a:pt x="96" y="24646"/>
                    <a:pt x="108" y="24480"/>
                    <a:pt x="96" y="24301"/>
                  </a:cubicBezTo>
                  <a:cubicBezTo>
                    <a:pt x="72" y="24075"/>
                    <a:pt x="203" y="24015"/>
                    <a:pt x="394" y="23980"/>
                  </a:cubicBezTo>
                  <a:cubicBezTo>
                    <a:pt x="525" y="23944"/>
                    <a:pt x="620" y="23813"/>
                    <a:pt x="441" y="23718"/>
                  </a:cubicBezTo>
                  <a:cubicBezTo>
                    <a:pt x="215" y="23610"/>
                    <a:pt x="191" y="23444"/>
                    <a:pt x="179" y="23229"/>
                  </a:cubicBezTo>
                  <a:cubicBezTo>
                    <a:pt x="179" y="23003"/>
                    <a:pt x="275" y="22884"/>
                    <a:pt x="465" y="22813"/>
                  </a:cubicBezTo>
                  <a:cubicBezTo>
                    <a:pt x="489" y="22813"/>
                    <a:pt x="501" y="22765"/>
                    <a:pt x="525" y="22706"/>
                  </a:cubicBezTo>
                  <a:cubicBezTo>
                    <a:pt x="322" y="22610"/>
                    <a:pt x="132" y="22503"/>
                    <a:pt x="179" y="22206"/>
                  </a:cubicBezTo>
                  <a:cubicBezTo>
                    <a:pt x="203" y="22015"/>
                    <a:pt x="227" y="21896"/>
                    <a:pt x="429" y="21813"/>
                  </a:cubicBezTo>
                  <a:cubicBezTo>
                    <a:pt x="572" y="21765"/>
                    <a:pt x="596" y="21598"/>
                    <a:pt x="441" y="21539"/>
                  </a:cubicBezTo>
                  <a:cubicBezTo>
                    <a:pt x="203" y="21455"/>
                    <a:pt x="191" y="21313"/>
                    <a:pt x="191" y="21110"/>
                  </a:cubicBezTo>
                  <a:cubicBezTo>
                    <a:pt x="179" y="20884"/>
                    <a:pt x="322" y="20813"/>
                    <a:pt x="477" y="20729"/>
                  </a:cubicBezTo>
                  <a:cubicBezTo>
                    <a:pt x="489" y="20717"/>
                    <a:pt x="501" y="20682"/>
                    <a:pt x="537" y="20634"/>
                  </a:cubicBezTo>
                  <a:cubicBezTo>
                    <a:pt x="429" y="20455"/>
                    <a:pt x="96" y="20479"/>
                    <a:pt x="96" y="20170"/>
                  </a:cubicBezTo>
                  <a:cubicBezTo>
                    <a:pt x="96" y="19908"/>
                    <a:pt x="144" y="19705"/>
                    <a:pt x="441" y="19646"/>
                  </a:cubicBezTo>
                  <a:cubicBezTo>
                    <a:pt x="48" y="19169"/>
                    <a:pt x="96" y="18919"/>
                    <a:pt x="608" y="18491"/>
                  </a:cubicBezTo>
                  <a:cubicBezTo>
                    <a:pt x="25" y="18146"/>
                    <a:pt x="25" y="17896"/>
                    <a:pt x="596" y="17431"/>
                  </a:cubicBezTo>
                  <a:cubicBezTo>
                    <a:pt x="96" y="16955"/>
                    <a:pt x="191" y="16717"/>
                    <a:pt x="703" y="16312"/>
                  </a:cubicBezTo>
                  <a:cubicBezTo>
                    <a:pt x="680" y="16193"/>
                    <a:pt x="572" y="16181"/>
                    <a:pt x="501" y="16133"/>
                  </a:cubicBezTo>
                  <a:cubicBezTo>
                    <a:pt x="239" y="15967"/>
                    <a:pt x="203" y="15705"/>
                    <a:pt x="382" y="15467"/>
                  </a:cubicBezTo>
                  <a:cubicBezTo>
                    <a:pt x="584" y="15217"/>
                    <a:pt x="584" y="15217"/>
                    <a:pt x="334" y="15014"/>
                  </a:cubicBezTo>
                  <a:cubicBezTo>
                    <a:pt x="156" y="14859"/>
                    <a:pt x="120" y="14645"/>
                    <a:pt x="299" y="14443"/>
                  </a:cubicBezTo>
                  <a:cubicBezTo>
                    <a:pt x="465" y="14240"/>
                    <a:pt x="501" y="14145"/>
                    <a:pt x="239" y="13978"/>
                  </a:cubicBezTo>
                  <a:cubicBezTo>
                    <a:pt x="1" y="13824"/>
                    <a:pt x="37" y="13550"/>
                    <a:pt x="275" y="13359"/>
                  </a:cubicBezTo>
                  <a:cubicBezTo>
                    <a:pt x="322" y="13324"/>
                    <a:pt x="382" y="13300"/>
                    <a:pt x="429" y="13252"/>
                  </a:cubicBezTo>
                  <a:cubicBezTo>
                    <a:pt x="560" y="13145"/>
                    <a:pt x="560" y="13050"/>
                    <a:pt x="429" y="12919"/>
                  </a:cubicBezTo>
                  <a:cubicBezTo>
                    <a:pt x="215" y="12692"/>
                    <a:pt x="215" y="12502"/>
                    <a:pt x="406" y="12264"/>
                  </a:cubicBezTo>
                  <a:cubicBezTo>
                    <a:pt x="549" y="12097"/>
                    <a:pt x="572" y="12014"/>
                    <a:pt x="394" y="11847"/>
                  </a:cubicBezTo>
                  <a:cubicBezTo>
                    <a:pt x="191" y="11680"/>
                    <a:pt x="239" y="11466"/>
                    <a:pt x="453" y="11264"/>
                  </a:cubicBezTo>
                  <a:cubicBezTo>
                    <a:pt x="680" y="11026"/>
                    <a:pt x="680" y="10978"/>
                    <a:pt x="465" y="10787"/>
                  </a:cubicBezTo>
                  <a:cubicBezTo>
                    <a:pt x="60" y="10454"/>
                    <a:pt x="72" y="10287"/>
                    <a:pt x="537" y="10037"/>
                  </a:cubicBezTo>
                  <a:cubicBezTo>
                    <a:pt x="560" y="10025"/>
                    <a:pt x="572" y="9990"/>
                    <a:pt x="608" y="9942"/>
                  </a:cubicBezTo>
                  <a:cubicBezTo>
                    <a:pt x="465" y="9775"/>
                    <a:pt x="239" y="9656"/>
                    <a:pt x="263" y="9359"/>
                  </a:cubicBezTo>
                  <a:cubicBezTo>
                    <a:pt x="287" y="9156"/>
                    <a:pt x="465" y="9073"/>
                    <a:pt x="489" y="8930"/>
                  </a:cubicBezTo>
                  <a:cubicBezTo>
                    <a:pt x="513" y="8763"/>
                    <a:pt x="203" y="8763"/>
                    <a:pt x="191" y="8561"/>
                  </a:cubicBezTo>
                  <a:cubicBezTo>
                    <a:pt x="191" y="8359"/>
                    <a:pt x="156" y="8156"/>
                    <a:pt x="382" y="8025"/>
                  </a:cubicBezTo>
                  <a:cubicBezTo>
                    <a:pt x="596" y="7906"/>
                    <a:pt x="560" y="7799"/>
                    <a:pt x="370" y="7656"/>
                  </a:cubicBezTo>
                  <a:cubicBezTo>
                    <a:pt x="72" y="7406"/>
                    <a:pt x="120" y="7120"/>
                    <a:pt x="477" y="6906"/>
                  </a:cubicBezTo>
                  <a:cubicBezTo>
                    <a:pt x="560" y="6858"/>
                    <a:pt x="644" y="6811"/>
                    <a:pt x="644" y="6704"/>
                  </a:cubicBezTo>
                  <a:cubicBezTo>
                    <a:pt x="644" y="6585"/>
                    <a:pt x="549" y="6561"/>
                    <a:pt x="453" y="6537"/>
                  </a:cubicBezTo>
                  <a:cubicBezTo>
                    <a:pt x="418" y="6537"/>
                    <a:pt x="394" y="6537"/>
                    <a:pt x="370" y="6525"/>
                  </a:cubicBezTo>
                  <a:cubicBezTo>
                    <a:pt x="191" y="6442"/>
                    <a:pt x="96" y="6323"/>
                    <a:pt x="96" y="6120"/>
                  </a:cubicBezTo>
                  <a:cubicBezTo>
                    <a:pt x="96" y="5942"/>
                    <a:pt x="179" y="5858"/>
                    <a:pt x="358" y="5787"/>
                  </a:cubicBezTo>
                  <a:cubicBezTo>
                    <a:pt x="656" y="5656"/>
                    <a:pt x="656" y="5620"/>
                    <a:pt x="429" y="5394"/>
                  </a:cubicBezTo>
                  <a:cubicBezTo>
                    <a:pt x="179" y="5156"/>
                    <a:pt x="227" y="4858"/>
                    <a:pt x="560" y="4668"/>
                  </a:cubicBezTo>
                  <a:cubicBezTo>
                    <a:pt x="608" y="4644"/>
                    <a:pt x="680" y="4620"/>
                    <a:pt x="691" y="4549"/>
                  </a:cubicBezTo>
                  <a:cubicBezTo>
                    <a:pt x="691" y="4453"/>
                    <a:pt x="620" y="4430"/>
                    <a:pt x="549" y="4406"/>
                  </a:cubicBezTo>
                  <a:cubicBezTo>
                    <a:pt x="489" y="4382"/>
                    <a:pt x="418" y="4370"/>
                    <a:pt x="370" y="4334"/>
                  </a:cubicBezTo>
                  <a:cubicBezTo>
                    <a:pt x="132" y="4156"/>
                    <a:pt x="144" y="3894"/>
                    <a:pt x="406" y="3751"/>
                  </a:cubicBezTo>
                  <a:cubicBezTo>
                    <a:pt x="489" y="3715"/>
                    <a:pt x="572" y="3679"/>
                    <a:pt x="644" y="3608"/>
                  </a:cubicBezTo>
                  <a:cubicBezTo>
                    <a:pt x="751" y="3501"/>
                    <a:pt x="751" y="3394"/>
                    <a:pt x="620" y="3310"/>
                  </a:cubicBezTo>
                  <a:cubicBezTo>
                    <a:pt x="537" y="3251"/>
                    <a:pt x="453" y="3227"/>
                    <a:pt x="370" y="3179"/>
                  </a:cubicBezTo>
                  <a:cubicBezTo>
                    <a:pt x="132" y="3013"/>
                    <a:pt x="132" y="2775"/>
                    <a:pt x="382" y="2632"/>
                  </a:cubicBezTo>
                  <a:cubicBezTo>
                    <a:pt x="429" y="2608"/>
                    <a:pt x="501" y="2596"/>
                    <a:pt x="549" y="2560"/>
                  </a:cubicBezTo>
                  <a:cubicBezTo>
                    <a:pt x="691" y="2465"/>
                    <a:pt x="680" y="2322"/>
                    <a:pt x="525" y="2227"/>
                  </a:cubicBezTo>
                  <a:cubicBezTo>
                    <a:pt x="465" y="2191"/>
                    <a:pt x="382" y="2167"/>
                    <a:pt x="310" y="2144"/>
                  </a:cubicBezTo>
                  <a:cubicBezTo>
                    <a:pt x="168" y="2108"/>
                    <a:pt x="108" y="2013"/>
                    <a:pt x="108" y="1870"/>
                  </a:cubicBezTo>
                  <a:cubicBezTo>
                    <a:pt x="96" y="1727"/>
                    <a:pt x="120" y="1584"/>
                    <a:pt x="275" y="1524"/>
                  </a:cubicBezTo>
                  <a:cubicBezTo>
                    <a:pt x="322" y="1501"/>
                    <a:pt x="370" y="1501"/>
                    <a:pt x="406" y="1477"/>
                  </a:cubicBezTo>
                  <a:cubicBezTo>
                    <a:pt x="572" y="1382"/>
                    <a:pt x="584" y="1286"/>
                    <a:pt x="429" y="1155"/>
                  </a:cubicBezTo>
                  <a:cubicBezTo>
                    <a:pt x="84" y="846"/>
                    <a:pt x="96" y="715"/>
                    <a:pt x="477" y="417"/>
                  </a:cubicBezTo>
                  <a:cubicBezTo>
                    <a:pt x="584" y="334"/>
                    <a:pt x="668" y="215"/>
                    <a:pt x="787" y="131"/>
                  </a:cubicBezTo>
                  <a:cubicBezTo>
                    <a:pt x="930" y="36"/>
                    <a:pt x="1096" y="12"/>
                    <a:pt x="1275" y="0"/>
                  </a:cubicBezTo>
                  <a:cubicBezTo>
                    <a:pt x="1489" y="0"/>
                    <a:pt x="1549" y="143"/>
                    <a:pt x="1620" y="310"/>
                  </a:cubicBezTo>
                  <a:cubicBezTo>
                    <a:pt x="1692" y="501"/>
                    <a:pt x="1811" y="441"/>
                    <a:pt x="1953" y="346"/>
                  </a:cubicBezTo>
                  <a:cubicBezTo>
                    <a:pt x="2311" y="96"/>
                    <a:pt x="2573" y="120"/>
                    <a:pt x="2882" y="441"/>
                  </a:cubicBezTo>
                  <a:cubicBezTo>
                    <a:pt x="2989" y="548"/>
                    <a:pt x="3049" y="548"/>
                    <a:pt x="3144" y="453"/>
                  </a:cubicBezTo>
                  <a:cubicBezTo>
                    <a:pt x="3466" y="120"/>
                    <a:pt x="3799" y="72"/>
                    <a:pt x="4168" y="381"/>
                  </a:cubicBezTo>
                  <a:cubicBezTo>
                    <a:pt x="4239" y="441"/>
                    <a:pt x="4299" y="405"/>
                    <a:pt x="4370" y="358"/>
                  </a:cubicBezTo>
                  <a:cubicBezTo>
                    <a:pt x="4799" y="84"/>
                    <a:pt x="5180" y="120"/>
                    <a:pt x="5549" y="548"/>
                  </a:cubicBezTo>
                  <a:cubicBezTo>
                    <a:pt x="5716" y="334"/>
                    <a:pt x="5883" y="143"/>
                    <a:pt x="6192" y="191"/>
                  </a:cubicBezTo>
                  <a:cubicBezTo>
                    <a:pt x="6406" y="215"/>
                    <a:pt x="6621" y="215"/>
                    <a:pt x="6764" y="429"/>
                  </a:cubicBezTo>
                  <a:cubicBezTo>
                    <a:pt x="6847" y="560"/>
                    <a:pt x="6942" y="548"/>
                    <a:pt x="7061" y="453"/>
                  </a:cubicBezTo>
                  <a:cubicBezTo>
                    <a:pt x="7323" y="227"/>
                    <a:pt x="7752" y="203"/>
                    <a:pt x="7978" y="405"/>
                  </a:cubicBezTo>
                  <a:cubicBezTo>
                    <a:pt x="8121" y="536"/>
                    <a:pt x="8169" y="536"/>
                    <a:pt x="8311" y="405"/>
                  </a:cubicBezTo>
                  <a:cubicBezTo>
                    <a:pt x="8633" y="120"/>
                    <a:pt x="8990" y="120"/>
                    <a:pt x="9335" y="381"/>
                  </a:cubicBezTo>
                  <a:cubicBezTo>
                    <a:pt x="9443" y="453"/>
                    <a:pt x="9490" y="429"/>
                    <a:pt x="9585" y="381"/>
                  </a:cubicBezTo>
                  <a:cubicBezTo>
                    <a:pt x="9978" y="120"/>
                    <a:pt x="10216" y="120"/>
                    <a:pt x="10562" y="381"/>
                  </a:cubicBezTo>
                  <a:cubicBezTo>
                    <a:pt x="10716" y="501"/>
                    <a:pt x="10836" y="477"/>
                    <a:pt x="10978" y="370"/>
                  </a:cubicBezTo>
                  <a:cubicBezTo>
                    <a:pt x="11395" y="96"/>
                    <a:pt x="11538" y="108"/>
                    <a:pt x="11919" y="465"/>
                  </a:cubicBezTo>
                  <a:cubicBezTo>
                    <a:pt x="12026" y="560"/>
                    <a:pt x="12145" y="560"/>
                    <a:pt x="12181" y="441"/>
                  </a:cubicBezTo>
                  <a:cubicBezTo>
                    <a:pt x="12264" y="131"/>
                    <a:pt x="12467" y="108"/>
                    <a:pt x="12741" y="96"/>
                  </a:cubicBezTo>
                  <a:cubicBezTo>
                    <a:pt x="13026" y="72"/>
                    <a:pt x="13157" y="227"/>
                    <a:pt x="13253" y="501"/>
                  </a:cubicBezTo>
                  <a:cubicBezTo>
                    <a:pt x="13491" y="239"/>
                    <a:pt x="13741" y="179"/>
                    <a:pt x="14026" y="179"/>
                  </a:cubicBezTo>
                  <a:cubicBezTo>
                    <a:pt x="14265" y="179"/>
                    <a:pt x="14372" y="441"/>
                    <a:pt x="14562" y="429"/>
                  </a:cubicBezTo>
                  <a:cubicBezTo>
                    <a:pt x="14729" y="405"/>
                    <a:pt x="14765" y="120"/>
                    <a:pt x="14991" y="108"/>
                  </a:cubicBezTo>
                  <a:cubicBezTo>
                    <a:pt x="15229" y="96"/>
                    <a:pt x="15479" y="72"/>
                    <a:pt x="15669" y="310"/>
                  </a:cubicBezTo>
                  <a:cubicBezTo>
                    <a:pt x="15812" y="501"/>
                    <a:pt x="15967" y="524"/>
                    <a:pt x="16158" y="310"/>
                  </a:cubicBezTo>
                  <a:cubicBezTo>
                    <a:pt x="16372" y="84"/>
                    <a:pt x="16872" y="143"/>
                    <a:pt x="17098" y="405"/>
                  </a:cubicBezTo>
                  <a:cubicBezTo>
                    <a:pt x="17205" y="536"/>
                    <a:pt x="17324" y="620"/>
                    <a:pt x="17420" y="441"/>
                  </a:cubicBezTo>
                  <a:cubicBezTo>
                    <a:pt x="17539" y="191"/>
                    <a:pt x="17741" y="203"/>
                    <a:pt x="17967" y="179"/>
                  </a:cubicBezTo>
                  <a:cubicBezTo>
                    <a:pt x="18229" y="155"/>
                    <a:pt x="18360" y="298"/>
                    <a:pt x="18491" y="548"/>
                  </a:cubicBezTo>
                  <a:cubicBezTo>
                    <a:pt x="18658" y="370"/>
                    <a:pt x="18777" y="155"/>
                    <a:pt x="19051" y="191"/>
                  </a:cubicBezTo>
                  <a:cubicBezTo>
                    <a:pt x="19265" y="203"/>
                    <a:pt x="19444" y="215"/>
                    <a:pt x="19551" y="441"/>
                  </a:cubicBezTo>
                  <a:cubicBezTo>
                    <a:pt x="19610" y="548"/>
                    <a:pt x="19706" y="560"/>
                    <a:pt x="19825" y="477"/>
                  </a:cubicBezTo>
                  <a:cubicBezTo>
                    <a:pt x="20289" y="143"/>
                    <a:pt x="20444" y="143"/>
                    <a:pt x="20873" y="477"/>
                  </a:cubicBezTo>
                  <a:cubicBezTo>
                    <a:pt x="20896" y="501"/>
                    <a:pt x="20932" y="501"/>
                    <a:pt x="20956" y="512"/>
                  </a:cubicBezTo>
                  <a:cubicBezTo>
                    <a:pt x="21254" y="191"/>
                    <a:pt x="21765" y="143"/>
                    <a:pt x="22277" y="620"/>
                  </a:cubicBezTo>
                  <a:cubicBezTo>
                    <a:pt x="22432" y="405"/>
                    <a:pt x="22599" y="215"/>
                    <a:pt x="22908" y="274"/>
                  </a:cubicBezTo>
                  <a:cubicBezTo>
                    <a:pt x="23254" y="346"/>
                    <a:pt x="23480" y="620"/>
                    <a:pt x="23766" y="798"/>
                  </a:cubicBezTo>
                  <a:cubicBezTo>
                    <a:pt x="23801" y="810"/>
                    <a:pt x="23790" y="905"/>
                    <a:pt x="23801" y="965"/>
                  </a:cubicBezTo>
                  <a:cubicBezTo>
                    <a:pt x="23849" y="1191"/>
                    <a:pt x="23706" y="1334"/>
                    <a:pt x="23599" y="1489"/>
                  </a:cubicBezTo>
                  <a:cubicBezTo>
                    <a:pt x="23790" y="1620"/>
                    <a:pt x="23825" y="1798"/>
                    <a:pt x="23801" y="2013"/>
                  </a:cubicBezTo>
                  <a:cubicBezTo>
                    <a:pt x="23790" y="2191"/>
                    <a:pt x="23706" y="2275"/>
                    <a:pt x="23551" y="2358"/>
                  </a:cubicBezTo>
                  <a:cubicBezTo>
                    <a:pt x="23278" y="2489"/>
                    <a:pt x="23278" y="2596"/>
                    <a:pt x="23540" y="2775"/>
                  </a:cubicBezTo>
                  <a:cubicBezTo>
                    <a:pt x="23873" y="3001"/>
                    <a:pt x="23897" y="3144"/>
                    <a:pt x="23599" y="3406"/>
                  </a:cubicBezTo>
                  <a:cubicBezTo>
                    <a:pt x="23420" y="3572"/>
                    <a:pt x="23444" y="3632"/>
                    <a:pt x="23635" y="3739"/>
                  </a:cubicBezTo>
                  <a:cubicBezTo>
                    <a:pt x="23921" y="3882"/>
                    <a:pt x="23921" y="4168"/>
                    <a:pt x="23647" y="4370"/>
                  </a:cubicBezTo>
                  <a:cubicBezTo>
                    <a:pt x="23385" y="4572"/>
                    <a:pt x="23385" y="4608"/>
                    <a:pt x="23635" y="4763"/>
                  </a:cubicBezTo>
                  <a:cubicBezTo>
                    <a:pt x="23956" y="4953"/>
                    <a:pt x="23992" y="5215"/>
                    <a:pt x="23718" y="5454"/>
                  </a:cubicBezTo>
                  <a:cubicBezTo>
                    <a:pt x="23635" y="5537"/>
                    <a:pt x="23480" y="5537"/>
                    <a:pt x="23468" y="5704"/>
                  </a:cubicBezTo>
                  <a:cubicBezTo>
                    <a:pt x="23504" y="5835"/>
                    <a:pt x="23647" y="5787"/>
                    <a:pt x="23730" y="5858"/>
                  </a:cubicBezTo>
                  <a:cubicBezTo>
                    <a:pt x="23968" y="6073"/>
                    <a:pt x="23968" y="6430"/>
                    <a:pt x="23730" y="6632"/>
                  </a:cubicBezTo>
                  <a:cubicBezTo>
                    <a:pt x="23456" y="6858"/>
                    <a:pt x="23456" y="6858"/>
                    <a:pt x="23730" y="7025"/>
                  </a:cubicBezTo>
                  <a:cubicBezTo>
                    <a:pt x="24004" y="7204"/>
                    <a:pt x="23968" y="7573"/>
                    <a:pt x="23647" y="7751"/>
                  </a:cubicBezTo>
                  <a:cubicBezTo>
                    <a:pt x="23575" y="7799"/>
                    <a:pt x="23468" y="7823"/>
                    <a:pt x="23480" y="7942"/>
                  </a:cubicBezTo>
                  <a:cubicBezTo>
                    <a:pt x="23480" y="8037"/>
                    <a:pt x="23563" y="8061"/>
                    <a:pt x="23635" y="8085"/>
                  </a:cubicBezTo>
                  <a:cubicBezTo>
                    <a:pt x="23790" y="8144"/>
                    <a:pt x="23992" y="8156"/>
                    <a:pt x="23980" y="8394"/>
                  </a:cubicBezTo>
                  <a:cubicBezTo>
                    <a:pt x="23968" y="8621"/>
                    <a:pt x="23897" y="8823"/>
                    <a:pt x="23647" y="8882"/>
                  </a:cubicBezTo>
                  <a:cubicBezTo>
                    <a:pt x="23611" y="8894"/>
                    <a:pt x="23599" y="8918"/>
                    <a:pt x="23575" y="8942"/>
                  </a:cubicBezTo>
                  <a:cubicBezTo>
                    <a:pt x="23551" y="9013"/>
                    <a:pt x="23611" y="9049"/>
                    <a:pt x="23659" y="9085"/>
                  </a:cubicBezTo>
                  <a:cubicBezTo>
                    <a:pt x="24051" y="9311"/>
                    <a:pt x="24040" y="9680"/>
                    <a:pt x="23647" y="9906"/>
                  </a:cubicBezTo>
                  <a:cubicBezTo>
                    <a:pt x="23563" y="9954"/>
                    <a:pt x="23468" y="9978"/>
                    <a:pt x="23468" y="10085"/>
                  </a:cubicBezTo>
                  <a:cubicBezTo>
                    <a:pt x="23468" y="10228"/>
                    <a:pt x="23587" y="10252"/>
                    <a:pt x="23694" y="10276"/>
                  </a:cubicBezTo>
                  <a:cubicBezTo>
                    <a:pt x="23790" y="10311"/>
                    <a:pt x="23897" y="10347"/>
                    <a:pt x="23956" y="10442"/>
                  </a:cubicBezTo>
                  <a:cubicBezTo>
                    <a:pt x="24040" y="10573"/>
                    <a:pt x="23956" y="10776"/>
                    <a:pt x="23801" y="10823"/>
                  </a:cubicBezTo>
                  <a:cubicBezTo>
                    <a:pt x="23706" y="10847"/>
                    <a:pt x="23611" y="10835"/>
                    <a:pt x="23516" y="10859"/>
                  </a:cubicBezTo>
                  <a:cubicBezTo>
                    <a:pt x="23444" y="10871"/>
                    <a:pt x="23385" y="10930"/>
                    <a:pt x="23373" y="11014"/>
                  </a:cubicBezTo>
                  <a:cubicBezTo>
                    <a:pt x="23373" y="11109"/>
                    <a:pt x="23432" y="11157"/>
                    <a:pt x="23516" y="11180"/>
                  </a:cubicBezTo>
                  <a:cubicBezTo>
                    <a:pt x="23647" y="11240"/>
                    <a:pt x="23861" y="11180"/>
                    <a:pt x="23837" y="11419"/>
                  </a:cubicBezTo>
                  <a:cubicBezTo>
                    <a:pt x="23813" y="11621"/>
                    <a:pt x="23801" y="11800"/>
                    <a:pt x="23540" y="11883"/>
                  </a:cubicBezTo>
                  <a:cubicBezTo>
                    <a:pt x="23266" y="11978"/>
                    <a:pt x="23266" y="12192"/>
                    <a:pt x="23528" y="12300"/>
                  </a:cubicBezTo>
                  <a:cubicBezTo>
                    <a:pt x="23742" y="12395"/>
                    <a:pt x="23801" y="12514"/>
                    <a:pt x="23813" y="12728"/>
                  </a:cubicBezTo>
                  <a:cubicBezTo>
                    <a:pt x="23813" y="12931"/>
                    <a:pt x="23706" y="13014"/>
                    <a:pt x="23551" y="13121"/>
                  </a:cubicBezTo>
                  <a:cubicBezTo>
                    <a:pt x="23337" y="13264"/>
                    <a:pt x="23337" y="13347"/>
                    <a:pt x="23540" y="13454"/>
                  </a:cubicBezTo>
                  <a:cubicBezTo>
                    <a:pt x="23766" y="13562"/>
                    <a:pt x="23921" y="13681"/>
                    <a:pt x="23909" y="13978"/>
                  </a:cubicBezTo>
                  <a:cubicBezTo>
                    <a:pt x="23897" y="14288"/>
                    <a:pt x="23635" y="14252"/>
                    <a:pt x="23468" y="14347"/>
                  </a:cubicBezTo>
                  <a:cubicBezTo>
                    <a:pt x="23492" y="14514"/>
                    <a:pt x="23635" y="14514"/>
                    <a:pt x="23706" y="14574"/>
                  </a:cubicBezTo>
                  <a:cubicBezTo>
                    <a:pt x="23992" y="14776"/>
                    <a:pt x="23968" y="15050"/>
                    <a:pt x="23670" y="15229"/>
                  </a:cubicBezTo>
                  <a:cubicBezTo>
                    <a:pt x="23397" y="15383"/>
                    <a:pt x="23397" y="15443"/>
                    <a:pt x="23611" y="15598"/>
                  </a:cubicBezTo>
                  <a:cubicBezTo>
                    <a:pt x="24028" y="15895"/>
                    <a:pt x="24016" y="16086"/>
                    <a:pt x="23563" y="16336"/>
                  </a:cubicBezTo>
                  <a:cubicBezTo>
                    <a:pt x="23528" y="16348"/>
                    <a:pt x="23480" y="16372"/>
                    <a:pt x="23432" y="16407"/>
                  </a:cubicBezTo>
                  <a:cubicBezTo>
                    <a:pt x="23968" y="16729"/>
                    <a:pt x="23921" y="17288"/>
                    <a:pt x="23456" y="17455"/>
                  </a:cubicBezTo>
                  <a:cubicBezTo>
                    <a:pt x="23504" y="17729"/>
                    <a:pt x="23921" y="17669"/>
                    <a:pt x="23909" y="18026"/>
                  </a:cubicBezTo>
                  <a:cubicBezTo>
                    <a:pt x="23909" y="18372"/>
                    <a:pt x="23623" y="18396"/>
                    <a:pt x="23468" y="18550"/>
                  </a:cubicBezTo>
                  <a:cubicBezTo>
                    <a:pt x="23480" y="18705"/>
                    <a:pt x="23623" y="18717"/>
                    <a:pt x="23694" y="18800"/>
                  </a:cubicBezTo>
                  <a:cubicBezTo>
                    <a:pt x="23861" y="19003"/>
                    <a:pt x="23849" y="19229"/>
                    <a:pt x="23647" y="19408"/>
                  </a:cubicBezTo>
                  <a:cubicBezTo>
                    <a:pt x="23385" y="19658"/>
                    <a:pt x="23385" y="19658"/>
                    <a:pt x="23635" y="19860"/>
                  </a:cubicBezTo>
                  <a:cubicBezTo>
                    <a:pt x="23837" y="20027"/>
                    <a:pt x="23873" y="20229"/>
                    <a:pt x="23694" y="20408"/>
                  </a:cubicBezTo>
                  <a:cubicBezTo>
                    <a:pt x="23611" y="20503"/>
                    <a:pt x="23504" y="20562"/>
                    <a:pt x="23361" y="20670"/>
                  </a:cubicBezTo>
                  <a:cubicBezTo>
                    <a:pt x="23575" y="20753"/>
                    <a:pt x="23742" y="20848"/>
                    <a:pt x="23706" y="21098"/>
                  </a:cubicBezTo>
                  <a:cubicBezTo>
                    <a:pt x="23694" y="21289"/>
                    <a:pt x="23754" y="21503"/>
                    <a:pt x="23540" y="21634"/>
                  </a:cubicBezTo>
                  <a:cubicBezTo>
                    <a:pt x="23444" y="21694"/>
                    <a:pt x="23468" y="21765"/>
                    <a:pt x="23540" y="21860"/>
                  </a:cubicBezTo>
                  <a:cubicBezTo>
                    <a:pt x="23790" y="22182"/>
                    <a:pt x="23778" y="22337"/>
                    <a:pt x="23528" y="22658"/>
                  </a:cubicBezTo>
                  <a:cubicBezTo>
                    <a:pt x="23444" y="22765"/>
                    <a:pt x="23420" y="22848"/>
                    <a:pt x="23528" y="22968"/>
                  </a:cubicBezTo>
                  <a:cubicBezTo>
                    <a:pt x="23790" y="23277"/>
                    <a:pt x="23790" y="23372"/>
                    <a:pt x="23540" y="23670"/>
                  </a:cubicBezTo>
                  <a:cubicBezTo>
                    <a:pt x="23409" y="23825"/>
                    <a:pt x="23480" y="23908"/>
                    <a:pt x="23587" y="24015"/>
                  </a:cubicBezTo>
                  <a:cubicBezTo>
                    <a:pt x="23885" y="24313"/>
                    <a:pt x="23885" y="24396"/>
                    <a:pt x="23575" y="24670"/>
                  </a:cubicBezTo>
                  <a:cubicBezTo>
                    <a:pt x="23468" y="24765"/>
                    <a:pt x="23420" y="24837"/>
                    <a:pt x="23528" y="24980"/>
                  </a:cubicBezTo>
                  <a:cubicBezTo>
                    <a:pt x="23778" y="25301"/>
                    <a:pt x="23790" y="25480"/>
                    <a:pt x="23551" y="25777"/>
                  </a:cubicBezTo>
                  <a:cubicBezTo>
                    <a:pt x="23420" y="25956"/>
                    <a:pt x="23420" y="26051"/>
                    <a:pt x="23587" y="26206"/>
                  </a:cubicBezTo>
                  <a:cubicBezTo>
                    <a:pt x="23801" y="26408"/>
                    <a:pt x="23754" y="26682"/>
                    <a:pt x="23540" y="26885"/>
                  </a:cubicBezTo>
                  <a:cubicBezTo>
                    <a:pt x="23504" y="26909"/>
                    <a:pt x="23456" y="26932"/>
                    <a:pt x="23420" y="26956"/>
                  </a:cubicBezTo>
                  <a:cubicBezTo>
                    <a:pt x="23016" y="27361"/>
                    <a:pt x="22849" y="27373"/>
                    <a:pt x="22373" y="27039"/>
                  </a:cubicBezTo>
                  <a:cubicBezTo>
                    <a:pt x="22361" y="27028"/>
                    <a:pt x="22349" y="27028"/>
                    <a:pt x="22289" y="27016"/>
                  </a:cubicBezTo>
                  <a:cubicBezTo>
                    <a:pt x="22206" y="27242"/>
                    <a:pt x="22051" y="27409"/>
                    <a:pt x="21754" y="27373"/>
                  </a:cubicBezTo>
                  <a:cubicBezTo>
                    <a:pt x="21599" y="27349"/>
                    <a:pt x="21468" y="27313"/>
                    <a:pt x="21361" y="27170"/>
                  </a:cubicBezTo>
                  <a:cubicBezTo>
                    <a:pt x="21111" y="26825"/>
                    <a:pt x="21063" y="26825"/>
                    <a:pt x="20753" y="27099"/>
                  </a:cubicBezTo>
                  <a:cubicBezTo>
                    <a:pt x="20361" y="27444"/>
                    <a:pt x="20241" y="27444"/>
                    <a:pt x="19849" y="27016"/>
                  </a:cubicBezTo>
                  <a:cubicBezTo>
                    <a:pt x="19730" y="26897"/>
                    <a:pt x="19658" y="26909"/>
                    <a:pt x="19527" y="27004"/>
                  </a:cubicBezTo>
                  <a:cubicBezTo>
                    <a:pt x="19075" y="27361"/>
                    <a:pt x="19003" y="27361"/>
                    <a:pt x="18527" y="27075"/>
                  </a:cubicBezTo>
                  <a:cubicBezTo>
                    <a:pt x="18408" y="26992"/>
                    <a:pt x="18313" y="27004"/>
                    <a:pt x="18241" y="27099"/>
                  </a:cubicBezTo>
                  <a:cubicBezTo>
                    <a:pt x="18098" y="27266"/>
                    <a:pt x="17920" y="27278"/>
                    <a:pt x="17729" y="27266"/>
                  </a:cubicBezTo>
                  <a:cubicBezTo>
                    <a:pt x="17563" y="27266"/>
                    <a:pt x="17432" y="27242"/>
                    <a:pt x="17360" y="27051"/>
                  </a:cubicBezTo>
                  <a:cubicBezTo>
                    <a:pt x="17277" y="26825"/>
                    <a:pt x="17158" y="26885"/>
                    <a:pt x="17027" y="27028"/>
                  </a:cubicBezTo>
                  <a:cubicBezTo>
                    <a:pt x="16741" y="27325"/>
                    <a:pt x="16467" y="27373"/>
                    <a:pt x="16146" y="27123"/>
                  </a:cubicBezTo>
                  <a:cubicBezTo>
                    <a:pt x="15967" y="26968"/>
                    <a:pt x="15848" y="26992"/>
                    <a:pt x="15669" y="27135"/>
                  </a:cubicBezTo>
                  <a:cubicBezTo>
                    <a:pt x="15348" y="27385"/>
                    <a:pt x="15038" y="27373"/>
                    <a:pt x="14717" y="27111"/>
                  </a:cubicBezTo>
                  <a:cubicBezTo>
                    <a:pt x="14610" y="27028"/>
                    <a:pt x="14538" y="26992"/>
                    <a:pt x="14443" y="27123"/>
                  </a:cubicBezTo>
                  <a:cubicBezTo>
                    <a:pt x="14419" y="27159"/>
                    <a:pt x="14396" y="27194"/>
                    <a:pt x="14360" y="27218"/>
                  </a:cubicBezTo>
                  <a:cubicBezTo>
                    <a:pt x="14074" y="27432"/>
                    <a:pt x="13753" y="27397"/>
                    <a:pt x="13503" y="27123"/>
                  </a:cubicBezTo>
                  <a:cubicBezTo>
                    <a:pt x="13407" y="27016"/>
                    <a:pt x="13336" y="26992"/>
                    <a:pt x="13205" y="27099"/>
                  </a:cubicBezTo>
                  <a:cubicBezTo>
                    <a:pt x="12907" y="27337"/>
                    <a:pt x="12621" y="27337"/>
                    <a:pt x="12348" y="27123"/>
                  </a:cubicBezTo>
                  <a:cubicBezTo>
                    <a:pt x="12086" y="26920"/>
                    <a:pt x="11943" y="26932"/>
                    <a:pt x="11717" y="27159"/>
                  </a:cubicBezTo>
                  <a:cubicBezTo>
                    <a:pt x="11431" y="27444"/>
                    <a:pt x="11133" y="27456"/>
                    <a:pt x="10883" y="27159"/>
                  </a:cubicBezTo>
                  <a:cubicBezTo>
                    <a:pt x="10740" y="26992"/>
                    <a:pt x="10645" y="26956"/>
                    <a:pt x="10466" y="27099"/>
                  </a:cubicBezTo>
                  <a:cubicBezTo>
                    <a:pt x="10216" y="27337"/>
                    <a:pt x="9943" y="27337"/>
                    <a:pt x="9681" y="27099"/>
                  </a:cubicBezTo>
                  <a:cubicBezTo>
                    <a:pt x="9562" y="26992"/>
                    <a:pt x="9502" y="27028"/>
                    <a:pt x="9383" y="27135"/>
                  </a:cubicBezTo>
                  <a:cubicBezTo>
                    <a:pt x="9133" y="27349"/>
                    <a:pt x="8585" y="27325"/>
                    <a:pt x="8323" y="27099"/>
                  </a:cubicBezTo>
                  <a:cubicBezTo>
                    <a:pt x="8204" y="27004"/>
                    <a:pt x="8145" y="26980"/>
                    <a:pt x="8014" y="27087"/>
                  </a:cubicBezTo>
                  <a:cubicBezTo>
                    <a:pt x="7704" y="27361"/>
                    <a:pt x="7395" y="27349"/>
                    <a:pt x="7109" y="27051"/>
                  </a:cubicBezTo>
                  <a:cubicBezTo>
                    <a:pt x="6978" y="26920"/>
                    <a:pt x="6883" y="26897"/>
                    <a:pt x="6716" y="27028"/>
                  </a:cubicBezTo>
                  <a:cubicBezTo>
                    <a:pt x="6323" y="27361"/>
                    <a:pt x="6192" y="27361"/>
                    <a:pt x="5775" y="27016"/>
                  </a:cubicBezTo>
                  <a:cubicBezTo>
                    <a:pt x="5633" y="26897"/>
                    <a:pt x="5549" y="26897"/>
                    <a:pt x="5430" y="27039"/>
                  </a:cubicBezTo>
                  <a:cubicBezTo>
                    <a:pt x="5180" y="27325"/>
                    <a:pt x="4871" y="27361"/>
                    <a:pt x="4585" y="27135"/>
                  </a:cubicBezTo>
                  <a:cubicBezTo>
                    <a:pt x="4418" y="26992"/>
                    <a:pt x="4299" y="26956"/>
                    <a:pt x="4109" y="27111"/>
                  </a:cubicBezTo>
                  <a:cubicBezTo>
                    <a:pt x="3835" y="27337"/>
                    <a:pt x="3537" y="27337"/>
                    <a:pt x="3263" y="27123"/>
                  </a:cubicBezTo>
                  <a:cubicBezTo>
                    <a:pt x="3061" y="26968"/>
                    <a:pt x="2906" y="26944"/>
                    <a:pt x="2704" y="27147"/>
                  </a:cubicBezTo>
                  <a:cubicBezTo>
                    <a:pt x="2501" y="27349"/>
                    <a:pt x="2156" y="27337"/>
                    <a:pt x="1930" y="27123"/>
                  </a:cubicBezTo>
                  <a:cubicBezTo>
                    <a:pt x="1787" y="26980"/>
                    <a:pt x="1680" y="26980"/>
                    <a:pt x="1525" y="27087"/>
                  </a:cubicBezTo>
                  <a:cubicBezTo>
                    <a:pt x="1144" y="27361"/>
                    <a:pt x="1025" y="27337"/>
                    <a:pt x="644" y="27028"/>
                  </a:cubicBezTo>
                  <a:cubicBezTo>
                    <a:pt x="584" y="26980"/>
                    <a:pt x="513" y="26920"/>
                    <a:pt x="453" y="26909"/>
                  </a:cubicBezTo>
                  <a:cubicBezTo>
                    <a:pt x="156" y="26849"/>
                    <a:pt x="144" y="26611"/>
                    <a:pt x="120" y="26408"/>
                  </a:cubicBezTo>
                  <a:cubicBezTo>
                    <a:pt x="84" y="26182"/>
                    <a:pt x="263" y="26087"/>
                    <a:pt x="465" y="26039"/>
                  </a:cubicBezTo>
                  <a:cubicBezTo>
                    <a:pt x="537" y="26039"/>
                    <a:pt x="584" y="25992"/>
                    <a:pt x="608" y="259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6"/>
            <p:cNvSpPr/>
            <p:nvPr/>
          </p:nvSpPr>
          <p:spPr>
            <a:xfrm>
              <a:off x="814733" y="4031757"/>
              <a:ext cx="1293842" cy="1539760"/>
            </a:xfrm>
            <a:custGeom>
              <a:rect b="b" l="l" r="r" t="t"/>
              <a:pathLst>
                <a:path extrusionOk="0" h="22885" w="19230">
                  <a:moveTo>
                    <a:pt x="9502" y="22837"/>
                  </a:moveTo>
                  <a:cubicBezTo>
                    <a:pt x="6656" y="22837"/>
                    <a:pt x="3811" y="22837"/>
                    <a:pt x="965" y="22837"/>
                  </a:cubicBezTo>
                  <a:cubicBezTo>
                    <a:pt x="179" y="22837"/>
                    <a:pt x="191" y="22825"/>
                    <a:pt x="132" y="22051"/>
                  </a:cubicBezTo>
                  <a:cubicBezTo>
                    <a:pt x="60" y="21087"/>
                    <a:pt x="84" y="20122"/>
                    <a:pt x="60" y="19158"/>
                  </a:cubicBezTo>
                  <a:cubicBezTo>
                    <a:pt x="36" y="17896"/>
                    <a:pt x="13" y="16634"/>
                    <a:pt x="13" y="15384"/>
                  </a:cubicBezTo>
                  <a:cubicBezTo>
                    <a:pt x="1" y="13109"/>
                    <a:pt x="48" y="10835"/>
                    <a:pt x="179" y="8573"/>
                  </a:cubicBezTo>
                  <a:cubicBezTo>
                    <a:pt x="239" y="7502"/>
                    <a:pt x="239" y="6430"/>
                    <a:pt x="274" y="5358"/>
                  </a:cubicBezTo>
                  <a:cubicBezTo>
                    <a:pt x="310" y="3739"/>
                    <a:pt x="382" y="2120"/>
                    <a:pt x="429" y="513"/>
                  </a:cubicBezTo>
                  <a:cubicBezTo>
                    <a:pt x="441" y="263"/>
                    <a:pt x="536" y="144"/>
                    <a:pt x="786" y="120"/>
                  </a:cubicBezTo>
                  <a:cubicBezTo>
                    <a:pt x="1406" y="72"/>
                    <a:pt x="2025" y="60"/>
                    <a:pt x="2644" y="84"/>
                  </a:cubicBezTo>
                  <a:cubicBezTo>
                    <a:pt x="4454" y="120"/>
                    <a:pt x="6251" y="48"/>
                    <a:pt x="8061" y="13"/>
                  </a:cubicBezTo>
                  <a:cubicBezTo>
                    <a:pt x="8656" y="1"/>
                    <a:pt x="9240" y="36"/>
                    <a:pt x="9835" y="48"/>
                  </a:cubicBezTo>
                  <a:cubicBezTo>
                    <a:pt x="12645" y="120"/>
                    <a:pt x="15467" y="84"/>
                    <a:pt x="18277" y="84"/>
                  </a:cubicBezTo>
                  <a:cubicBezTo>
                    <a:pt x="18443" y="84"/>
                    <a:pt x="18622" y="84"/>
                    <a:pt x="18789" y="108"/>
                  </a:cubicBezTo>
                  <a:cubicBezTo>
                    <a:pt x="19051" y="155"/>
                    <a:pt x="19182" y="298"/>
                    <a:pt x="19182" y="548"/>
                  </a:cubicBezTo>
                  <a:cubicBezTo>
                    <a:pt x="19170" y="1013"/>
                    <a:pt x="19229" y="1477"/>
                    <a:pt x="19134" y="1941"/>
                  </a:cubicBezTo>
                  <a:cubicBezTo>
                    <a:pt x="19098" y="2120"/>
                    <a:pt x="19098" y="2311"/>
                    <a:pt x="19098" y="2501"/>
                  </a:cubicBezTo>
                  <a:cubicBezTo>
                    <a:pt x="19098" y="3882"/>
                    <a:pt x="19134" y="5263"/>
                    <a:pt x="19110" y="6656"/>
                  </a:cubicBezTo>
                  <a:cubicBezTo>
                    <a:pt x="19074" y="8490"/>
                    <a:pt x="19015" y="10323"/>
                    <a:pt x="18955" y="12157"/>
                  </a:cubicBezTo>
                  <a:cubicBezTo>
                    <a:pt x="18943" y="12419"/>
                    <a:pt x="18943" y="12681"/>
                    <a:pt x="18943" y="12943"/>
                  </a:cubicBezTo>
                  <a:cubicBezTo>
                    <a:pt x="18943" y="13729"/>
                    <a:pt x="18860" y="14502"/>
                    <a:pt x="18848" y="15276"/>
                  </a:cubicBezTo>
                  <a:cubicBezTo>
                    <a:pt x="18848" y="16527"/>
                    <a:pt x="18884" y="17789"/>
                    <a:pt x="18920" y="19051"/>
                  </a:cubicBezTo>
                  <a:cubicBezTo>
                    <a:pt x="18955" y="20206"/>
                    <a:pt x="18812" y="21349"/>
                    <a:pt x="18824" y="22503"/>
                  </a:cubicBezTo>
                  <a:cubicBezTo>
                    <a:pt x="18824" y="22813"/>
                    <a:pt x="18789" y="22825"/>
                    <a:pt x="18467" y="22849"/>
                  </a:cubicBezTo>
                  <a:cubicBezTo>
                    <a:pt x="18205" y="22873"/>
                    <a:pt x="17931" y="22873"/>
                    <a:pt x="17669" y="22884"/>
                  </a:cubicBezTo>
                  <a:cubicBezTo>
                    <a:pt x="14943" y="22884"/>
                    <a:pt x="12228" y="22884"/>
                    <a:pt x="9502" y="2288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6"/>
            <p:cNvSpPr/>
            <p:nvPr/>
          </p:nvSpPr>
          <p:spPr>
            <a:xfrm>
              <a:off x="833976" y="4048578"/>
              <a:ext cx="1238536" cy="1503697"/>
            </a:xfrm>
            <a:custGeom>
              <a:rect b="b" l="l" r="r" t="t"/>
              <a:pathLst>
                <a:path extrusionOk="0" h="22349" w="18408">
                  <a:moveTo>
                    <a:pt x="3918" y="14503"/>
                  </a:moveTo>
                  <a:cubicBezTo>
                    <a:pt x="3858" y="14229"/>
                    <a:pt x="3894" y="13979"/>
                    <a:pt x="4037" y="13741"/>
                  </a:cubicBezTo>
                  <a:cubicBezTo>
                    <a:pt x="4120" y="13598"/>
                    <a:pt x="4168" y="13419"/>
                    <a:pt x="4156" y="13252"/>
                  </a:cubicBezTo>
                  <a:cubicBezTo>
                    <a:pt x="4144" y="13014"/>
                    <a:pt x="4179" y="12800"/>
                    <a:pt x="4299" y="12586"/>
                  </a:cubicBezTo>
                  <a:cubicBezTo>
                    <a:pt x="4429" y="12347"/>
                    <a:pt x="4406" y="12074"/>
                    <a:pt x="4215" y="11836"/>
                  </a:cubicBezTo>
                  <a:cubicBezTo>
                    <a:pt x="4084" y="11681"/>
                    <a:pt x="4001" y="11514"/>
                    <a:pt x="3953" y="11312"/>
                  </a:cubicBezTo>
                  <a:cubicBezTo>
                    <a:pt x="3906" y="11074"/>
                    <a:pt x="3787" y="10883"/>
                    <a:pt x="3584" y="10740"/>
                  </a:cubicBezTo>
                  <a:cubicBezTo>
                    <a:pt x="3239" y="10490"/>
                    <a:pt x="3215" y="10038"/>
                    <a:pt x="3501" y="9716"/>
                  </a:cubicBezTo>
                  <a:cubicBezTo>
                    <a:pt x="3644" y="9550"/>
                    <a:pt x="3822" y="9419"/>
                    <a:pt x="3918" y="9216"/>
                  </a:cubicBezTo>
                  <a:cubicBezTo>
                    <a:pt x="4156" y="8680"/>
                    <a:pt x="4108" y="8311"/>
                    <a:pt x="3703" y="7895"/>
                  </a:cubicBezTo>
                  <a:cubicBezTo>
                    <a:pt x="3644" y="7847"/>
                    <a:pt x="3584" y="7799"/>
                    <a:pt x="3501" y="7716"/>
                  </a:cubicBezTo>
                  <a:cubicBezTo>
                    <a:pt x="3667" y="7549"/>
                    <a:pt x="3822" y="7406"/>
                    <a:pt x="3953" y="7252"/>
                  </a:cubicBezTo>
                  <a:cubicBezTo>
                    <a:pt x="4394" y="6740"/>
                    <a:pt x="4596" y="6192"/>
                    <a:pt x="4334" y="5525"/>
                  </a:cubicBezTo>
                  <a:cubicBezTo>
                    <a:pt x="4215" y="5228"/>
                    <a:pt x="3989" y="5025"/>
                    <a:pt x="3751" y="4811"/>
                  </a:cubicBezTo>
                  <a:cubicBezTo>
                    <a:pt x="3822" y="4632"/>
                    <a:pt x="4001" y="4597"/>
                    <a:pt x="4144" y="4501"/>
                  </a:cubicBezTo>
                  <a:cubicBezTo>
                    <a:pt x="4632" y="4156"/>
                    <a:pt x="5049" y="3751"/>
                    <a:pt x="5215" y="3144"/>
                  </a:cubicBezTo>
                  <a:cubicBezTo>
                    <a:pt x="5382" y="2525"/>
                    <a:pt x="5120" y="2013"/>
                    <a:pt x="4787" y="1537"/>
                  </a:cubicBezTo>
                  <a:cubicBezTo>
                    <a:pt x="4680" y="1370"/>
                    <a:pt x="4489" y="1382"/>
                    <a:pt x="4322" y="1429"/>
                  </a:cubicBezTo>
                  <a:cubicBezTo>
                    <a:pt x="4144" y="1477"/>
                    <a:pt x="4084" y="1620"/>
                    <a:pt x="4084" y="1787"/>
                  </a:cubicBezTo>
                  <a:cubicBezTo>
                    <a:pt x="4072" y="2001"/>
                    <a:pt x="4120" y="2180"/>
                    <a:pt x="4215" y="2370"/>
                  </a:cubicBezTo>
                  <a:cubicBezTo>
                    <a:pt x="4477" y="2870"/>
                    <a:pt x="4429" y="3049"/>
                    <a:pt x="4001" y="3406"/>
                  </a:cubicBezTo>
                  <a:cubicBezTo>
                    <a:pt x="3870" y="3513"/>
                    <a:pt x="3775" y="3668"/>
                    <a:pt x="3548" y="3704"/>
                  </a:cubicBezTo>
                  <a:cubicBezTo>
                    <a:pt x="3501" y="3275"/>
                    <a:pt x="3489" y="2858"/>
                    <a:pt x="3656" y="2442"/>
                  </a:cubicBezTo>
                  <a:cubicBezTo>
                    <a:pt x="3834" y="2001"/>
                    <a:pt x="3798" y="1560"/>
                    <a:pt x="3644" y="1120"/>
                  </a:cubicBezTo>
                  <a:cubicBezTo>
                    <a:pt x="3596" y="1001"/>
                    <a:pt x="3548" y="894"/>
                    <a:pt x="3453" y="810"/>
                  </a:cubicBezTo>
                  <a:cubicBezTo>
                    <a:pt x="3227" y="620"/>
                    <a:pt x="3013" y="644"/>
                    <a:pt x="2846" y="870"/>
                  </a:cubicBezTo>
                  <a:cubicBezTo>
                    <a:pt x="2715" y="1072"/>
                    <a:pt x="2608" y="1287"/>
                    <a:pt x="2608" y="1525"/>
                  </a:cubicBezTo>
                  <a:cubicBezTo>
                    <a:pt x="2608" y="1918"/>
                    <a:pt x="2536" y="2322"/>
                    <a:pt x="2644" y="2727"/>
                  </a:cubicBezTo>
                  <a:cubicBezTo>
                    <a:pt x="2751" y="3132"/>
                    <a:pt x="2548" y="3537"/>
                    <a:pt x="2572" y="4013"/>
                  </a:cubicBezTo>
                  <a:cubicBezTo>
                    <a:pt x="2215" y="3823"/>
                    <a:pt x="1917" y="3656"/>
                    <a:pt x="1691" y="3394"/>
                  </a:cubicBezTo>
                  <a:cubicBezTo>
                    <a:pt x="1477" y="3144"/>
                    <a:pt x="1465" y="2823"/>
                    <a:pt x="1465" y="2513"/>
                  </a:cubicBezTo>
                  <a:cubicBezTo>
                    <a:pt x="1465" y="2370"/>
                    <a:pt x="1608" y="2287"/>
                    <a:pt x="1751" y="2239"/>
                  </a:cubicBezTo>
                  <a:cubicBezTo>
                    <a:pt x="2001" y="2144"/>
                    <a:pt x="2191" y="2013"/>
                    <a:pt x="2120" y="1691"/>
                  </a:cubicBezTo>
                  <a:cubicBezTo>
                    <a:pt x="2120" y="1656"/>
                    <a:pt x="2143" y="1596"/>
                    <a:pt x="2167" y="1560"/>
                  </a:cubicBezTo>
                  <a:cubicBezTo>
                    <a:pt x="2286" y="1382"/>
                    <a:pt x="2298" y="1203"/>
                    <a:pt x="2108" y="1072"/>
                  </a:cubicBezTo>
                  <a:cubicBezTo>
                    <a:pt x="1917" y="953"/>
                    <a:pt x="1715" y="894"/>
                    <a:pt x="1489" y="1025"/>
                  </a:cubicBezTo>
                  <a:cubicBezTo>
                    <a:pt x="1346" y="1096"/>
                    <a:pt x="1262" y="1227"/>
                    <a:pt x="1179" y="1358"/>
                  </a:cubicBezTo>
                  <a:cubicBezTo>
                    <a:pt x="786" y="1965"/>
                    <a:pt x="619" y="2632"/>
                    <a:pt x="631" y="3346"/>
                  </a:cubicBezTo>
                  <a:cubicBezTo>
                    <a:pt x="631" y="3692"/>
                    <a:pt x="750" y="3977"/>
                    <a:pt x="1036" y="4192"/>
                  </a:cubicBezTo>
                  <a:cubicBezTo>
                    <a:pt x="1310" y="4406"/>
                    <a:pt x="1548" y="4644"/>
                    <a:pt x="1822" y="4847"/>
                  </a:cubicBezTo>
                  <a:cubicBezTo>
                    <a:pt x="2024" y="4989"/>
                    <a:pt x="2001" y="5097"/>
                    <a:pt x="1882" y="5263"/>
                  </a:cubicBezTo>
                  <a:cubicBezTo>
                    <a:pt x="1715" y="5466"/>
                    <a:pt x="1596" y="5704"/>
                    <a:pt x="1524" y="5966"/>
                  </a:cubicBezTo>
                  <a:cubicBezTo>
                    <a:pt x="1441" y="6263"/>
                    <a:pt x="1489" y="6513"/>
                    <a:pt x="1667" y="6752"/>
                  </a:cubicBezTo>
                  <a:cubicBezTo>
                    <a:pt x="1691" y="6799"/>
                    <a:pt x="1715" y="6835"/>
                    <a:pt x="1739" y="6871"/>
                  </a:cubicBezTo>
                  <a:cubicBezTo>
                    <a:pt x="1882" y="7061"/>
                    <a:pt x="2084" y="7228"/>
                    <a:pt x="2143" y="7442"/>
                  </a:cubicBezTo>
                  <a:cubicBezTo>
                    <a:pt x="2215" y="7668"/>
                    <a:pt x="1941" y="7823"/>
                    <a:pt x="1870" y="8037"/>
                  </a:cubicBezTo>
                  <a:cubicBezTo>
                    <a:pt x="1715" y="8466"/>
                    <a:pt x="1715" y="8847"/>
                    <a:pt x="2001" y="9228"/>
                  </a:cubicBezTo>
                  <a:cubicBezTo>
                    <a:pt x="2251" y="9561"/>
                    <a:pt x="2465" y="9919"/>
                    <a:pt x="2679" y="10264"/>
                  </a:cubicBezTo>
                  <a:cubicBezTo>
                    <a:pt x="2620" y="10407"/>
                    <a:pt x="2489" y="10371"/>
                    <a:pt x="2394" y="10407"/>
                  </a:cubicBezTo>
                  <a:cubicBezTo>
                    <a:pt x="1858" y="10609"/>
                    <a:pt x="1465" y="10954"/>
                    <a:pt x="1274" y="11514"/>
                  </a:cubicBezTo>
                  <a:cubicBezTo>
                    <a:pt x="1024" y="12264"/>
                    <a:pt x="798" y="13026"/>
                    <a:pt x="715" y="13812"/>
                  </a:cubicBezTo>
                  <a:cubicBezTo>
                    <a:pt x="691" y="14014"/>
                    <a:pt x="643" y="14217"/>
                    <a:pt x="560" y="14395"/>
                  </a:cubicBezTo>
                  <a:cubicBezTo>
                    <a:pt x="215" y="15098"/>
                    <a:pt x="238" y="15848"/>
                    <a:pt x="322" y="16586"/>
                  </a:cubicBezTo>
                  <a:cubicBezTo>
                    <a:pt x="358" y="16896"/>
                    <a:pt x="453" y="16991"/>
                    <a:pt x="774" y="17003"/>
                  </a:cubicBezTo>
                  <a:cubicBezTo>
                    <a:pt x="1322" y="17003"/>
                    <a:pt x="1858" y="17062"/>
                    <a:pt x="2405" y="17015"/>
                  </a:cubicBezTo>
                  <a:cubicBezTo>
                    <a:pt x="3084" y="16967"/>
                    <a:pt x="3763" y="17158"/>
                    <a:pt x="4441" y="17122"/>
                  </a:cubicBezTo>
                  <a:cubicBezTo>
                    <a:pt x="4656" y="17110"/>
                    <a:pt x="4703" y="17253"/>
                    <a:pt x="4703" y="17431"/>
                  </a:cubicBezTo>
                  <a:cubicBezTo>
                    <a:pt x="4691" y="17824"/>
                    <a:pt x="4691" y="18205"/>
                    <a:pt x="4703" y="18598"/>
                  </a:cubicBezTo>
                  <a:cubicBezTo>
                    <a:pt x="4715" y="19098"/>
                    <a:pt x="4775" y="19146"/>
                    <a:pt x="5287" y="19146"/>
                  </a:cubicBezTo>
                  <a:cubicBezTo>
                    <a:pt x="6465" y="19146"/>
                    <a:pt x="7644" y="19158"/>
                    <a:pt x="8835" y="19146"/>
                  </a:cubicBezTo>
                  <a:cubicBezTo>
                    <a:pt x="9275" y="19134"/>
                    <a:pt x="9728" y="19063"/>
                    <a:pt x="10180" y="19074"/>
                  </a:cubicBezTo>
                  <a:cubicBezTo>
                    <a:pt x="11204" y="19098"/>
                    <a:pt x="12228" y="19170"/>
                    <a:pt x="13252" y="19205"/>
                  </a:cubicBezTo>
                  <a:cubicBezTo>
                    <a:pt x="13812" y="19229"/>
                    <a:pt x="14371" y="19229"/>
                    <a:pt x="14931" y="19205"/>
                  </a:cubicBezTo>
                  <a:cubicBezTo>
                    <a:pt x="15752" y="19158"/>
                    <a:pt x="16574" y="19158"/>
                    <a:pt x="17395" y="19146"/>
                  </a:cubicBezTo>
                  <a:cubicBezTo>
                    <a:pt x="17705" y="19146"/>
                    <a:pt x="18015" y="19146"/>
                    <a:pt x="18336" y="19146"/>
                  </a:cubicBezTo>
                  <a:cubicBezTo>
                    <a:pt x="18407" y="19289"/>
                    <a:pt x="18372" y="19444"/>
                    <a:pt x="18360" y="19598"/>
                  </a:cubicBezTo>
                  <a:cubicBezTo>
                    <a:pt x="18360" y="20384"/>
                    <a:pt x="18348" y="21182"/>
                    <a:pt x="18336" y="21968"/>
                  </a:cubicBezTo>
                  <a:cubicBezTo>
                    <a:pt x="18324" y="22301"/>
                    <a:pt x="18324" y="22301"/>
                    <a:pt x="17991" y="22325"/>
                  </a:cubicBezTo>
                  <a:cubicBezTo>
                    <a:pt x="17729" y="22337"/>
                    <a:pt x="17467" y="22337"/>
                    <a:pt x="17205" y="22337"/>
                  </a:cubicBezTo>
                  <a:cubicBezTo>
                    <a:pt x="13312" y="22349"/>
                    <a:pt x="9430" y="22349"/>
                    <a:pt x="5537" y="22349"/>
                  </a:cubicBezTo>
                  <a:cubicBezTo>
                    <a:pt x="3858" y="22349"/>
                    <a:pt x="2179" y="22325"/>
                    <a:pt x="500" y="22313"/>
                  </a:cubicBezTo>
                  <a:cubicBezTo>
                    <a:pt x="143" y="22313"/>
                    <a:pt x="143" y="22313"/>
                    <a:pt x="131" y="21956"/>
                  </a:cubicBezTo>
                  <a:cubicBezTo>
                    <a:pt x="0" y="18336"/>
                    <a:pt x="36" y="14705"/>
                    <a:pt x="72" y="11085"/>
                  </a:cubicBezTo>
                  <a:cubicBezTo>
                    <a:pt x="96" y="9383"/>
                    <a:pt x="238" y="7680"/>
                    <a:pt x="310" y="5966"/>
                  </a:cubicBezTo>
                  <a:cubicBezTo>
                    <a:pt x="346" y="5097"/>
                    <a:pt x="322" y="4227"/>
                    <a:pt x="346" y="3358"/>
                  </a:cubicBezTo>
                  <a:cubicBezTo>
                    <a:pt x="381" y="2394"/>
                    <a:pt x="429" y="1429"/>
                    <a:pt x="417" y="465"/>
                  </a:cubicBezTo>
                  <a:cubicBezTo>
                    <a:pt x="417" y="108"/>
                    <a:pt x="429" y="120"/>
                    <a:pt x="774" y="96"/>
                  </a:cubicBezTo>
                  <a:cubicBezTo>
                    <a:pt x="1822" y="48"/>
                    <a:pt x="2858" y="132"/>
                    <a:pt x="3906" y="96"/>
                  </a:cubicBezTo>
                  <a:cubicBezTo>
                    <a:pt x="5561" y="36"/>
                    <a:pt x="7227" y="1"/>
                    <a:pt x="8894" y="25"/>
                  </a:cubicBezTo>
                  <a:cubicBezTo>
                    <a:pt x="8990" y="25"/>
                    <a:pt x="9073" y="25"/>
                    <a:pt x="9168" y="25"/>
                  </a:cubicBezTo>
                  <a:cubicBezTo>
                    <a:pt x="9311" y="25"/>
                    <a:pt x="9406" y="72"/>
                    <a:pt x="9418" y="239"/>
                  </a:cubicBezTo>
                  <a:cubicBezTo>
                    <a:pt x="9418" y="334"/>
                    <a:pt x="9442" y="417"/>
                    <a:pt x="9454" y="513"/>
                  </a:cubicBezTo>
                  <a:cubicBezTo>
                    <a:pt x="9549" y="1096"/>
                    <a:pt x="9537" y="1096"/>
                    <a:pt x="8942" y="1120"/>
                  </a:cubicBezTo>
                  <a:cubicBezTo>
                    <a:pt x="8751" y="1132"/>
                    <a:pt x="8573" y="1144"/>
                    <a:pt x="8394" y="1227"/>
                  </a:cubicBezTo>
                  <a:cubicBezTo>
                    <a:pt x="7299" y="1691"/>
                    <a:pt x="6501" y="2453"/>
                    <a:pt x="6239" y="3668"/>
                  </a:cubicBezTo>
                  <a:cubicBezTo>
                    <a:pt x="6180" y="3942"/>
                    <a:pt x="6180" y="4216"/>
                    <a:pt x="6263" y="4489"/>
                  </a:cubicBezTo>
                  <a:cubicBezTo>
                    <a:pt x="6334" y="4692"/>
                    <a:pt x="6251" y="4751"/>
                    <a:pt x="6073" y="4763"/>
                  </a:cubicBezTo>
                  <a:cubicBezTo>
                    <a:pt x="5811" y="4775"/>
                    <a:pt x="5549" y="4763"/>
                    <a:pt x="5287" y="4858"/>
                  </a:cubicBezTo>
                  <a:cubicBezTo>
                    <a:pt x="5215" y="4882"/>
                    <a:pt x="5144" y="4894"/>
                    <a:pt x="5072" y="4918"/>
                  </a:cubicBezTo>
                  <a:cubicBezTo>
                    <a:pt x="4894" y="5001"/>
                    <a:pt x="4703" y="5097"/>
                    <a:pt x="4680" y="5287"/>
                  </a:cubicBezTo>
                  <a:cubicBezTo>
                    <a:pt x="4644" y="5501"/>
                    <a:pt x="4882" y="5537"/>
                    <a:pt x="5025" y="5609"/>
                  </a:cubicBezTo>
                  <a:cubicBezTo>
                    <a:pt x="5287" y="5763"/>
                    <a:pt x="5572" y="5918"/>
                    <a:pt x="5858" y="6037"/>
                  </a:cubicBezTo>
                  <a:cubicBezTo>
                    <a:pt x="6061" y="6121"/>
                    <a:pt x="6132" y="6251"/>
                    <a:pt x="6120" y="6466"/>
                  </a:cubicBezTo>
                  <a:cubicBezTo>
                    <a:pt x="6084" y="7002"/>
                    <a:pt x="6096" y="7549"/>
                    <a:pt x="5823" y="8049"/>
                  </a:cubicBezTo>
                  <a:cubicBezTo>
                    <a:pt x="5727" y="8204"/>
                    <a:pt x="5692" y="8395"/>
                    <a:pt x="5632" y="8573"/>
                  </a:cubicBezTo>
                  <a:cubicBezTo>
                    <a:pt x="5489" y="8978"/>
                    <a:pt x="5596" y="9192"/>
                    <a:pt x="6073" y="9311"/>
                  </a:cubicBezTo>
                  <a:cubicBezTo>
                    <a:pt x="6323" y="9383"/>
                    <a:pt x="6418" y="9454"/>
                    <a:pt x="6406" y="9704"/>
                  </a:cubicBezTo>
                  <a:cubicBezTo>
                    <a:pt x="6394" y="9823"/>
                    <a:pt x="6454" y="9942"/>
                    <a:pt x="6537" y="10050"/>
                  </a:cubicBezTo>
                  <a:cubicBezTo>
                    <a:pt x="6775" y="10359"/>
                    <a:pt x="6894" y="10716"/>
                    <a:pt x="6894" y="11109"/>
                  </a:cubicBezTo>
                  <a:cubicBezTo>
                    <a:pt x="6906" y="11526"/>
                    <a:pt x="7001" y="11633"/>
                    <a:pt x="7418" y="11681"/>
                  </a:cubicBezTo>
                  <a:cubicBezTo>
                    <a:pt x="7573" y="11693"/>
                    <a:pt x="7728" y="11728"/>
                    <a:pt x="7882" y="11693"/>
                  </a:cubicBezTo>
                  <a:cubicBezTo>
                    <a:pt x="8251" y="11621"/>
                    <a:pt x="8537" y="11824"/>
                    <a:pt x="8859" y="11919"/>
                  </a:cubicBezTo>
                  <a:cubicBezTo>
                    <a:pt x="8966" y="11955"/>
                    <a:pt x="9001" y="12026"/>
                    <a:pt x="8978" y="12133"/>
                  </a:cubicBezTo>
                  <a:cubicBezTo>
                    <a:pt x="8906" y="12407"/>
                    <a:pt x="8859" y="12681"/>
                    <a:pt x="8799" y="12955"/>
                  </a:cubicBezTo>
                  <a:cubicBezTo>
                    <a:pt x="8787" y="13038"/>
                    <a:pt x="8763" y="13121"/>
                    <a:pt x="8680" y="13145"/>
                  </a:cubicBezTo>
                  <a:cubicBezTo>
                    <a:pt x="8204" y="13348"/>
                    <a:pt x="7799" y="13729"/>
                    <a:pt x="7204" y="13633"/>
                  </a:cubicBezTo>
                  <a:cubicBezTo>
                    <a:pt x="6977" y="13598"/>
                    <a:pt x="6739" y="13621"/>
                    <a:pt x="6513" y="13633"/>
                  </a:cubicBezTo>
                  <a:cubicBezTo>
                    <a:pt x="6346" y="13645"/>
                    <a:pt x="6156" y="13681"/>
                    <a:pt x="6037" y="13812"/>
                  </a:cubicBezTo>
                  <a:cubicBezTo>
                    <a:pt x="5811" y="14062"/>
                    <a:pt x="5537" y="14098"/>
                    <a:pt x="5227" y="14098"/>
                  </a:cubicBezTo>
                  <a:cubicBezTo>
                    <a:pt x="4834" y="14098"/>
                    <a:pt x="4477" y="14229"/>
                    <a:pt x="4144" y="14443"/>
                  </a:cubicBezTo>
                  <a:cubicBezTo>
                    <a:pt x="4072" y="14491"/>
                    <a:pt x="4013" y="14526"/>
                    <a:pt x="3918" y="14503"/>
                  </a:cubicBezTo>
                  <a:close/>
                </a:path>
              </a:pathLst>
            </a:custGeom>
            <a:solidFill>
              <a:srgbClr val="C46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6"/>
            <p:cNvSpPr/>
            <p:nvPr/>
          </p:nvSpPr>
          <p:spPr>
            <a:xfrm>
              <a:off x="1720771" y="4053422"/>
              <a:ext cx="370188" cy="980575"/>
            </a:xfrm>
            <a:custGeom>
              <a:rect b="b" l="l" r="r" t="t"/>
              <a:pathLst>
                <a:path extrusionOk="0" h="14574" w="5502">
                  <a:moveTo>
                    <a:pt x="5156" y="14573"/>
                  </a:moveTo>
                  <a:cubicBezTo>
                    <a:pt x="4906" y="14538"/>
                    <a:pt x="4739" y="14442"/>
                    <a:pt x="4584" y="14347"/>
                  </a:cubicBezTo>
                  <a:cubicBezTo>
                    <a:pt x="4168" y="14073"/>
                    <a:pt x="3739" y="13847"/>
                    <a:pt x="3263" y="13669"/>
                  </a:cubicBezTo>
                  <a:cubicBezTo>
                    <a:pt x="2941" y="13549"/>
                    <a:pt x="2632" y="13430"/>
                    <a:pt x="2382" y="13180"/>
                  </a:cubicBezTo>
                  <a:cubicBezTo>
                    <a:pt x="2251" y="13037"/>
                    <a:pt x="2037" y="13026"/>
                    <a:pt x="1858" y="13002"/>
                  </a:cubicBezTo>
                  <a:cubicBezTo>
                    <a:pt x="1358" y="12930"/>
                    <a:pt x="1108" y="12621"/>
                    <a:pt x="1013" y="12145"/>
                  </a:cubicBezTo>
                  <a:cubicBezTo>
                    <a:pt x="1179" y="12073"/>
                    <a:pt x="1334" y="12109"/>
                    <a:pt x="1477" y="12097"/>
                  </a:cubicBezTo>
                  <a:cubicBezTo>
                    <a:pt x="1941" y="12085"/>
                    <a:pt x="2168" y="11823"/>
                    <a:pt x="2132" y="11371"/>
                  </a:cubicBezTo>
                  <a:cubicBezTo>
                    <a:pt x="2120" y="11287"/>
                    <a:pt x="2096" y="11192"/>
                    <a:pt x="2156" y="11144"/>
                  </a:cubicBezTo>
                  <a:cubicBezTo>
                    <a:pt x="2441" y="10930"/>
                    <a:pt x="2382" y="10632"/>
                    <a:pt x="2370" y="10335"/>
                  </a:cubicBezTo>
                  <a:cubicBezTo>
                    <a:pt x="2370" y="10156"/>
                    <a:pt x="2429" y="10061"/>
                    <a:pt x="2620" y="10001"/>
                  </a:cubicBezTo>
                  <a:cubicBezTo>
                    <a:pt x="2906" y="9918"/>
                    <a:pt x="2930" y="9739"/>
                    <a:pt x="2703" y="9537"/>
                  </a:cubicBezTo>
                  <a:cubicBezTo>
                    <a:pt x="2429" y="9287"/>
                    <a:pt x="2239" y="8942"/>
                    <a:pt x="1846" y="8823"/>
                  </a:cubicBezTo>
                  <a:cubicBezTo>
                    <a:pt x="1739" y="8799"/>
                    <a:pt x="1715" y="8704"/>
                    <a:pt x="1715" y="8608"/>
                  </a:cubicBezTo>
                  <a:cubicBezTo>
                    <a:pt x="1715" y="8465"/>
                    <a:pt x="1715" y="8323"/>
                    <a:pt x="1787" y="8192"/>
                  </a:cubicBezTo>
                  <a:cubicBezTo>
                    <a:pt x="2096" y="7549"/>
                    <a:pt x="2132" y="6858"/>
                    <a:pt x="2215" y="6168"/>
                  </a:cubicBezTo>
                  <a:cubicBezTo>
                    <a:pt x="2310" y="5417"/>
                    <a:pt x="2215" y="4715"/>
                    <a:pt x="2025" y="4013"/>
                  </a:cubicBezTo>
                  <a:cubicBezTo>
                    <a:pt x="1846" y="3346"/>
                    <a:pt x="1465" y="2810"/>
                    <a:pt x="929" y="2393"/>
                  </a:cubicBezTo>
                  <a:cubicBezTo>
                    <a:pt x="810" y="2298"/>
                    <a:pt x="786" y="2203"/>
                    <a:pt x="774" y="2072"/>
                  </a:cubicBezTo>
                  <a:cubicBezTo>
                    <a:pt x="739" y="1691"/>
                    <a:pt x="679" y="1298"/>
                    <a:pt x="346" y="1036"/>
                  </a:cubicBezTo>
                  <a:cubicBezTo>
                    <a:pt x="286" y="988"/>
                    <a:pt x="251" y="905"/>
                    <a:pt x="251" y="834"/>
                  </a:cubicBezTo>
                  <a:cubicBezTo>
                    <a:pt x="227" y="560"/>
                    <a:pt x="132" y="322"/>
                    <a:pt x="1" y="84"/>
                  </a:cubicBezTo>
                  <a:cubicBezTo>
                    <a:pt x="167" y="0"/>
                    <a:pt x="322" y="36"/>
                    <a:pt x="477" y="36"/>
                  </a:cubicBezTo>
                  <a:cubicBezTo>
                    <a:pt x="1798" y="36"/>
                    <a:pt x="3120" y="36"/>
                    <a:pt x="4442" y="36"/>
                  </a:cubicBezTo>
                  <a:lnTo>
                    <a:pt x="4584" y="36"/>
                  </a:lnTo>
                  <a:cubicBezTo>
                    <a:pt x="5454" y="48"/>
                    <a:pt x="5501" y="48"/>
                    <a:pt x="5442" y="893"/>
                  </a:cubicBezTo>
                  <a:cubicBezTo>
                    <a:pt x="5346" y="2108"/>
                    <a:pt x="5335" y="3322"/>
                    <a:pt x="5358" y="4525"/>
                  </a:cubicBezTo>
                  <a:cubicBezTo>
                    <a:pt x="5406" y="6787"/>
                    <a:pt x="5287" y="9037"/>
                    <a:pt x="5239" y="11287"/>
                  </a:cubicBezTo>
                  <a:cubicBezTo>
                    <a:pt x="5227" y="12371"/>
                    <a:pt x="5204" y="13454"/>
                    <a:pt x="5156" y="14573"/>
                  </a:cubicBezTo>
                  <a:close/>
                </a:path>
              </a:pathLst>
            </a:custGeom>
            <a:solidFill>
              <a:srgbClr val="C46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6"/>
            <p:cNvSpPr/>
            <p:nvPr/>
          </p:nvSpPr>
          <p:spPr>
            <a:xfrm>
              <a:off x="1224892" y="4466744"/>
              <a:ext cx="585694" cy="590471"/>
            </a:xfrm>
            <a:custGeom>
              <a:rect b="b" l="l" r="r" t="t"/>
              <a:pathLst>
                <a:path extrusionOk="0" h="8776" w="8705">
                  <a:moveTo>
                    <a:pt x="2858" y="7252"/>
                  </a:moveTo>
                  <a:cubicBezTo>
                    <a:pt x="2965" y="7406"/>
                    <a:pt x="2906" y="7549"/>
                    <a:pt x="2930" y="7680"/>
                  </a:cubicBezTo>
                  <a:cubicBezTo>
                    <a:pt x="2953" y="7764"/>
                    <a:pt x="3001" y="7835"/>
                    <a:pt x="3084" y="7835"/>
                  </a:cubicBezTo>
                  <a:cubicBezTo>
                    <a:pt x="3168" y="7823"/>
                    <a:pt x="3215" y="7764"/>
                    <a:pt x="3227" y="7668"/>
                  </a:cubicBezTo>
                  <a:cubicBezTo>
                    <a:pt x="3251" y="7478"/>
                    <a:pt x="3287" y="7275"/>
                    <a:pt x="3299" y="7073"/>
                  </a:cubicBezTo>
                  <a:cubicBezTo>
                    <a:pt x="3334" y="6621"/>
                    <a:pt x="3370" y="6168"/>
                    <a:pt x="3537" y="5751"/>
                  </a:cubicBezTo>
                  <a:cubicBezTo>
                    <a:pt x="3620" y="5549"/>
                    <a:pt x="3513" y="5478"/>
                    <a:pt x="3358" y="5478"/>
                  </a:cubicBezTo>
                  <a:cubicBezTo>
                    <a:pt x="3096" y="5466"/>
                    <a:pt x="2870" y="5382"/>
                    <a:pt x="2644" y="5263"/>
                  </a:cubicBezTo>
                  <a:cubicBezTo>
                    <a:pt x="2465" y="5168"/>
                    <a:pt x="2287" y="5216"/>
                    <a:pt x="2096" y="5204"/>
                  </a:cubicBezTo>
                  <a:cubicBezTo>
                    <a:pt x="1965" y="5204"/>
                    <a:pt x="1822" y="5192"/>
                    <a:pt x="1679" y="5192"/>
                  </a:cubicBezTo>
                  <a:cubicBezTo>
                    <a:pt x="1441" y="5192"/>
                    <a:pt x="1346" y="5073"/>
                    <a:pt x="1358" y="4835"/>
                  </a:cubicBezTo>
                  <a:cubicBezTo>
                    <a:pt x="1370" y="4668"/>
                    <a:pt x="1358" y="4501"/>
                    <a:pt x="1275" y="4335"/>
                  </a:cubicBezTo>
                  <a:cubicBezTo>
                    <a:pt x="1132" y="4037"/>
                    <a:pt x="1144" y="4037"/>
                    <a:pt x="1465" y="3894"/>
                  </a:cubicBezTo>
                  <a:cubicBezTo>
                    <a:pt x="1489" y="3894"/>
                    <a:pt x="1525" y="3870"/>
                    <a:pt x="1548" y="3858"/>
                  </a:cubicBezTo>
                  <a:cubicBezTo>
                    <a:pt x="1560" y="3846"/>
                    <a:pt x="1560" y="3835"/>
                    <a:pt x="1584" y="3799"/>
                  </a:cubicBezTo>
                  <a:cubicBezTo>
                    <a:pt x="1513" y="3632"/>
                    <a:pt x="1346" y="3704"/>
                    <a:pt x="1227" y="3704"/>
                  </a:cubicBezTo>
                  <a:cubicBezTo>
                    <a:pt x="1013" y="3692"/>
                    <a:pt x="894" y="3632"/>
                    <a:pt x="870" y="3382"/>
                  </a:cubicBezTo>
                  <a:cubicBezTo>
                    <a:pt x="822" y="2942"/>
                    <a:pt x="810" y="2942"/>
                    <a:pt x="394" y="2858"/>
                  </a:cubicBezTo>
                  <a:cubicBezTo>
                    <a:pt x="60" y="2787"/>
                    <a:pt x="1" y="2692"/>
                    <a:pt x="96" y="2370"/>
                  </a:cubicBezTo>
                  <a:cubicBezTo>
                    <a:pt x="120" y="2275"/>
                    <a:pt x="132" y="2180"/>
                    <a:pt x="179" y="2108"/>
                  </a:cubicBezTo>
                  <a:cubicBezTo>
                    <a:pt x="501" y="1596"/>
                    <a:pt x="536" y="1025"/>
                    <a:pt x="524" y="441"/>
                  </a:cubicBezTo>
                  <a:cubicBezTo>
                    <a:pt x="513" y="1"/>
                    <a:pt x="524" y="13"/>
                    <a:pt x="977" y="96"/>
                  </a:cubicBezTo>
                  <a:cubicBezTo>
                    <a:pt x="1322" y="156"/>
                    <a:pt x="1679" y="179"/>
                    <a:pt x="2025" y="251"/>
                  </a:cubicBezTo>
                  <a:cubicBezTo>
                    <a:pt x="2739" y="406"/>
                    <a:pt x="3334" y="739"/>
                    <a:pt x="3870" y="1203"/>
                  </a:cubicBezTo>
                  <a:cubicBezTo>
                    <a:pt x="4001" y="1310"/>
                    <a:pt x="4037" y="1394"/>
                    <a:pt x="3953" y="1549"/>
                  </a:cubicBezTo>
                  <a:cubicBezTo>
                    <a:pt x="3751" y="1941"/>
                    <a:pt x="3846" y="2311"/>
                    <a:pt x="4049" y="2656"/>
                  </a:cubicBezTo>
                  <a:cubicBezTo>
                    <a:pt x="4358" y="3168"/>
                    <a:pt x="4334" y="3346"/>
                    <a:pt x="3906" y="3727"/>
                  </a:cubicBezTo>
                  <a:cubicBezTo>
                    <a:pt x="3501" y="4085"/>
                    <a:pt x="3382" y="4823"/>
                    <a:pt x="3656" y="5406"/>
                  </a:cubicBezTo>
                  <a:cubicBezTo>
                    <a:pt x="3906" y="5954"/>
                    <a:pt x="4180" y="6085"/>
                    <a:pt x="4763" y="5906"/>
                  </a:cubicBezTo>
                  <a:cubicBezTo>
                    <a:pt x="4918" y="5859"/>
                    <a:pt x="5049" y="5894"/>
                    <a:pt x="5156" y="5954"/>
                  </a:cubicBezTo>
                  <a:cubicBezTo>
                    <a:pt x="5513" y="6168"/>
                    <a:pt x="5870" y="6240"/>
                    <a:pt x="6275" y="6121"/>
                  </a:cubicBezTo>
                  <a:cubicBezTo>
                    <a:pt x="6454" y="6073"/>
                    <a:pt x="6632" y="6073"/>
                    <a:pt x="6811" y="6168"/>
                  </a:cubicBezTo>
                  <a:cubicBezTo>
                    <a:pt x="7109" y="6335"/>
                    <a:pt x="7359" y="6252"/>
                    <a:pt x="7561" y="6002"/>
                  </a:cubicBezTo>
                  <a:cubicBezTo>
                    <a:pt x="7597" y="5954"/>
                    <a:pt x="7644" y="5906"/>
                    <a:pt x="7680" y="5859"/>
                  </a:cubicBezTo>
                  <a:cubicBezTo>
                    <a:pt x="7752" y="5763"/>
                    <a:pt x="7847" y="5716"/>
                    <a:pt x="7966" y="5763"/>
                  </a:cubicBezTo>
                  <a:cubicBezTo>
                    <a:pt x="8097" y="5799"/>
                    <a:pt x="8037" y="5906"/>
                    <a:pt x="8061" y="5990"/>
                  </a:cubicBezTo>
                  <a:cubicBezTo>
                    <a:pt x="8144" y="6347"/>
                    <a:pt x="8252" y="6680"/>
                    <a:pt x="8561" y="6918"/>
                  </a:cubicBezTo>
                  <a:cubicBezTo>
                    <a:pt x="8704" y="7025"/>
                    <a:pt x="8680" y="7133"/>
                    <a:pt x="8585" y="7264"/>
                  </a:cubicBezTo>
                  <a:cubicBezTo>
                    <a:pt x="8490" y="7406"/>
                    <a:pt x="8383" y="7502"/>
                    <a:pt x="8240" y="7573"/>
                  </a:cubicBezTo>
                  <a:cubicBezTo>
                    <a:pt x="8061" y="7645"/>
                    <a:pt x="7894" y="7740"/>
                    <a:pt x="7716" y="7776"/>
                  </a:cubicBezTo>
                  <a:cubicBezTo>
                    <a:pt x="6668" y="8049"/>
                    <a:pt x="5656" y="8478"/>
                    <a:pt x="4585" y="8680"/>
                  </a:cubicBezTo>
                  <a:cubicBezTo>
                    <a:pt x="4180" y="8764"/>
                    <a:pt x="3763" y="8776"/>
                    <a:pt x="3346" y="8669"/>
                  </a:cubicBezTo>
                  <a:cubicBezTo>
                    <a:pt x="2953" y="8573"/>
                    <a:pt x="2572" y="8442"/>
                    <a:pt x="2156" y="8407"/>
                  </a:cubicBezTo>
                  <a:cubicBezTo>
                    <a:pt x="2084" y="8407"/>
                    <a:pt x="2013" y="8383"/>
                    <a:pt x="1941" y="8347"/>
                  </a:cubicBezTo>
                  <a:cubicBezTo>
                    <a:pt x="1632" y="8228"/>
                    <a:pt x="1608" y="8085"/>
                    <a:pt x="1858" y="7895"/>
                  </a:cubicBezTo>
                  <a:cubicBezTo>
                    <a:pt x="2179" y="7668"/>
                    <a:pt x="2477" y="7383"/>
                    <a:pt x="2858" y="725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6"/>
            <p:cNvSpPr/>
            <p:nvPr/>
          </p:nvSpPr>
          <p:spPr>
            <a:xfrm>
              <a:off x="1480435" y="4941025"/>
              <a:ext cx="565644" cy="383779"/>
            </a:xfrm>
            <a:custGeom>
              <a:rect b="b" l="l" r="r" t="t"/>
              <a:pathLst>
                <a:path extrusionOk="0" h="5704" w="8407">
                  <a:moveTo>
                    <a:pt x="1" y="5513"/>
                  </a:moveTo>
                  <a:cubicBezTo>
                    <a:pt x="132" y="5072"/>
                    <a:pt x="417" y="4810"/>
                    <a:pt x="667" y="4525"/>
                  </a:cubicBezTo>
                  <a:cubicBezTo>
                    <a:pt x="1287" y="3834"/>
                    <a:pt x="1941" y="3155"/>
                    <a:pt x="2584" y="2489"/>
                  </a:cubicBezTo>
                  <a:cubicBezTo>
                    <a:pt x="2870" y="2179"/>
                    <a:pt x="3168" y="1881"/>
                    <a:pt x="3454" y="1584"/>
                  </a:cubicBezTo>
                  <a:cubicBezTo>
                    <a:pt x="3751" y="1274"/>
                    <a:pt x="4061" y="988"/>
                    <a:pt x="4466" y="846"/>
                  </a:cubicBezTo>
                  <a:cubicBezTo>
                    <a:pt x="4716" y="750"/>
                    <a:pt x="4906" y="584"/>
                    <a:pt x="5073" y="357"/>
                  </a:cubicBezTo>
                  <a:cubicBezTo>
                    <a:pt x="5287" y="60"/>
                    <a:pt x="5501" y="0"/>
                    <a:pt x="5763" y="238"/>
                  </a:cubicBezTo>
                  <a:cubicBezTo>
                    <a:pt x="6156" y="607"/>
                    <a:pt x="6668" y="703"/>
                    <a:pt x="7109" y="941"/>
                  </a:cubicBezTo>
                  <a:cubicBezTo>
                    <a:pt x="7549" y="1167"/>
                    <a:pt x="7978" y="1417"/>
                    <a:pt x="8395" y="1655"/>
                  </a:cubicBezTo>
                  <a:cubicBezTo>
                    <a:pt x="8407" y="1798"/>
                    <a:pt x="8287" y="1810"/>
                    <a:pt x="8216" y="1846"/>
                  </a:cubicBezTo>
                  <a:cubicBezTo>
                    <a:pt x="6811" y="2620"/>
                    <a:pt x="5418" y="3394"/>
                    <a:pt x="4049" y="4227"/>
                  </a:cubicBezTo>
                  <a:cubicBezTo>
                    <a:pt x="3644" y="4489"/>
                    <a:pt x="3251" y="4787"/>
                    <a:pt x="2942" y="5144"/>
                  </a:cubicBezTo>
                  <a:cubicBezTo>
                    <a:pt x="2453" y="5703"/>
                    <a:pt x="1870" y="5608"/>
                    <a:pt x="1275" y="5501"/>
                  </a:cubicBezTo>
                  <a:cubicBezTo>
                    <a:pt x="1132" y="5477"/>
                    <a:pt x="1108" y="5382"/>
                    <a:pt x="1108" y="5263"/>
                  </a:cubicBezTo>
                  <a:cubicBezTo>
                    <a:pt x="1084" y="4929"/>
                    <a:pt x="1418" y="4501"/>
                    <a:pt x="1751" y="4453"/>
                  </a:cubicBezTo>
                  <a:cubicBezTo>
                    <a:pt x="1787" y="4441"/>
                    <a:pt x="1846" y="4465"/>
                    <a:pt x="1870" y="4489"/>
                  </a:cubicBezTo>
                  <a:cubicBezTo>
                    <a:pt x="1882" y="4525"/>
                    <a:pt x="1882" y="4584"/>
                    <a:pt x="1858" y="4620"/>
                  </a:cubicBezTo>
                  <a:cubicBezTo>
                    <a:pt x="1775" y="4775"/>
                    <a:pt x="1608" y="4834"/>
                    <a:pt x="1477" y="4929"/>
                  </a:cubicBezTo>
                  <a:cubicBezTo>
                    <a:pt x="1489" y="5084"/>
                    <a:pt x="1596" y="5060"/>
                    <a:pt x="1691" y="5060"/>
                  </a:cubicBezTo>
                  <a:cubicBezTo>
                    <a:pt x="1727" y="5049"/>
                    <a:pt x="1775" y="5025"/>
                    <a:pt x="1810" y="5001"/>
                  </a:cubicBezTo>
                  <a:cubicBezTo>
                    <a:pt x="2072" y="4834"/>
                    <a:pt x="2203" y="4525"/>
                    <a:pt x="2084" y="4334"/>
                  </a:cubicBezTo>
                  <a:cubicBezTo>
                    <a:pt x="1965" y="4144"/>
                    <a:pt x="1644" y="4144"/>
                    <a:pt x="1382" y="4358"/>
                  </a:cubicBezTo>
                  <a:cubicBezTo>
                    <a:pt x="1108" y="4572"/>
                    <a:pt x="870" y="4834"/>
                    <a:pt x="906" y="5215"/>
                  </a:cubicBezTo>
                  <a:cubicBezTo>
                    <a:pt x="917" y="5477"/>
                    <a:pt x="787" y="5525"/>
                    <a:pt x="560" y="5513"/>
                  </a:cubicBezTo>
                  <a:cubicBezTo>
                    <a:pt x="394" y="5501"/>
                    <a:pt x="227" y="5513"/>
                    <a:pt x="1" y="551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6"/>
            <p:cNvSpPr/>
            <p:nvPr/>
          </p:nvSpPr>
          <p:spPr>
            <a:xfrm>
              <a:off x="1235321" y="5026744"/>
              <a:ext cx="468690" cy="290862"/>
            </a:xfrm>
            <a:custGeom>
              <a:rect b="b" l="l" r="r" t="t"/>
              <a:pathLst>
                <a:path extrusionOk="0" h="4323" w="6966">
                  <a:moveTo>
                    <a:pt x="6966" y="60"/>
                  </a:moveTo>
                  <a:cubicBezTo>
                    <a:pt x="6739" y="298"/>
                    <a:pt x="6501" y="548"/>
                    <a:pt x="6263" y="774"/>
                  </a:cubicBezTo>
                  <a:cubicBezTo>
                    <a:pt x="5394" y="1608"/>
                    <a:pt x="4572" y="2465"/>
                    <a:pt x="3798" y="3370"/>
                  </a:cubicBezTo>
                  <a:cubicBezTo>
                    <a:pt x="3608" y="3584"/>
                    <a:pt x="3465" y="3822"/>
                    <a:pt x="3322" y="4060"/>
                  </a:cubicBezTo>
                  <a:cubicBezTo>
                    <a:pt x="3215" y="4239"/>
                    <a:pt x="3084" y="4322"/>
                    <a:pt x="2870" y="4310"/>
                  </a:cubicBezTo>
                  <a:cubicBezTo>
                    <a:pt x="2489" y="4298"/>
                    <a:pt x="2120" y="4310"/>
                    <a:pt x="1715" y="4310"/>
                  </a:cubicBezTo>
                  <a:cubicBezTo>
                    <a:pt x="1822" y="4108"/>
                    <a:pt x="2001" y="4191"/>
                    <a:pt x="2132" y="4144"/>
                  </a:cubicBezTo>
                  <a:cubicBezTo>
                    <a:pt x="2191" y="4108"/>
                    <a:pt x="2251" y="4072"/>
                    <a:pt x="2239" y="4013"/>
                  </a:cubicBezTo>
                  <a:cubicBezTo>
                    <a:pt x="2239" y="3941"/>
                    <a:pt x="2167" y="3882"/>
                    <a:pt x="2120" y="3905"/>
                  </a:cubicBezTo>
                  <a:cubicBezTo>
                    <a:pt x="1727" y="4048"/>
                    <a:pt x="1667" y="3727"/>
                    <a:pt x="1512" y="3513"/>
                  </a:cubicBezTo>
                  <a:cubicBezTo>
                    <a:pt x="1215" y="3096"/>
                    <a:pt x="834" y="2786"/>
                    <a:pt x="369" y="2584"/>
                  </a:cubicBezTo>
                  <a:cubicBezTo>
                    <a:pt x="239" y="2536"/>
                    <a:pt x="96" y="2512"/>
                    <a:pt x="0" y="2393"/>
                  </a:cubicBezTo>
                  <a:cubicBezTo>
                    <a:pt x="286" y="1750"/>
                    <a:pt x="441" y="1036"/>
                    <a:pt x="893" y="465"/>
                  </a:cubicBezTo>
                  <a:cubicBezTo>
                    <a:pt x="977" y="369"/>
                    <a:pt x="1048" y="274"/>
                    <a:pt x="1120" y="167"/>
                  </a:cubicBezTo>
                  <a:cubicBezTo>
                    <a:pt x="1215" y="60"/>
                    <a:pt x="1322" y="36"/>
                    <a:pt x="1429" y="155"/>
                  </a:cubicBezTo>
                  <a:cubicBezTo>
                    <a:pt x="1489" y="203"/>
                    <a:pt x="1548" y="274"/>
                    <a:pt x="1620" y="286"/>
                  </a:cubicBezTo>
                  <a:cubicBezTo>
                    <a:pt x="2655" y="488"/>
                    <a:pt x="3644" y="988"/>
                    <a:pt x="4751" y="631"/>
                  </a:cubicBezTo>
                  <a:cubicBezTo>
                    <a:pt x="5346" y="441"/>
                    <a:pt x="5954" y="334"/>
                    <a:pt x="6525" y="84"/>
                  </a:cubicBezTo>
                  <a:cubicBezTo>
                    <a:pt x="6656" y="36"/>
                    <a:pt x="6799" y="24"/>
                    <a:pt x="6930" y="0"/>
                  </a:cubicBezTo>
                  <a:cubicBezTo>
                    <a:pt x="6942" y="24"/>
                    <a:pt x="6954" y="36"/>
                    <a:pt x="6966" y="6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6"/>
            <p:cNvSpPr/>
            <p:nvPr/>
          </p:nvSpPr>
          <p:spPr>
            <a:xfrm>
              <a:off x="1541326" y="4229637"/>
              <a:ext cx="353368" cy="484703"/>
            </a:xfrm>
            <a:custGeom>
              <a:rect b="b" l="l" r="r" t="t"/>
              <a:pathLst>
                <a:path extrusionOk="0" h="7204" w="5252">
                  <a:moveTo>
                    <a:pt x="5251" y="7097"/>
                  </a:moveTo>
                  <a:cubicBezTo>
                    <a:pt x="4454" y="7204"/>
                    <a:pt x="3822" y="7013"/>
                    <a:pt x="3227" y="6716"/>
                  </a:cubicBezTo>
                  <a:cubicBezTo>
                    <a:pt x="3084" y="6644"/>
                    <a:pt x="2953" y="6549"/>
                    <a:pt x="2810" y="6513"/>
                  </a:cubicBezTo>
                  <a:cubicBezTo>
                    <a:pt x="2001" y="6323"/>
                    <a:pt x="1346" y="5835"/>
                    <a:pt x="644" y="5454"/>
                  </a:cubicBezTo>
                  <a:cubicBezTo>
                    <a:pt x="382" y="5323"/>
                    <a:pt x="155" y="5120"/>
                    <a:pt x="1" y="4834"/>
                  </a:cubicBezTo>
                  <a:cubicBezTo>
                    <a:pt x="239" y="4668"/>
                    <a:pt x="441" y="4477"/>
                    <a:pt x="644" y="4239"/>
                  </a:cubicBezTo>
                  <a:cubicBezTo>
                    <a:pt x="846" y="4477"/>
                    <a:pt x="1001" y="4727"/>
                    <a:pt x="1191" y="4942"/>
                  </a:cubicBezTo>
                  <a:cubicBezTo>
                    <a:pt x="1382" y="5144"/>
                    <a:pt x="1584" y="5335"/>
                    <a:pt x="1822" y="5477"/>
                  </a:cubicBezTo>
                  <a:cubicBezTo>
                    <a:pt x="2168" y="5692"/>
                    <a:pt x="2513" y="5894"/>
                    <a:pt x="2799" y="6180"/>
                  </a:cubicBezTo>
                  <a:cubicBezTo>
                    <a:pt x="2918" y="6299"/>
                    <a:pt x="3084" y="6370"/>
                    <a:pt x="3251" y="6430"/>
                  </a:cubicBezTo>
                  <a:cubicBezTo>
                    <a:pt x="3370" y="6489"/>
                    <a:pt x="3513" y="6501"/>
                    <a:pt x="3620" y="6394"/>
                  </a:cubicBezTo>
                  <a:cubicBezTo>
                    <a:pt x="2834" y="5870"/>
                    <a:pt x="2060" y="5370"/>
                    <a:pt x="1406" y="4715"/>
                  </a:cubicBezTo>
                  <a:cubicBezTo>
                    <a:pt x="1286" y="4596"/>
                    <a:pt x="1191" y="4453"/>
                    <a:pt x="1096" y="4322"/>
                  </a:cubicBezTo>
                  <a:cubicBezTo>
                    <a:pt x="1155" y="4180"/>
                    <a:pt x="1286" y="4215"/>
                    <a:pt x="1382" y="4192"/>
                  </a:cubicBezTo>
                  <a:cubicBezTo>
                    <a:pt x="1763" y="4084"/>
                    <a:pt x="2060" y="3882"/>
                    <a:pt x="2263" y="3549"/>
                  </a:cubicBezTo>
                  <a:cubicBezTo>
                    <a:pt x="2501" y="3144"/>
                    <a:pt x="2775" y="2775"/>
                    <a:pt x="3191" y="2537"/>
                  </a:cubicBezTo>
                  <a:cubicBezTo>
                    <a:pt x="3346" y="2441"/>
                    <a:pt x="3430" y="2298"/>
                    <a:pt x="3465" y="2120"/>
                  </a:cubicBezTo>
                  <a:cubicBezTo>
                    <a:pt x="3561" y="1596"/>
                    <a:pt x="3656" y="1072"/>
                    <a:pt x="3418" y="560"/>
                  </a:cubicBezTo>
                  <a:cubicBezTo>
                    <a:pt x="3334" y="393"/>
                    <a:pt x="3311" y="203"/>
                    <a:pt x="3370" y="24"/>
                  </a:cubicBezTo>
                  <a:cubicBezTo>
                    <a:pt x="3441" y="1"/>
                    <a:pt x="3513" y="12"/>
                    <a:pt x="3549" y="60"/>
                  </a:cubicBezTo>
                  <a:cubicBezTo>
                    <a:pt x="4037" y="632"/>
                    <a:pt x="4418" y="1239"/>
                    <a:pt x="4525" y="2025"/>
                  </a:cubicBezTo>
                  <a:cubicBezTo>
                    <a:pt x="4644" y="2918"/>
                    <a:pt x="4573" y="3787"/>
                    <a:pt x="4454" y="4668"/>
                  </a:cubicBezTo>
                  <a:cubicBezTo>
                    <a:pt x="4430" y="4894"/>
                    <a:pt x="4323" y="5108"/>
                    <a:pt x="4251" y="5335"/>
                  </a:cubicBezTo>
                  <a:cubicBezTo>
                    <a:pt x="4192" y="5525"/>
                    <a:pt x="4120" y="5704"/>
                    <a:pt x="4120" y="5918"/>
                  </a:cubicBezTo>
                  <a:cubicBezTo>
                    <a:pt x="4108" y="6180"/>
                    <a:pt x="4180" y="6382"/>
                    <a:pt x="4454" y="6454"/>
                  </a:cubicBezTo>
                  <a:cubicBezTo>
                    <a:pt x="4787" y="6537"/>
                    <a:pt x="4906" y="6870"/>
                    <a:pt x="5251" y="709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6"/>
            <p:cNvSpPr/>
            <p:nvPr/>
          </p:nvSpPr>
          <p:spPr>
            <a:xfrm>
              <a:off x="1482050" y="4565314"/>
              <a:ext cx="398178" cy="309298"/>
            </a:xfrm>
            <a:custGeom>
              <a:rect b="b" l="l" r="r" t="t"/>
              <a:pathLst>
                <a:path extrusionOk="0" h="4597" w="5918">
                  <a:moveTo>
                    <a:pt x="1501" y="1989"/>
                  </a:moveTo>
                  <a:cubicBezTo>
                    <a:pt x="1215" y="2131"/>
                    <a:pt x="1001" y="2298"/>
                    <a:pt x="941" y="2643"/>
                  </a:cubicBezTo>
                  <a:cubicBezTo>
                    <a:pt x="870" y="3048"/>
                    <a:pt x="882" y="3441"/>
                    <a:pt x="882" y="3846"/>
                  </a:cubicBezTo>
                  <a:cubicBezTo>
                    <a:pt x="870" y="3965"/>
                    <a:pt x="941" y="4120"/>
                    <a:pt x="786" y="4167"/>
                  </a:cubicBezTo>
                  <a:cubicBezTo>
                    <a:pt x="596" y="4227"/>
                    <a:pt x="405" y="4239"/>
                    <a:pt x="274" y="4060"/>
                  </a:cubicBezTo>
                  <a:cubicBezTo>
                    <a:pt x="143" y="3905"/>
                    <a:pt x="36" y="3739"/>
                    <a:pt x="24" y="3524"/>
                  </a:cubicBezTo>
                  <a:cubicBezTo>
                    <a:pt x="24" y="3346"/>
                    <a:pt x="36" y="3179"/>
                    <a:pt x="12" y="3013"/>
                  </a:cubicBezTo>
                  <a:cubicBezTo>
                    <a:pt x="1" y="2751"/>
                    <a:pt x="108" y="2572"/>
                    <a:pt x="310" y="2417"/>
                  </a:cubicBezTo>
                  <a:cubicBezTo>
                    <a:pt x="870" y="1977"/>
                    <a:pt x="905" y="1643"/>
                    <a:pt x="501" y="1024"/>
                  </a:cubicBezTo>
                  <a:cubicBezTo>
                    <a:pt x="286" y="691"/>
                    <a:pt x="227" y="346"/>
                    <a:pt x="489" y="12"/>
                  </a:cubicBezTo>
                  <a:cubicBezTo>
                    <a:pt x="524" y="12"/>
                    <a:pt x="548" y="0"/>
                    <a:pt x="548" y="12"/>
                  </a:cubicBezTo>
                  <a:cubicBezTo>
                    <a:pt x="1108" y="750"/>
                    <a:pt x="1941" y="1096"/>
                    <a:pt x="2715" y="1500"/>
                  </a:cubicBezTo>
                  <a:cubicBezTo>
                    <a:pt x="3418" y="1858"/>
                    <a:pt x="4180" y="2084"/>
                    <a:pt x="4918" y="2358"/>
                  </a:cubicBezTo>
                  <a:cubicBezTo>
                    <a:pt x="5013" y="2405"/>
                    <a:pt x="5132" y="2393"/>
                    <a:pt x="5239" y="2405"/>
                  </a:cubicBezTo>
                  <a:cubicBezTo>
                    <a:pt x="5704" y="2453"/>
                    <a:pt x="5918" y="2810"/>
                    <a:pt x="5680" y="3203"/>
                  </a:cubicBezTo>
                  <a:cubicBezTo>
                    <a:pt x="5537" y="3429"/>
                    <a:pt x="5465" y="3632"/>
                    <a:pt x="5454" y="3882"/>
                  </a:cubicBezTo>
                  <a:cubicBezTo>
                    <a:pt x="5454" y="4072"/>
                    <a:pt x="5287" y="4179"/>
                    <a:pt x="5096" y="4191"/>
                  </a:cubicBezTo>
                  <a:cubicBezTo>
                    <a:pt x="4870" y="4215"/>
                    <a:pt x="4644" y="4203"/>
                    <a:pt x="4418" y="4096"/>
                  </a:cubicBezTo>
                  <a:cubicBezTo>
                    <a:pt x="4049" y="3905"/>
                    <a:pt x="3918" y="3953"/>
                    <a:pt x="3620" y="4275"/>
                  </a:cubicBezTo>
                  <a:cubicBezTo>
                    <a:pt x="3453" y="4453"/>
                    <a:pt x="3299" y="4596"/>
                    <a:pt x="3025" y="4417"/>
                  </a:cubicBezTo>
                  <a:cubicBezTo>
                    <a:pt x="2810" y="4286"/>
                    <a:pt x="2548" y="4370"/>
                    <a:pt x="2298" y="4382"/>
                  </a:cubicBezTo>
                  <a:cubicBezTo>
                    <a:pt x="1917" y="4417"/>
                    <a:pt x="1548" y="4417"/>
                    <a:pt x="1298" y="4060"/>
                  </a:cubicBezTo>
                  <a:cubicBezTo>
                    <a:pt x="1263" y="4013"/>
                    <a:pt x="1191" y="3953"/>
                    <a:pt x="1191" y="3905"/>
                  </a:cubicBezTo>
                  <a:cubicBezTo>
                    <a:pt x="1203" y="3310"/>
                    <a:pt x="941" y="2655"/>
                    <a:pt x="1489" y="2155"/>
                  </a:cubicBezTo>
                  <a:cubicBezTo>
                    <a:pt x="1525" y="2120"/>
                    <a:pt x="1536" y="2084"/>
                    <a:pt x="1501" y="1989"/>
                  </a:cubicBezTo>
                  <a:close/>
                </a:path>
              </a:pathLst>
            </a:custGeom>
            <a:solidFill>
              <a:srgbClr val="E8B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6"/>
            <p:cNvSpPr/>
            <p:nvPr/>
          </p:nvSpPr>
          <p:spPr>
            <a:xfrm>
              <a:off x="1683092" y="5070814"/>
              <a:ext cx="388624" cy="249954"/>
            </a:xfrm>
            <a:custGeom>
              <a:rect b="b" l="l" r="r" t="t"/>
              <a:pathLst>
                <a:path extrusionOk="0" h="3715" w="5776">
                  <a:moveTo>
                    <a:pt x="1" y="3596"/>
                  </a:moveTo>
                  <a:cubicBezTo>
                    <a:pt x="334" y="3227"/>
                    <a:pt x="727" y="2893"/>
                    <a:pt x="1156" y="2619"/>
                  </a:cubicBezTo>
                  <a:cubicBezTo>
                    <a:pt x="2585" y="1750"/>
                    <a:pt x="4025" y="905"/>
                    <a:pt x="5478" y="48"/>
                  </a:cubicBezTo>
                  <a:cubicBezTo>
                    <a:pt x="5514" y="24"/>
                    <a:pt x="5561" y="24"/>
                    <a:pt x="5633" y="0"/>
                  </a:cubicBezTo>
                  <a:cubicBezTo>
                    <a:pt x="5692" y="488"/>
                    <a:pt x="5668" y="964"/>
                    <a:pt x="5716" y="1441"/>
                  </a:cubicBezTo>
                  <a:cubicBezTo>
                    <a:pt x="5776" y="2060"/>
                    <a:pt x="5728" y="2679"/>
                    <a:pt x="5752" y="3298"/>
                  </a:cubicBezTo>
                  <a:cubicBezTo>
                    <a:pt x="5752" y="3489"/>
                    <a:pt x="5680" y="3596"/>
                    <a:pt x="5502" y="3620"/>
                  </a:cubicBezTo>
                  <a:cubicBezTo>
                    <a:pt x="5406" y="3631"/>
                    <a:pt x="5311" y="3655"/>
                    <a:pt x="5216" y="3655"/>
                  </a:cubicBezTo>
                  <a:cubicBezTo>
                    <a:pt x="3537" y="3679"/>
                    <a:pt x="1858" y="3715"/>
                    <a:pt x="180" y="3667"/>
                  </a:cubicBezTo>
                  <a:cubicBezTo>
                    <a:pt x="132" y="3679"/>
                    <a:pt x="61" y="3691"/>
                    <a:pt x="1" y="359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6"/>
            <p:cNvSpPr/>
            <p:nvPr/>
          </p:nvSpPr>
          <p:spPr>
            <a:xfrm>
              <a:off x="868425" y="4755188"/>
              <a:ext cx="243563" cy="425427"/>
            </a:xfrm>
            <a:custGeom>
              <a:rect b="b" l="l" r="r" t="t"/>
              <a:pathLst>
                <a:path extrusionOk="0" h="6323" w="3620">
                  <a:moveTo>
                    <a:pt x="3179" y="1012"/>
                  </a:moveTo>
                  <a:cubicBezTo>
                    <a:pt x="2620" y="822"/>
                    <a:pt x="2167" y="964"/>
                    <a:pt x="1691" y="1191"/>
                  </a:cubicBezTo>
                  <a:cubicBezTo>
                    <a:pt x="1846" y="1334"/>
                    <a:pt x="1989" y="1298"/>
                    <a:pt x="2084" y="1262"/>
                  </a:cubicBezTo>
                  <a:cubicBezTo>
                    <a:pt x="2465" y="1119"/>
                    <a:pt x="2822" y="1238"/>
                    <a:pt x="3179" y="1298"/>
                  </a:cubicBezTo>
                  <a:cubicBezTo>
                    <a:pt x="3358" y="1322"/>
                    <a:pt x="3513" y="1417"/>
                    <a:pt x="3560" y="1607"/>
                  </a:cubicBezTo>
                  <a:cubicBezTo>
                    <a:pt x="3584" y="1726"/>
                    <a:pt x="3620" y="1881"/>
                    <a:pt x="3525" y="1965"/>
                  </a:cubicBezTo>
                  <a:cubicBezTo>
                    <a:pt x="3406" y="2072"/>
                    <a:pt x="3298" y="1929"/>
                    <a:pt x="3203" y="1857"/>
                  </a:cubicBezTo>
                  <a:cubicBezTo>
                    <a:pt x="2596" y="1417"/>
                    <a:pt x="1989" y="1488"/>
                    <a:pt x="1417" y="2072"/>
                  </a:cubicBezTo>
                  <a:cubicBezTo>
                    <a:pt x="1667" y="2143"/>
                    <a:pt x="1858" y="2036"/>
                    <a:pt x="2048" y="1965"/>
                  </a:cubicBezTo>
                  <a:cubicBezTo>
                    <a:pt x="2429" y="1786"/>
                    <a:pt x="2774" y="1965"/>
                    <a:pt x="3132" y="2060"/>
                  </a:cubicBezTo>
                  <a:cubicBezTo>
                    <a:pt x="3275" y="2096"/>
                    <a:pt x="3322" y="2262"/>
                    <a:pt x="3346" y="2393"/>
                  </a:cubicBezTo>
                  <a:cubicBezTo>
                    <a:pt x="3382" y="2619"/>
                    <a:pt x="3406" y="2858"/>
                    <a:pt x="3239" y="3119"/>
                  </a:cubicBezTo>
                  <a:cubicBezTo>
                    <a:pt x="2894" y="2667"/>
                    <a:pt x="2477" y="2393"/>
                    <a:pt x="1893" y="2488"/>
                  </a:cubicBezTo>
                  <a:cubicBezTo>
                    <a:pt x="1703" y="2512"/>
                    <a:pt x="1501" y="2560"/>
                    <a:pt x="1429" y="2798"/>
                  </a:cubicBezTo>
                  <a:cubicBezTo>
                    <a:pt x="1596" y="2941"/>
                    <a:pt x="1727" y="2786"/>
                    <a:pt x="1870" y="2762"/>
                  </a:cubicBezTo>
                  <a:cubicBezTo>
                    <a:pt x="2560" y="2643"/>
                    <a:pt x="3132" y="3358"/>
                    <a:pt x="3108" y="3858"/>
                  </a:cubicBezTo>
                  <a:cubicBezTo>
                    <a:pt x="3096" y="3977"/>
                    <a:pt x="3060" y="4072"/>
                    <a:pt x="2929" y="4084"/>
                  </a:cubicBezTo>
                  <a:cubicBezTo>
                    <a:pt x="2798" y="4096"/>
                    <a:pt x="2667" y="4084"/>
                    <a:pt x="2632" y="3929"/>
                  </a:cubicBezTo>
                  <a:cubicBezTo>
                    <a:pt x="2608" y="3858"/>
                    <a:pt x="2620" y="3774"/>
                    <a:pt x="2596" y="3703"/>
                  </a:cubicBezTo>
                  <a:cubicBezTo>
                    <a:pt x="2477" y="3358"/>
                    <a:pt x="1965" y="3119"/>
                    <a:pt x="1679" y="3298"/>
                  </a:cubicBezTo>
                  <a:cubicBezTo>
                    <a:pt x="1512" y="3405"/>
                    <a:pt x="1370" y="3548"/>
                    <a:pt x="1274" y="3739"/>
                  </a:cubicBezTo>
                  <a:cubicBezTo>
                    <a:pt x="1405" y="3822"/>
                    <a:pt x="1465" y="3715"/>
                    <a:pt x="1524" y="3667"/>
                  </a:cubicBezTo>
                  <a:cubicBezTo>
                    <a:pt x="1751" y="3429"/>
                    <a:pt x="1977" y="3548"/>
                    <a:pt x="2203" y="3655"/>
                  </a:cubicBezTo>
                  <a:cubicBezTo>
                    <a:pt x="2298" y="3691"/>
                    <a:pt x="2358" y="3762"/>
                    <a:pt x="2346" y="3870"/>
                  </a:cubicBezTo>
                  <a:cubicBezTo>
                    <a:pt x="2334" y="4024"/>
                    <a:pt x="2358" y="4191"/>
                    <a:pt x="2298" y="4322"/>
                  </a:cubicBezTo>
                  <a:cubicBezTo>
                    <a:pt x="2001" y="4989"/>
                    <a:pt x="1667" y="5620"/>
                    <a:pt x="846" y="5763"/>
                  </a:cubicBezTo>
                  <a:cubicBezTo>
                    <a:pt x="798" y="5763"/>
                    <a:pt x="750" y="5775"/>
                    <a:pt x="715" y="5786"/>
                  </a:cubicBezTo>
                  <a:cubicBezTo>
                    <a:pt x="655" y="5810"/>
                    <a:pt x="596" y="5834"/>
                    <a:pt x="608" y="5917"/>
                  </a:cubicBezTo>
                  <a:cubicBezTo>
                    <a:pt x="619" y="5989"/>
                    <a:pt x="679" y="6013"/>
                    <a:pt x="750" y="6025"/>
                  </a:cubicBezTo>
                  <a:cubicBezTo>
                    <a:pt x="869" y="6048"/>
                    <a:pt x="989" y="6001"/>
                    <a:pt x="1108" y="5953"/>
                  </a:cubicBezTo>
                  <a:cubicBezTo>
                    <a:pt x="1477" y="5834"/>
                    <a:pt x="1477" y="5834"/>
                    <a:pt x="1631" y="6287"/>
                  </a:cubicBezTo>
                  <a:cubicBezTo>
                    <a:pt x="1179" y="6322"/>
                    <a:pt x="739" y="6298"/>
                    <a:pt x="298" y="6227"/>
                  </a:cubicBezTo>
                  <a:cubicBezTo>
                    <a:pt x="131" y="6203"/>
                    <a:pt x="84" y="6108"/>
                    <a:pt x="96" y="5977"/>
                  </a:cubicBezTo>
                  <a:cubicBezTo>
                    <a:pt x="107" y="5286"/>
                    <a:pt x="0" y="4584"/>
                    <a:pt x="346" y="3917"/>
                  </a:cubicBezTo>
                  <a:cubicBezTo>
                    <a:pt x="584" y="3453"/>
                    <a:pt x="536" y="2893"/>
                    <a:pt x="655" y="2381"/>
                  </a:cubicBezTo>
                  <a:cubicBezTo>
                    <a:pt x="774" y="1893"/>
                    <a:pt x="929" y="1417"/>
                    <a:pt x="1108" y="953"/>
                  </a:cubicBezTo>
                  <a:cubicBezTo>
                    <a:pt x="1250" y="583"/>
                    <a:pt x="1548" y="357"/>
                    <a:pt x="1893" y="202"/>
                  </a:cubicBezTo>
                  <a:cubicBezTo>
                    <a:pt x="2382" y="0"/>
                    <a:pt x="3048" y="405"/>
                    <a:pt x="3179" y="101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6"/>
            <p:cNvSpPr/>
            <p:nvPr/>
          </p:nvSpPr>
          <p:spPr>
            <a:xfrm>
              <a:off x="1172815" y="4302572"/>
              <a:ext cx="449514" cy="241948"/>
            </a:xfrm>
            <a:custGeom>
              <a:rect b="b" l="l" r="r" t="t"/>
              <a:pathLst>
                <a:path extrusionOk="0" h="3596" w="6681">
                  <a:moveTo>
                    <a:pt x="1" y="1524"/>
                  </a:moveTo>
                  <a:cubicBezTo>
                    <a:pt x="120" y="1357"/>
                    <a:pt x="251" y="1369"/>
                    <a:pt x="370" y="1345"/>
                  </a:cubicBezTo>
                  <a:cubicBezTo>
                    <a:pt x="1322" y="1179"/>
                    <a:pt x="2275" y="1095"/>
                    <a:pt x="3215" y="1429"/>
                  </a:cubicBezTo>
                  <a:cubicBezTo>
                    <a:pt x="3704" y="1607"/>
                    <a:pt x="4227" y="1667"/>
                    <a:pt x="4704" y="1917"/>
                  </a:cubicBezTo>
                  <a:cubicBezTo>
                    <a:pt x="4978" y="2060"/>
                    <a:pt x="5299" y="2072"/>
                    <a:pt x="5609" y="1941"/>
                  </a:cubicBezTo>
                  <a:cubicBezTo>
                    <a:pt x="5847" y="1845"/>
                    <a:pt x="5990" y="1679"/>
                    <a:pt x="6085" y="1464"/>
                  </a:cubicBezTo>
                  <a:cubicBezTo>
                    <a:pt x="6216" y="1167"/>
                    <a:pt x="6073" y="750"/>
                    <a:pt x="5811" y="595"/>
                  </a:cubicBezTo>
                  <a:cubicBezTo>
                    <a:pt x="5585" y="464"/>
                    <a:pt x="5180" y="583"/>
                    <a:pt x="5001" y="857"/>
                  </a:cubicBezTo>
                  <a:cubicBezTo>
                    <a:pt x="4882" y="1012"/>
                    <a:pt x="4918" y="1286"/>
                    <a:pt x="5049" y="1405"/>
                  </a:cubicBezTo>
                  <a:cubicBezTo>
                    <a:pt x="5180" y="1524"/>
                    <a:pt x="5347" y="1476"/>
                    <a:pt x="5549" y="1274"/>
                  </a:cubicBezTo>
                  <a:cubicBezTo>
                    <a:pt x="5501" y="1191"/>
                    <a:pt x="5442" y="1250"/>
                    <a:pt x="5394" y="1262"/>
                  </a:cubicBezTo>
                  <a:cubicBezTo>
                    <a:pt x="5287" y="1286"/>
                    <a:pt x="5216" y="1274"/>
                    <a:pt x="5180" y="1155"/>
                  </a:cubicBezTo>
                  <a:cubicBezTo>
                    <a:pt x="5144" y="1036"/>
                    <a:pt x="5192" y="964"/>
                    <a:pt x="5275" y="917"/>
                  </a:cubicBezTo>
                  <a:cubicBezTo>
                    <a:pt x="5406" y="833"/>
                    <a:pt x="5549" y="738"/>
                    <a:pt x="5704" y="845"/>
                  </a:cubicBezTo>
                  <a:cubicBezTo>
                    <a:pt x="5847" y="964"/>
                    <a:pt x="5882" y="1131"/>
                    <a:pt x="5859" y="1310"/>
                  </a:cubicBezTo>
                  <a:cubicBezTo>
                    <a:pt x="5811" y="1595"/>
                    <a:pt x="5549" y="1762"/>
                    <a:pt x="5180" y="1738"/>
                  </a:cubicBezTo>
                  <a:cubicBezTo>
                    <a:pt x="4787" y="1726"/>
                    <a:pt x="4656" y="1619"/>
                    <a:pt x="4632" y="1262"/>
                  </a:cubicBezTo>
                  <a:cubicBezTo>
                    <a:pt x="4573" y="619"/>
                    <a:pt x="4930" y="131"/>
                    <a:pt x="5501" y="48"/>
                  </a:cubicBezTo>
                  <a:cubicBezTo>
                    <a:pt x="5918" y="0"/>
                    <a:pt x="6287" y="202"/>
                    <a:pt x="6418" y="595"/>
                  </a:cubicBezTo>
                  <a:cubicBezTo>
                    <a:pt x="6585" y="1107"/>
                    <a:pt x="6680" y="1607"/>
                    <a:pt x="6371" y="2119"/>
                  </a:cubicBezTo>
                  <a:cubicBezTo>
                    <a:pt x="6132" y="2500"/>
                    <a:pt x="5954" y="2917"/>
                    <a:pt x="5620" y="3227"/>
                  </a:cubicBezTo>
                  <a:cubicBezTo>
                    <a:pt x="5239" y="3584"/>
                    <a:pt x="5013" y="3596"/>
                    <a:pt x="4644" y="3274"/>
                  </a:cubicBezTo>
                  <a:cubicBezTo>
                    <a:pt x="3965" y="2655"/>
                    <a:pt x="3132" y="2381"/>
                    <a:pt x="2239" y="2298"/>
                  </a:cubicBezTo>
                  <a:cubicBezTo>
                    <a:pt x="1429" y="2226"/>
                    <a:pt x="715" y="1917"/>
                    <a:pt x="1" y="152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6"/>
            <p:cNvSpPr/>
            <p:nvPr/>
          </p:nvSpPr>
          <p:spPr>
            <a:xfrm>
              <a:off x="1268156" y="4140689"/>
              <a:ext cx="202722" cy="257221"/>
            </a:xfrm>
            <a:custGeom>
              <a:rect b="b" l="l" r="r" t="t"/>
              <a:pathLst>
                <a:path extrusionOk="0" h="3823" w="3013">
                  <a:moveTo>
                    <a:pt x="2632" y="60"/>
                  </a:moveTo>
                  <a:cubicBezTo>
                    <a:pt x="3013" y="49"/>
                    <a:pt x="3001" y="49"/>
                    <a:pt x="2977" y="441"/>
                  </a:cubicBezTo>
                  <a:cubicBezTo>
                    <a:pt x="2941" y="858"/>
                    <a:pt x="2846" y="1263"/>
                    <a:pt x="2739" y="1668"/>
                  </a:cubicBezTo>
                  <a:cubicBezTo>
                    <a:pt x="2620" y="2073"/>
                    <a:pt x="2644" y="2466"/>
                    <a:pt x="2810" y="2858"/>
                  </a:cubicBezTo>
                  <a:cubicBezTo>
                    <a:pt x="2858" y="2966"/>
                    <a:pt x="2918" y="3073"/>
                    <a:pt x="2929" y="3204"/>
                  </a:cubicBezTo>
                  <a:cubicBezTo>
                    <a:pt x="2977" y="3787"/>
                    <a:pt x="2941" y="3823"/>
                    <a:pt x="2382" y="3680"/>
                  </a:cubicBezTo>
                  <a:cubicBezTo>
                    <a:pt x="1691" y="3501"/>
                    <a:pt x="1013" y="3275"/>
                    <a:pt x="286" y="3287"/>
                  </a:cubicBezTo>
                  <a:cubicBezTo>
                    <a:pt x="132" y="3287"/>
                    <a:pt x="72" y="3216"/>
                    <a:pt x="48" y="3061"/>
                  </a:cubicBezTo>
                  <a:cubicBezTo>
                    <a:pt x="1" y="2656"/>
                    <a:pt x="96" y="2275"/>
                    <a:pt x="227" y="1882"/>
                  </a:cubicBezTo>
                  <a:cubicBezTo>
                    <a:pt x="536" y="965"/>
                    <a:pt x="1906" y="1"/>
                    <a:pt x="2632" y="6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6"/>
            <p:cNvSpPr/>
            <p:nvPr/>
          </p:nvSpPr>
          <p:spPr>
            <a:xfrm>
              <a:off x="1562991" y="4053422"/>
              <a:ext cx="151453" cy="250762"/>
            </a:xfrm>
            <a:custGeom>
              <a:rect b="b" l="l" r="r" t="t"/>
              <a:pathLst>
                <a:path extrusionOk="0" h="3727" w="2251">
                  <a:moveTo>
                    <a:pt x="667" y="60"/>
                  </a:moveTo>
                  <a:cubicBezTo>
                    <a:pt x="1048" y="0"/>
                    <a:pt x="1441" y="36"/>
                    <a:pt x="1822" y="36"/>
                  </a:cubicBezTo>
                  <a:cubicBezTo>
                    <a:pt x="2048" y="48"/>
                    <a:pt x="2191" y="286"/>
                    <a:pt x="2215" y="572"/>
                  </a:cubicBezTo>
                  <a:cubicBezTo>
                    <a:pt x="2250" y="1369"/>
                    <a:pt x="1905" y="2012"/>
                    <a:pt x="1488" y="2631"/>
                  </a:cubicBezTo>
                  <a:cubicBezTo>
                    <a:pt x="1238" y="3012"/>
                    <a:pt x="929" y="3334"/>
                    <a:pt x="726" y="3727"/>
                  </a:cubicBezTo>
                  <a:cubicBezTo>
                    <a:pt x="667" y="3715"/>
                    <a:pt x="643" y="3715"/>
                    <a:pt x="607" y="3703"/>
                  </a:cubicBezTo>
                  <a:cubicBezTo>
                    <a:pt x="83" y="3524"/>
                    <a:pt x="0" y="3167"/>
                    <a:pt x="143" y="2667"/>
                  </a:cubicBezTo>
                  <a:cubicBezTo>
                    <a:pt x="250" y="2298"/>
                    <a:pt x="274" y="1905"/>
                    <a:pt x="345" y="1524"/>
                  </a:cubicBezTo>
                  <a:cubicBezTo>
                    <a:pt x="369" y="1405"/>
                    <a:pt x="417" y="1286"/>
                    <a:pt x="464" y="1167"/>
                  </a:cubicBezTo>
                  <a:cubicBezTo>
                    <a:pt x="703" y="607"/>
                    <a:pt x="714" y="607"/>
                    <a:pt x="667" y="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6"/>
            <p:cNvSpPr/>
            <p:nvPr/>
          </p:nvSpPr>
          <p:spPr>
            <a:xfrm>
              <a:off x="891638" y="4129520"/>
              <a:ext cx="233201" cy="615298"/>
            </a:xfrm>
            <a:custGeom>
              <a:rect b="b" l="l" r="r" t="t"/>
              <a:pathLst>
                <a:path extrusionOk="0" h="9145" w="3466">
                  <a:moveTo>
                    <a:pt x="1965" y="8335"/>
                  </a:moveTo>
                  <a:cubicBezTo>
                    <a:pt x="2179" y="8192"/>
                    <a:pt x="2346" y="8061"/>
                    <a:pt x="2465" y="7870"/>
                  </a:cubicBezTo>
                  <a:cubicBezTo>
                    <a:pt x="2572" y="7727"/>
                    <a:pt x="2668" y="7620"/>
                    <a:pt x="2513" y="7394"/>
                  </a:cubicBezTo>
                  <a:cubicBezTo>
                    <a:pt x="2406" y="7251"/>
                    <a:pt x="2465" y="6989"/>
                    <a:pt x="2513" y="6763"/>
                  </a:cubicBezTo>
                  <a:cubicBezTo>
                    <a:pt x="2977" y="7084"/>
                    <a:pt x="3072" y="7537"/>
                    <a:pt x="2787" y="7977"/>
                  </a:cubicBezTo>
                  <a:cubicBezTo>
                    <a:pt x="2703" y="8096"/>
                    <a:pt x="2608" y="8192"/>
                    <a:pt x="2513" y="8299"/>
                  </a:cubicBezTo>
                  <a:cubicBezTo>
                    <a:pt x="2299" y="8513"/>
                    <a:pt x="2156" y="8763"/>
                    <a:pt x="2179" y="9144"/>
                  </a:cubicBezTo>
                  <a:cubicBezTo>
                    <a:pt x="1906" y="8704"/>
                    <a:pt x="1679" y="8311"/>
                    <a:pt x="1429" y="7918"/>
                  </a:cubicBezTo>
                  <a:cubicBezTo>
                    <a:pt x="1072" y="7394"/>
                    <a:pt x="1120" y="6965"/>
                    <a:pt x="1560" y="6501"/>
                  </a:cubicBezTo>
                  <a:cubicBezTo>
                    <a:pt x="1798" y="6251"/>
                    <a:pt x="2096" y="6096"/>
                    <a:pt x="2406" y="5930"/>
                  </a:cubicBezTo>
                  <a:cubicBezTo>
                    <a:pt x="2799" y="5715"/>
                    <a:pt x="2977" y="5406"/>
                    <a:pt x="2941" y="4941"/>
                  </a:cubicBezTo>
                  <a:cubicBezTo>
                    <a:pt x="2906" y="4548"/>
                    <a:pt x="2691" y="4275"/>
                    <a:pt x="2382" y="4144"/>
                  </a:cubicBezTo>
                  <a:cubicBezTo>
                    <a:pt x="1644" y="3846"/>
                    <a:pt x="1048" y="3346"/>
                    <a:pt x="441" y="2870"/>
                  </a:cubicBezTo>
                  <a:cubicBezTo>
                    <a:pt x="143" y="2643"/>
                    <a:pt x="36" y="2370"/>
                    <a:pt x="24" y="1989"/>
                  </a:cubicBezTo>
                  <a:cubicBezTo>
                    <a:pt x="1" y="1358"/>
                    <a:pt x="227" y="810"/>
                    <a:pt x="524" y="274"/>
                  </a:cubicBezTo>
                  <a:cubicBezTo>
                    <a:pt x="608" y="119"/>
                    <a:pt x="715" y="0"/>
                    <a:pt x="917" y="0"/>
                  </a:cubicBezTo>
                  <a:cubicBezTo>
                    <a:pt x="1120" y="0"/>
                    <a:pt x="1215" y="119"/>
                    <a:pt x="1060" y="262"/>
                  </a:cubicBezTo>
                  <a:cubicBezTo>
                    <a:pt x="905" y="417"/>
                    <a:pt x="1084" y="607"/>
                    <a:pt x="977" y="727"/>
                  </a:cubicBezTo>
                  <a:cubicBezTo>
                    <a:pt x="858" y="834"/>
                    <a:pt x="667" y="858"/>
                    <a:pt x="548" y="1000"/>
                  </a:cubicBezTo>
                  <a:cubicBezTo>
                    <a:pt x="263" y="1334"/>
                    <a:pt x="346" y="2191"/>
                    <a:pt x="727" y="2489"/>
                  </a:cubicBezTo>
                  <a:cubicBezTo>
                    <a:pt x="1096" y="2798"/>
                    <a:pt x="1501" y="3060"/>
                    <a:pt x="1906" y="3322"/>
                  </a:cubicBezTo>
                  <a:cubicBezTo>
                    <a:pt x="2203" y="3513"/>
                    <a:pt x="2513" y="3679"/>
                    <a:pt x="2799" y="3905"/>
                  </a:cubicBezTo>
                  <a:cubicBezTo>
                    <a:pt x="3334" y="4346"/>
                    <a:pt x="3465" y="4894"/>
                    <a:pt x="3132" y="5513"/>
                  </a:cubicBezTo>
                  <a:cubicBezTo>
                    <a:pt x="2941" y="5882"/>
                    <a:pt x="2644" y="6156"/>
                    <a:pt x="2299" y="6358"/>
                  </a:cubicBezTo>
                  <a:cubicBezTo>
                    <a:pt x="1417" y="6882"/>
                    <a:pt x="1310" y="7465"/>
                    <a:pt x="1965" y="833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6"/>
            <p:cNvSpPr/>
            <p:nvPr/>
          </p:nvSpPr>
          <p:spPr>
            <a:xfrm>
              <a:off x="1464421" y="4050192"/>
              <a:ext cx="131470" cy="272427"/>
            </a:xfrm>
            <a:custGeom>
              <a:rect b="b" l="l" r="r" t="t"/>
              <a:pathLst>
                <a:path extrusionOk="0" h="4049" w="1954">
                  <a:moveTo>
                    <a:pt x="143" y="4049"/>
                  </a:moveTo>
                  <a:cubicBezTo>
                    <a:pt x="1" y="3775"/>
                    <a:pt x="1" y="3477"/>
                    <a:pt x="84" y="3191"/>
                  </a:cubicBezTo>
                  <a:cubicBezTo>
                    <a:pt x="358" y="2287"/>
                    <a:pt x="465" y="1370"/>
                    <a:pt x="393" y="429"/>
                  </a:cubicBezTo>
                  <a:cubicBezTo>
                    <a:pt x="370" y="84"/>
                    <a:pt x="453" y="1"/>
                    <a:pt x="786" y="24"/>
                  </a:cubicBezTo>
                  <a:cubicBezTo>
                    <a:pt x="1060" y="36"/>
                    <a:pt x="1346" y="72"/>
                    <a:pt x="1620" y="72"/>
                  </a:cubicBezTo>
                  <a:cubicBezTo>
                    <a:pt x="1822" y="72"/>
                    <a:pt x="1906" y="167"/>
                    <a:pt x="1906" y="358"/>
                  </a:cubicBezTo>
                  <a:cubicBezTo>
                    <a:pt x="1894" y="513"/>
                    <a:pt x="1953" y="679"/>
                    <a:pt x="1858" y="822"/>
                  </a:cubicBezTo>
                  <a:cubicBezTo>
                    <a:pt x="1477" y="1394"/>
                    <a:pt x="1453" y="2072"/>
                    <a:pt x="1322" y="2727"/>
                  </a:cubicBezTo>
                  <a:cubicBezTo>
                    <a:pt x="1322" y="2775"/>
                    <a:pt x="1310" y="2822"/>
                    <a:pt x="1310" y="2870"/>
                  </a:cubicBezTo>
                  <a:cubicBezTo>
                    <a:pt x="1275" y="3239"/>
                    <a:pt x="1203" y="3572"/>
                    <a:pt x="739" y="3620"/>
                  </a:cubicBezTo>
                  <a:cubicBezTo>
                    <a:pt x="620" y="3632"/>
                    <a:pt x="536" y="3751"/>
                    <a:pt x="441" y="3834"/>
                  </a:cubicBezTo>
                  <a:cubicBezTo>
                    <a:pt x="346" y="3918"/>
                    <a:pt x="286" y="4037"/>
                    <a:pt x="143" y="404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6"/>
            <p:cNvSpPr/>
            <p:nvPr/>
          </p:nvSpPr>
          <p:spPr>
            <a:xfrm>
              <a:off x="1120738" y="4984288"/>
              <a:ext cx="209989" cy="221158"/>
            </a:xfrm>
            <a:custGeom>
              <a:rect b="b" l="l" r="r" t="t"/>
              <a:pathLst>
                <a:path extrusionOk="0" h="3287" w="3121">
                  <a:moveTo>
                    <a:pt x="1" y="2893"/>
                  </a:moveTo>
                  <a:cubicBezTo>
                    <a:pt x="144" y="2453"/>
                    <a:pt x="406" y="2108"/>
                    <a:pt x="632" y="1750"/>
                  </a:cubicBezTo>
                  <a:cubicBezTo>
                    <a:pt x="977" y="1179"/>
                    <a:pt x="1513" y="738"/>
                    <a:pt x="1918" y="215"/>
                  </a:cubicBezTo>
                  <a:cubicBezTo>
                    <a:pt x="2037" y="60"/>
                    <a:pt x="2227" y="12"/>
                    <a:pt x="2418" y="12"/>
                  </a:cubicBezTo>
                  <a:cubicBezTo>
                    <a:pt x="2644" y="0"/>
                    <a:pt x="2882" y="12"/>
                    <a:pt x="3120" y="12"/>
                  </a:cubicBezTo>
                  <a:cubicBezTo>
                    <a:pt x="3108" y="155"/>
                    <a:pt x="2977" y="226"/>
                    <a:pt x="2882" y="322"/>
                  </a:cubicBezTo>
                  <a:cubicBezTo>
                    <a:pt x="2311" y="905"/>
                    <a:pt x="1858" y="1548"/>
                    <a:pt x="1644" y="2358"/>
                  </a:cubicBezTo>
                  <a:cubicBezTo>
                    <a:pt x="1549" y="2715"/>
                    <a:pt x="1406" y="3120"/>
                    <a:pt x="941" y="3203"/>
                  </a:cubicBezTo>
                  <a:cubicBezTo>
                    <a:pt x="870" y="3215"/>
                    <a:pt x="787" y="3286"/>
                    <a:pt x="739" y="3179"/>
                  </a:cubicBezTo>
                  <a:cubicBezTo>
                    <a:pt x="644" y="2905"/>
                    <a:pt x="418" y="2929"/>
                    <a:pt x="203" y="2929"/>
                  </a:cubicBezTo>
                  <a:cubicBezTo>
                    <a:pt x="144" y="2929"/>
                    <a:pt x="84" y="2905"/>
                    <a:pt x="1" y="28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6"/>
            <p:cNvSpPr/>
            <p:nvPr/>
          </p:nvSpPr>
          <p:spPr>
            <a:xfrm>
              <a:off x="984556" y="5009115"/>
              <a:ext cx="221158" cy="185902"/>
            </a:xfrm>
            <a:custGeom>
              <a:rect b="b" l="l" r="r" t="t"/>
              <a:pathLst>
                <a:path extrusionOk="0" h="2763" w="3287">
                  <a:moveTo>
                    <a:pt x="1346" y="1358"/>
                  </a:moveTo>
                  <a:cubicBezTo>
                    <a:pt x="1001" y="1250"/>
                    <a:pt x="727" y="1405"/>
                    <a:pt x="394" y="1477"/>
                  </a:cubicBezTo>
                  <a:cubicBezTo>
                    <a:pt x="548" y="1215"/>
                    <a:pt x="727" y="1000"/>
                    <a:pt x="810" y="750"/>
                  </a:cubicBezTo>
                  <a:cubicBezTo>
                    <a:pt x="858" y="631"/>
                    <a:pt x="941" y="608"/>
                    <a:pt x="1072" y="596"/>
                  </a:cubicBezTo>
                  <a:cubicBezTo>
                    <a:pt x="1513" y="572"/>
                    <a:pt x="1941" y="524"/>
                    <a:pt x="2334" y="262"/>
                  </a:cubicBezTo>
                  <a:cubicBezTo>
                    <a:pt x="2596" y="96"/>
                    <a:pt x="2930" y="0"/>
                    <a:pt x="3251" y="60"/>
                  </a:cubicBezTo>
                  <a:cubicBezTo>
                    <a:pt x="3287" y="167"/>
                    <a:pt x="3204" y="215"/>
                    <a:pt x="3156" y="262"/>
                  </a:cubicBezTo>
                  <a:cubicBezTo>
                    <a:pt x="2572" y="917"/>
                    <a:pt x="2049" y="1608"/>
                    <a:pt x="1763" y="2441"/>
                  </a:cubicBezTo>
                  <a:cubicBezTo>
                    <a:pt x="1644" y="2763"/>
                    <a:pt x="1429" y="2513"/>
                    <a:pt x="1227" y="2560"/>
                  </a:cubicBezTo>
                  <a:cubicBezTo>
                    <a:pt x="1251" y="2322"/>
                    <a:pt x="1560" y="2215"/>
                    <a:pt x="1429" y="1929"/>
                  </a:cubicBezTo>
                  <a:cubicBezTo>
                    <a:pt x="1215" y="2036"/>
                    <a:pt x="1096" y="2274"/>
                    <a:pt x="882" y="2370"/>
                  </a:cubicBezTo>
                  <a:cubicBezTo>
                    <a:pt x="572" y="2501"/>
                    <a:pt x="358" y="2477"/>
                    <a:pt x="179" y="2239"/>
                  </a:cubicBezTo>
                  <a:cubicBezTo>
                    <a:pt x="72" y="2108"/>
                    <a:pt x="1" y="1965"/>
                    <a:pt x="108" y="1810"/>
                  </a:cubicBezTo>
                  <a:cubicBezTo>
                    <a:pt x="191" y="1691"/>
                    <a:pt x="275" y="1608"/>
                    <a:pt x="489" y="1631"/>
                  </a:cubicBezTo>
                  <a:cubicBezTo>
                    <a:pt x="775" y="1667"/>
                    <a:pt x="1084" y="1596"/>
                    <a:pt x="1346" y="13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6"/>
            <p:cNvSpPr/>
            <p:nvPr/>
          </p:nvSpPr>
          <p:spPr>
            <a:xfrm>
              <a:off x="1620653" y="4134297"/>
              <a:ext cx="139409" cy="247600"/>
            </a:xfrm>
            <a:custGeom>
              <a:rect b="b" l="l" r="r" t="t"/>
              <a:pathLst>
                <a:path extrusionOk="0" h="3680" w="2072">
                  <a:moveTo>
                    <a:pt x="1596" y="1"/>
                  </a:moveTo>
                  <a:cubicBezTo>
                    <a:pt x="1953" y="346"/>
                    <a:pt x="2036" y="691"/>
                    <a:pt x="1953" y="1072"/>
                  </a:cubicBezTo>
                  <a:cubicBezTo>
                    <a:pt x="1870" y="1429"/>
                    <a:pt x="1846" y="1787"/>
                    <a:pt x="2001" y="2120"/>
                  </a:cubicBezTo>
                  <a:cubicBezTo>
                    <a:pt x="2072" y="2299"/>
                    <a:pt x="2024" y="2418"/>
                    <a:pt x="1881" y="2525"/>
                  </a:cubicBezTo>
                  <a:cubicBezTo>
                    <a:pt x="1846" y="2561"/>
                    <a:pt x="1810" y="2596"/>
                    <a:pt x="1774" y="2608"/>
                  </a:cubicBezTo>
                  <a:cubicBezTo>
                    <a:pt x="1191" y="2822"/>
                    <a:pt x="703" y="3168"/>
                    <a:pt x="298" y="3680"/>
                  </a:cubicBezTo>
                  <a:cubicBezTo>
                    <a:pt x="36" y="3144"/>
                    <a:pt x="0" y="2703"/>
                    <a:pt x="357" y="2263"/>
                  </a:cubicBezTo>
                  <a:cubicBezTo>
                    <a:pt x="893" y="1608"/>
                    <a:pt x="1346" y="906"/>
                    <a:pt x="15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6"/>
            <p:cNvSpPr/>
            <p:nvPr/>
          </p:nvSpPr>
          <p:spPr>
            <a:xfrm>
              <a:off x="1187281" y="5207803"/>
              <a:ext cx="161882" cy="110612"/>
            </a:xfrm>
            <a:custGeom>
              <a:rect b="b" l="l" r="r" t="t"/>
              <a:pathLst>
                <a:path extrusionOk="0" h="1644" w="2406">
                  <a:moveTo>
                    <a:pt x="1095" y="1619"/>
                  </a:moveTo>
                  <a:cubicBezTo>
                    <a:pt x="810" y="1619"/>
                    <a:pt x="536" y="1619"/>
                    <a:pt x="262" y="1619"/>
                  </a:cubicBezTo>
                  <a:cubicBezTo>
                    <a:pt x="83" y="1619"/>
                    <a:pt x="0" y="1536"/>
                    <a:pt x="0" y="1369"/>
                  </a:cubicBezTo>
                  <a:cubicBezTo>
                    <a:pt x="0" y="1060"/>
                    <a:pt x="0" y="750"/>
                    <a:pt x="0" y="441"/>
                  </a:cubicBezTo>
                  <a:cubicBezTo>
                    <a:pt x="0" y="333"/>
                    <a:pt x="24" y="238"/>
                    <a:pt x="119" y="202"/>
                  </a:cubicBezTo>
                  <a:cubicBezTo>
                    <a:pt x="357" y="131"/>
                    <a:pt x="595" y="0"/>
                    <a:pt x="845" y="71"/>
                  </a:cubicBezTo>
                  <a:cubicBezTo>
                    <a:pt x="1429" y="226"/>
                    <a:pt x="1905" y="572"/>
                    <a:pt x="2226" y="1095"/>
                  </a:cubicBezTo>
                  <a:cubicBezTo>
                    <a:pt x="2405" y="1393"/>
                    <a:pt x="2286" y="1607"/>
                    <a:pt x="1929" y="1631"/>
                  </a:cubicBezTo>
                  <a:cubicBezTo>
                    <a:pt x="1655" y="1643"/>
                    <a:pt x="1369" y="1631"/>
                    <a:pt x="1095" y="16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6"/>
            <p:cNvSpPr/>
            <p:nvPr/>
          </p:nvSpPr>
          <p:spPr>
            <a:xfrm>
              <a:off x="1603832" y="4313741"/>
              <a:ext cx="158652" cy="183547"/>
            </a:xfrm>
            <a:custGeom>
              <a:rect b="b" l="l" r="r" t="t"/>
              <a:pathLst>
                <a:path extrusionOk="0" h="2728" w="2358">
                  <a:moveTo>
                    <a:pt x="2334" y="1"/>
                  </a:moveTo>
                  <a:cubicBezTo>
                    <a:pt x="2358" y="584"/>
                    <a:pt x="2286" y="1048"/>
                    <a:pt x="1750" y="1310"/>
                  </a:cubicBezTo>
                  <a:cubicBezTo>
                    <a:pt x="1584" y="1382"/>
                    <a:pt x="1489" y="1513"/>
                    <a:pt x="1405" y="1668"/>
                  </a:cubicBezTo>
                  <a:cubicBezTo>
                    <a:pt x="1286" y="1870"/>
                    <a:pt x="1155" y="2060"/>
                    <a:pt x="1024" y="2251"/>
                  </a:cubicBezTo>
                  <a:cubicBezTo>
                    <a:pt x="774" y="2584"/>
                    <a:pt x="429" y="2727"/>
                    <a:pt x="0" y="2691"/>
                  </a:cubicBezTo>
                  <a:cubicBezTo>
                    <a:pt x="96" y="2215"/>
                    <a:pt x="357" y="1822"/>
                    <a:pt x="548" y="1418"/>
                  </a:cubicBezTo>
                  <a:cubicBezTo>
                    <a:pt x="727" y="1037"/>
                    <a:pt x="1119" y="727"/>
                    <a:pt x="1489" y="465"/>
                  </a:cubicBezTo>
                  <a:cubicBezTo>
                    <a:pt x="1739" y="298"/>
                    <a:pt x="2048" y="203"/>
                    <a:pt x="2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6"/>
            <p:cNvSpPr/>
            <p:nvPr/>
          </p:nvSpPr>
          <p:spPr>
            <a:xfrm>
              <a:off x="1021427" y="4111891"/>
              <a:ext cx="53759" cy="225935"/>
            </a:xfrm>
            <a:custGeom>
              <a:rect b="b" l="l" r="r" t="t"/>
              <a:pathLst>
                <a:path extrusionOk="0" h="3358" w="799">
                  <a:moveTo>
                    <a:pt x="119" y="3358"/>
                  </a:moveTo>
                  <a:cubicBezTo>
                    <a:pt x="12" y="3001"/>
                    <a:pt x="60" y="2667"/>
                    <a:pt x="108" y="2358"/>
                  </a:cubicBezTo>
                  <a:cubicBezTo>
                    <a:pt x="143" y="2084"/>
                    <a:pt x="108" y="1846"/>
                    <a:pt x="72" y="1584"/>
                  </a:cubicBezTo>
                  <a:cubicBezTo>
                    <a:pt x="12" y="1120"/>
                    <a:pt x="0" y="631"/>
                    <a:pt x="191" y="179"/>
                  </a:cubicBezTo>
                  <a:cubicBezTo>
                    <a:pt x="227" y="84"/>
                    <a:pt x="286" y="0"/>
                    <a:pt x="393" y="12"/>
                  </a:cubicBezTo>
                  <a:cubicBezTo>
                    <a:pt x="500" y="12"/>
                    <a:pt x="560" y="84"/>
                    <a:pt x="596" y="179"/>
                  </a:cubicBezTo>
                  <a:cubicBezTo>
                    <a:pt x="751" y="548"/>
                    <a:pt x="798" y="941"/>
                    <a:pt x="667" y="1310"/>
                  </a:cubicBezTo>
                  <a:cubicBezTo>
                    <a:pt x="489" y="1762"/>
                    <a:pt x="441" y="2215"/>
                    <a:pt x="465" y="2679"/>
                  </a:cubicBezTo>
                  <a:cubicBezTo>
                    <a:pt x="489" y="2953"/>
                    <a:pt x="429" y="3179"/>
                    <a:pt x="119" y="335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6"/>
            <p:cNvSpPr/>
            <p:nvPr/>
          </p:nvSpPr>
          <p:spPr>
            <a:xfrm>
              <a:off x="1050292" y="4160739"/>
              <a:ext cx="121781" cy="196330"/>
            </a:xfrm>
            <a:custGeom>
              <a:rect b="b" l="l" r="r" t="t"/>
              <a:pathLst>
                <a:path extrusionOk="0" h="2918" w="1810">
                  <a:moveTo>
                    <a:pt x="1810" y="1120"/>
                  </a:moveTo>
                  <a:cubicBezTo>
                    <a:pt x="1786" y="1429"/>
                    <a:pt x="1667" y="1739"/>
                    <a:pt x="1453" y="1989"/>
                  </a:cubicBezTo>
                  <a:cubicBezTo>
                    <a:pt x="1167" y="2346"/>
                    <a:pt x="810" y="2608"/>
                    <a:pt x="405" y="2822"/>
                  </a:cubicBezTo>
                  <a:cubicBezTo>
                    <a:pt x="333" y="2858"/>
                    <a:pt x="274" y="2918"/>
                    <a:pt x="191" y="2882"/>
                  </a:cubicBezTo>
                  <a:cubicBezTo>
                    <a:pt x="131" y="2858"/>
                    <a:pt x="71" y="2822"/>
                    <a:pt x="48" y="2775"/>
                  </a:cubicBezTo>
                  <a:cubicBezTo>
                    <a:pt x="0" y="2715"/>
                    <a:pt x="36" y="2656"/>
                    <a:pt x="83" y="2608"/>
                  </a:cubicBezTo>
                  <a:cubicBezTo>
                    <a:pt x="262" y="2465"/>
                    <a:pt x="452" y="2322"/>
                    <a:pt x="631" y="2179"/>
                  </a:cubicBezTo>
                  <a:cubicBezTo>
                    <a:pt x="786" y="2048"/>
                    <a:pt x="953" y="1929"/>
                    <a:pt x="1095" y="1798"/>
                  </a:cubicBezTo>
                  <a:cubicBezTo>
                    <a:pt x="1453" y="1465"/>
                    <a:pt x="1500" y="1144"/>
                    <a:pt x="1286" y="715"/>
                  </a:cubicBezTo>
                  <a:cubicBezTo>
                    <a:pt x="1214" y="560"/>
                    <a:pt x="1107" y="417"/>
                    <a:pt x="1119" y="239"/>
                  </a:cubicBezTo>
                  <a:cubicBezTo>
                    <a:pt x="1131" y="143"/>
                    <a:pt x="1119" y="36"/>
                    <a:pt x="1250" y="13"/>
                  </a:cubicBezTo>
                  <a:cubicBezTo>
                    <a:pt x="1334" y="1"/>
                    <a:pt x="1405" y="36"/>
                    <a:pt x="1441" y="108"/>
                  </a:cubicBezTo>
                  <a:cubicBezTo>
                    <a:pt x="1643" y="405"/>
                    <a:pt x="1786" y="727"/>
                    <a:pt x="1810" y="112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6"/>
            <p:cNvSpPr/>
            <p:nvPr/>
          </p:nvSpPr>
          <p:spPr>
            <a:xfrm>
              <a:off x="950915" y="4394683"/>
              <a:ext cx="56921" cy="143446"/>
            </a:xfrm>
            <a:custGeom>
              <a:rect b="b" l="l" r="r" t="t"/>
              <a:pathLst>
                <a:path extrusionOk="0" h="2132" w="846">
                  <a:moveTo>
                    <a:pt x="1" y="1131"/>
                  </a:moveTo>
                  <a:cubicBezTo>
                    <a:pt x="36" y="691"/>
                    <a:pt x="227" y="393"/>
                    <a:pt x="441" y="107"/>
                  </a:cubicBezTo>
                  <a:cubicBezTo>
                    <a:pt x="525" y="0"/>
                    <a:pt x="608" y="24"/>
                    <a:pt x="691" y="95"/>
                  </a:cubicBezTo>
                  <a:cubicBezTo>
                    <a:pt x="763" y="155"/>
                    <a:pt x="763" y="226"/>
                    <a:pt x="703" y="286"/>
                  </a:cubicBezTo>
                  <a:cubicBezTo>
                    <a:pt x="286" y="750"/>
                    <a:pt x="477" y="1215"/>
                    <a:pt x="715" y="1667"/>
                  </a:cubicBezTo>
                  <a:cubicBezTo>
                    <a:pt x="775" y="1762"/>
                    <a:pt x="846" y="1846"/>
                    <a:pt x="846" y="1965"/>
                  </a:cubicBezTo>
                  <a:cubicBezTo>
                    <a:pt x="846" y="2024"/>
                    <a:pt x="798" y="2072"/>
                    <a:pt x="739" y="2108"/>
                  </a:cubicBezTo>
                  <a:cubicBezTo>
                    <a:pt x="691" y="2131"/>
                    <a:pt x="644" y="2120"/>
                    <a:pt x="620" y="2084"/>
                  </a:cubicBezTo>
                  <a:cubicBezTo>
                    <a:pt x="346" y="1786"/>
                    <a:pt x="72" y="1488"/>
                    <a:pt x="1" y="1131"/>
                  </a:cubicBezTo>
                  <a:close/>
                </a:path>
              </a:pathLst>
            </a:custGeom>
            <a:solidFill>
              <a:srgbClr val="E4D8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6"/>
            <p:cNvSpPr/>
            <p:nvPr/>
          </p:nvSpPr>
          <p:spPr>
            <a:xfrm>
              <a:off x="1027012" y="4418704"/>
              <a:ext cx="22540" cy="100184"/>
            </a:xfrm>
            <a:custGeom>
              <a:rect b="b" l="l" r="r" t="t"/>
              <a:pathLst>
                <a:path extrusionOk="0" h="1489" w="335">
                  <a:moveTo>
                    <a:pt x="1" y="0"/>
                  </a:moveTo>
                  <a:cubicBezTo>
                    <a:pt x="203" y="24"/>
                    <a:pt x="334" y="72"/>
                    <a:pt x="322" y="298"/>
                  </a:cubicBezTo>
                  <a:cubicBezTo>
                    <a:pt x="298" y="584"/>
                    <a:pt x="287" y="858"/>
                    <a:pt x="275" y="1131"/>
                  </a:cubicBezTo>
                  <a:cubicBezTo>
                    <a:pt x="263" y="1227"/>
                    <a:pt x="275" y="1322"/>
                    <a:pt x="215" y="1405"/>
                  </a:cubicBezTo>
                  <a:cubicBezTo>
                    <a:pt x="191" y="1429"/>
                    <a:pt x="144" y="1465"/>
                    <a:pt x="108" y="1477"/>
                  </a:cubicBezTo>
                  <a:cubicBezTo>
                    <a:pt x="25" y="1489"/>
                    <a:pt x="1" y="1417"/>
                    <a:pt x="1" y="1358"/>
                  </a:cubicBezTo>
                  <a:cubicBezTo>
                    <a:pt x="1" y="905"/>
                    <a:pt x="1" y="465"/>
                    <a:pt x="1" y="0"/>
                  </a:cubicBezTo>
                  <a:close/>
                </a:path>
              </a:pathLst>
            </a:custGeom>
            <a:solidFill>
              <a:srgbClr val="E4D6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6"/>
            <p:cNvSpPr/>
            <p:nvPr/>
          </p:nvSpPr>
          <p:spPr>
            <a:xfrm>
              <a:off x="1024657" y="4586105"/>
              <a:ext cx="19243" cy="75356"/>
            </a:xfrm>
            <a:custGeom>
              <a:rect b="b" l="l" r="r" t="t"/>
              <a:pathLst>
                <a:path extrusionOk="0" h="1120" w="286">
                  <a:moveTo>
                    <a:pt x="143" y="1"/>
                  </a:moveTo>
                  <a:cubicBezTo>
                    <a:pt x="214" y="370"/>
                    <a:pt x="286" y="751"/>
                    <a:pt x="119" y="1120"/>
                  </a:cubicBezTo>
                  <a:cubicBezTo>
                    <a:pt x="0" y="751"/>
                    <a:pt x="0" y="370"/>
                    <a:pt x="143" y="1"/>
                  </a:cubicBezTo>
                  <a:close/>
                </a:path>
              </a:pathLst>
            </a:custGeom>
            <a:solidFill>
              <a:srgbClr val="E3D0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6"/>
            <p:cNvSpPr/>
            <p:nvPr/>
          </p:nvSpPr>
          <p:spPr>
            <a:xfrm>
              <a:off x="991756" y="4434717"/>
              <a:ext cx="17695" cy="44945"/>
            </a:xfrm>
            <a:custGeom>
              <a:rect b="b" l="l" r="r" t="t"/>
              <a:pathLst>
                <a:path extrusionOk="0" h="668" w="263">
                  <a:moveTo>
                    <a:pt x="227" y="667"/>
                  </a:moveTo>
                  <a:cubicBezTo>
                    <a:pt x="49" y="441"/>
                    <a:pt x="1" y="251"/>
                    <a:pt x="203" y="1"/>
                  </a:cubicBezTo>
                  <a:cubicBezTo>
                    <a:pt x="263" y="239"/>
                    <a:pt x="263" y="429"/>
                    <a:pt x="227" y="667"/>
                  </a:cubicBezTo>
                  <a:close/>
                </a:path>
              </a:pathLst>
            </a:custGeom>
            <a:solidFill>
              <a:srgbClr val="C46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6"/>
            <p:cNvSpPr/>
            <p:nvPr/>
          </p:nvSpPr>
          <p:spPr>
            <a:xfrm>
              <a:off x="1164001" y="5350377"/>
              <a:ext cx="880459" cy="186709"/>
            </a:xfrm>
            <a:custGeom>
              <a:rect b="b" l="l" r="r" t="t"/>
              <a:pathLst>
                <a:path extrusionOk="0" h="2775" w="13086">
                  <a:moveTo>
                    <a:pt x="3120" y="96"/>
                  </a:moveTo>
                  <a:cubicBezTo>
                    <a:pt x="5311" y="179"/>
                    <a:pt x="7502" y="143"/>
                    <a:pt x="9692" y="203"/>
                  </a:cubicBezTo>
                  <a:cubicBezTo>
                    <a:pt x="10538" y="227"/>
                    <a:pt x="11359" y="179"/>
                    <a:pt x="12193" y="96"/>
                  </a:cubicBezTo>
                  <a:cubicBezTo>
                    <a:pt x="13038" y="0"/>
                    <a:pt x="13050" y="12"/>
                    <a:pt x="13062" y="858"/>
                  </a:cubicBezTo>
                  <a:cubicBezTo>
                    <a:pt x="13074" y="1322"/>
                    <a:pt x="13086" y="1786"/>
                    <a:pt x="13086" y="2251"/>
                  </a:cubicBezTo>
                  <a:cubicBezTo>
                    <a:pt x="13074" y="2560"/>
                    <a:pt x="13038" y="2584"/>
                    <a:pt x="12717" y="2620"/>
                  </a:cubicBezTo>
                  <a:cubicBezTo>
                    <a:pt x="11931" y="2703"/>
                    <a:pt x="11145" y="2691"/>
                    <a:pt x="10347" y="2715"/>
                  </a:cubicBezTo>
                  <a:cubicBezTo>
                    <a:pt x="8299" y="2774"/>
                    <a:pt x="6240" y="2727"/>
                    <a:pt x="4192" y="2679"/>
                  </a:cubicBezTo>
                  <a:cubicBezTo>
                    <a:pt x="2953" y="2644"/>
                    <a:pt x="1703" y="2644"/>
                    <a:pt x="465" y="2608"/>
                  </a:cubicBezTo>
                  <a:cubicBezTo>
                    <a:pt x="25" y="2596"/>
                    <a:pt x="1" y="2584"/>
                    <a:pt x="1" y="2120"/>
                  </a:cubicBezTo>
                  <a:cubicBezTo>
                    <a:pt x="1" y="1643"/>
                    <a:pt x="1" y="1155"/>
                    <a:pt x="13" y="679"/>
                  </a:cubicBezTo>
                  <a:cubicBezTo>
                    <a:pt x="25" y="274"/>
                    <a:pt x="84" y="191"/>
                    <a:pt x="465" y="191"/>
                  </a:cubicBezTo>
                  <a:cubicBezTo>
                    <a:pt x="1346" y="203"/>
                    <a:pt x="2227" y="24"/>
                    <a:pt x="3120" y="96"/>
                  </a:cubicBezTo>
                  <a:close/>
                </a:path>
              </a:pathLst>
            </a:custGeom>
            <a:solidFill>
              <a:srgbClr val="E5DE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6"/>
            <p:cNvSpPr/>
            <p:nvPr/>
          </p:nvSpPr>
          <p:spPr>
            <a:xfrm>
              <a:off x="861226" y="5222202"/>
              <a:ext cx="281241" cy="310105"/>
            </a:xfrm>
            <a:custGeom>
              <a:rect b="b" l="l" r="r" t="t"/>
              <a:pathLst>
                <a:path extrusionOk="0" h="4609" w="4180">
                  <a:moveTo>
                    <a:pt x="4048" y="2096"/>
                  </a:moveTo>
                  <a:cubicBezTo>
                    <a:pt x="4048" y="2763"/>
                    <a:pt x="4001" y="3429"/>
                    <a:pt x="4108" y="4096"/>
                  </a:cubicBezTo>
                  <a:cubicBezTo>
                    <a:pt x="4179" y="4513"/>
                    <a:pt x="4048" y="4608"/>
                    <a:pt x="3632" y="4549"/>
                  </a:cubicBezTo>
                  <a:cubicBezTo>
                    <a:pt x="2667" y="4418"/>
                    <a:pt x="1715" y="4406"/>
                    <a:pt x="750" y="4418"/>
                  </a:cubicBezTo>
                  <a:cubicBezTo>
                    <a:pt x="24" y="4429"/>
                    <a:pt x="36" y="4418"/>
                    <a:pt x="95" y="3715"/>
                  </a:cubicBezTo>
                  <a:cubicBezTo>
                    <a:pt x="119" y="3406"/>
                    <a:pt x="131" y="3084"/>
                    <a:pt x="95" y="2786"/>
                  </a:cubicBezTo>
                  <a:cubicBezTo>
                    <a:pt x="0" y="1989"/>
                    <a:pt x="24" y="1203"/>
                    <a:pt x="24" y="405"/>
                  </a:cubicBezTo>
                  <a:cubicBezTo>
                    <a:pt x="12" y="48"/>
                    <a:pt x="60" y="0"/>
                    <a:pt x="417" y="0"/>
                  </a:cubicBezTo>
                  <a:cubicBezTo>
                    <a:pt x="1500" y="0"/>
                    <a:pt x="2596" y="12"/>
                    <a:pt x="3679" y="24"/>
                  </a:cubicBezTo>
                  <a:cubicBezTo>
                    <a:pt x="4001" y="36"/>
                    <a:pt x="4048" y="84"/>
                    <a:pt x="4048" y="417"/>
                  </a:cubicBezTo>
                  <a:cubicBezTo>
                    <a:pt x="4060" y="977"/>
                    <a:pt x="4048" y="1536"/>
                    <a:pt x="4048" y="20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6"/>
            <p:cNvSpPr/>
            <p:nvPr/>
          </p:nvSpPr>
          <p:spPr>
            <a:xfrm>
              <a:off x="1936280" y="4073405"/>
              <a:ext cx="109805" cy="100991"/>
            </a:xfrm>
            <a:custGeom>
              <a:rect b="b" l="l" r="r" t="t"/>
              <a:pathLst>
                <a:path extrusionOk="0" h="1501" w="1632">
                  <a:moveTo>
                    <a:pt x="1108" y="775"/>
                  </a:moveTo>
                  <a:cubicBezTo>
                    <a:pt x="1227" y="870"/>
                    <a:pt x="1310" y="918"/>
                    <a:pt x="1358" y="989"/>
                  </a:cubicBezTo>
                  <a:cubicBezTo>
                    <a:pt x="1453" y="1120"/>
                    <a:pt x="1417" y="1251"/>
                    <a:pt x="1274" y="1287"/>
                  </a:cubicBezTo>
                  <a:cubicBezTo>
                    <a:pt x="953" y="1370"/>
                    <a:pt x="631" y="1489"/>
                    <a:pt x="286" y="1501"/>
                  </a:cubicBezTo>
                  <a:cubicBezTo>
                    <a:pt x="119" y="1501"/>
                    <a:pt x="0" y="1453"/>
                    <a:pt x="24" y="1263"/>
                  </a:cubicBezTo>
                  <a:cubicBezTo>
                    <a:pt x="84" y="906"/>
                    <a:pt x="143" y="537"/>
                    <a:pt x="215" y="179"/>
                  </a:cubicBezTo>
                  <a:cubicBezTo>
                    <a:pt x="250" y="25"/>
                    <a:pt x="369" y="1"/>
                    <a:pt x="512" y="13"/>
                  </a:cubicBezTo>
                  <a:cubicBezTo>
                    <a:pt x="810" y="37"/>
                    <a:pt x="1108" y="120"/>
                    <a:pt x="1417" y="120"/>
                  </a:cubicBezTo>
                  <a:cubicBezTo>
                    <a:pt x="1572" y="132"/>
                    <a:pt x="1632" y="263"/>
                    <a:pt x="1524" y="394"/>
                  </a:cubicBezTo>
                  <a:cubicBezTo>
                    <a:pt x="1405" y="525"/>
                    <a:pt x="1274" y="620"/>
                    <a:pt x="1108" y="775"/>
                  </a:cubicBezTo>
                  <a:close/>
                </a:path>
              </a:pathLst>
            </a:custGeom>
            <a:solidFill>
              <a:srgbClr val="E5DE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6"/>
            <p:cNvSpPr/>
            <p:nvPr/>
          </p:nvSpPr>
          <p:spPr>
            <a:xfrm>
              <a:off x="1941057" y="4636567"/>
              <a:ext cx="116264" cy="104221"/>
            </a:xfrm>
            <a:custGeom>
              <a:rect b="b" l="l" r="r" t="t"/>
              <a:pathLst>
                <a:path extrusionOk="0" h="1549" w="1728">
                  <a:moveTo>
                    <a:pt x="1561" y="668"/>
                  </a:moveTo>
                  <a:cubicBezTo>
                    <a:pt x="1263" y="882"/>
                    <a:pt x="918" y="882"/>
                    <a:pt x="584" y="882"/>
                  </a:cubicBezTo>
                  <a:cubicBezTo>
                    <a:pt x="441" y="882"/>
                    <a:pt x="394" y="965"/>
                    <a:pt x="418" y="1096"/>
                  </a:cubicBezTo>
                  <a:cubicBezTo>
                    <a:pt x="429" y="1203"/>
                    <a:pt x="489" y="1263"/>
                    <a:pt x="608" y="1251"/>
                  </a:cubicBezTo>
                  <a:cubicBezTo>
                    <a:pt x="679" y="1239"/>
                    <a:pt x="751" y="1215"/>
                    <a:pt x="834" y="1203"/>
                  </a:cubicBezTo>
                  <a:cubicBezTo>
                    <a:pt x="1120" y="1156"/>
                    <a:pt x="1406" y="1144"/>
                    <a:pt x="1680" y="1203"/>
                  </a:cubicBezTo>
                  <a:cubicBezTo>
                    <a:pt x="1703" y="1370"/>
                    <a:pt x="1584" y="1370"/>
                    <a:pt x="1513" y="1382"/>
                  </a:cubicBezTo>
                  <a:cubicBezTo>
                    <a:pt x="1191" y="1430"/>
                    <a:pt x="870" y="1477"/>
                    <a:pt x="548" y="1525"/>
                  </a:cubicBezTo>
                  <a:cubicBezTo>
                    <a:pt x="346" y="1549"/>
                    <a:pt x="227" y="1442"/>
                    <a:pt x="167" y="1251"/>
                  </a:cubicBezTo>
                  <a:cubicBezTo>
                    <a:pt x="156" y="1203"/>
                    <a:pt x="156" y="1168"/>
                    <a:pt x="144" y="1120"/>
                  </a:cubicBezTo>
                  <a:cubicBezTo>
                    <a:pt x="1" y="203"/>
                    <a:pt x="120" y="72"/>
                    <a:pt x="1037" y="60"/>
                  </a:cubicBezTo>
                  <a:cubicBezTo>
                    <a:pt x="1239" y="49"/>
                    <a:pt x="1465" y="1"/>
                    <a:pt x="1727" y="132"/>
                  </a:cubicBezTo>
                  <a:cubicBezTo>
                    <a:pt x="1465" y="287"/>
                    <a:pt x="1227" y="239"/>
                    <a:pt x="1025" y="299"/>
                  </a:cubicBezTo>
                  <a:cubicBezTo>
                    <a:pt x="929" y="322"/>
                    <a:pt x="834" y="310"/>
                    <a:pt x="739" y="322"/>
                  </a:cubicBezTo>
                  <a:cubicBezTo>
                    <a:pt x="620" y="334"/>
                    <a:pt x="418" y="263"/>
                    <a:pt x="418" y="465"/>
                  </a:cubicBezTo>
                  <a:cubicBezTo>
                    <a:pt x="429" y="680"/>
                    <a:pt x="632" y="584"/>
                    <a:pt x="751" y="608"/>
                  </a:cubicBezTo>
                  <a:cubicBezTo>
                    <a:pt x="1025" y="644"/>
                    <a:pt x="1299" y="537"/>
                    <a:pt x="1561" y="668"/>
                  </a:cubicBezTo>
                  <a:close/>
                </a:path>
              </a:pathLst>
            </a:custGeom>
            <a:solidFill>
              <a:srgbClr val="E5DE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6"/>
            <p:cNvSpPr/>
            <p:nvPr/>
          </p:nvSpPr>
          <p:spPr>
            <a:xfrm>
              <a:off x="1955523" y="4402690"/>
              <a:ext cx="112160" cy="109805"/>
            </a:xfrm>
            <a:custGeom>
              <a:rect b="b" l="l" r="r" t="t"/>
              <a:pathLst>
                <a:path extrusionOk="0" h="1632" w="1667">
                  <a:moveTo>
                    <a:pt x="1453" y="1631"/>
                  </a:moveTo>
                  <a:cubicBezTo>
                    <a:pt x="1322" y="1417"/>
                    <a:pt x="1131" y="1417"/>
                    <a:pt x="905" y="1429"/>
                  </a:cubicBezTo>
                  <a:cubicBezTo>
                    <a:pt x="345" y="1465"/>
                    <a:pt x="0" y="1036"/>
                    <a:pt x="107" y="500"/>
                  </a:cubicBezTo>
                  <a:cubicBezTo>
                    <a:pt x="143" y="298"/>
                    <a:pt x="262" y="131"/>
                    <a:pt x="441" y="84"/>
                  </a:cubicBezTo>
                  <a:cubicBezTo>
                    <a:pt x="738" y="0"/>
                    <a:pt x="1060" y="36"/>
                    <a:pt x="1357" y="72"/>
                  </a:cubicBezTo>
                  <a:cubicBezTo>
                    <a:pt x="1405" y="72"/>
                    <a:pt x="1453" y="107"/>
                    <a:pt x="1441" y="167"/>
                  </a:cubicBezTo>
                  <a:cubicBezTo>
                    <a:pt x="1429" y="226"/>
                    <a:pt x="1405" y="250"/>
                    <a:pt x="1357" y="250"/>
                  </a:cubicBezTo>
                  <a:cubicBezTo>
                    <a:pt x="1167" y="262"/>
                    <a:pt x="976" y="262"/>
                    <a:pt x="798" y="274"/>
                  </a:cubicBezTo>
                  <a:cubicBezTo>
                    <a:pt x="488" y="298"/>
                    <a:pt x="381" y="393"/>
                    <a:pt x="381" y="655"/>
                  </a:cubicBezTo>
                  <a:cubicBezTo>
                    <a:pt x="381" y="929"/>
                    <a:pt x="524" y="1084"/>
                    <a:pt x="810" y="1096"/>
                  </a:cubicBezTo>
                  <a:cubicBezTo>
                    <a:pt x="857" y="1108"/>
                    <a:pt x="905" y="1108"/>
                    <a:pt x="953" y="1096"/>
                  </a:cubicBezTo>
                  <a:cubicBezTo>
                    <a:pt x="1048" y="1096"/>
                    <a:pt x="1179" y="1131"/>
                    <a:pt x="1215" y="988"/>
                  </a:cubicBezTo>
                  <a:cubicBezTo>
                    <a:pt x="1250" y="822"/>
                    <a:pt x="1119" y="822"/>
                    <a:pt x="1012" y="810"/>
                  </a:cubicBezTo>
                  <a:cubicBezTo>
                    <a:pt x="929" y="798"/>
                    <a:pt x="845" y="762"/>
                    <a:pt x="845" y="679"/>
                  </a:cubicBezTo>
                  <a:cubicBezTo>
                    <a:pt x="857" y="548"/>
                    <a:pt x="953" y="548"/>
                    <a:pt x="1048" y="536"/>
                  </a:cubicBezTo>
                  <a:cubicBezTo>
                    <a:pt x="1429" y="500"/>
                    <a:pt x="1584" y="619"/>
                    <a:pt x="1584" y="988"/>
                  </a:cubicBezTo>
                  <a:cubicBezTo>
                    <a:pt x="1584" y="1203"/>
                    <a:pt x="1667" y="1429"/>
                    <a:pt x="1453" y="1631"/>
                  </a:cubicBezTo>
                  <a:close/>
                </a:path>
              </a:pathLst>
            </a:custGeom>
            <a:solidFill>
              <a:srgbClr val="E5DE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6"/>
            <p:cNvSpPr/>
            <p:nvPr/>
          </p:nvSpPr>
          <p:spPr>
            <a:xfrm>
              <a:off x="1938702" y="4181597"/>
              <a:ext cx="103346" cy="100991"/>
            </a:xfrm>
            <a:custGeom>
              <a:rect b="b" l="l" r="r" t="t"/>
              <a:pathLst>
                <a:path extrusionOk="0" h="1501" w="1536">
                  <a:moveTo>
                    <a:pt x="417" y="631"/>
                  </a:moveTo>
                  <a:cubicBezTo>
                    <a:pt x="655" y="655"/>
                    <a:pt x="845" y="667"/>
                    <a:pt x="1048" y="691"/>
                  </a:cubicBezTo>
                  <a:cubicBezTo>
                    <a:pt x="1107" y="703"/>
                    <a:pt x="1167" y="750"/>
                    <a:pt x="1155" y="822"/>
                  </a:cubicBezTo>
                  <a:cubicBezTo>
                    <a:pt x="1155" y="893"/>
                    <a:pt x="1095" y="917"/>
                    <a:pt x="1024" y="929"/>
                  </a:cubicBezTo>
                  <a:cubicBezTo>
                    <a:pt x="857" y="941"/>
                    <a:pt x="691" y="941"/>
                    <a:pt x="512" y="953"/>
                  </a:cubicBezTo>
                  <a:cubicBezTo>
                    <a:pt x="453" y="953"/>
                    <a:pt x="393" y="976"/>
                    <a:pt x="381" y="1048"/>
                  </a:cubicBezTo>
                  <a:cubicBezTo>
                    <a:pt x="369" y="1155"/>
                    <a:pt x="441" y="1191"/>
                    <a:pt x="524" y="1191"/>
                  </a:cubicBezTo>
                  <a:cubicBezTo>
                    <a:pt x="714" y="1203"/>
                    <a:pt x="905" y="1191"/>
                    <a:pt x="1084" y="1143"/>
                  </a:cubicBezTo>
                  <a:cubicBezTo>
                    <a:pt x="1179" y="1119"/>
                    <a:pt x="1286" y="1131"/>
                    <a:pt x="1322" y="1238"/>
                  </a:cubicBezTo>
                  <a:cubicBezTo>
                    <a:pt x="1357" y="1357"/>
                    <a:pt x="1250" y="1393"/>
                    <a:pt x="1155" y="1417"/>
                  </a:cubicBezTo>
                  <a:cubicBezTo>
                    <a:pt x="905" y="1500"/>
                    <a:pt x="643" y="1500"/>
                    <a:pt x="369" y="1477"/>
                  </a:cubicBezTo>
                  <a:cubicBezTo>
                    <a:pt x="214" y="1465"/>
                    <a:pt x="131" y="1369"/>
                    <a:pt x="95" y="1215"/>
                  </a:cubicBezTo>
                  <a:cubicBezTo>
                    <a:pt x="0" y="857"/>
                    <a:pt x="83" y="512"/>
                    <a:pt x="191" y="179"/>
                  </a:cubicBezTo>
                  <a:cubicBezTo>
                    <a:pt x="226" y="84"/>
                    <a:pt x="286" y="0"/>
                    <a:pt x="393" y="0"/>
                  </a:cubicBezTo>
                  <a:cubicBezTo>
                    <a:pt x="738" y="0"/>
                    <a:pt x="1072" y="0"/>
                    <a:pt x="1417" y="12"/>
                  </a:cubicBezTo>
                  <a:cubicBezTo>
                    <a:pt x="1488" y="12"/>
                    <a:pt x="1536" y="60"/>
                    <a:pt x="1524" y="131"/>
                  </a:cubicBezTo>
                  <a:cubicBezTo>
                    <a:pt x="1512" y="167"/>
                    <a:pt x="1465" y="226"/>
                    <a:pt x="1429" y="226"/>
                  </a:cubicBezTo>
                  <a:cubicBezTo>
                    <a:pt x="1203" y="250"/>
                    <a:pt x="964" y="274"/>
                    <a:pt x="738" y="262"/>
                  </a:cubicBezTo>
                  <a:cubicBezTo>
                    <a:pt x="488" y="250"/>
                    <a:pt x="405" y="369"/>
                    <a:pt x="417" y="631"/>
                  </a:cubicBezTo>
                  <a:close/>
                </a:path>
              </a:pathLst>
            </a:custGeom>
            <a:solidFill>
              <a:srgbClr val="E5DE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6"/>
            <p:cNvSpPr/>
            <p:nvPr/>
          </p:nvSpPr>
          <p:spPr>
            <a:xfrm>
              <a:off x="1961915" y="4304120"/>
              <a:ext cx="76164" cy="78586"/>
            </a:xfrm>
            <a:custGeom>
              <a:rect b="b" l="l" r="r" t="t"/>
              <a:pathLst>
                <a:path extrusionOk="0" h="1168" w="1132">
                  <a:moveTo>
                    <a:pt x="679" y="1168"/>
                  </a:moveTo>
                  <a:cubicBezTo>
                    <a:pt x="72" y="1168"/>
                    <a:pt x="48" y="1144"/>
                    <a:pt x="24" y="656"/>
                  </a:cubicBezTo>
                  <a:cubicBezTo>
                    <a:pt x="12" y="501"/>
                    <a:pt x="0" y="346"/>
                    <a:pt x="0" y="191"/>
                  </a:cubicBezTo>
                  <a:cubicBezTo>
                    <a:pt x="0" y="96"/>
                    <a:pt x="36" y="1"/>
                    <a:pt x="143" y="1"/>
                  </a:cubicBezTo>
                  <a:cubicBezTo>
                    <a:pt x="227" y="1"/>
                    <a:pt x="262" y="96"/>
                    <a:pt x="274" y="179"/>
                  </a:cubicBezTo>
                  <a:cubicBezTo>
                    <a:pt x="286" y="322"/>
                    <a:pt x="298" y="477"/>
                    <a:pt x="298" y="632"/>
                  </a:cubicBezTo>
                  <a:cubicBezTo>
                    <a:pt x="298" y="810"/>
                    <a:pt x="393" y="882"/>
                    <a:pt x="560" y="870"/>
                  </a:cubicBezTo>
                  <a:cubicBezTo>
                    <a:pt x="703" y="858"/>
                    <a:pt x="834" y="858"/>
                    <a:pt x="977" y="870"/>
                  </a:cubicBezTo>
                  <a:cubicBezTo>
                    <a:pt x="1036" y="870"/>
                    <a:pt x="1108" y="882"/>
                    <a:pt x="1108" y="965"/>
                  </a:cubicBezTo>
                  <a:cubicBezTo>
                    <a:pt x="1131" y="1060"/>
                    <a:pt x="1060" y="1108"/>
                    <a:pt x="989" y="1132"/>
                  </a:cubicBezTo>
                  <a:cubicBezTo>
                    <a:pt x="858" y="1156"/>
                    <a:pt x="715" y="1156"/>
                    <a:pt x="679" y="1168"/>
                  </a:cubicBezTo>
                  <a:close/>
                </a:path>
              </a:pathLst>
            </a:custGeom>
            <a:solidFill>
              <a:srgbClr val="E5DE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6"/>
            <p:cNvSpPr/>
            <p:nvPr/>
          </p:nvSpPr>
          <p:spPr>
            <a:xfrm>
              <a:off x="1950678" y="4515659"/>
              <a:ext cx="23280" cy="101798"/>
            </a:xfrm>
            <a:custGeom>
              <a:rect b="b" l="l" r="r" t="t"/>
              <a:pathLst>
                <a:path extrusionOk="0" h="1513" w="346">
                  <a:moveTo>
                    <a:pt x="346" y="12"/>
                  </a:moveTo>
                  <a:cubicBezTo>
                    <a:pt x="346" y="464"/>
                    <a:pt x="346" y="917"/>
                    <a:pt x="346" y="1381"/>
                  </a:cubicBezTo>
                  <a:cubicBezTo>
                    <a:pt x="346" y="1453"/>
                    <a:pt x="286" y="1488"/>
                    <a:pt x="227" y="1500"/>
                  </a:cubicBezTo>
                  <a:cubicBezTo>
                    <a:pt x="155" y="1512"/>
                    <a:pt x="96" y="1476"/>
                    <a:pt x="84" y="1417"/>
                  </a:cubicBezTo>
                  <a:cubicBezTo>
                    <a:pt x="60" y="929"/>
                    <a:pt x="1" y="452"/>
                    <a:pt x="203" y="0"/>
                  </a:cubicBezTo>
                  <a:cubicBezTo>
                    <a:pt x="251" y="0"/>
                    <a:pt x="298" y="12"/>
                    <a:pt x="346" y="12"/>
                  </a:cubicBezTo>
                  <a:close/>
                </a:path>
              </a:pathLst>
            </a:custGeom>
            <a:solidFill>
              <a:srgbClr val="E5DE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6"/>
            <p:cNvSpPr/>
            <p:nvPr/>
          </p:nvSpPr>
          <p:spPr>
            <a:xfrm>
              <a:off x="2001141" y="4583750"/>
              <a:ext cx="24087" cy="23280"/>
            </a:xfrm>
            <a:custGeom>
              <a:rect b="b" l="l" r="r" t="t"/>
              <a:pathLst>
                <a:path extrusionOk="0" h="346" w="358">
                  <a:moveTo>
                    <a:pt x="167" y="345"/>
                  </a:moveTo>
                  <a:cubicBezTo>
                    <a:pt x="60" y="322"/>
                    <a:pt x="1" y="250"/>
                    <a:pt x="25" y="143"/>
                  </a:cubicBezTo>
                  <a:cubicBezTo>
                    <a:pt x="48" y="72"/>
                    <a:pt x="108" y="0"/>
                    <a:pt x="191" y="24"/>
                  </a:cubicBezTo>
                  <a:cubicBezTo>
                    <a:pt x="298" y="36"/>
                    <a:pt x="358" y="119"/>
                    <a:pt x="334" y="214"/>
                  </a:cubicBezTo>
                  <a:cubicBezTo>
                    <a:pt x="310" y="298"/>
                    <a:pt x="251" y="345"/>
                    <a:pt x="167" y="345"/>
                  </a:cubicBezTo>
                  <a:close/>
                </a:path>
              </a:pathLst>
            </a:custGeom>
            <a:solidFill>
              <a:srgbClr val="E5DE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6"/>
            <p:cNvSpPr/>
            <p:nvPr/>
          </p:nvSpPr>
          <p:spPr>
            <a:xfrm>
              <a:off x="2050056" y="4584490"/>
              <a:ext cx="12851" cy="17695"/>
            </a:xfrm>
            <a:custGeom>
              <a:rect b="b" l="l" r="r" t="t"/>
              <a:pathLst>
                <a:path extrusionOk="0" h="263" w="191">
                  <a:moveTo>
                    <a:pt x="12" y="180"/>
                  </a:moveTo>
                  <a:cubicBezTo>
                    <a:pt x="0" y="96"/>
                    <a:pt x="12" y="25"/>
                    <a:pt x="83" y="13"/>
                  </a:cubicBezTo>
                  <a:cubicBezTo>
                    <a:pt x="167" y="1"/>
                    <a:pt x="191" y="72"/>
                    <a:pt x="191" y="132"/>
                  </a:cubicBezTo>
                  <a:cubicBezTo>
                    <a:pt x="191" y="168"/>
                    <a:pt x="155" y="239"/>
                    <a:pt x="131" y="239"/>
                  </a:cubicBezTo>
                  <a:cubicBezTo>
                    <a:pt x="71" y="263"/>
                    <a:pt x="12" y="227"/>
                    <a:pt x="12" y="180"/>
                  </a:cubicBezTo>
                  <a:close/>
                </a:path>
              </a:pathLst>
            </a:custGeom>
            <a:solidFill>
              <a:srgbClr val="E5DE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6"/>
            <p:cNvSpPr/>
            <p:nvPr/>
          </p:nvSpPr>
          <p:spPr>
            <a:xfrm>
              <a:off x="1304220" y="4511622"/>
              <a:ext cx="56921" cy="44945"/>
            </a:xfrm>
            <a:custGeom>
              <a:rect b="b" l="l" r="r" t="t"/>
              <a:pathLst>
                <a:path extrusionOk="0" h="668" w="846">
                  <a:moveTo>
                    <a:pt x="405" y="667"/>
                  </a:moveTo>
                  <a:cubicBezTo>
                    <a:pt x="417" y="667"/>
                    <a:pt x="346" y="655"/>
                    <a:pt x="334" y="632"/>
                  </a:cubicBezTo>
                  <a:cubicBezTo>
                    <a:pt x="286" y="453"/>
                    <a:pt x="167" y="310"/>
                    <a:pt x="36" y="191"/>
                  </a:cubicBezTo>
                  <a:cubicBezTo>
                    <a:pt x="12" y="167"/>
                    <a:pt x="0" y="96"/>
                    <a:pt x="12" y="72"/>
                  </a:cubicBezTo>
                  <a:cubicBezTo>
                    <a:pt x="36" y="36"/>
                    <a:pt x="96" y="1"/>
                    <a:pt x="131" y="1"/>
                  </a:cubicBezTo>
                  <a:cubicBezTo>
                    <a:pt x="334" y="60"/>
                    <a:pt x="536" y="131"/>
                    <a:pt x="739" y="191"/>
                  </a:cubicBezTo>
                  <a:cubicBezTo>
                    <a:pt x="798" y="215"/>
                    <a:pt x="846" y="310"/>
                    <a:pt x="810" y="346"/>
                  </a:cubicBezTo>
                  <a:cubicBezTo>
                    <a:pt x="691" y="453"/>
                    <a:pt x="560" y="548"/>
                    <a:pt x="405" y="66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6"/>
            <p:cNvSpPr/>
            <p:nvPr/>
          </p:nvSpPr>
          <p:spPr>
            <a:xfrm>
              <a:off x="1266541" y="4635760"/>
              <a:ext cx="30546" cy="24154"/>
            </a:xfrm>
            <a:custGeom>
              <a:rect b="b" l="l" r="r" t="t"/>
              <a:pathLst>
                <a:path extrusionOk="0" h="359" w="454">
                  <a:moveTo>
                    <a:pt x="441" y="227"/>
                  </a:moveTo>
                  <a:cubicBezTo>
                    <a:pt x="394" y="358"/>
                    <a:pt x="310" y="346"/>
                    <a:pt x="215" y="311"/>
                  </a:cubicBezTo>
                  <a:cubicBezTo>
                    <a:pt x="132" y="287"/>
                    <a:pt x="1" y="263"/>
                    <a:pt x="25" y="156"/>
                  </a:cubicBezTo>
                  <a:cubicBezTo>
                    <a:pt x="72" y="1"/>
                    <a:pt x="215" y="49"/>
                    <a:pt x="334" y="72"/>
                  </a:cubicBezTo>
                  <a:cubicBezTo>
                    <a:pt x="406" y="84"/>
                    <a:pt x="453" y="144"/>
                    <a:pt x="441" y="22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6"/>
            <p:cNvSpPr/>
            <p:nvPr/>
          </p:nvSpPr>
          <p:spPr>
            <a:xfrm>
              <a:off x="1415574" y="4542034"/>
              <a:ext cx="29672" cy="23347"/>
            </a:xfrm>
            <a:custGeom>
              <a:rect b="b" l="l" r="r" t="t"/>
              <a:pathLst>
                <a:path extrusionOk="0" h="347" w="441">
                  <a:moveTo>
                    <a:pt x="405" y="227"/>
                  </a:moveTo>
                  <a:cubicBezTo>
                    <a:pt x="322" y="346"/>
                    <a:pt x="227" y="334"/>
                    <a:pt x="119" y="275"/>
                  </a:cubicBezTo>
                  <a:cubicBezTo>
                    <a:pt x="72" y="239"/>
                    <a:pt x="0" y="191"/>
                    <a:pt x="48" y="120"/>
                  </a:cubicBezTo>
                  <a:cubicBezTo>
                    <a:pt x="119" y="1"/>
                    <a:pt x="227" y="37"/>
                    <a:pt x="334" y="84"/>
                  </a:cubicBezTo>
                  <a:cubicBezTo>
                    <a:pt x="381" y="108"/>
                    <a:pt x="441" y="156"/>
                    <a:pt x="405" y="22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6"/>
            <p:cNvSpPr/>
            <p:nvPr/>
          </p:nvSpPr>
          <p:spPr>
            <a:xfrm>
              <a:off x="1669501" y="5056348"/>
              <a:ext cx="112227" cy="108258"/>
            </a:xfrm>
            <a:custGeom>
              <a:rect b="b" l="l" r="r" t="t"/>
              <a:pathLst>
                <a:path extrusionOk="0" h="1609" w="1668">
                  <a:moveTo>
                    <a:pt x="965" y="1239"/>
                  </a:moveTo>
                  <a:cubicBezTo>
                    <a:pt x="1251" y="1072"/>
                    <a:pt x="1441" y="858"/>
                    <a:pt x="1441" y="525"/>
                  </a:cubicBezTo>
                  <a:cubicBezTo>
                    <a:pt x="1441" y="287"/>
                    <a:pt x="1322" y="215"/>
                    <a:pt x="1120" y="334"/>
                  </a:cubicBezTo>
                  <a:cubicBezTo>
                    <a:pt x="703" y="572"/>
                    <a:pt x="393" y="918"/>
                    <a:pt x="203" y="1358"/>
                  </a:cubicBezTo>
                  <a:cubicBezTo>
                    <a:pt x="179" y="1441"/>
                    <a:pt x="203" y="1549"/>
                    <a:pt x="84" y="1608"/>
                  </a:cubicBezTo>
                  <a:cubicBezTo>
                    <a:pt x="1" y="1453"/>
                    <a:pt x="48" y="1310"/>
                    <a:pt x="108" y="1168"/>
                  </a:cubicBezTo>
                  <a:cubicBezTo>
                    <a:pt x="286" y="751"/>
                    <a:pt x="584" y="453"/>
                    <a:pt x="941" y="191"/>
                  </a:cubicBezTo>
                  <a:cubicBezTo>
                    <a:pt x="1096" y="72"/>
                    <a:pt x="1275" y="1"/>
                    <a:pt x="1465" y="108"/>
                  </a:cubicBezTo>
                  <a:cubicBezTo>
                    <a:pt x="1656" y="215"/>
                    <a:pt x="1667" y="406"/>
                    <a:pt x="1656" y="596"/>
                  </a:cubicBezTo>
                  <a:cubicBezTo>
                    <a:pt x="1644" y="989"/>
                    <a:pt x="1286" y="1441"/>
                    <a:pt x="953" y="1465"/>
                  </a:cubicBezTo>
                  <a:cubicBezTo>
                    <a:pt x="846" y="1465"/>
                    <a:pt x="727" y="1477"/>
                    <a:pt x="655" y="1358"/>
                  </a:cubicBezTo>
                  <a:cubicBezTo>
                    <a:pt x="608" y="1263"/>
                    <a:pt x="608" y="1144"/>
                    <a:pt x="667" y="1049"/>
                  </a:cubicBezTo>
                  <a:cubicBezTo>
                    <a:pt x="727" y="941"/>
                    <a:pt x="834" y="834"/>
                    <a:pt x="965" y="918"/>
                  </a:cubicBezTo>
                  <a:cubicBezTo>
                    <a:pt x="1120" y="1001"/>
                    <a:pt x="882" y="1084"/>
                    <a:pt x="965" y="123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6"/>
            <p:cNvSpPr/>
            <p:nvPr/>
          </p:nvSpPr>
          <p:spPr>
            <a:xfrm>
              <a:off x="1872159" y="5013085"/>
              <a:ext cx="44945" cy="51337"/>
            </a:xfrm>
            <a:custGeom>
              <a:rect b="b" l="l" r="r" t="t"/>
              <a:pathLst>
                <a:path extrusionOk="0" h="763" w="668">
                  <a:moveTo>
                    <a:pt x="668" y="84"/>
                  </a:moveTo>
                  <a:cubicBezTo>
                    <a:pt x="620" y="263"/>
                    <a:pt x="465" y="227"/>
                    <a:pt x="394" y="298"/>
                  </a:cubicBezTo>
                  <a:cubicBezTo>
                    <a:pt x="299" y="406"/>
                    <a:pt x="191" y="489"/>
                    <a:pt x="429" y="537"/>
                  </a:cubicBezTo>
                  <a:cubicBezTo>
                    <a:pt x="477" y="549"/>
                    <a:pt x="489" y="608"/>
                    <a:pt x="453" y="644"/>
                  </a:cubicBezTo>
                  <a:cubicBezTo>
                    <a:pt x="394" y="727"/>
                    <a:pt x="299" y="763"/>
                    <a:pt x="203" y="751"/>
                  </a:cubicBezTo>
                  <a:cubicBezTo>
                    <a:pt x="120" y="751"/>
                    <a:pt x="48" y="703"/>
                    <a:pt x="37" y="620"/>
                  </a:cubicBezTo>
                  <a:cubicBezTo>
                    <a:pt x="1" y="513"/>
                    <a:pt x="1" y="406"/>
                    <a:pt x="84" y="310"/>
                  </a:cubicBezTo>
                  <a:cubicBezTo>
                    <a:pt x="227" y="144"/>
                    <a:pt x="382" y="1"/>
                    <a:pt x="668" y="84"/>
                  </a:cubicBezTo>
                  <a:close/>
                </a:path>
              </a:pathLst>
            </a:custGeom>
            <a:solidFill>
              <a:srgbClr val="DF6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6"/>
            <p:cNvSpPr/>
            <p:nvPr/>
          </p:nvSpPr>
          <p:spPr>
            <a:xfrm>
              <a:off x="1311419" y="5090797"/>
              <a:ext cx="252377" cy="57728"/>
            </a:xfrm>
            <a:custGeom>
              <a:rect b="b" l="l" r="r" t="t"/>
              <a:pathLst>
                <a:path extrusionOk="0" h="858" w="3751">
                  <a:moveTo>
                    <a:pt x="0" y="36"/>
                  </a:moveTo>
                  <a:cubicBezTo>
                    <a:pt x="274" y="1"/>
                    <a:pt x="477" y="84"/>
                    <a:pt x="679" y="156"/>
                  </a:cubicBezTo>
                  <a:cubicBezTo>
                    <a:pt x="1560" y="453"/>
                    <a:pt x="2465" y="525"/>
                    <a:pt x="3394" y="489"/>
                  </a:cubicBezTo>
                  <a:cubicBezTo>
                    <a:pt x="3513" y="477"/>
                    <a:pt x="3715" y="394"/>
                    <a:pt x="3739" y="596"/>
                  </a:cubicBezTo>
                  <a:cubicBezTo>
                    <a:pt x="3751" y="751"/>
                    <a:pt x="3549" y="775"/>
                    <a:pt x="3418" y="810"/>
                  </a:cubicBezTo>
                  <a:cubicBezTo>
                    <a:pt x="3322" y="846"/>
                    <a:pt x="3203" y="858"/>
                    <a:pt x="3096" y="846"/>
                  </a:cubicBezTo>
                  <a:cubicBezTo>
                    <a:pt x="2060" y="763"/>
                    <a:pt x="1024" y="632"/>
                    <a:pt x="84" y="144"/>
                  </a:cubicBezTo>
                  <a:cubicBezTo>
                    <a:pt x="60" y="132"/>
                    <a:pt x="48" y="96"/>
                    <a:pt x="0" y="3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6"/>
            <p:cNvSpPr/>
            <p:nvPr/>
          </p:nvSpPr>
          <p:spPr>
            <a:xfrm>
              <a:off x="1742436" y="4444339"/>
              <a:ext cx="49722" cy="102606"/>
            </a:xfrm>
            <a:custGeom>
              <a:rect b="b" l="l" r="r" t="t"/>
              <a:pathLst>
                <a:path extrusionOk="0" h="1525" w="739">
                  <a:moveTo>
                    <a:pt x="738" y="881"/>
                  </a:moveTo>
                  <a:cubicBezTo>
                    <a:pt x="726" y="1060"/>
                    <a:pt x="631" y="1262"/>
                    <a:pt x="441" y="1417"/>
                  </a:cubicBezTo>
                  <a:cubicBezTo>
                    <a:pt x="369" y="1477"/>
                    <a:pt x="274" y="1524"/>
                    <a:pt x="191" y="1441"/>
                  </a:cubicBezTo>
                  <a:cubicBezTo>
                    <a:pt x="95" y="1358"/>
                    <a:pt x="155" y="1286"/>
                    <a:pt x="214" y="1215"/>
                  </a:cubicBezTo>
                  <a:cubicBezTo>
                    <a:pt x="286" y="1120"/>
                    <a:pt x="369" y="1024"/>
                    <a:pt x="381" y="893"/>
                  </a:cubicBezTo>
                  <a:cubicBezTo>
                    <a:pt x="405" y="643"/>
                    <a:pt x="429" y="393"/>
                    <a:pt x="131" y="262"/>
                  </a:cubicBezTo>
                  <a:cubicBezTo>
                    <a:pt x="60" y="227"/>
                    <a:pt x="0" y="167"/>
                    <a:pt x="48" y="84"/>
                  </a:cubicBezTo>
                  <a:cubicBezTo>
                    <a:pt x="95" y="0"/>
                    <a:pt x="179" y="12"/>
                    <a:pt x="262" y="48"/>
                  </a:cubicBezTo>
                  <a:cubicBezTo>
                    <a:pt x="548" y="143"/>
                    <a:pt x="738" y="453"/>
                    <a:pt x="738" y="88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6"/>
            <p:cNvSpPr/>
            <p:nvPr/>
          </p:nvSpPr>
          <p:spPr>
            <a:xfrm>
              <a:off x="1602218" y="4745566"/>
              <a:ext cx="117004" cy="99376"/>
            </a:xfrm>
            <a:custGeom>
              <a:rect b="b" l="l" r="r" t="t"/>
              <a:pathLst>
                <a:path extrusionOk="0" h="1477" w="1739">
                  <a:moveTo>
                    <a:pt x="441" y="1167"/>
                  </a:moveTo>
                  <a:cubicBezTo>
                    <a:pt x="84" y="1048"/>
                    <a:pt x="0" y="941"/>
                    <a:pt x="24" y="584"/>
                  </a:cubicBezTo>
                  <a:cubicBezTo>
                    <a:pt x="24" y="298"/>
                    <a:pt x="215" y="60"/>
                    <a:pt x="489" y="24"/>
                  </a:cubicBezTo>
                  <a:cubicBezTo>
                    <a:pt x="679" y="0"/>
                    <a:pt x="893" y="0"/>
                    <a:pt x="1084" y="24"/>
                  </a:cubicBezTo>
                  <a:cubicBezTo>
                    <a:pt x="1429" y="72"/>
                    <a:pt x="1655" y="393"/>
                    <a:pt x="1703" y="810"/>
                  </a:cubicBezTo>
                  <a:cubicBezTo>
                    <a:pt x="1739" y="1155"/>
                    <a:pt x="1608" y="1334"/>
                    <a:pt x="1215" y="1477"/>
                  </a:cubicBezTo>
                  <a:cubicBezTo>
                    <a:pt x="1108" y="1381"/>
                    <a:pt x="1215" y="1322"/>
                    <a:pt x="1251" y="1238"/>
                  </a:cubicBezTo>
                  <a:cubicBezTo>
                    <a:pt x="1393" y="953"/>
                    <a:pt x="1393" y="619"/>
                    <a:pt x="1227" y="453"/>
                  </a:cubicBezTo>
                  <a:cubicBezTo>
                    <a:pt x="1084" y="310"/>
                    <a:pt x="548" y="226"/>
                    <a:pt x="346" y="334"/>
                  </a:cubicBezTo>
                  <a:cubicBezTo>
                    <a:pt x="179" y="417"/>
                    <a:pt x="143" y="750"/>
                    <a:pt x="274" y="965"/>
                  </a:cubicBezTo>
                  <a:cubicBezTo>
                    <a:pt x="322" y="1036"/>
                    <a:pt x="453" y="1036"/>
                    <a:pt x="441" y="116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6"/>
            <p:cNvSpPr/>
            <p:nvPr/>
          </p:nvSpPr>
          <p:spPr>
            <a:xfrm>
              <a:off x="1758450" y="4737560"/>
              <a:ext cx="53691" cy="66542"/>
            </a:xfrm>
            <a:custGeom>
              <a:rect b="b" l="l" r="r" t="t"/>
              <a:pathLst>
                <a:path extrusionOk="0" h="989" w="798">
                  <a:moveTo>
                    <a:pt x="0" y="72"/>
                  </a:moveTo>
                  <a:cubicBezTo>
                    <a:pt x="488" y="0"/>
                    <a:pt x="798" y="238"/>
                    <a:pt x="786" y="643"/>
                  </a:cubicBezTo>
                  <a:cubicBezTo>
                    <a:pt x="786" y="774"/>
                    <a:pt x="750" y="881"/>
                    <a:pt x="631" y="953"/>
                  </a:cubicBezTo>
                  <a:cubicBezTo>
                    <a:pt x="572" y="988"/>
                    <a:pt x="512" y="988"/>
                    <a:pt x="453" y="953"/>
                  </a:cubicBezTo>
                  <a:cubicBezTo>
                    <a:pt x="405" y="917"/>
                    <a:pt x="417" y="869"/>
                    <a:pt x="429" y="834"/>
                  </a:cubicBezTo>
                  <a:cubicBezTo>
                    <a:pt x="488" y="369"/>
                    <a:pt x="488" y="369"/>
                    <a:pt x="72" y="179"/>
                  </a:cubicBezTo>
                  <a:cubicBezTo>
                    <a:pt x="48" y="167"/>
                    <a:pt x="36" y="131"/>
                    <a:pt x="0" y="7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6"/>
            <p:cNvSpPr/>
            <p:nvPr/>
          </p:nvSpPr>
          <p:spPr>
            <a:xfrm>
              <a:off x="1640636" y="4679830"/>
              <a:ext cx="20925" cy="30546"/>
            </a:xfrm>
            <a:custGeom>
              <a:rect b="b" l="l" r="r" t="t"/>
              <a:pathLst>
                <a:path extrusionOk="0" h="454" w="311">
                  <a:moveTo>
                    <a:pt x="191" y="1"/>
                  </a:moveTo>
                  <a:cubicBezTo>
                    <a:pt x="311" y="37"/>
                    <a:pt x="299" y="132"/>
                    <a:pt x="287" y="215"/>
                  </a:cubicBezTo>
                  <a:cubicBezTo>
                    <a:pt x="275" y="322"/>
                    <a:pt x="239" y="453"/>
                    <a:pt x="96" y="406"/>
                  </a:cubicBezTo>
                  <a:cubicBezTo>
                    <a:pt x="1" y="382"/>
                    <a:pt x="25" y="263"/>
                    <a:pt x="37" y="179"/>
                  </a:cubicBezTo>
                  <a:cubicBezTo>
                    <a:pt x="49" y="84"/>
                    <a:pt x="72"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6"/>
            <p:cNvSpPr/>
            <p:nvPr/>
          </p:nvSpPr>
          <p:spPr>
            <a:xfrm>
              <a:off x="1880165" y="5198989"/>
              <a:ext cx="45752" cy="51337"/>
            </a:xfrm>
            <a:custGeom>
              <a:rect b="b" l="l" r="r" t="t"/>
              <a:pathLst>
                <a:path extrusionOk="0" h="763" w="680">
                  <a:moveTo>
                    <a:pt x="561" y="12"/>
                  </a:moveTo>
                  <a:cubicBezTo>
                    <a:pt x="644" y="24"/>
                    <a:pt x="680" y="95"/>
                    <a:pt x="644" y="143"/>
                  </a:cubicBezTo>
                  <a:cubicBezTo>
                    <a:pt x="501" y="345"/>
                    <a:pt x="370" y="560"/>
                    <a:pt x="168" y="703"/>
                  </a:cubicBezTo>
                  <a:cubicBezTo>
                    <a:pt x="96" y="762"/>
                    <a:pt x="25" y="714"/>
                    <a:pt x="13" y="619"/>
                  </a:cubicBezTo>
                  <a:cubicBezTo>
                    <a:pt x="1" y="405"/>
                    <a:pt x="382" y="0"/>
                    <a:pt x="561" y="12"/>
                  </a:cubicBezTo>
                  <a:close/>
                </a:path>
              </a:pathLst>
            </a:custGeom>
            <a:solidFill>
              <a:srgbClr val="E05E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6"/>
            <p:cNvSpPr/>
            <p:nvPr/>
          </p:nvSpPr>
          <p:spPr>
            <a:xfrm>
              <a:off x="1923429" y="5242252"/>
              <a:ext cx="46559" cy="36871"/>
            </a:xfrm>
            <a:custGeom>
              <a:rect b="b" l="l" r="r" t="t"/>
              <a:pathLst>
                <a:path extrusionOk="0" h="548" w="692">
                  <a:moveTo>
                    <a:pt x="1" y="548"/>
                  </a:moveTo>
                  <a:cubicBezTo>
                    <a:pt x="108" y="238"/>
                    <a:pt x="287" y="107"/>
                    <a:pt x="525" y="12"/>
                  </a:cubicBezTo>
                  <a:cubicBezTo>
                    <a:pt x="549" y="0"/>
                    <a:pt x="608" y="24"/>
                    <a:pt x="644" y="48"/>
                  </a:cubicBezTo>
                  <a:cubicBezTo>
                    <a:pt x="680" y="71"/>
                    <a:pt x="691" y="131"/>
                    <a:pt x="656" y="167"/>
                  </a:cubicBezTo>
                  <a:cubicBezTo>
                    <a:pt x="477" y="321"/>
                    <a:pt x="310" y="500"/>
                    <a:pt x="1" y="548"/>
                  </a:cubicBezTo>
                  <a:close/>
                </a:path>
              </a:pathLst>
            </a:custGeom>
            <a:solidFill>
              <a:srgbClr val="E05F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6"/>
            <p:cNvSpPr/>
            <p:nvPr/>
          </p:nvSpPr>
          <p:spPr>
            <a:xfrm>
              <a:off x="1977121" y="5176516"/>
              <a:ext cx="23280" cy="22540"/>
            </a:xfrm>
            <a:custGeom>
              <a:rect b="b" l="l" r="r" t="t"/>
              <a:pathLst>
                <a:path extrusionOk="0" h="335" w="346">
                  <a:moveTo>
                    <a:pt x="1" y="227"/>
                  </a:moveTo>
                  <a:cubicBezTo>
                    <a:pt x="36" y="96"/>
                    <a:pt x="108" y="13"/>
                    <a:pt x="251" y="1"/>
                  </a:cubicBezTo>
                  <a:cubicBezTo>
                    <a:pt x="322" y="1"/>
                    <a:pt x="346" y="72"/>
                    <a:pt x="334" y="132"/>
                  </a:cubicBezTo>
                  <a:cubicBezTo>
                    <a:pt x="322" y="251"/>
                    <a:pt x="239" y="322"/>
                    <a:pt x="120" y="334"/>
                  </a:cubicBezTo>
                  <a:cubicBezTo>
                    <a:pt x="60" y="334"/>
                    <a:pt x="1" y="310"/>
                    <a:pt x="1" y="227"/>
                  </a:cubicBezTo>
                  <a:close/>
                </a:path>
              </a:pathLst>
            </a:custGeom>
            <a:solidFill>
              <a:srgbClr val="E06D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6"/>
            <p:cNvSpPr/>
            <p:nvPr/>
          </p:nvSpPr>
          <p:spPr>
            <a:xfrm>
              <a:off x="1317811" y="4234414"/>
              <a:ext cx="112227" cy="116264"/>
            </a:xfrm>
            <a:custGeom>
              <a:rect b="b" l="l" r="r" t="t"/>
              <a:pathLst>
                <a:path extrusionOk="0" h="1728" w="1668">
                  <a:moveTo>
                    <a:pt x="132" y="1727"/>
                  </a:moveTo>
                  <a:cubicBezTo>
                    <a:pt x="1" y="1061"/>
                    <a:pt x="167" y="501"/>
                    <a:pt x="787" y="156"/>
                  </a:cubicBezTo>
                  <a:cubicBezTo>
                    <a:pt x="1025" y="25"/>
                    <a:pt x="1263" y="1"/>
                    <a:pt x="1501" y="96"/>
                  </a:cubicBezTo>
                  <a:cubicBezTo>
                    <a:pt x="1584" y="132"/>
                    <a:pt x="1668" y="215"/>
                    <a:pt x="1632" y="322"/>
                  </a:cubicBezTo>
                  <a:cubicBezTo>
                    <a:pt x="1596" y="465"/>
                    <a:pt x="1501" y="382"/>
                    <a:pt x="1418" y="358"/>
                  </a:cubicBezTo>
                  <a:cubicBezTo>
                    <a:pt x="918" y="263"/>
                    <a:pt x="477" y="501"/>
                    <a:pt x="322" y="977"/>
                  </a:cubicBezTo>
                  <a:cubicBezTo>
                    <a:pt x="239" y="1227"/>
                    <a:pt x="191" y="1477"/>
                    <a:pt x="132" y="172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6"/>
            <p:cNvSpPr/>
            <p:nvPr/>
          </p:nvSpPr>
          <p:spPr>
            <a:xfrm>
              <a:off x="1365918" y="4295306"/>
              <a:ext cx="51337" cy="36131"/>
            </a:xfrm>
            <a:custGeom>
              <a:rect b="b" l="l" r="r" t="t"/>
              <a:pathLst>
                <a:path extrusionOk="0" h="537" w="763">
                  <a:moveTo>
                    <a:pt x="60" y="537"/>
                  </a:moveTo>
                  <a:cubicBezTo>
                    <a:pt x="0" y="275"/>
                    <a:pt x="60" y="96"/>
                    <a:pt x="310" y="72"/>
                  </a:cubicBezTo>
                  <a:cubicBezTo>
                    <a:pt x="488" y="48"/>
                    <a:pt x="691" y="1"/>
                    <a:pt x="762" y="334"/>
                  </a:cubicBezTo>
                  <a:cubicBezTo>
                    <a:pt x="453" y="215"/>
                    <a:pt x="226" y="263"/>
                    <a:pt x="60" y="5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6"/>
            <p:cNvSpPr/>
            <p:nvPr/>
          </p:nvSpPr>
          <p:spPr>
            <a:xfrm>
              <a:off x="1078282" y="5068392"/>
              <a:ext cx="31354" cy="20858"/>
            </a:xfrm>
            <a:custGeom>
              <a:rect b="b" l="l" r="r" t="t"/>
              <a:pathLst>
                <a:path extrusionOk="0" h="310" w="466">
                  <a:moveTo>
                    <a:pt x="1" y="215"/>
                  </a:moveTo>
                  <a:cubicBezTo>
                    <a:pt x="25" y="143"/>
                    <a:pt x="25" y="131"/>
                    <a:pt x="25" y="119"/>
                  </a:cubicBezTo>
                  <a:cubicBezTo>
                    <a:pt x="167" y="60"/>
                    <a:pt x="298" y="0"/>
                    <a:pt x="441" y="72"/>
                  </a:cubicBezTo>
                  <a:cubicBezTo>
                    <a:pt x="453" y="84"/>
                    <a:pt x="465" y="131"/>
                    <a:pt x="453" y="155"/>
                  </a:cubicBezTo>
                  <a:cubicBezTo>
                    <a:pt x="334" y="310"/>
                    <a:pt x="179" y="274"/>
                    <a:pt x="1" y="21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6"/>
            <p:cNvSpPr/>
            <p:nvPr/>
          </p:nvSpPr>
          <p:spPr>
            <a:xfrm>
              <a:off x="1205649" y="5237408"/>
              <a:ext cx="60151" cy="43330"/>
            </a:xfrm>
            <a:custGeom>
              <a:rect b="b" l="l" r="r" t="t"/>
              <a:pathLst>
                <a:path extrusionOk="0" h="644" w="894">
                  <a:moveTo>
                    <a:pt x="156" y="1"/>
                  </a:moveTo>
                  <a:cubicBezTo>
                    <a:pt x="382" y="84"/>
                    <a:pt x="668" y="143"/>
                    <a:pt x="846" y="405"/>
                  </a:cubicBezTo>
                  <a:cubicBezTo>
                    <a:pt x="882" y="465"/>
                    <a:pt x="894" y="524"/>
                    <a:pt x="858" y="584"/>
                  </a:cubicBezTo>
                  <a:cubicBezTo>
                    <a:pt x="822" y="644"/>
                    <a:pt x="751" y="644"/>
                    <a:pt x="691" y="620"/>
                  </a:cubicBezTo>
                  <a:cubicBezTo>
                    <a:pt x="477" y="477"/>
                    <a:pt x="251" y="346"/>
                    <a:pt x="37" y="191"/>
                  </a:cubicBezTo>
                  <a:cubicBezTo>
                    <a:pt x="13" y="179"/>
                    <a:pt x="1" y="108"/>
                    <a:pt x="1" y="72"/>
                  </a:cubicBezTo>
                  <a:cubicBezTo>
                    <a:pt x="1" y="24"/>
                    <a:pt x="48" y="1"/>
                    <a:pt x="1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6"/>
            <p:cNvSpPr/>
            <p:nvPr/>
          </p:nvSpPr>
          <p:spPr>
            <a:xfrm>
              <a:off x="1208072" y="5285448"/>
              <a:ext cx="28931" cy="21732"/>
            </a:xfrm>
            <a:custGeom>
              <a:rect b="b" l="l" r="r" t="t"/>
              <a:pathLst>
                <a:path extrusionOk="0" h="323" w="430">
                  <a:moveTo>
                    <a:pt x="429" y="180"/>
                  </a:moveTo>
                  <a:cubicBezTo>
                    <a:pt x="429" y="251"/>
                    <a:pt x="393" y="287"/>
                    <a:pt x="322" y="299"/>
                  </a:cubicBezTo>
                  <a:cubicBezTo>
                    <a:pt x="179" y="322"/>
                    <a:pt x="72" y="263"/>
                    <a:pt x="24" y="132"/>
                  </a:cubicBezTo>
                  <a:cubicBezTo>
                    <a:pt x="1" y="72"/>
                    <a:pt x="48" y="13"/>
                    <a:pt x="120" y="13"/>
                  </a:cubicBezTo>
                  <a:cubicBezTo>
                    <a:pt x="263" y="1"/>
                    <a:pt x="370" y="49"/>
                    <a:pt x="429" y="180"/>
                  </a:cubicBezTo>
                  <a:close/>
                </a:path>
              </a:pathLst>
            </a:custGeom>
            <a:solidFill>
              <a:srgbClr val="DF51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6"/>
            <p:cNvSpPr/>
            <p:nvPr/>
          </p:nvSpPr>
          <p:spPr>
            <a:xfrm>
              <a:off x="1182437" y="5373589"/>
              <a:ext cx="843588" cy="143446"/>
            </a:xfrm>
            <a:custGeom>
              <a:rect b="b" l="l" r="r" t="t"/>
              <a:pathLst>
                <a:path extrusionOk="0" h="2132" w="12538">
                  <a:moveTo>
                    <a:pt x="7656" y="2048"/>
                  </a:moveTo>
                  <a:cubicBezTo>
                    <a:pt x="5823" y="2132"/>
                    <a:pt x="3882" y="1941"/>
                    <a:pt x="1929" y="1965"/>
                  </a:cubicBezTo>
                  <a:cubicBezTo>
                    <a:pt x="1406" y="1977"/>
                    <a:pt x="870" y="1953"/>
                    <a:pt x="346" y="1965"/>
                  </a:cubicBezTo>
                  <a:cubicBezTo>
                    <a:pt x="120" y="1965"/>
                    <a:pt x="1" y="1918"/>
                    <a:pt x="12" y="1656"/>
                  </a:cubicBezTo>
                  <a:cubicBezTo>
                    <a:pt x="36" y="1275"/>
                    <a:pt x="36" y="905"/>
                    <a:pt x="36" y="524"/>
                  </a:cubicBezTo>
                  <a:cubicBezTo>
                    <a:pt x="36" y="310"/>
                    <a:pt x="108" y="203"/>
                    <a:pt x="358" y="179"/>
                  </a:cubicBezTo>
                  <a:cubicBezTo>
                    <a:pt x="882" y="143"/>
                    <a:pt x="1417" y="96"/>
                    <a:pt x="1941" y="96"/>
                  </a:cubicBezTo>
                  <a:cubicBezTo>
                    <a:pt x="3799" y="108"/>
                    <a:pt x="5644" y="108"/>
                    <a:pt x="7502" y="132"/>
                  </a:cubicBezTo>
                  <a:cubicBezTo>
                    <a:pt x="8168" y="143"/>
                    <a:pt x="8835" y="179"/>
                    <a:pt x="9502" y="191"/>
                  </a:cubicBezTo>
                  <a:cubicBezTo>
                    <a:pt x="10359" y="215"/>
                    <a:pt x="11204" y="155"/>
                    <a:pt x="12050" y="48"/>
                  </a:cubicBezTo>
                  <a:cubicBezTo>
                    <a:pt x="12395" y="1"/>
                    <a:pt x="12431" y="48"/>
                    <a:pt x="12455" y="370"/>
                  </a:cubicBezTo>
                  <a:cubicBezTo>
                    <a:pt x="12478" y="763"/>
                    <a:pt x="12538" y="1144"/>
                    <a:pt x="12514" y="1537"/>
                  </a:cubicBezTo>
                  <a:cubicBezTo>
                    <a:pt x="12490" y="1941"/>
                    <a:pt x="12502" y="1965"/>
                    <a:pt x="12097" y="1977"/>
                  </a:cubicBezTo>
                  <a:cubicBezTo>
                    <a:pt x="10657" y="2025"/>
                    <a:pt x="9216" y="2132"/>
                    <a:pt x="7656" y="2048"/>
                  </a:cubicBezTo>
                  <a:close/>
                </a:path>
              </a:pathLst>
            </a:custGeom>
            <a:solidFill>
              <a:srgbClr val="C46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6"/>
            <p:cNvSpPr/>
            <p:nvPr/>
          </p:nvSpPr>
          <p:spPr>
            <a:xfrm>
              <a:off x="875624" y="5242252"/>
              <a:ext cx="243563" cy="265160"/>
            </a:xfrm>
            <a:custGeom>
              <a:rect b="b" l="l" r="r" t="t"/>
              <a:pathLst>
                <a:path extrusionOk="0" h="3941" w="3620">
                  <a:moveTo>
                    <a:pt x="3560" y="1929"/>
                  </a:moveTo>
                  <a:cubicBezTo>
                    <a:pt x="3560" y="2524"/>
                    <a:pt x="3501" y="3131"/>
                    <a:pt x="3596" y="3739"/>
                  </a:cubicBezTo>
                  <a:cubicBezTo>
                    <a:pt x="3620" y="3881"/>
                    <a:pt x="3572" y="3941"/>
                    <a:pt x="3441" y="3941"/>
                  </a:cubicBezTo>
                  <a:cubicBezTo>
                    <a:pt x="3370" y="3941"/>
                    <a:pt x="3310" y="3941"/>
                    <a:pt x="3251" y="3929"/>
                  </a:cubicBezTo>
                  <a:cubicBezTo>
                    <a:pt x="2322" y="3786"/>
                    <a:pt x="1394" y="3846"/>
                    <a:pt x="465" y="3834"/>
                  </a:cubicBezTo>
                  <a:cubicBezTo>
                    <a:pt x="131" y="3834"/>
                    <a:pt x="131" y="3822"/>
                    <a:pt x="155" y="3500"/>
                  </a:cubicBezTo>
                  <a:cubicBezTo>
                    <a:pt x="179" y="3084"/>
                    <a:pt x="179" y="2667"/>
                    <a:pt x="120" y="2250"/>
                  </a:cubicBezTo>
                  <a:cubicBezTo>
                    <a:pt x="48" y="1572"/>
                    <a:pt x="120" y="881"/>
                    <a:pt x="24" y="202"/>
                  </a:cubicBezTo>
                  <a:cubicBezTo>
                    <a:pt x="0" y="24"/>
                    <a:pt x="131" y="0"/>
                    <a:pt x="262" y="0"/>
                  </a:cubicBezTo>
                  <a:cubicBezTo>
                    <a:pt x="1274" y="0"/>
                    <a:pt x="2286" y="12"/>
                    <a:pt x="3287" y="12"/>
                  </a:cubicBezTo>
                  <a:cubicBezTo>
                    <a:pt x="3501" y="12"/>
                    <a:pt x="3560" y="107"/>
                    <a:pt x="3560" y="298"/>
                  </a:cubicBezTo>
                  <a:cubicBezTo>
                    <a:pt x="3549" y="833"/>
                    <a:pt x="3560" y="1381"/>
                    <a:pt x="3560" y="1929"/>
                  </a:cubicBezTo>
                  <a:close/>
                </a:path>
              </a:pathLst>
            </a:custGeom>
            <a:solidFill>
              <a:srgbClr val="C46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6"/>
            <p:cNvSpPr/>
            <p:nvPr/>
          </p:nvSpPr>
          <p:spPr>
            <a:xfrm>
              <a:off x="1955523" y="4091033"/>
              <a:ext cx="58536" cy="48982"/>
            </a:xfrm>
            <a:custGeom>
              <a:rect b="b" l="l" r="r" t="t"/>
              <a:pathLst>
                <a:path extrusionOk="0" h="728" w="870">
                  <a:moveTo>
                    <a:pt x="869" y="167"/>
                  </a:moveTo>
                  <a:cubicBezTo>
                    <a:pt x="548" y="394"/>
                    <a:pt x="310" y="548"/>
                    <a:pt x="60" y="727"/>
                  </a:cubicBezTo>
                  <a:cubicBezTo>
                    <a:pt x="0" y="584"/>
                    <a:pt x="95" y="477"/>
                    <a:pt x="107" y="358"/>
                  </a:cubicBezTo>
                  <a:cubicBezTo>
                    <a:pt x="155" y="1"/>
                    <a:pt x="155" y="1"/>
                    <a:pt x="512" y="84"/>
                  </a:cubicBezTo>
                  <a:cubicBezTo>
                    <a:pt x="595" y="108"/>
                    <a:pt x="691" y="132"/>
                    <a:pt x="869" y="167"/>
                  </a:cubicBezTo>
                  <a:close/>
                </a:path>
              </a:pathLst>
            </a:custGeom>
            <a:solidFill>
              <a:srgbClr val="C46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6"/>
            <p:cNvSpPr/>
            <p:nvPr/>
          </p:nvSpPr>
          <p:spPr>
            <a:xfrm>
              <a:off x="1208072" y="5397610"/>
              <a:ext cx="82556" cy="96214"/>
            </a:xfrm>
            <a:custGeom>
              <a:rect b="b" l="l" r="r" t="t"/>
              <a:pathLst>
                <a:path extrusionOk="0" h="1430" w="1227">
                  <a:moveTo>
                    <a:pt x="715" y="715"/>
                  </a:moveTo>
                  <a:cubicBezTo>
                    <a:pt x="786" y="799"/>
                    <a:pt x="858" y="858"/>
                    <a:pt x="905" y="929"/>
                  </a:cubicBezTo>
                  <a:cubicBezTo>
                    <a:pt x="953" y="1001"/>
                    <a:pt x="965" y="1084"/>
                    <a:pt x="929" y="1156"/>
                  </a:cubicBezTo>
                  <a:cubicBezTo>
                    <a:pt x="786" y="1430"/>
                    <a:pt x="524" y="1322"/>
                    <a:pt x="310" y="1334"/>
                  </a:cubicBezTo>
                  <a:cubicBezTo>
                    <a:pt x="132" y="1346"/>
                    <a:pt x="1" y="1275"/>
                    <a:pt x="1" y="1072"/>
                  </a:cubicBezTo>
                  <a:cubicBezTo>
                    <a:pt x="1" y="834"/>
                    <a:pt x="12" y="584"/>
                    <a:pt x="24" y="334"/>
                  </a:cubicBezTo>
                  <a:cubicBezTo>
                    <a:pt x="36" y="251"/>
                    <a:pt x="60" y="167"/>
                    <a:pt x="143" y="144"/>
                  </a:cubicBezTo>
                  <a:cubicBezTo>
                    <a:pt x="429" y="72"/>
                    <a:pt x="715" y="1"/>
                    <a:pt x="1013" y="84"/>
                  </a:cubicBezTo>
                  <a:cubicBezTo>
                    <a:pt x="1191" y="132"/>
                    <a:pt x="1227" y="298"/>
                    <a:pt x="1084" y="441"/>
                  </a:cubicBezTo>
                  <a:cubicBezTo>
                    <a:pt x="989" y="537"/>
                    <a:pt x="870" y="608"/>
                    <a:pt x="715" y="7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6"/>
            <p:cNvSpPr/>
            <p:nvPr/>
          </p:nvSpPr>
          <p:spPr>
            <a:xfrm>
              <a:off x="1517306" y="5400839"/>
              <a:ext cx="115389" cy="90562"/>
            </a:xfrm>
            <a:custGeom>
              <a:rect b="b" l="l" r="r" t="t"/>
              <a:pathLst>
                <a:path extrusionOk="0" h="1346" w="1715">
                  <a:moveTo>
                    <a:pt x="1620" y="358"/>
                  </a:moveTo>
                  <a:cubicBezTo>
                    <a:pt x="1251" y="358"/>
                    <a:pt x="989" y="358"/>
                    <a:pt x="727" y="358"/>
                  </a:cubicBezTo>
                  <a:cubicBezTo>
                    <a:pt x="536" y="346"/>
                    <a:pt x="441" y="441"/>
                    <a:pt x="393" y="608"/>
                  </a:cubicBezTo>
                  <a:cubicBezTo>
                    <a:pt x="358" y="798"/>
                    <a:pt x="500" y="858"/>
                    <a:pt x="620" y="917"/>
                  </a:cubicBezTo>
                  <a:cubicBezTo>
                    <a:pt x="822" y="1012"/>
                    <a:pt x="1036" y="1024"/>
                    <a:pt x="1239" y="881"/>
                  </a:cubicBezTo>
                  <a:cubicBezTo>
                    <a:pt x="1203" y="858"/>
                    <a:pt x="1179" y="846"/>
                    <a:pt x="1155" y="834"/>
                  </a:cubicBezTo>
                  <a:cubicBezTo>
                    <a:pt x="1024" y="786"/>
                    <a:pt x="774" y="834"/>
                    <a:pt x="810" y="631"/>
                  </a:cubicBezTo>
                  <a:cubicBezTo>
                    <a:pt x="846" y="465"/>
                    <a:pt x="1084" y="536"/>
                    <a:pt x="1227" y="548"/>
                  </a:cubicBezTo>
                  <a:cubicBezTo>
                    <a:pt x="1417" y="560"/>
                    <a:pt x="1632" y="584"/>
                    <a:pt x="1667" y="810"/>
                  </a:cubicBezTo>
                  <a:cubicBezTo>
                    <a:pt x="1715" y="1024"/>
                    <a:pt x="1512" y="1132"/>
                    <a:pt x="1346" y="1203"/>
                  </a:cubicBezTo>
                  <a:cubicBezTo>
                    <a:pt x="989" y="1346"/>
                    <a:pt x="655" y="1334"/>
                    <a:pt x="334" y="1108"/>
                  </a:cubicBezTo>
                  <a:cubicBezTo>
                    <a:pt x="0" y="858"/>
                    <a:pt x="12" y="334"/>
                    <a:pt x="369" y="131"/>
                  </a:cubicBezTo>
                  <a:cubicBezTo>
                    <a:pt x="596" y="0"/>
                    <a:pt x="858" y="84"/>
                    <a:pt x="1096" y="72"/>
                  </a:cubicBezTo>
                  <a:cubicBezTo>
                    <a:pt x="1274" y="72"/>
                    <a:pt x="1429" y="108"/>
                    <a:pt x="1620" y="35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6"/>
            <p:cNvSpPr/>
            <p:nvPr/>
          </p:nvSpPr>
          <p:spPr>
            <a:xfrm>
              <a:off x="1300183" y="5395995"/>
              <a:ext cx="97829" cy="88207"/>
            </a:xfrm>
            <a:custGeom>
              <a:rect b="b" l="l" r="r" t="t"/>
              <a:pathLst>
                <a:path extrusionOk="0" h="1311" w="1454">
                  <a:moveTo>
                    <a:pt x="346" y="942"/>
                  </a:moveTo>
                  <a:cubicBezTo>
                    <a:pt x="525" y="1037"/>
                    <a:pt x="691" y="977"/>
                    <a:pt x="858" y="977"/>
                  </a:cubicBezTo>
                  <a:cubicBezTo>
                    <a:pt x="929" y="977"/>
                    <a:pt x="1025" y="977"/>
                    <a:pt x="1037" y="1073"/>
                  </a:cubicBezTo>
                  <a:cubicBezTo>
                    <a:pt x="1060" y="1192"/>
                    <a:pt x="977" y="1239"/>
                    <a:pt x="882" y="1263"/>
                  </a:cubicBezTo>
                  <a:cubicBezTo>
                    <a:pt x="668" y="1311"/>
                    <a:pt x="453" y="1299"/>
                    <a:pt x="227" y="1287"/>
                  </a:cubicBezTo>
                  <a:cubicBezTo>
                    <a:pt x="84" y="1275"/>
                    <a:pt x="25" y="1180"/>
                    <a:pt x="13" y="1037"/>
                  </a:cubicBezTo>
                  <a:cubicBezTo>
                    <a:pt x="1" y="739"/>
                    <a:pt x="84" y="465"/>
                    <a:pt x="203" y="191"/>
                  </a:cubicBezTo>
                  <a:cubicBezTo>
                    <a:pt x="227" y="144"/>
                    <a:pt x="263" y="96"/>
                    <a:pt x="298" y="96"/>
                  </a:cubicBezTo>
                  <a:cubicBezTo>
                    <a:pt x="668" y="37"/>
                    <a:pt x="1037" y="1"/>
                    <a:pt x="1453" y="168"/>
                  </a:cubicBezTo>
                  <a:cubicBezTo>
                    <a:pt x="1132" y="442"/>
                    <a:pt x="751" y="239"/>
                    <a:pt x="418" y="418"/>
                  </a:cubicBezTo>
                  <a:cubicBezTo>
                    <a:pt x="608" y="561"/>
                    <a:pt x="787" y="477"/>
                    <a:pt x="941" y="513"/>
                  </a:cubicBezTo>
                  <a:cubicBezTo>
                    <a:pt x="1025" y="537"/>
                    <a:pt x="1108" y="572"/>
                    <a:pt x="1108" y="656"/>
                  </a:cubicBezTo>
                  <a:cubicBezTo>
                    <a:pt x="1108" y="739"/>
                    <a:pt x="1037" y="787"/>
                    <a:pt x="953" y="799"/>
                  </a:cubicBezTo>
                  <a:cubicBezTo>
                    <a:pt x="799" y="811"/>
                    <a:pt x="644" y="799"/>
                    <a:pt x="489" y="811"/>
                  </a:cubicBezTo>
                  <a:cubicBezTo>
                    <a:pt x="441" y="811"/>
                    <a:pt x="370" y="811"/>
                    <a:pt x="346" y="94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6"/>
            <p:cNvSpPr/>
            <p:nvPr/>
          </p:nvSpPr>
          <p:spPr>
            <a:xfrm>
              <a:off x="1697558" y="5408846"/>
              <a:ext cx="96214" cy="79393"/>
            </a:xfrm>
            <a:custGeom>
              <a:rect b="b" l="l" r="r" t="t"/>
              <a:pathLst>
                <a:path extrusionOk="0" h="1180" w="1430">
                  <a:moveTo>
                    <a:pt x="1381" y="1179"/>
                  </a:moveTo>
                  <a:cubicBezTo>
                    <a:pt x="1155" y="1132"/>
                    <a:pt x="953" y="1132"/>
                    <a:pt x="738" y="1143"/>
                  </a:cubicBezTo>
                  <a:cubicBezTo>
                    <a:pt x="262" y="1167"/>
                    <a:pt x="0" y="858"/>
                    <a:pt x="96" y="465"/>
                  </a:cubicBezTo>
                  <a:cubicBezTo>
                    <a:pt x="179" y="131"/>
                    <a:pt x="393" y="0"/>
                    <a:pt x="762" y="36"/>
                  </a:cubicBezTo>
                  <a:cubicBezTo>
                    <a:pt x="1143" y="72"/>
                    <a:pt x="1286" y="203"/>
                    <a:pt x="1298" y="560"/>
                  </a:cubicBezTo>
                  <a:cubicBezTo>
                    <a:pt x="1310" y="655"/>
                    <a:pt x="1274" y="774"/>
                    <a:pt x="1286" y="870"/>
                  </a:cubicBezTo>
                  <a:cubicBezTo>
                    <a:pt x="1298" y="953"/>
                    <a:pt x="1429" y="1001"/>
                    <a:pt x="1381" y="1179"/>
                  </a:cubicBezTo>
                  <a:close/>
                </a:path>
              </a:pathLst>
            </a:custGeom>
            <a:solidFill>
              <a:srgbClr val="E5DE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6"/>
            <p:cNvSpPr/>
            <p:nvPr/>
          </p:nvSpPr>
          <p:spPr>
            <a:xfrm>
              <a:off x="1897794" y="5403261"/>
              <a:ext cx="74616" cy="84170"/>
            </a:xfrm>
            <a:custGeom>
              <a:rect b="b" l="l" r="r" t="t"/>
              <a:pathLst>
                <a:path extrusionOk="0" h="1251" w="1109">
                  <a:moveTo>
                    <a:pt x="358" y="845"/>
                  </a:moveTo>
                  <a:cubicBezTo>
                    <a:pt x="501" y="953"/>
                    <a:pt x="668" y="857"/>
                    <a:pt x="810" y="905"/>
                  </a:cubicBezTo>
                  <a:cubicBezTo>
                    <a:pt x="870" y="929"/>
                    <a:pt x="918" y="976"/>
                    <a:pt x="930" y="1036"/>
                  </a:cubicBezTo>
                  <a:cubicBezTo>
                    <a:pt x="930" y="1107"/>
                    <a:pt x="882" y="1155"/>
                    <a:pt x="822" y="1167"/>
                  </a:cubicBezTo>
                  <a:cubicBezTo>
                    <a:pt x="691" y="1215"/>
                    <a:pt x="560" y="1250"/>
                    <a:pt x="406" y="1238"/>
                  </a:cubicBezTo>
                  <a:cubicBezTo>
                    <a:pt x="144" y="1215"/>
                    <a:pt x="25" y="1107"/>
                    <a:pt x="13" y="834"/>
                  </a:cubicBezTo>
                  <a:cubicBezTo>
                    <a:pt x="13" y="750"/>
                    <a:pt x="1" y="667"/>
                    <a:pt x="25" y="595"/>
                  </a:cubicBezTo>
                  <a:cubicBezTo>
                    <a:pt x="72" y="405"/>
                    <a:pt x="37" y="155"/>
                    <a:pt x="263" y="83"/>
                  </a:cubicBezTo>
                  <a:cubicBezTo>
                    <a:pt x="501" y="0"/>
                    <a:pt x="775" y="12"/>
                    <a:pt x="1037" y="83"/>
                  </a:cubicBezTo>
                  <a:cubicBezTo>
                    <a:pt x="1072" y="95"/>
                    <a:pt x="1108" y="155"/>
                    <a:pt x="1096" y="191"/>
                  </a:cubicBezTo>
                  <a:cubicBezTo>
                    <a:pt x="1096" y="226"/>
                    <a:pt x="1049" y="286"/>
                    <a:pt x="1025" y="298"/>
                  </a:cubicBezTo>
                  <a:cubicBezTo>
                    <a:pt x="834" y="322"/>
                    <a:pt x="656" y="334"/>
                    <a:pt x="465" y="345"/>
                  </a:cubicBezTo>
                  <a:cubicBezTo>
                    <a:pt x="489" y="369"/>
                    <a:pt x="501" y="405"/>
                    <a:pt x="525" y="405"/>
                  </a:cubicBezTo>
                  <a:cubicBezTo>
                    <a:pt x="668" y="453"/>
                    <a:pt x="930" y="334"/>
                    <a:pt x="918" y="584"/>
                  </a:cubicBezTo>
                  <a:cubicBezTo>
                    <a:pt x="906" y="774"/>
                    <a:pt x="668" y="679"/>
                    <a:pt x="525" y="715"/>
                  </a:cubicBezTo>
                  <a:cubicBezTo>
                    <a:pt x="441" y="738"/>
                    <a:pt x="370" y="750"/>
                    <a:pt x="358" y="845"/>
                  </a:cubicBezTo>
                  <a:close/>
                </a:path>
              </a:pathLst>
            </a:custGeom>
            <a:solidFill>
              <a:srgbClr val="E5DE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6"/>
            <p:cNvSpPr/>
            <p:nvPr/>
          </p:nvSpPr>
          <p:spPr>
            <a:xfrm>
              <a:off x="1803260" y="5410461"/>
              <a:ext cx="75424" cy="84978"/>
            </a:xfrm>
            <a:custGeom>
              <a:rect b="b" l="l" r="r" t="t"/>
              <a:pathLst>
                <a:path extrusionOk="0" h="1263" w="1121">
                  <a:moveTo>
                    <a:pt x="668" y="631"/>
                  </a:moveTo>
                  <a:cubicBezTo>
                    <a:pt x="822" y="465"/>
                    <a:pt x="751" y="286"/>
                    <a:pt x="822" y="155"/>
                  </a:cubicBezTo>
                  <a:cubicBezTo>
                    <a:pt x="858" y="96"/>
                    <a:pt x="906" y="60"/>
                    <a:pt x="965" y="72"/>
                  </a:cubicBezTo>
                  <a:cubicBezTo>
                    <a:pt x="1049" y="72"/>
                    <a:pt x="1072" y="131"/>
                    <a:pt x="1072" y="203"/>
                  </a:cubicBezTo>
                  <a:cubicBezTo>
                    <a:pt x="1120" y="512"/>
                    <a:pt x="1001" y="810"/>
                    <a:pt x="918" y="1108"/>
                  </a:cubicBezTo>
                  <a:cubicBezTo>
                    <a:pt x="882" y="1250"/>
                    <a:pt x="715" y="1262"/>
                    <a:pt x="620" y="1143"/>
                  </a:cubicBezTo>
                  <a:cubicBezTo>
                    <a:pt x="382" y="869"/>
                    <a:pt x="168" y="560"/>
                    <a:pt x="25" y="215"/>
                  </a:cubicBezTo>
                  <a:cubicBezTo>
                    <a:pt x="1" y="155"/>
                    <a:pt x="13" y="84"/>
                    <a:pt x="72" y="48"/>
                  </a:cubicBezTo>
                  <a:cubicBezTo>
                    <a:pt x="144" y="0"/>
                    <a:pt x="215" y="48"/>
                    <a:pt x="263" y="107"/>
                  </a:cubicBezTo>
                  <a:cubicBezTo>
                    <a:pt x="406" y="274"/>
                    <a:pt x="477" y="488"/>
                    <a:pt x="668" y="63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6"/>
            <p:cNvSpPr/>
            <p:nvPr/>
          </p:nvSpPr>
          <p:spPr>
            <a:xfrm>
              <a:off x="1420351" y="5398417"/>
              <a:ext cx="76971" cy="84978"/>
            </a:xfrm>
            <a:custGeom>
              <a:rect b="b" l="l" r="r" t="t"/>
              <a:pathLst>
                <a:path extrusionOk="0" h="1263" w="1144">
                  <a:moveTo>
                    <a:pt x="584" y="1227"/>
                  </a:moveTo>
                  <a:cubicBezTo>
                    <a:pt x="13" y="1263"/>
                    <a:pt x="1" y="1263"/>
                    <a:pt x="25" y="667"/>
                  </a:cubicBezTo>
                  <a:cubicBezTo>
                    <a:pt x="25" y="501"/>
                    <a:pt x="36" y="322"/>
                    <a:pt x="72" y="155"/>
                  </a:cubicBezTo>
                  <a:cubicBezTo>
                    <a:pt x="84" y="72"/>
                    <a:pt x="156" y="1"/>
                    <a:pt x="275" y="25"/>
                  </a:cubicBezTo>
                  <a:cubicBezTo>
                    <a:pt x="358" y="48"/>
                    <a:pt x="382" y="120"/>
                    <a:pt x="370" y="203"/>
                  </a:cubicBezTo>
                  <a:cubicBezTo>
                    <a:pt x="370" y="275"/>
                    <a:pt x="334" y="322"/>
                    <a:pt x="334" y="394"/>
                  </a:cubicBezTo>
                  <a:cubicBezTo>
                    <a:pt x="263" y="906"/>
                    <a:pt x="275" y="917"/>
                    <a:pt x="798" y="929"/>
                  </a:cubicBezTo>
                  <a:cubicBezTo>
                    <a:pt x="918" y="941"/>
                    <a:pt x="1120" y="870"/>
                    <a:pt x="1132" y="1072"/>
                  </a:cubicBezTo>
                  <a:cubicBezTo>
                    <a:pt x="1144" y="1263"/>
                    <a:pt x="941" y="1215"/>
                    <a:pt x="822" y="1227"/>
                  </a:cubicBezTo>
                  <a:cubicBezTo>
                    <a:pt x="739" y="1239"/>
                    <a:pt x="667" y="1227"/>
                    <a:pt x="584" y="12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6"/>
            <p:cNvSpPr/>
            <p:nvPr/>
          </p:nvSpPr>
          <p:spPr>
            <a:xfrm>
              <a:off x="1653488" y="5407231"/>
              <a:ext cx="25702" cy="78586"/>
            </a:xfrm>
            <a:custGeom>
              <a:rect b="b" l="l" r="r" t="t"/>
              <a:pathLst>
                <a:path extrusionOk="0" h="1168" w="382">
                  <a:moveTo>
                    <a:pt x="370" y="572"/>
                  </a:moveTo>
                  <a:cubicBezTo>
                    <a:pt x="370" y="715"/>
                    <a:pt x="381" y="846"/>
                    <a:pt x="370" y="989"/>
                  </a:cubicBezTo>
                  <a:cubicBezTo>
                    <a:pt x="358" y="1072"/>
                    <a:pt x="310" y="1144"/>
                    <a:pt x="227" y="1156"/>
                  </a:cubicBezTo>
                  <a:cubicBezTo>
                    <a:pt x="131" y="1167"/>
                    <a:pt x="84" y="1096"/>
                    <a:pt x="72" y="1025"/>
                  </a:cubicBezTo>
                  <a:cubicBezTo>
                    <a:pt x="0" y="727"/>
                    <a:pt x="0" y="441"/>
                    <a:pt x="48" y="144"/>
                  </a:cubicBezTo>
                  <a:cubicBezTo>
                    <a:pt x="60" y="72"/>
                    <a:pt x="120" y="1"/>
                    <a:pt x="215" y="13"/>
                  </a:cubicBezTo>
                  <a:cubicBezTo>
                    <a:pt x="298" y="13"/>
                    <a:pt x="358" y="72"/>
                    <a:pt x="370" y="155"/>
                  </a:cubicBezTo>
                  <a:cubicBezTo>
                    <a:pt x="381" y="298"/>
                    <a:pt x="370" y="429"/>
                    <a:pt x="370" y="5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6"/>
            <p:cNvSpPr/>
            <p:nvPr/>
          </p:nvSpPr>
          <p:spPr>
            <a:xfrm>
              <a:off x="939678" y="5259813"/>
              <a:ext cx="126693" cy="223580"/>
            </a:xfrm>
            <a:custGeom>
              <a:rect b="b" l="l" r="r" t="t"/>
              <a:pathLst>
                <a:path extrusionOk="0" h="3323" w="1883">
                  <a:moveTo>
                    <a:pt x="1727" y="215"/>
                  </a:moveTo>
                  <a:cubicBezTo>
                    <a:pt x="1501" y="382"/>
                    <a:pt x="1263" y="322"/>
                    <a:pt x="1025" y="322"/>
                  </a:cubicBezTo>
                  <a:cubicBezTo>
                    <a:pt x="346" y="322"/>
                    <a:pt x="311" y="346"/>
                    <a:pt x="370" y="1025"/>
                  </a:cubicBezTo>
                  <a:cubicBezTo>
                    <a:pt x="382" y="1061"/>
                    <a:pt x="406" y="1084"/>
                    <a:pt x="418" y="1120"/>
                  </a:cubicBezTo>
                  <a:cubicBezTo>
                    <a:pt x="453" y="1108"/>
                    <a:pt x="513" y="1120"/>
                    <a:pt x="549" y="1108"/>
                  </a:cubicBezTo>
                  <a:cubicBezTo>
                    <a:pt x="918" y="1001"/>
                    <a:pt x="1263" y="977"/>
                    <a:pt x="1513" y="1334"/>
                  </a:cubicBezTo>
                  <a:cubicBezTo>
                    <a:pt x="1799" y="1739"/>
                    <a:pt x="1882" y="2192"/>
                    <a:pt x="1644" y="2644"/>
                  </a:cubicBezTo>
                  <a:cubicBezTo>
                    <a:pt x="1513" y="2906"/>
                    <a:pt x="1299" y="3132"/>
                    <a:pt x="1001" y="3239"/>
                  </a:cubicBezTo>
                  <a:cubicBezTo>
                    <a:pt x="751" y="3323"/>
                    <a:pt x="501" y="3323"/>
                    <a:pt x="299" y="3144"/>
                  </a:cubicBezTo>
                  <a:cubicBezTo>
                    <a:pt x="96" y="2954"/>
                    <a:pt x="61" y="2680"/>
                    <a:pt x="72" y="2418"/>
                  </a:cubicBezTo>
                  <a:cubicBezTo>
                    <a:pt x="72" y="2382"/>
                    <a:pt x="108" y="2335"/>
                    <a:pt x="144" y="2311"/>
                  </a:cubicBezTo>
                  <a:cubicBezTo>
                    <a:pt x="203" y="2275"/>
                    <a:pt x="263" y="2311"/>
                    <a:pt x="311" y="2358"/>
                  </a:cubicBezTo>
                  <a:cubicBezTo>
                    <a:pt x="406" y="2442"/>
                    <a:pt x="418" y="2573"/>
                    <a:pt x="465" y="2692"/>
                  </a:cubicBezTo>
                  <a:cubicBezTo>
                    <a:pt x="537" y="2906"/>
                    <a:pt x="680" y="2966"/>
                    <a:pt x="894" y="2894"/>
                  </a:cubicBezTo>
                  <a:cubicBezTo>
                    <a:pt x="1465" y="2692"/>
                    <a:pt x="1632" y="1882"/>
                    <a:pt x="1180" y="1465"/>
                  </a:cubicBezTo>
                  <a:cubicBezTo>
                    <a:pt x="1073" y="1358"/>
                    <a:pt x="942" y="1346"/>
                    <a:pt x="799" y="1382"/>
                  </a:cubicBezTo>
                  <a:cubicBezTo>
                    <a:pt x="668" y="1430"/>
                    <a:pt x="537" y="1489"/>
                    <a:pt x="406" y="1513"/>
                  </a:cubicBezTo>
                  <a:cubicBezTo>
                    <a:pt x="132" y="1573"/>
                    <a:pt x="1" y="1477"/>
                    <a:pt x="13" y="1215"/>
                  </a:cubicBezTo>
                  <a:cubicBezTo>
                    <a:pt x="25" y="918"/>
                    <a:pt x="61" y="632"/>
                    <a:pt x="84" y="334"/>
                  </a:cubicBezTo>
                  <a:cubicBezTo>
                    <a:pt x="108" y="108"/>
                    <a:pt x="215" y="1"/>
                    <a:pt x="453" y="13"/>
                  </a:cubicBezTo>
                  <a:cubicBezTo>
                    <a:pt x="882" y="49"/>
                    <a:pt x="1311" y="1"/>
                    <a:pt x="1727" y="2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6"/>
            <p:cNvSpPr/>
            <p:nvPr/>
          </p:nvSpPr>
          <p:spPr>
            <a:xfrm>
              <a:off x="1719964" y="5423245"/>
              <a:ext cx="46559" cy="44945"/>
            </a:xfrm>
            <a:custGeom>
              <a:rect b="b" l="l" r="r" t="t"/>
              <a:pathLst>
                <a:path extrusionOk="0" h="668" w="692">
                  <a:moveTo>
                    <a:pt x="1" y="394"/>
                  </a:moveTo>
                  <a:cubicBezTo>
                    <a:pt x="24" y="251"/>
                    <a:pt x="72" y="108"/>
                    <a:pt x="215" y="60"/>
                  </a:cubicBezTo>
                  <a:cubicBezTo>
                    <a:pt x="382" y="1"/>
                    <a:pt x="536" y="96"/>
                    <a:pt x="656" y="227"/>
                  </a:cubicBezTo>
                  <a:cubicBezTo>
                    <a:pt x="691" y="275"/>
                    <a:pt x="691" y="358"/>
                    <a:pt x="596" y="358"/>
                  </a:cubicBezTo>
                  <a:cubicBezTo>
                    <a:pt x="501" y="370"/>
                    <a:pt x="405" y="334"/>
                    <a:pt x="417" y="477"/>
                  </a:cubicBezTo>
                  <a:cubicBezTo>
                    <a:pt x="417" y="596"/>
                    <a:pt x="382" y="668"/>
                    <a:pt x="251" y="620"/>
                  </a:cubicBezTo>
                  <a:cubicBezTo>
                    <a:pt x="132" y="584"/>
                    <a:pt x="13" y="548"/>
                    <a:pt x="1" y="3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0" name="Google Shape;1950;p46"/>
          <p:cNvGrpSpPr/>
          <p:nvPr/>
        </p:nvGrpSpPr>
        <p:grpSpPr>
          <a:xfrm>
            <a:off x="1653854" y="5071876"/>
            <a:ext cx="1282832" cy="1847337"/>
            <a:chOff x="4170770" y="2151575"/>
            <a:chExt cx="1170361" cy="1685372"/>
          </a:xfrm>
        </p:grpSpPr>
        <p:sp>
          <p:nvSpPr>
            <p:cNvPr id="1951" name="Google Shape;1951;p46"/>
            <p:cNvSpPr/>
            <p:nvPr/>
          </p:nvSpPr>
          <p:spPr>
            <a:xfrm>
              <a:off x="4170770" y="2151575"/>
              <a:ext cx="1170361" cy="1685372"/>
            </a:xfrm>
            <a:custGeom>
              <a:rect b="b" l="l" r="r" t="t"/>
              <a:pathLst>
                <a:path extrusionOk="0" h="27862" w="19348">
                  <a:moveTo>
                    <a:pt x="18788" y="18777"/>
                  </a:moveTo>
                  <a:cubicBezTo>
                    <a:pt x="18943" y="18944"/>
                    <a:pt x="19026" y="19027"/>
                    <a:pt x="19098" y="19122"/>
                  </a:cubicBezTo>
                  <a:cubicBezTo>
                    <a:pt x="19217" y="19301"/>
                    <a:pt x="19181" y="19503"/>
                    <a:pt x="19026" y="19658"/>
                  </a:cubicBezTo>
                  <a:cubicBezTo>
                    <a:pt x="18764" y="19920"/>
                    <a:pt x="18764" y="19920"/>
                    <a:pt x="19002" y="20146"/>
                  </a:cubicBezTo>
                  <a:cubicBezTo>
                    <a:pt x="19276" y="20396"/>
                    <a:pt x="19217" y="20611"/>
                    <a:pt x="18836" y="20849"/>
                  </a:cubicBezTo>
                  <a:cubicBezTo>
                    <a:pt x="18824" y="21051"/>
                    <a:pt x="19074" y="21123"/>
                    <a:pt x="19086" y="21361"/>
                  </a:cubicBezTo>
                  <a:cubicBezTo>
                    <a:pt x="19086" y="21623"/>
                    <a:pt x="18907" y="21813"/>
                    <a:pt x="18872" y="22016"/>
                  </a:cubicBezTo>
                  <a:cubicBezTo>
                    <a:pt x="18848" y="22194"/>
                    <a:pt x="19098" y="22385"/>
                    <a:pt x="19086" y="22658"/>
                  </a:cubicBezTo>
                  <a:cubicBezTo>
                    <a:pt x="19074" y="22873"/>
                    <a:pt x="18836" y="22932"/>
                    <a:pt x="18824" y="23111"/>
                  </a:cubicBezTo>
                  <a:cubicBezTo>
                    <a:pt x="18800" y="23313"/>
                    <a:pt x="19074" y="23337"/>
                    <a:pt x="19086" y="23563"/>
                  </a:cubicBezTo>
                  <a:cubicBezTo>
                    <a:pt x="19098" y="23813"/>
                    <a:pt x="18883" y="23932"/>
                    <a:pt x="18848" y="24123"/>
                  </a:cubicBezTo>
                  <a:cubicBezTo>
                    <a:pt x="18812" y="24325"/>
                    <a:pt x="19110" y="24409"/>
                    <a:pt x="19086" y="24671"/>
                  </a:cubicBezTo>
                  <a:cubicBezTo>
                    <a:pt x="19062" y="24897"/>
                    <a:pt x="18800" y="24980"/>
                    <a:pt x="18836" y="25183"/>
                  </a:cubicBezTo>
                  <a:cubicBezTo>
                    <a:pt x="18860" y="25349"/>
                    <a:pt x="19086" y="25444"/>
                    <a:pt x="19074" y="25659"/>
                  </a:cubicBezTo>
                  <a:cubicBezTo>
                    <a:pt x="19062" y="25825"/>
                    <a:pt x="19050" y="25980"/>
                    <a:pt x="18907" y="26111"/>
                  </a:cubicBezTo>
                  <a:cubicBezTo>
                    <a:pt x="18812" y="26195"/>
                    <a:pt x="18752" y="26326"/>
                    <a:pt x="18860" y="26433"/>
                  </a:cubicBezTo>
                  <a:cubicBezTo>
                    <a:pt x="19217" y="26766"/>
                    <a:pt x="19086" y="27040"/>
                    <a:pt x="18812" y="27361"/>
                  </a:cubicBezTo>
                  <a:cubicBezTo>
                    <a:pt x="18598" y="27635"/>
                    <a:pt x="18419" y="27719"/>
                    <a:pt x="18110" y="27528"/>
                  </a:cubicBezTo>
                  <a:cubicBezTo>
                    <a:pt x="18050" y="27480"/>
                    <a:pt x="18014" y="27409"/>
                    <a:pt x="17931" y="27409"/>
                  </a:cubicBezTo>
                  <a:cubicBezTo>
                    <a:pt x="17776" y="27445"/>
                    <a:pt x="17836" y="27659"/>
                    <a:pt x="17681" y="27707"/>
                  </a:cubicBezTo>
                  <a:cubicBezTo>
                    <a:pt x="17490" y="27778"/>
                    <a:pt x="17276" y="27695"/>
                    <a:pt x="17157" y="27492"/>
                  </a:cubicBezTo>
                  <a:cubicBezTo>
                    <a:pt x="16990" y="27207"/>
                    <a:pt x="16919" y="27195"/>
                    <a:pt x="16705" y="27433"/>
                  </a:cubicBezTo>
                  <a:cubicBezTo>
                    <a:pt x="16455" y="27707"/>
                    <a:pt x="16216" y="27719"/>
                    <a:pt x="15966" y="27409"/>
                  </a:cubicBezTo>
                  <a:cubicBezTo>
                    <a:pt x="15824" y="27242"/>
                    <a:pt x="15740" y="27278"/>
                    <a:pt x="15609" y="27421"/>
                  </a:cubicBezTo>
                  <a:cubicBezTo>
                    <a:pt x="15383" y="27695"/>
                    <a:pt x="15276" y="27695"/>
                    <a:pt x="14966" y="27480"/>
                  </a:cubicBezTo>
                  <a:cubicBezTo>
                    <a:pt x="14859" y="27397"/>
                    <a:pt x="14788" y="27338"/>
                    <a:pt x="14657" y="27445"/>
                  </a:cubicBezTo>
                  <a:cubicBezTo>
                    <a:pt x="14311" y="27719"/>
                    <a:pt x="14216" y="27707"/>
                    <a:pt x="13954" y="27361"/>
                  </a:cubicBezTo>
                  <a:cubicBezTo>
                    <a:pt x="13883" y="27266"/>
                    <a:pt x="13811" y="27242"/>
                    <a:pt x="13728" y="27326"/>
                  </a:cubicBezTo>
                  <a:cubicBezTo>
                    <a:pt x="13323" y="27742"/>
                    <a:pt x="13216" y="27742"/>
                    <a:pt x="12823" y="27302"/>
                  </a:cubicBezTo>
                  <a:cubicBezTo>
                    <a:pt x="12609" y="27409"/>
                    <a:pt x="12478" y="27707"/>
                    <a:pt x="12168" y="27635"/>
                  </a:cubicBezTo>
                  <a:cubicBezTo>
                    <a:pt x="12109" y="27611"/>
                    <a:pt x="12014" y="27647"/>
                    <a:pt x="11990" y="27611"/>
                  </a:cubicBezTo>
                  <a:cubicBezTo>
                    <a:pt x="11811" y="27385"/>
                    <a:pt x="11692" y="27445"/>
                    <a:pt x="11466" y="27600"/>
                  </a:cubicBezTo>
                  <a:cubicBezTo>
                    <a:pt x="11156" y="27814"/>
                    <a:pt x="10990" y="27730"/>
                    <a:pt x="10787" y="27385"/>
                  </a:cubicBezTo>
                  <a:cubicBezTo>
                    <a:pt x="10632" y="27373"/>
                    <a:pt x="10620" y="27564"/>
                    <a:pt x="10513" y="27588"/>
                  </a:cubicBezTo>
                  <a:cubicBezTo>
                    <a:pt x="10299" y="27647"/>
                    <a:pt x="10109" y="27659"/>
                    <a:pt x="9942" y="27457"/>
                  </a:cubicBezTo>
                  <a:cubicBezTo>
                    <a:pt x="9739" y="27219"/>
                    <a:pt x="9656" y="27230"/>
                    <a:pt x="9501" y="27409"/>
                  </a:cubicBezTo>
                  <a:cubicBezTo>
                    <a:pt x="9120" y="27861"/>
                    <a:pt x="8954" y="27850"/>
                    <a:pt x="8656" y="27326"/>
                  </a:cubicBezTo>
                  <a:cubicBezTo>
                    <a:pt x="8573" y="27290"/>
                    <a:pt x="8525" y="27361"/>
                    <a:pt x="8465" y="27409"/>
                  </a:cubicBezTo>
                  <a:cubicBezTo>
                    <a:pt x="8168" y="27683"/>
                    <a:pt x="8168" y="27683"/>
                    <a:pt x="7811" y="27457"/>
                  </a:cubicBezTo>
                  <a:cubicBezTo>
                    <a:pt x="7715" y="27385"/>
                    <a:pt x="7656" y="27373"/>
                    <a:pt x="7549" y="27469"/>
                  </a:cubicBezTo>
                  <a:cubicBezTo>
                    <a:pt x="7322" y="27683"/>
                    <a:pt x="7025" y="27695"/>
                    <a:pt x="6775" y="27504"/>
                  </a:cubicBezTo>
                  <a:cubicBezTo>
                    <a:pt x="6632" y="27397"/>
                    <a:pt x="6572" y="27349"/>
                    <a:pt x="6418" y="27516"/>
                  </a:cubicBezTo>
                  <a:cubicBezTo>
                    <a:pt x="6227" y="27719"/>
                    <a:pt x="5941" y="27671"/>
                    <a:pt x="5763" y="27445"/>
                  </a:cubicBezTo>
                  <a:cubicBezTo>
                    <a:pt x="5632" y="27290"/>
                    <a:pt x="5572" y="27266"/>
                    <a:pt x="5417" y="27421"/>
                  </a:cubicBezTo>
                  <a:cubicBezTo>
                    <a:pt x="5132" y="27707"/>
                    <a:pt x="4989" y="27683"/>
                    <a:pt x="4715" y="27385"/>
                  </a:cubicBezTo>
                  <a:cubicBezTo>
                    <a:pt x="4608" y="27278"/>
                    <a:pt x="4524" y="27254"/>
                    <a:pt x="4417" y="27373"/>
                  </a:cubicBezTo>
                  <a:cubicBezTo>
                    <a:pt x="4072" y="27730"/>
                    <a:pt x="3953" y="27719"/>
                    <a:pt x="3632" y="27373"/>
                  </a:cubicBezTo>
                  <a:cubicBezTo>
                    <a:pt x="3596" y="27349"/>
                    <a:pt x="3548" y="27326"/>
                    <a:pt x="3501" y="27290"/>
                  </a:cubicBezTo>
                  <a:cubicBezTo>
                    <a:pt x="3358" y="27445"/>
                    <a:pt x="3251" y="27659"/>
                    <a:pt x="2965" y="27635"/>
                  </a:cubicBezTo>
                  <a:cubicBezTo>
                    <a:pt x="2739" y="27611"/>
                    <a:pt x="2643" y="27397"/>
                    <a:pt x="2453" y="27373"/>
                  </a:cubicBezTo>
                  <a:cubicBezTo>
                    <a:pt x="2238" y="27338"/>
                    <a:pt x="2203" y="27635"/>
                    <a:pt x="1965" y="27635"/>
                  </a:cubicBezTo>
                  <a:cubicBezTo>
                    <a:pt x="1703" y="27659"/>
                    <a:pt x="1607" y="27385"/>
                    <a:pt x="1417" y="27397"/>
                  </a:cubicBezTo>
                  <a:cubicBezTo>
                    <a:pt x="1250" y="27421"/>
                    <a:pt x="1131" y="27671"/>
                    <a:pt x="893" y="27623"/>
                  </a:cubicBezTo>
                  <a:cubicBezTo>
                    <a:pt x="798" y="27600"/>
                    <a:pt x="714" y="27576"/>
                    <a:pt x="667" y="27492"/>
                  </a:cubicBezTo>
                  <a:cubicBezTo>
                    <a:pt x="619" y="27421"/>
                    <a:pt x="584" y="27314"/>
                    <a:pt x="488" y="27290"/>
                  </a:cubicBezTo>
                  <a:cubicBezTo>
                    <a:pt x="95" y="27207"/>
                    <a:pt x="191" y="26897"/>
                    <a:pt x="179" y="26635"/>
                  </a:cubicBezTo>
                  <a:cubicBezTo>
                    <a:pt x="167" y="26397"/>
                    <a:pt x="453" y="26421"/>
                    <a:pt x="512" y="26266"/>
                  </a:cubicBezTo>
                  <a:cubicBezTo>
                    <a:pt x="500" y="26159"/>
                    <a:pt x="429" y="26123"/>
                    <a:pt x="369" y="26076"/>
                  </a:cubicBezTo>
                  <a:cubicBezTo>
                    <a:pt x="131" y="25873"/>
                    <a:pt x="83" y="25611"/>
                    <a:pt x="310" y="25385"/>
                  </a:cubicBezTo>
                  <a:cubicBezTo>
                    <a:pt x="453" y="25242"/>
                    <a:pt x="417" y="25171"/>
                    <a:pt x="310" y="25063"/>
                  </a:cubicBezTo>
                  <a:cubicBezTo>
                    <a:pt x="214" y="24980"/>
                    <a:pt x="131" y="24897"/>
                    <a:pt x="95" y="24766"/>
                  </a:cubicBezTo>
                  <a:cubicBezTo>
                    <a:pt x="36" y="24480"/>
                    <a:pt x="107" y="24349"/>
                    <a:pt x="476" y="24159"/>
                  </a:cubicBezTo>
                  <a:cubicBezTo>
                    <a:pt x="512" y="24099"/>
                    <a:pt x="476" y="24063"/>
                    <a:pt x="441" y="24040"/>
                  </a:cubicBezTo>
                  <a:cubicBezTo>
                    <a:pt x="119" y="23754"/>
                    <a:pt x="72" y="23492"/>
                    <a:pt x="345" y="23158"/>
                  </a:cubicBezTo>
                  <a:cubicBezTo>
                    <a:pt x="441" y="23051"/>
                    <a:pt x="405" y="23004"/>
                    <a:pt x="333" y="22908"/>
                  </a:cubicBezTo>
                  <a:cubicBezTo>
                    <a:pt x="83" y="22611"/>
                    <a:pt x="119" y="22337"/>
                    <a:pt x="417" y="22075"/>
                  </a:cubicBezTo>
                  <a:cubicBezTo>
                    <a:pt x="500" y="22004"/>
                    <a:pt x="536" y="21956"/>
                    <a:pt x="464" y="21849"/>
                  </a:cubicBezTo>
                  <a:cubicBezTo>
                    <a:pt x="72" y="21373"/>
                    <a:pt x="72" y="21337"/>
                    <a:pt x="500" y="20920"/>
                  </a:cubicBezTo>
                  <a:cubicBezTo>
                    <a:pt x="500" y="20920"/>
                    <a:pt x="500" y="20896"/>
                    <a:pt x="512" y="20837"/>
                  </a:cubicBezTo>
                  <a:cubicBezTo>
                    <a:pt x="345" y="20742"/>
                    <a:pt x="107" y="20682"/>
                    <a:pt x="95" y="20408"/>
                  </a:cubicBezTo>
                  <a:cubicBezTo>
                    <a:pt x="72" y="20146"/>
                    <a:pt x="131" y="19956"/>
                    <a:pt x="476" y="19872"/>
                  </a:cubicBezTo>
                  <a:cubicBezTo>
                    <a:pt x="107" y="19658"/>
                    <a:pt x="179" y="19372"/>
                    <a:pt x="191" y="19110"/>
                  </a:cubicBezTo>
                  <a:cubicBezTo>
                    <a:pt x="191" y="18968"/>
                    <a:pt x="298" y="18908"/>
                    <a:pt x="417" y="18848"/>
                  </a:cubicBezTo>
                  <a:cubicBezTo>
                    <a:pt x="572" y="18777"/>
                    <a:pt x="560" y="18694"/>
                    <a:pt x="429" y="18598"/>
                  </a:cubicBezTo>
                  <a:cubicBezTo>
                    <a:pt x="95" y="18360"/>
                    <a:pt x="83" y="18110"/>
                    <a:pt x="369" y="17825"/>
                  </a:cubicBezTo>
                  <a:cubicBezTo>
                    <a:pt x="453" y="17741"/>
                    <a:pt x="560" y="17705"/>
                    <a:pt x="453" y="17539"/>
                  </a:cubicBezTo>
                  <a:cubicBezTo>
                    <a:pt x="155" y="17074"/>
                    <a:pt x="191" y="16896"/>
                    <a:pt x="584" y="16551"/>
                  </a:cubicBezTo>
                  <a:cubicBezTo>
                    <a:pt x="572" y="16431"/>
                    <a:pt x="464" y="16384"/>
                    <a:pt x="405" y="16301"/>
                  </a:cubicBezTo>
                  <a:cubicBezTo>
                    <a:pt x="226" y="16086"/>
                    <a:pt x="191" y="15836"/>
                    <a:pt x="357" y="15646"/>
                  </a:cubicBezTo>
                  <a:cubicBezTo>
                    <a:pt x="512" y="15455"/>
                    <a:pt x="584" y="15348"/>
                    <a:pt x="322" y="15181"/>
                  </a:cubicBezTo>
                  <a:cubicBezTo>
                    <a:pt x="107" y="15038"/>
                    <a:pt x="107" y="14836"/>
                    <a:pt x="310" y="14598"/>
                  </a:cubicBezTo>
                  <a:cubicBezTo>
                    <a:pt x="453" y="14419"/>
                    <a:pt x="441" y="14324"/>
                    <a:pt x="286" y="14181"/>
                  </a:cubicBezTo>
                  <a:cubicBezTo>
                    <a:pt x="0" y="13860"/>
                    <a:pt x="0" y="13800"/>
                    <a:pt x="333" y="13467"/>
                  </a:cubicBezTo>
                  <a:cubicBezTo>
                    <a:pt x="464" y="13336"/>
                    <a:pt x="536" y="13253"/>
                    <a:pt x="369" y="13062"/>
                  </a:cubicBezTo>
                  <a:cubicBezTo>
                    <a:pt x="179" y="12848"/>
                    <a:pt x="214" y="12586"/>
                    <a:pt x="417" y="12371"/>
                  </a:cubicBezTo>
                  <a:cubicBezTo>
                    <a:pt x="512" y="12264"/>
                    <a:pt x="536" y="12181"/>
                    <a:pt x="429" y="12062"/>
                  </a:cubicBezTo>
                  <a:cubicBezTo>
                    <a:pt x="203" y="11776"/>
                    <a:pt x="203" y="11669"/>
                    <a:pt x="429" y="11359"/>
                  </a:cubicBezTo>
                  <a:cubicBezTo>
                    <a:pt x="536" y="11217"/>
                    <a:pt x="572" y="11109"/>
                    <a:pt x="441" y="10967"/>
                  </a:cubicBezTo>
                  <a:cubicBezTo>
                    <a:pt x="48" y="10574"/>
                    <a:pt x="60" y="10395"/>
                    <a:pt x="524" y="10097"/>
                  </a:cubicBezTo>
                  <a:cubicBezTo>
                    <a:pt x="262" y="9788"/>
                    <a:pt x="131" y="9454"/>
                    <a:pt x="405" y="9073"/>
                  </a:cubicBezTo>
                  <a:cubicBezTo>
                    <a:pt x="441" y="9014"/>
                    <a:pt x="405" y="8966"/>
                    <a:pt x="357" y="8919"/>
                  </a:cubicBezTo>
                  <a:cubicBezTo>
                    <a:pt x="119" y="8561"/>
                    <a:pt x="95" y="8478"/>
                    <a:pt x="333" y="8169"/>
                  </a:cubicBezTo>
                  <a:cubicBezTo>
                    <a:pt x="464" y="8014"/>
                    <a:pt x="476" y="7883"/>
                    <a:pt x="333" y="7740"/>
                  </a:cubicBezTo>
                  <a:cubicBezTo>
                    <a:pt x="250" y="7645"/>
                    <a:pt x="203" y="7526"/>
                    <a:pt x="191" y="7407"/>
                  </a:cubicBezTo>
                  <a:cubicBezTo>
                    <a:pt x="167" y="7228"/>
                    <a:pt x="191" y="7097"/>
                    <a:pt x="393" y="7002"/>
                  </a:cubicBezTo>
                  <a:cubicBezTo>
                    <a:pt x="691" y="6847"/>
                    <a:pt x="679" y="6787"/>
                    <a:pt x="417" y="6633"/>
                  </a:cubicBezTo>
                  <a:cubicBezTo>
                    <a:pt x="262" y="6549"/>
                    <a:pt x="95" y="6240"/>
                    <a:pt x="119" y="6085"/>
                  </a:cubicBezTo>
                  <a:cubicBezTo>
                    <a:pt x="143" y="5954"/>
                    <a:pt x="250" y="5942"/>
                    <a:pt x="345" y="5894"/>
                  </a:cubicBezTo>
                  <a:cubicBezTo>
                    <a:pt x="572" y="5775"/>
                    <a:pt x="584" y="5692"/>
                    <a:pt x="453" y="5502"/>
                  </a:cubicBezTo>
                  <a:cubicBezTo>
                    <a:pt x="167" y="5144"/>
                    <a:pt x="191" y="4954"/>
                    <a:pt x="548" y="4656"/>
                  </a:cubicBezTo>
                  <a:cubicBezTo>
                    <a:pt x="572" y="4632"/>
                    <a:pt x="572" y="4597"/>
                    <a:pt x="584" y="4573"/>
                  </a:cubicBezTo>
                  <a:cubicBezTo>
                    <a:pt x="48" y="4204"/>
                    <a:pt x="48" y="4168"/>
                    <a:pt x="512" y="3704"/>
                  </a:cubicBezTo>
                  <a:cubicBezTo>
                    <a:pt x="679" y="3525"/>
                    <a:pt x="667" y="3418"/>
                    <a:pt x="453" y="3275"/>
                  </a:cubicBezTo>
                  <a:cubicBezTo>
                    <a:pt x="83" y="3013"/>
                    <a:pt x="83" y="2846"/>
                    <a:pt x="476" y="2596"/>
                  </a:cubicBezTo>
                  <a:cubicBezTo>
                    <a:pt x="655" y="2489"/>
                    <a:pt x="643" y="2382"/>
                    <a:pt x="453" y="2263"/>
                  </a:cubicBezTo>
                  <a:cubicBezTo>
                    <a:pt x="83" y="2037"/>
                    <a:pt x="60" y="1799"/>
                    <a:pt x="393" y="1513"/>
                  </a:cubicBezTo>
                  <a:cubicBezTo>
                    <a:pt x="560" y="1370"/>
                    <a:pt x="536" y="1275"/>
                    <a:pt x="369" y="1168"/>
                  </a:cubicBezTo>
                  <a:cubicBezTo>
                    <a:pt x="274" y="1108"/>
                    <a:pt x="191" y="1049"/>
                    <a:pt x="179" y="930"/>
                  </a:cubicBezTo>
                  <a:cubicBezTo>
                    <a:pt x="143" y="572"/>
                    <a:pt x="488" y="430"/>
                    <a:pt x="619" y="168"/>
                  </a:cubicBezTo>
                  <a:cubicBezTo>
                    <a:pt x="703" y="1"/>
                    <a:pt x="917" y="72"/>
                    <a:pt x="1084" y="72"/>
                  </a:cubicBezTo>
                  <a:cubicBezTo>
                    <a:pt x="1226" y="60"/>
                    <a:pt x="1250" y="168"/>
                    <a:pt x="1298" y="263"/>
                  </a:cubicBezTo>
                  <a:cubicBezTo>
                    <a:pt x="1357" y="406"/>
                    <a:pt x="1441" y="430"/>
                    <a:pt x="1584" y="346"/>
                  </a:cubicBezTo>
                  <a:cubicBezTo>
                    <a:pt x="1869" y="191"/>
                    <a:pt x="2143" y="144"/>
                    <a:pt x="2393" y="441"/>
                  </a:cubicBezTo>
                  <a:cubicBezTo>
                    <a:pt x="2465" y="549"/>
                    <a:pt x="2548" y="453"/>
                    <a:pt x="2619" y="406"/>
                  </a:cubicBezTo>
                  <a:cubicBezTo>
                    <a:pt x="2929" y="191"/>
                    <a:pt x="3072" y="179"/>
                    <a:pt x="3346" y="382"/>
                  </a:cubicBezTo>
                  <a:cubicBezTo>
                    <a:pt x="3441" y="465"/>
                    <a:pt x="3477" y="430"/>
                    <a:pt x="3560" y="382"/>
                  </a:cubicBezTo>
                  <a:cubicBezTo>
                    <a:pt x="3870" y="179"/>
                    <a:pt x="4048" y="191"/>
                    <a:pt x="4322" y="406"/>
                  </a:cubicBezTo>
                  <a:cubicBezTo>
                    <a:pt x="4417" y="477"/>
                    <a:pt x="4477" y="513"/>
                    <a:pt x="4596" y="418"/>
                  </a:cubicBezTo>
                  <a:cubicBezTo>
                    <a:pt x="4989" y="132"/>
                    <a:pt x="5263" y="168"/>
                    <a:pt x="5596" y="560"/>
                  </a:cubicBezTo>
                  <a:cubicBezTo>
                    <a:pt x="5775" y="489"/>
                    <a:pt x="5810" y="179"/>
                    <a:pt x="6084" y="251"/>
                  </a:cubicBezTo>
                  <a:cubicBezTo>
                    <a:pt x="6287" y="299"/>
                    <a:pt x="6418" y="441"/>
                    <a:pt x="6560" y="572"/>
                  </a:cubicBezTo>
                  <a:cubicBezTo>
                    <a:pt x="6822" y="120"/>
                    <a:pt x="7287" y="132"/>
                    <a:pt x="7668" y="501"/>
                  </a:cubicBezTo>
                  <a:cubicBezTo>
                    <a:pt x="7775" y="334"/>
                    <a:pt x="7846" y="108"/>
                    <a:pt x="8120" y="156"/>
                  </a:cubicBezTo>
                  <a:cubicBezTo>
                    <a:pt x="8251" y="179"/>
                    <a:pt x="8394" y="168"/>
                    <a:pt x="8465" y="310"/>
                  </a:cubicBezTo>
                  <a:cubicBezTo>
                    <a:pt x="8561" y="513"/>
                    <a:pt x="8668" y="537"/>
                    <a:pt x="8858" y="382"/>
                  </a:cubicBezTo>
                  <a:cubicBezTo>
                    <a:pt x="9168" y="144"/>
                    <a:pt x="9358" y="179"/>
                    <a:pt x="9608" y="489"/>
                  </a:cubicBezTo>
                  <a:cubicBezTo>
                    <a:pt x="9632" y="525"/>
                    <a:pt x="9680" y="537"/>
                    <a:pt x="9716" y="560"/>
                  </a:cubicBezTo>
                  <a:cubicBezTo>
                    <a:pt x="10085" y="25"/>
                    <a:pt x="10311" y="1"/>
                    <a:pt x="10692" y="453"/>
                  </a:cubicBezTo>
                  <a:cubicBezTo>
                    <a:pt x="11001" y="191"/>
                    <a:pt x="11240" y="156"/>
                    <a:pt x="11573" y="382"/>
                  </a:cubicBezTo>
                  <a:cubicBezTo>
                    <a:pt x="11680" y="453"/>
                    <a:pt x="11716" y="453"/>
                    <a:pt x="11823" y="358"/>
                  </a:cubicBezTo>
                  <a:cubicBezTo>
                    <a:pt x="12097" y="60"/>
                    <a:pt x="12371" y="60"/>
                    <a:pt x="12633" y="358"/>
                  </a:cubicBezTo>
                  <a:cubicBezTo>
                    <a:pt x="12776" y="513"/>
                    <a:pt x="12835" y="584"/>
                    <a:pt x="12978" y="334"/>
                  </a:cubicBezTo>
                  <a:cubicBezTo>
                    <a:pt x="13121" y="84"/>
                    <a:pt x="13478" y="84"/>
                    <a:pt x="13657" y="299"/>
                  </a:cubicBezTo>
                  <a:cubicBezTo>
                    <a:pt x="13716" y="358"/>
                    <a:pt x="13740" y="430"/>
                    <a:pt x="13788" y="489"/>
                  </a:cubicBezTo>
                  <a:cubicBezTo>
                    <a:pt x="13859" y="572"/>
                    <a:pt x="13978" y="584"/>
                    <a:pt x="14002" y="477"/>
                  </a:cubicBezTo>
                  <a:cubicBezTo>
                    <a:pt x="14073" y="263"/>
                    <a:pt x="14180" y="156"/>
                    <a:pt x="14419" y="144"/>
                  </a:cubicBezTo>
                  <a:cubicBezTo>
                    <a:pt x="14669" y="144"/>
                    <a:pt x="14764" y="287"/>
                    <a:pt x="14847" y="537"/>
                  </a:cubicBezTo>
                  <a:cubicBezTo>
                    <a:pt x="15014" y="334"/>
                    <a:pt x="15157" y="215"/>
                    <a:pt x="15407" y="239"/>
                  </a:cubicBezTo>
                  <a:cubicBezTo>
                    <a:pt x="15645" y="251"/>
                    <a:pt x="15681" y="501"/>
                    <a:pt x="15871" y="596"/>
                  </a:cubicBezTo>
                  <a:cubicBezTo>
                    <a:pt x="15990" y="430"/>
                    <a:pt x="16050" y="227"/>
                    <a:pt x="16335" y="227"/>
                  </a:cubicBezTo>
                  <a:cubicBezTo>
                    <a:pt x="16597" y="239"/>
                    <a:pt x="16693" y="418"/>
                    <a:pt x="16800" y="596"/>
                  </a:cubicBezTo>
                  <a:cubicBezTo>
                    <a:pt x="16871" y="537"/>
                    <a:pt x="16907" y="513"/>
                    <a:pt x="16943" y="477"/>
                  </a:cubicBezTo>
                  <a:cubicBezTo>
                    <a:pt x="17205" y="156"/>
                    <a:pt x="17443" y="156"/>
                    <a:pt x="17705" y="453"/>
                  </a:cubicBezTo>
                  <a:cubicBezTo>
                    <a:pt x="17800" y="549"/>
                    <a:pt x="17848" y="632"/>
                    <a:pt x="17990" y="489"/>
                  </a:cubicBezTo>
                  <a:cubicBezTo>
                    <a:pt x="18324" y="144"/>
                    <a:pt x="18360" y="156"/>
                    <a:pt x="18717" y="489"/>
                  </a:cubicBezTo>
                  <a:cubicBezTo>
                    <a:pt x="18741" y="501"/>
                    <a:pt x="18764" y="525"/>
                    <a:pt x="18776" y="549"/>
                  </a:cubicBezTo>
                  <a:cubicBezTo>
                    <a:pt x="19193" y="918"/>
                    <a:pt x="19205" y="930"/>
                    <a:pt x="18979" y="1430"/>
                  </a:cubicBezTo>
                  <a:cubicBezTo>
                    <a:pt x="18919" y="1549"/>
                    <a:pt x="18991" y="1584"/>
                    <a:pt x="19014" y="1656"/>
                  </a:cubicBezTo>
                  <a:cubicBezTo>
                    <a:pt x="19086" y="1930"/>
                    <a:pt x="19169" y="2215"/>
                    <a:pt x="18860" y="2430"/>
                  </a:cubicBezTo>
                  <a:cubicBezTo>
                    <a:pt x="18705" y="2525"/>
                    <a:pt x="18693" y="2656"/>
                    <a:pt x="18860" y="2787"/>
                  </a:cubicBezTo>
                  <a:cubicBezTo>
                    <a:pt x="19110" y="3001"/>
                    <a:pt x="19145" y="3156"/>
                    <a:pt x="18991" y="3454"/>
                  </a:cubicBezTo>
                  <a:cubicBezTo>
                    <a:pt x="18907" y="3608"/>
                    <a:pt x="18919" y="3680"/>
                    <a:pt x="19014" y="3811"/>
                  </a:cubicBezTo>
                  <a:cubicBezTo>
                    <a:pt x="19241" y="4085"/>
                    <a:pt x="19217" y="4216"/>
                    <a:pt x="18955" y="4442"/>
                  </a:cubicBezTo>
                  <a:cubicBezTo>
                    <a:pt x="18824" y="4561"/>
                    <a:pt x="18741" y="4668"/>
                    <a:pt x="18919" y="4763"/>
                  </a:cubicBezTo>
                  <a:cubicBezTo>
                    <a:pt x="19133" y="4882"/>
                    <a:pt x="19157" y="5049"/>
                    <a:pt x="19169" y="5252"/>
                  </a:cubicBezTo>
                  <a:cubicBezTo>
                    <a:pt x="19169" y="5478"/>
                    <a:pt x="19050" y="5585"/>
                    <a:pt x="18895" y="5692"/>
                  </a:cubicBezTo>
                  <a:cubicBezTo>
                    <a:pt x="18860" y="5704"/>
                    <a:pt x="18848" y="5764"/>
                    <a:pt x="18824" y="5799"/>
                  </a:cubicBezTo>
                  <a:cubicBezTo>
                    <a:pt x="19241" y="6085"/>
                    <a:pt x="19288" y="6371"/>
                    <a:pt x="18967" y="6787"/>
                  </a:cubicBezTo>
                  <a:cubicBezTo>
                    <a:pt x="18895" y="6883"/>
                    <a:pt x="18848" y="6978"/>
                    <a:pt x="18955" y="7061"/>
                  </a:cubicBezTo>
                  <a:cubicBezTo>
                    <a:pt x="19098" y="7180"/>
                    <a:pt x="19264" y="7240"/>
                    <a:pt x="19205" y="7490"/>
                  </a:cubicBezTo>
                  <a:cubicBezTo>
                    <a:pt x="19145" y="7680"/>
                    <a:pt x="19086" y="7823"/>
                    <a:pt x="18919" y="7930"/>
                  </a:cubicBezTo>
                  <a:cubicBezTo>
                    <a:pt x="18883" y="7954"/>
                    <a:pt x="18872" y="8002"/>
                    <a:pt x="18836" y="8038"/>
                  </a:cubicBezTo>
                  <a:cubicBezTo>
                    <a:pt x="18919" y="8264"/>
                    <a:pt x="19276" y="8204"/>
                    <a:pt x="19264" y="8526"/>
                  </a:cubicBezTo>
                  <a:cubicBezTo>
                    <a:pt x="19253" y="8800"/>
                    <a:pt x="19098" y="8931"/>
                    <a:pt x="18931" y="9050"/>
                  </a:cubicBezTo>
                  <a:cubicBezTo>
                    <a:pt x="18919" y="9157"/>
                    <a:pt x="18979" y="9192"/>
                    <a:pt x="19038" y="9216"/>
                  </a:cubicBezTo>
                  <a:cubicBezTo>
                    <a:pt x="19241" y="9300"/>
                    <a:pt x="19264" y="9443"/>
                    <a:pt x="19205" y="9657"/>
                  </a:cubicBezTo>
                  <a:cubicBezTo>
                    <a:pt x="19145" y="9895"/>
                    <a:pt x="18979" y="10038"/>
                    <a:pt x="18848" y="10205"/>
                  </a:cubicBezTo>
                  <a:cubicBezTo>
                    <a:pt x="18860" y="10383"/>
                    <a:pt x="19014" y="10371"/>
                    <a:pt x="19110" y="10443"/>
                  </a:cubicBezTo>
                  <a:cubicBezTo>
                    <a:pt x="19336" y="10621"/>
                    <a:pt x="19300" y="10883"/>
                    <a:pt x="19038" y="11002"/>
                  </a:cubicBezTo>
                  <a:cubicBezTo>
                    <a:pt x="18741" y="11145"/>
                    <a:pt x="18729" y="11169"/>
                    <a:pt x="18967" y="11371"/>
                  </a:cubicBezTo>
                  <a:cubicBezTo>
                    <a:pt x="19241" y="11609"/>
                    <a:pt x="19241" y="11788"/>
                    <a:pt x="18955" y="12026"/>
                  </a:cubicBezTo>
                  <a:cubicBezTo>
                    <a:pt x="18764" y="12181"/>
                    <a:pt x="18776" y="12300"/>
                    <a:pt x="18919" y="12479"/>
                  </a:cubicBezTo>
                  <a:cubicBezTo>
                    <a:pt x="19145" y="12752"/>
                    <a:pt x="19145" y="13050"/>
                    <a:pt x="18919" y="13276"/>
                  </a:cubicBezTo>
                  <a:cubicBezTo>
                    <a:pt x="18752" y="13431"/>
                    <a:pt x="18788" y="13550"/>
                    <a:pt x="18943" y="13634"/>
                  </a:cubicBezTo>
                  <a:cubicBezTo>
                    <a:pt x="19110" y="13741"/>
                    <a:pt x="19145" y="13872"/>
                    <a:pt x="19169" y="14050"/>
                  </a:cubicBezTo>
                  <a:cubicBezTo>
                    <a:pt x="19205" y="14336"/>
                    <a:pt x="19062" y="14479"/>
                    <a:pt x="18800" y="14610"/>
                  </a:cubicBezTo>
                  <a:cubicBezTo>
                    <a:pt x="19002" y="14765"/>
                    <a:pt x="19229" y="14848"/>
                    <a:pt x="19169" y="15146"/>
                  </a:cubicBezTo>
                  <a:cubicBezTo>
                    <a:pt x="19133" y="15277"/>
                    <a:pt x="19133" y="15408"/>
                    <a:pt x="18991" y="15479"/>
                  </a:cubicBezTo>
                  <a:cubicBezTo>
                    <a:pt x="18800" y="15562"/>
                    <a:pt x="18812" y="15669"/>
                    <a:pt x="18955" y="15777"/>
                  </a:cubicBezTo>
                  <a:cubicBezTo>
                    <a:pt x="19098" y="15884"/>
                    <a:pt x="19276" y="15931"/>
                    <a:pt x="19193" y="16193"/>
                  </a:cubicBezTo>
                  <a:cubicBezTo>
                    <a:pt x="19145" y="16384"/>
                    <a:pt x="19074" y="16491"/>
                    <a:pt x="18895" y="16551"/>
                  </a:cubicBezTo>
                  <a:cubicBezTo>
                    <a:pt x="18883" y="16551"/>
                    <a:pt x="18860" y="16598"/>
                    <a:pt x="18848" y="16622"/>
                  </a:cubicBezTo>
                  <a:cubicBezTo>
                    <a:pt x="19348" y="17229"/>
                    <a:pt x="19217" y="17408"/>
                    <a:pt x="18836" y="17717"/>
                  </a:cubicBezTo>
                  <a:cubicBezTo>
                    <a:pt x="18883" y="17932"/>
                    <a:pt x="19193" y="17967"/>
                    <a:pt x="19181" y="18253"/>
                  </a:cubicBezTo>
                  <a:cubicBezTo>
                    <a:pt x="19169" y="18527"/>
                    <a:pt x="19062" y="18682"/>
                    <a:pt x="18788" y="1877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6"/>
            <p:cNvSpPr/>
            <p:nvPr/>
          </p:nvSpPr>
          <p:spPr>
            <a:xfrm>
              <a:off x="4341415" y="2491534"/>
              <a:ext cx="791572" cy="1112048"/>
            </a:xfrm>
            <a:custGeom>
              <a:rect b="b" l="l" r="r" t="t"/>
              <a:pathLst>
                <a:path extrusionOk="0" h="18384" w="13086">
                  <a:moveTo>
                    <a:pt x="4835" y="5847"/>
                  </a:moveTo>
                  <a:cubicBezTo>
                    <a:pt x="4847" y="5489"/>
                    <a:pt x="4847" y="5144"/>
                    <a:pt x="4859" y="4799"/>
                  </a:cubicBezTo>
                  <a:cubicBezTo>
                    <a:pt x="4859" y="4644"/>
                    <a:pt x="4859" y="4489"/>
                    <a:pt x="4859" y="4334"/>
                  </a:cubicBezTo>
                  <a:cubicBezTo>
                    <a:pt x="4859" y="4192"/>
                    <a:pt x="4894" y="4037"/>
                    <a:pt x="4954" y="3906"/>
                  </a:cubicBezTo>
                  <a:cubicBezTo>
                    <a:pt x="5168" y="4025"/>
                    <a:pt x="5359" y="3692"/>
                    <a:pt x="5573" y="3858"/>
                  </a:cubicBezTo>
                  <a:cubicBezTo>
                    <a:pt x="5656" y="3930"/>
                    <a:pt x="5787" y="3870"/>
                    <a:pt x="5871" y="3965"/>
                  </a:cubicBezTo>
                  <a:cubicBezTo>
                    <a:pt x="5013" y="4406"/>
                    <a:pt x="5013" y="4406"/>
                    <a:pt x="5085" y="5096"/>
                  </a:cubicBezTo>
                  <a:cubicBezTo>
                    <a:pt x="5252" y="4989"/>
                    <a:pt x="5359" y="4811"/>
                    <a:pt x="5561" y="4787"/>
                  </a:cubicBezTo>
                  <a:cubicBezTo>
                    <a:pt x="5740" y="4763"/>
                    <a:pt x="5918" y="4727"/>
                    <a:pt x="6061" y="4906"/>
                  </a:cubicBezTo>
                  <a:cubicBezTo>
                    <a:pt x="5883" y="5013"/>
                    <a:pt x="5644" y="4870"/>
                    <a:pt x="5490" y="5073"/>
                  </a:cubicBezTo>
                  <a:cubicBezTo>
                    <a:pt x="5644" y="5144"/>
                    <a:pt x="5883" y="5073"/>
                    <a:pt x="5942" y="5323"/>
                  </a:cubicBezTo>
                  <a:cubicBezTo>
                    <a:pt x="5775" y="5418"/>
                    <a:pt x="5633" y="5299"/>
                    <a:pt x="5490" y="5311"/>
                  </a:cubicBezTo>
                  <a:cubicBezTo>
                    <a:pt x="5144" y="5323"/>
                    <a:pt x="5061" y="5394"/>
                    <a:pt x="5049" y="5739"/>
                  </a:cubicBezTo>
                  <a:cubicBezTo>
                    <a:pt x="5049" y="5847"/>
                    <a:pt x="5049" y="5954"/>
                    <a:pt x="5049" y="6085"/>
                  </a:cubicBezTo>
                  <a:cubicBezTo>
                    <a:pt x="5323" y="6073"/>
                    <a:pt x="5573" y="5835"/>
                    <a:pt x="5835" y="6061"/>
                  </a:cubicBezTo>
                  <a:cubicBezTo>
                    <a:pt x="5764" y="6180"/>
                    <a:pt x="5656" y="6132"/>
                    <a:pt x="5573" y="6156"/>
                  </a:cubicBezTo>
                  <a:cubicBezTo>
                    <a:pt x="5561" y="6323"/>
                    <a:pt x="5811" y="6287"/>
                    <a:pt x="5787" y="6454"/>
                  </a:cubicBezTo>
                  <a:cubicBezTo>
                    <a:pt x="5097" y="6406"/>
                    <a:pt x="5037" y="6454"/>
                    <a:pt x="5132" y="7085"/>
                  </a:cubicBezTo>
                  <a:cubicBezTo>
                    <a:pt x="5383" y="7037"/>
                    <a:pt x="5644" y="6811"/>
                    <a:pt x="5942" y="7061"/>
                  </a:cubicBezTo>
                  <a:cubicBezTo>
                    <a:pt x="5704" y="7192"/>
                    <a:pt x="5418" y="7085"/>
                    <a:pt x="5275" y="7359"/>
                  </a:cubicBezTo>
                  <a:cubicBezTo>
                    <a:pt x="5490" y="7359"/>
                    <a:pt x="5728" y="7228"/>
                    <a:pt x="5930" y="7418"/>
                  </a:cubicBezTo>
                  <a:cubicBezTo>
                    <a:pt x="5835" y="7561"/>
                    <a:pt x="5692" y="7537"/>
                    <a:pt x="5561" y="7561"/>
                  </a:cubicBezTo>
                  <a:cubicBezTo>
                    <a:pt x="5144" y="7633"/>
                    <a:pt x="5085" y="7728"/>
                    <a:pt x="5132" y="8216"/>
                  </a:cubicBezTo>
                  <a:cubicBezTo>
                    <a:pt x="5335" y="8002"/>
                    <a:pt x="5549" y="7871"/>
                    <a:pt x="5918" y="8061"/>
                  </a:cubicBezTo>
                  <a:cubicBezTo>
                    <a:pt x="5621" y="8144"/>
                    <a:pt x="5513" y="8395"/>
                    <a:pt x="5240" y="8430"/>
                  </a:cubicBezTo>
                  <a:cubicBezTo>
                    <a:pt x="5132" y="8454"/>
                    <a:pt x="5097" y="8573"/>
                    <a:pt x="5097" y="8692"/>
                  </a:cubicBezTo>
                  <a:cubicBezTo>
                    <a:pt x="5097" y="9026"/>
                    <a:pt x="5097" y="9359"/>
                    <a:pt x="5097" y="9716"/>
                  </a:cubicBezTo>
                  <a:cubicBezTo>
                    <a:pt x="5383" y="9633"/>
                    <a:pt x="5621" y="9514"/>
                    <a:pt x="5906" y="9645"/>
                  </a:cubicBezTo>
                  <a:cubicBezTo>
                    <a:pt x="5668" y="9859"/>
                    <a:pt x="5252" y="9668"/>
                    <a:pt x="5121" y="10085"/>
                  </a:cubicBezTo>
                  <a:cubicBezTo>
                    <a:pt x="5406" y="10061"/>
                    <a:pt x="5704" y="9990"/>
                    <a:pt x="5918" y="10252"/>
                  </a:cubicBezTo>
                  <a:cubicBezTo>
                    <a:pt x="5811" y="10371"/>
                    <a:pt x="5704" y="10300"/>
                    <a:pt x="5609" y="10300"/>
                  </a:cubicBezTo>
                  <a:cubicBezTo>
                    <a:pt x="5180" y="10300"/>
                    <a:pt x="5097" y="10371"/>
                    <a:pt x="5097" y="10788"/>
                  </a:cubicBezTo>
                  <a:cubicBezTo>
                    <a:pt x="5097" y="11740"/>
                    <a:pt x="5109" y="12681"/>
                    <a:pt x="5121" y="13621"/>
                  </a:cubicBezTo>
                  <a:cubicBezTo>
                    <a:pt x="5121" y="14026"/>
                    <a:pt x="5097" y="14443"/>
                    <a:pt x="5097" y="14848"/>
                  </a:cubicBezTo>
                  <a:cubicBezTo>
                    <a:pt x="5085" y="14991"/>
                    <a:pt x="5085" y="15145"/>
                    <a:pt x="5287" y="15133"/>
                  </a:cubicBezTo>
                  <a:cubicBezTo>
                    <a:pt x="5454" y="15122"/>
                    <a:pt x="5668" y="15217"/>
                    <a:pt x="5728" y="14943"/>
                  </a:cubicBezTo>
                  <a:cubicBezTo>
                    <a:pt x="5752" y="14848"/>
                    <a:pt x="5823" y="14764"/>
                    <a:pt x="5811" y="14681"/>
                  </a:cubicBezTo>
                  <a:cubicBezTo>
                    <a:pt x="5775" y="14312"/>
                    <a:pt x="5978" y="14014"/>
                    <a:pt x="6073" y="13681"/>
                  </a:cubicBezTo>
                  <a:cubicBezTo>
                    <a:pt x="6061" y="13657"/>
                    <a:pt x="6049" y="13621"/>
                    <a:pt x="6037" y="13609"/>
                  </a:cubicBezTo>
                  <a:cubicBezTo>
                    <a:pt x="5894" y="13574"/>
                    <a:pt x="5704" y="13586"/>
                    <a:pt x="5692" y="13383"/>
                  </a:cubicBezTo>
                  <a:cubicBezTo>
                    <a:pt x="5680" y="13181"/>
                    <a:pt x="5835" y="13133"/>
                    <a:pt x="5990" y="13109"/>
                  </a:cubicBezTo>
                  <a:cubicBezTo>
                    <a:pt x="6109" y="13086"/>
                    <a:pt x="6145" y="12978"/>
                    <a:pt x="6204" y="12895"/>
                  </a:cubicBezTo>
                  <a:cubicBezTo>
                    <a:pt x="6359" y="12645"/>
                    <a:pt x="6442" y="12633"/>
                    <a:pt x="6656" y="12836"/>
                  </a:cubicBezTo>
                  <a:cubicBezTo>
                    <a:pt x="6752" y="12931"/>
                    <a:pt x="6847" y="12990"/>
                    <a:pt x="6966" y="13014"/>
                  </a:cubicBezTo>
                  <a:cubicBezTo>
                    <a:pt x="7109" y="13050"/>
                    <a:pt x="7204" y="13145"/>
                    <a:pt x="7204" y="13300"/>
                  </a:cubicBezTo>
                  <a:cubicBezTo>
                    <a:pt x="7216" y="13443"/>
                    <a:pt x="7121" y="13538"/>
                    <a:pt x="7002" y="13562"/>
                  </a:cubicBezTo>
                  <a:cubicBezTo>
                    <a:pt x="6728" y="13633"/>
                    <a:pt x="6752" y="13776"/>
                    <a:pt x="6823" y="14014"/>
                  </a:cubicBezTo>
                  <a:cubicBezTo>
                    <a:pt x="6930" y="14395"/>
                    <a:pt x="7180" y="14705"/>
                    <a:pt x="7311" y="15074"/>
                  </a:cubicBezTo>
                  <a:cubicBezTo>
                    <a:pt x="7811" y="15110"/>
                    <a:pt x="7811" y="15110"/>
                    <a:pt x="7811" y="14598"/>
                  </a:cubicBezTo>
                  <a:cubicBezTo>
                    <a:pt x="7811" y="12538"/>
                    <a:pt x="7811" y="10478"/>
                    <a:pt x="7823" y="8418"/>
                  </a:cubicBezTo>
                  <a:cubicBezTo>
                    <a:pt x="7823" y="8252"/>
                    <a:pt x="7788" y="8085"/>
                    <a:pt x="7847" y="7930"/>
                  </a:cubicBezTo>
                  <a:cubicBezTo>
                    <a:pt x="7847" y="7299"/>
                    <a:pt x="7835" y="6680"/>
                    <a:pt x="7835" y="6061"/>
                  </a:cubicBezTo>
                  <a:cubicBezTo>
                    <a:pt x="7835" y="5585"/>
                    <a:pt x="7776" y="5501"/>
                    <a:pt x="7299" y="5406"/>
                  </a:cubicBezTo>
                  <a:cubicBezTo>
                    <a:pt x="7240" y="5394"/>
                    <a:pt x="7180" y="5370"/>
                    <a:pt x="7121" y="5358"/>
                  </a:cubicBezTo>
                  <a:cubicBezTo>
                    <a:pt x="7109" y="5358"/>
                    <a:pt x="7109" y="5335"/>
                    <a:pt x="7085" y="5311"/>
                  </a:cubicBezTo>
                  <a:cubicBezTo>
                    <a:pt x="7311" y="5049"/>
                    <a:pt x="7561" y="5299"/>
                    <a:pt x="7811" y="5287"/>
                  </a:cubicBezTo>
                  <a:cubicBezTo>
                    <a:pt x="7871" y="4906"/>
                    <a:pt x="7835" y="4537"/>
                    <a:pt x="7847" y="4156"/>
                  </a:cubicBezTo>
                  <a:cubicBezTo>
                    <a:pt x="7847" y="4025"/>
                    <a:pt x="7752" y="3977"/>
                    <a:pt x="7645" y="3965"/>
                  </a:cubicBezTo>
                  <a:cubicBezTo>
                    <a:pt x="7418" y="3930"/>
                    <a:pt x="7216" y="3965"/>
                    <a:pt x="7026" y="4084"/>
                  </a:cubicBezTo>
                  <a:cubicBezTo>
                    <a:pt x="6942" y="4144"/>
                    <a:pt x="6859" y="4192"/>
                    <a:pt x="6799" y="4001"/>
                  </a:cubicBezTo>
                  <a:cubicBezTo>
                    <a:pt x="6764" y="3882"/>
                    <a:pt x="6692" y="3799"/>
                    <a:pt x="6847" y="3727"/>
                  </a:cubicBezTo>
                  <a:cubicBezTo>
                    <a:pt x="6883" y="3703"/>
                    <a:pt x="6918" y="3668"/>
                    <a:pt x="6954" y="3644"/>
                  </a:cubicBezTo>
                  <a:cubicBezTo>
                    <a:pt x="7097" y="3561"/>
                    <a:pt x="7097" y="3572"/>
                    <a:pt x="7323" y="3727"/>
                  </a:cubicBezTo>
                  <a:cubicBezTo>
                    <a:pt x="7347" y="3739"/>
                    <a:pt x="7383" y="3739"/>
                    <a:pt x="7407" y="3739"/>
                  </a:cubicBezTo>
                  <a:cubicBezTo>
                    <a:pt x="7514" y="3751"/>
                    <a:pt x="7621" y="3775"/>
                    <a:pt x="7752" y="3715"/>
                  </a:cubicBezTo>
                  <a:cubicBezTo>
                    <a:pt x="7597" y="3287"/>
                    <a:pt x="7168" y="3453"/>
                    <a:pt x="6823" y="3322"/>
                  </a:cubicBezTo>
                  <a:cubicBezTo>
                    <a:pt x="7026" y="3108"/>
                    <a:pt x="7228" y="3215"/>
                    <a:pt x="7407" y="3180"/>
                  </a:cubicBezTo>
                  <a:cubicBezTo>
                    <a:pt x="7383" y="3061"/>
                    <a:pt x="7180" y="3144"/>
                    <a:pt x="7204" y="2977"/>
                  </a:cubicBezTo>
                  <a:cubicBezTo>
                    <a:pt x="7395" y="2870"/>
                    <a:pt x="7561" y="2965"/>
                    <a:pt x="7716" y="3096"/>
                  </a:cubicBezTo>
                  <a:cubicBezTo>
                    <a:pt x="7799" y="2953"/>
                    <a:pt x="7657" y="2930"/>
                    <a:pt x="7633" y="2858"/>
                  </a:cubicBezTo>
                  <a:cubicBezTo>
                    <a:pt x="7621" y="2810"/>
                    <a:pt x="7609" y="2775"/>
                    <a:pt x="7609" y="2727"/>
                  </a:cubicBezTo>
                  <a:cubicBezTo>
                    <a:pt x="7597" y="2620"/>
                    <a:pt x="7966" y="2763"/>
                    <a:pt x="7752" y="2513"/>
                  </a:cubicBezTo>
                  <a:cubicBezTo>
                    <a:pt x="7657" y="2394"/>
                    <a:pt x="7502" y="2406"/>
                    <a:pt x="7383" y="2358"/>
                  </a:cubicBezTo>
                  <a:cubicBezTo>
                    <a:pt x="7371" y="2358"/>
                    <a:pt x="7371" y="2334"/>
                    <a:pt x="7371" y="2322"/>
                  </a:cubicBezTo>
                  <a:cubicBezTo>
                    <a:pt x="7823" y="2156"/>
                    <a:pt x="7954" y="2322"/>
                    <a:pt x="8061" y="3251"/>
                  </a:cubicBezTo>
                  <a:cubicBezTo>
                    <a:pt x="8228" y="3239"/>
                    <a:pt x="8335" y="3191"/>
                    <a:pt x="8335" y="3001"/>
                  </a:cubicBezTo>
                  <a:cubicBezTo>
                    <a:pt x="8335" y="2715"/>
                    <a:pt x="8323" y="2430"/>
                    <a:pt x="8359" y="2132"/>
                  </a:cubicBezTo>
                  <a:cubicBezTo>
                    <a:pt x="8395" y="1906"/>
                    <a:pt x="8252" y="1739"/>
                    <a:pt x="8038" y="1644"/>
                  </a:cubicBezTo>
                  <a:cubicBezTo>
                    <a:pt x="7776" y="1525"/>
                    <a:pt x="7514" y="1513"/>
                    <a:pt x="7240" y="1632"/>
                  </a:cubicBezTo>
                  <a:cubicBezTo>
                    <a:pt x="7109" y="1703"/>
                    <a:pt x="7002" y="1810"/>
                    <a:pt x="6835" y="1798"/>
                  </a:cubicBezTo>
                  <a:cubicBezTo>
                    <a:pt x="6883" y="1322"/>
                    <a:pt x="7323" y="1179"/>
                    <a:pt x="8216" y="1358"/>
                  </a:cubicBezTo>
                  <a:cubicBezTo>
                    <a:pt x="8026" y="1084"/>
                    <a:pt x="7776" y="1120"/>
                    <a:pt x="7526" y="1108"/>
                  </a:cubicBezTo>
                  <a:cubicBezTo>
                    <a:pt x="7442" y="1108"/>
                    <a:pt x="7323" y="1132"/>
                    <a:pt x="7311" y="1013"/>
                  </a:cubicBezTo>
                  <a:cubicBezTo>
                    <a:pt x="7299" y="870"/>
                    <a:pt x="7407" y="834"/>
                    <a:pt x="7514" y="822"/>
                  </a:cubicBezTo>
                  <a:cubicBezTo>
                    <a:pt x="7728" y="810"/>
                    <a:pt x="7942" y="822"/>
                    <a:pt x="8169" y="906"/>
                  </a:cubicBezTo>
                  <a:cubicBezTo>
                    <a:pt x="8109" y="584"/>
                    <a:pt x="7776" y="667"/>
                    <a:pt x="7609" y="477"/>
                  </a:cubicBezTo>
                  <a:cubicBezTo>
                    <a:pt x="8014" y="298"/>
                    <a:pt x="8192" y="620"/>
                    <a:pt x="8431" y="786"/>
                  </a:cubicBezTo>
                  <a:cubicBezTo>
                    <a:pt x="8490" y="667"/>
                    <a:pt x="8442" y="584"/>
                    <a:pt x="8431" y="501"/>
                  </a:cubicBezTo>
                  <a:cubicBezTo>
                    <a:pt x="8407" y="417"/>
                    <a:pt x="8407" y="334"/>
                    <a:pt x="8502" y="310"/>
                  </a:cubicBezTo>
                  <a:cubicBezTo>
                    <a:pt x="8621" y="286"/>
                    <a:pt x="8657" y="382"/>
                    <a:pt x="8692" y="465"/>
                  </a:cubicBezTo>
                  <a:cubicBezTo>
                    <a:pt x="8728" y="560"/>
                    <a:pt x="8669" y="667"/>
                    <a:pt x="8776" y="786"/>
                  </a:cubicBezTo>
                  <a:cubicBezTo>
                    <a:pt x="8919" y="536"/>
                    <a:pt x="9121" y="358"/>
                    <a:pt x="9323" y="191"/>
                  </a:cubicBezTo>
                  <a:lnTo>
                    <a:pt x="9323" y="191"/>
                  </a:lnTo>
                  <a:cubicBezTo>
                    <a:pt x="9490" y="191"/>
                    <a:pt x="9657" y="24"/>
                    <a:pt x="9859" y="155"/>
                  </a:cubicBezTo>
                  <a:cubicBezTo>
                    <a:pt x="9669" y="358"/>
                    <a:pt x="9347" y="358"/>
                    <a:pt x="9169" y="608"/>
                  </a:cubicBezTo>
                  <a:cubicBezTo>
                    <a:pt x="9347" y="679"/>
                    <a:pt x="9466" y="536"/>
                    <a:pt x="9609" y="560"/>
                  </a:cubicBezTo>
                  <a:cubicBezTo>
                    <a:pt x="9669" y="572"/>
                    <a:pt x="9740" y="560"/>
                    <a:pt x="9764" y="632"/>
                  </a:cubicBezTo>
                  <a:cubicBezTo>
                    <a:pt x="9788" y="715"/>
                    <a:pt x="9740" y="751"/>
                    <a:pt x="9681" y="775"/>
                  </a:cubicBezTo>
                  <a:cubicBezTo>
                    <a:pt x="9526" y="870"/>
                    <a:pt x="9335" y="894"/>
                    <a:pt x="9169" y="1072"/>
                  </a:cubicBezTo>
                  <a:cubicBezTo>
                    <a:pt x="9502" y="1096"/>
                    <a:pt x="9812" y="906"/>
                    <a:pt x="10085" y="1120"/>
                  </a:cubicBezTo>
                  <a:cubicBezTo>
                    <a:pt x="10050" y="1251"/>
                    <a:pt x="9919" y="1179"/>
                    <a:pt x="9859" y="1251"/>
                  </a:cubicBezTo>
                  <a:cubicBezTo>
                    <a:pt x="9883" y="1275"/>
                    <a:pt x="9919" y="1310"/>
                    <a:pt x="9955" y="1334"/>
                  </a:cubicBezTo>
                  <a:cubicBezTo>
                    <a:pt x="10038" y="1406"/>
                    <a:pt x="10181" y="1453"/>
                    <a:pt x="10109" y="1572"/>
                  </a:cubicBezTo>
                  <a:cubicBezTo>
                    <a:pt x="10050" y="1715"/>
                    <a:pt x="9931" y="1596"/>
                    <a:pt x="9835" y="1584"/>
                  </a:cubicBezTo>
                  <a:cubicBezTo>
                    <a:pt x="9597" y="1548"/>
                    <a:pt x="9347" y="1525"/>
                    <a:pt x="9085" y="1679"/>
                  </a:cubicBezTo>
                  <a:cubicBezTo>
                    <a:pt x="9240" y="1846"/>
                    <a:pt x="9454" y="1941"/>
                    <a:pt x="9574" y="2120"/>
                  </a:cubicBezTo>
                  <a:cubicBezTo>
                    <a:pt x="9621" y="2191"/>
                    <a:pt x="9693" y="2275"/>
                    <a:pt x="9597" y="2358"/>
                  </a:cubicBezTo>
                  <a:cubicBezTo>
                    <a:pt x="9526" y="2418"/>
                    <a:pt x="9454" y="2358"/>
                    <a:pt x="9395" y="2299"/>
                  </a:cubicBezTo>
                  <a:cubicBezTo>
                    <a:pt x="9193" y="2072"/>
                    <a:pt x="8931" y="1929"/>
                    <a:pt x="8609" y="1906"/>
                  </a:cubicBezTo>
                  <a:cubicBezTo>
                    <a:pt x="8550" y="2001"/>
                    <a:pt x="8538" y="2096"/>
                    <a:pt x="8526" y="2203"/>
                  </a:cubicBezTo>
                  <a:cubicBezTo>
                    <a:pt x="8490" y="2537"/>
                    <a:pt x="8526" y="2560"/>
                    <a:pt x="8847" y="2549"/>
                  </a:cubicBezTo>
                  <a:cubicBezTo>
                    <a:pt x="8942" y="2537"/>
                    <a:pt x="9026" y="2537"/>
                    <a:pt x="9121" y="2537"/>
                  </a:cubicBezTo>
                  <a:cubicBezTo>
                    <a:pt x="9181" y="2537"/>
                    <a:pt x="9240" y="2549"/>
                    <a:pt x="9335" y="2560"/>
                  </a:cubicBezTo>
                  <a:cubicBezTo>
                    <a:pt x="9145" y="2799"/>
                    <a:pt x="8954" y="2977"/>
                    <a:pt x="8669" y="3013"/>
                  </a:cubicBezTo>
                  <a:cubicBezTo>
                    <a:pt x="8550" y="3037"/>
                    <a:pt x="8526" y="3108"/>
                    <a:pt x="8526" y="3215"/>
                  </a:cubicBezTo>
                  <a:cubicBezTo>
                    <a:pt x="8526" y="3584"/>
                    <a:pt x="8538" y="3965"/>
                    <a:pt x="8585" y="4346"/>
                  </a:cubicBezTo>
                  <a:cubicBezTo>
                    <a:pt x="8752" y="4323"/>
                    <a:pt x="8823" y="4180"/>
                    <a:pt x="8954" y="4132"/>
                  </a:cubicBezTo>
                  <a:cubicBezTo>
                    <a:pt x="9026" y="4108"/>
                    <a:pt x="9026" y="4108"/>
                    <a:pt x="9145" y="4239"/>
                  </a:cubicBezTo>
                  <a:cubicBezTo>
                    <a:pt x="9240" y="4346"/>
                    <a:pt x="9407" y="4239"/>
                    <a:pt x="9502" y="4418"/>
                  </a:cubicBezTo>
                  <a:cubicBezTo>
                    <a:pt x="9312" y="4537"/>
                    <a:pt x="9097" y="4525"/>
                    <a:pt x="8895" y="4501"/>
                  </a:cubicBezTo>
                  <a:cubicBezTo>
                    <a:pt x="8597" y="4465"/>
                    <a:pt x="8573" y="4465"/>
                    <a:pt x="8561" y="4739"/>
                  </a:cubicBezTo>
                  <a:cubicBezTo>
                    <a:pt x="8561" y="5025"/>
                    <a:pt x="8561" y="5311"/>
                    <a:pt x="8561" y="5597"/>
                  </a:cubicBezTo>
                  <a:cubicBezTo>
                    <a:pt x="8561" y="5954"/>
                    <a:pt x="8561" y="5942"/>
                    <a:pt x="8919" y="6037"/>
                  </a:cubicBezTo>
                  <a:cubicBezTo>
                    <a:pt x="9109" y="6097"/>
                    <a:pt x="9240" y="6192"/>
                    <a:pt x="9216" y="6454"/>
                  </a:cubicBezTo>
                  <a:cubicBezTo>
                    <a:pt x="9002" y="6347"/>
                    <a:pt x="8871" y="6073"/>
                    <a:pt x="8645" y="6228"/>
                  </a:cubicBezTo>
                  <a:cubicBezTo>
                    <a:pt x="8478" y="6359"/>
                    <a:pt x="8561" y="6597"/>
                    <a:pt x="8561" y="6787"/>
                  </a:cubicBezTo>
                  <a:cubicBezTo>
                    <a:pt x="8561" y="8085"/>
                    <a:pt x="8561" y="9371"/>
                    <a:pt x="8561" y="10669"/>
                  </a:cubicBezTo>
                  <a:cubicBezTo>
                    <a:pt x="8561" y="10776"/>
                    <a:pt x="8561" y="10883"/>
                    <a:pt x="8573" y="10990"/>
                  </a:cubicBezTo>
                  <a:cubicBezTo>
                    <a:pt x="8573" y="11038"/>
                    <a:pt x="8573" y="11109"/>
                    <a:pt x="8657" y="11121"/>
                  </a:cubicBezTo>
                  <a:cubicBezTo>
                    <a:pt x="8716" y="11133"/>
                    <a:pt x="8776" y="11109"/>
                    <a:pt x="8812" y="11062"/>
                  </a:cubicBezTo>
                  <a:cubicBezTo>
                    <a:pt x="8859" y="11002"/>
                    <a:pt x="8883" y="10931"/>
                    <a:pt x="8919" y="10859"/>
                  </a:cubicBezTo>
                  <a:cubicBezTo>
                    <a:pt x="9085" y="10585"/>
                    <a:pt x="9109" y="10585"/>
                    <a:pt x="9383" y="10800"/>
                  </a:cubicBezTo>
                  <a:cubicBezTo>
                    <a:pt x="9443" y="10847"/>
                    <a:pt x="9502" y="10895"/>
                    <a:pt x="9574" y="10871"/>
                  </a:cubicBezTo>
                  <a:cubicBezTo>
                    <a:pt x="9728" y="10835"/>
                    <a:pt x="9812" y="10919"/>
                    <a:pt x="9859" y="11038"/>
                  </a:cubicBezTo>
                  <a:cubicBezTo>
                    <a:pt x="9919" y="11181"/>
                    <a:pt x="10050" y="11252"/>
                    <a:pt x="10181" y="11288"/>
                  </a:cubicBezTo>
                  <a:cubicBezTo>
                    <a:pt x="10371" y="11347"/>
                    <a:pt x="10538" y="11192"/>
                    <a:pt x="10466" y="10990"/>
                  </a:cubicBezTo>
                  <a:cubicBezTo>
                    <a:pt x="10371" y="10740"/>
                    <a:pt x="10336" y="10526"/>
                    <a:pt x="10633" y="10383"/>
                  </a:cubicBezTo>
                  <a:cubicBezTo>
                    <a:pt x="10788" y="10311"/>
                    <a:pt x="10764" y="10157"/>
                    <a:pt x="10764" y="10026"/>
                  </a:cubicBezTo>
                  <a:cubicBezTo>
                    <a:pt x="10764" y="9728"/>
                    <a:pt x="10847" y="9454"/>
                    <a:pt x="10990" y="9192"/>
                  </a:cubicBezTo>
                  <a:cubicBezTo>
                    <a:pt x="11062" y="9073"/>
                    <a:pt x="11169" y="8966"/>
                    <a:pt x="11324" y="9002"/>
                  </a:cubicBezTo>
                  <a:cubicBezTo>
                    <a:pt x="11490" y="9026"/>
                    <a:pt x="11526" y="9180"/>
                    <a:pt x="11514" y="9311"/>
                  </a:cubicBezTo>
                  <a:cubicBezTo>
                    <a:pt x="11490" y="9668"/>
                    <a:pt x="11645" y="10002"/>
                    <a:pt x="11717" y="10335"/>
                  </a:cubicBezTo>
                  <a:cubicBezTo>
                    <a:pt x="11788" y="10645"/>
                    <a:pt x="11967" y="11002"/>
                    <a:pt x="12419" y="10966"/>
                  </a:cubicBezTo>
                  <a:cubicBezTo>
                    <a:pt x="12502" y="10966"/>
                    <a:pt x="12562" y="10990"/>
                    <a:pt x="12598" y="11073"/>
                  </a:cubicBezTo>
                  <a:cubicBezTo>
                    <a:pt x="12610" y="11121"/>
                    <a:pt x="12622" y="11192"/>
                    <a:pt x="12645" y="11204"/>
                  </a:cubicBezTo>
                  <a:cubicBezTo>
                    <a:pt x="13086" y="11335"/>
                    <a:pt x="12979" y="11704"/>
                    <a:pt x="12979" y="12014"/>
                  </a:cubicBezTo>
                  <a:cubicBezTo>
                    <a:pt x="12991" y="13336"/>
                    <a:pt x="12991" y="14657"/>
                    <a:pt x="12979" y="15979"/>
                  </a:cubicBezTo>
                  <a:cubicBezTo>
                    <a:pt x="12979" y="16360"/>
                    <a:pt x="12979" y="16372"/>
                    <a:pt x="12610" y="16360"/>
                  </a:cubicBezTo>
                  <a:cubicBezTo>
                    <a:pt x="11871" y="16336"/>
                    <a:pt x="11121" y="16372"/>
                    <a:pt x="10383" y="16276"/>
                  </a:cubicBezTo>
                  <a:cubicBezTo>
                    <a:pt x="10228" y="16265"/>
                    <a:pt x="10074" y="16276"/>
                    <a:pt x="9907" y="16300"/>
                  </a:cubicBezTo>
                  <a:cubicBezTo>
                    <a:pt x="10169" y="16312"/>
                    <a:pt x="10252" y="16419"/>
                    <a:pt x="10240" y="16669"/>
                  </a:cubicBezTo>
                  <a:cubicBezTo>
                    <a:pt x="10216" y="17098"/>
                    <a:pt x="10240" y="17098"/>
                    <a:pt x="10657" y="17110"/>
                  </a:cubicBezTo>
                  <a:cubicBezTo>
                    <a:pt x="10740" y="17110"/>
                    <a:pt x="10836" y="17098"/>
                    <a:pt x="10931" y="17110"/>
                  </a:cubicBezTo>
                  <a:cubicBezTo>
                    <a:pt x="11348" y="17134"/>
                    <a:pt x="11383" y="17181"/>
                    <a:pt x="11300" y="17610"/>
                  </a:cubicBezTo>
                  <a:cubicBezTo>
                    <a:pt x="11288" y="17658"/>
                    <a:pt x="11264" y="17693"/>
                    <a:pt x="11264" y="17741"/>
                  </a:cubicBezTo>
                  <a:cubicBezTo>
                    <a:pt x="11217" y="18217"/>
                    <a:pt x="11205" y="18205"/>
                    <a:pt x="10740" y="18265"/>
                  </a:cubicBezTo>
                  <a:cubicBezTo>
                    <a:pt x="9657" y="18384"/>
                    <a:pt x="8585" y="18336"/>
                    <a:pt x="7502" y="18300"/>
                  </a:cubicBezTo>
                  <a:cubicBezTo>
                    <a:pt x="6180" y="18265"/>
                    <a:pt x="4859" y="18277"/>
                    <a:pt x="3537" y="18277"/>
                  </a:cubicBezTo>
                  <a:cubicBezTo>
                    <a:pt x="3025" y="18289"/>
                    <a:pt x="2537" y="18181"/>
                    <a:pt x="2037" y="18170"/>
                  </a:cubicBezTo>
                  <a:cubicBezTo>
                    <a:pt x="1692" y="18158"/>
                    <a:pt x="1668" y="18039"/>
                    <a:pt x="1680" y="17705"/>
                  </a:cubicBezTo>
                  <a:cubicBezTo>
                    <a:pt x="1692" y="17360"/>
                    <a:pt x="1882" y="17062"/>
                    <a:pt x="1834" y="16705"/>
                  </a:cubicBezTo>
                  <a:cubicBezTo>
                    <a:pt x="1787" y="16300"/>
                    <a:pt x="1811" y="16288"/>
                    <a:pt x="1382" y="16276"/>
                  </a:cubicBezTo>
                  <a:cubicBezTo>
                    <a:pt x="1096" y="16265"/>
                    <a:pt x="811" y="16265"/>
                    <a:pt x="513" y="16265"/>
                  </a:cubicBezTo>
                  <a:cubicBezTo>
                    <a:pt x="84" y="16265"/>
                    <a:pt x="25" y="16205"/>
                    <a:pt x="13" y="15764"/>
                  </a:cubicBezTo>
                  <a:cubicBezTo>
                    <a:pt x="13" y="14729"/>
                    <a:pt x="1" y="13693"/>
                    <a:pt x="13" y="12657"/>
                  </a:cubicBezTo>
                  <a:cubicBezTo>
                    <a:pt x="49" y="10442"/>
                    <a:pt x="120" y="8216"/>
                    <a:pt x="120" y="6001"/>
                  </a:cubicBezTo>
                  <a:cubicBezTo>
                    <a:pt x="120" y="5811"/>
                    <a:pt x="144" y="5608"/>
                    <a:pt x="179" y="5418"/>
                  </a:cubicBezTo>
                  <a:cubicBezTo>
                    <a:pt x="215" y="5192"/>
                    <a:pt x="382" y="5096"/>
                    <a:pt x="572" y="5144"/>
                  </a:cubicBezTo>
                  <a:cubicBezTo>
                    <a:pt x="739" y="5192"/>
                    <a:pt x="894" y="5192"/>
                    <a:pt x="1061" y="5192"/>
                  </a:cubicBezTo>
                  <a:cubicBezTo>
                    <a:pt x="1358" y="5204"/>
                    <a:pt x="1513" y="5406"/>
                    <a:pt x="1406" y="5680"/>
                  </a:cubicBezTo>
                  <a:cubicBezTo>
                    <a:pt x="1346" y="5870"/>
                    <a:pt x="1299" y="6013"/>
                    <a:pt x="1465" y="6168"/>
                  </a:cubicBezTo>
                  <a:cubicBezTo>
                    <a:pt x="1596" y="6275"/>
                    <a:pt x="1537" y="6454"/>
                    <a:pt x="1549" y="6609"/>
                  </a:cubicBezTo>
                  <a:cubicBezTo>
                    <a:pt x="1573" y="6871"/>
                    <a:pt x="1715" y="6978"/>
                    <a:pt x="1954" y="6930"/>
                  </a:cubicBezTo>
                  <a:cubicBezTo>
                    <a:pt x="2346" y="6859"/>
                    <a:pt x="2489" y="7001"/>
                    <a:pt x="2382" y="7394"/>
                  </a:cubicBezTo>
                  <a:cubicBezTo>
                    <a:pt x="2335" y="7549"/>
                    <a:pt x="2311" y="7656"/>
                    <a:pt x="2406" y="7799"/>
                  </a:cubicBezTo>
                  <a:cubicBezTo>
                    <a:pt x="2501" y="7966"/>
                    <a:pt x="2585" y="8037"/>
                    <a:pt x="2787" y="8049"/>
                  </a:cubicBezTo>
                  <a:cubicBezTo>
                    <a:pt x="3108" y="8073"/>
                    <a:pt x="3382" y="8180"/>
                    <a:pt x="3418" y="8573"/>
                  </a:cubicBezTo>
                  <a:cubicBezTo>
                    <a:pt x="3442" y="8728"/>
                    <a:pt x="3608" y="8752"/>
                    <a:pt x="3704" y="8847"/>
                  </a:cubicBezTo>
                  <a:cubicBezTo>
                    <a:pt x="4049" y="9180"/>
                    <a:pt x="4013" y="9454"/>
                    <a:pt x="3561" y="9633"/>
                  </a:cubicBezTo>
                  <a:cubicBezTo>
                    <a:pt x="3370" y="9704"/>
                    <a:pt x="3168" y="9764"/>
                    <a:pt x="2954" y="9835"/>
                  </a:cubicBezTo>
                  <a:cubicBezTo>
                    <a:pt x="3013" y="9942"/>
                    <a:pt x="3073" y="10038"/>
                    <a:pt x="3085" y="10133"/>
                  </a:cubicBezTo>
                  <a:cubicBezTo>
                    <a:pt x="3108" y="10300"/>
                    <a:pt x="3192" y="10335"/>
                    <a:pt x="3335" y="10335"/>
                  </a:cubicBezTo>
                  <a:cubicBezTo>
                    <a:pt x="3561" y="10335"/>
                    <a:pt x="3728" y="10430"/>
                    <a:pt x="3799" y="10633"/>
                  </a:cubicBezTo>
                  <a:cubicBezTo>
                    <a:pt x="3870" y="10847"/>
                    <a:pt x="4049" y="10883"/>
                    <a:pt x="4275" y="10942"/>
                  </a:cubicBezTo>
                  <a:lnTo>
                    <a:pt x="4275" y="9990"/>
                  </a:lnTo>
                  <a:cubicBezTo>
                    <a:pt x="4275" y="9609"/>
                    <a:pt x="4263" y="9228"/>
                    <a:pt x="4287" y="8847"/>
                  </a:cubicBezTo>
                  <a:cubicBezTo>
                    <a:pt x="4287" y="8597"/>
                    <a:pt x="4263" y="8395"/>
                    <a:pt x="3930" y="8335"/>
                  </a:cubicBezTo>
                  <a:cubicBezTo>
                    <a:pt x="4168" y="8228"/>
                    <a:pt x="4359" y="8133"/>
                    <a:pt x="4275" y="7847"/>
                  </a:cubicBezTo>
                  <a:cubicBezTo>
                    <a:pt x="4180" y="7525"/>
                    <a:pt x="3906" y="7597"/>
                    <a:pt x="3644" y="7573"/>
                  </a:cubicBezTo>
                  <a:cubicBezTo>
                    <a:pt x="3799" y="7252"/>
                    <a:pt x="4049" y="7442"/>
                    <a:pt x="4240" y="7394"/>
                  </a:cubicBezTo>
                  <a:cubicBezTo>
                    <a:pt x="4109" y="7192"/>
                    <a:pt x="3870" y="7240"/>
                    <a:pt x="3668" y="7156"/>
                  </a:cubicBezTo>
                  <a:cubicBezTo>
                    <a:pt x="3894" y="7025"/>
                    <a:pt x="3894" y="7025"/>
                    <a:pt x="4240" y="7121"/>
                  </a:cubicBezTo>
                  <a:cubicBezTo>
                    <a:pt x="4311" y="6882"/>
                    <a:pt x="4275" y="6644"/>
                    <a:pt x="4275" y="6406"/>
                  </a:cubicBezTo>
                  <a:cubicBezTo>
                    <a:pt x="4275" y="6192"/>
                    <a:pt x="4192" y="6156"/>
                    <a:pt x="3989" y="6251"/>
                  </a:cubicBezTo>
                  <a:cubicBezTo>
                    <a:pt x="3918" y="6287"/>
                    <a:pt x="3870" y="6335"/>
                    <a:pt x="3799" y="6382"/>
                  </a:cubicBezTo>
                  <a:cubicBezTo>
                    <a:pt x="3620" y="5918"/>
                    <a:pt x="3608" y="5906"/>
                    <a:pt x="4073" y="5835"/>
                  </a:cubicBezTo>
                  <a:cubicBezTo>
                    <a:pt x="4228" y="5799"/>
                    <a:pt x="4287" y="5751"/>
                    <a:pt x="4275" y="5608"/>
                  </a:cubicBezTo>
                  <a:cubicBezTo>
                    <a:pt x="4275" y="5442"/>
                    <a:pt x="4275" y="5275"/>
                    <a:pt x="4275" y="5108"/>
                  </a:cubicBezTo>
                  <a:cubicBezTo>
                    <a:pt x="4085" y="5001"/>
                    <a:pt x="3918" y="5192"/>
                    <a:pt x="3716" y="5144"/>
                  </a:cubicBezTo>
                  <a:cubicBezTo>
                    <a:pt x="3811" y="4870"/>
                    <a:pt x="4085" y="4989"/>
                    <a:pt x="4263" y="4858"/>
                  </a:cubicBezTo>
                  <a:cubicBezTo>
                    <a:pt x="4049" y="4632"/>
                    <a:pt x="3811" y="4835"/>
                    <a:pt x="3573" y="4823"/>
                  </a:cubicBezTo>
                  <a:cubicBezTo>
                    <a:pt x="3680" y="4573"/>
                    <a:pt x="3918" y="4596"/>
                    <a:pt x="4180" y="4525"/>
                  </a:cubicBezTo>
                  <a:cubicBezTo>
                    <a:pt x="3966" y="4501"/>
                    <a:pt x="3835" y="4477"/>
                    <a:pt x="3668" y="4454"/>
                  </a:cubicBezTo>
                  <a:cubicBezTo>
                    <a:pt x="3835" y="4204"/>
                    <a:pt x="4061" y="4346"/>
                    <a:pt x="4263" y="4323"/>
                  </a:cubicBezTo>
                  <a:cubicBezTo>
                    <a:pt x="4311" y="4108"/>
                    <a:pt x="4287" y="3906"/>
                    <a:pt x="4275" y="3703"/>
                  </a:cubicBezTo>
                  <a:cubicBezTo>
                    <a:pt x="3978" y="3656"/>
                    <a:pt x="3823" y="3846"/>
                    <a:pt x="3656" y="3989"/>
                  </a:cubicBezTo>
                  <a:cubicBezTo>
                    <a:pt x="3597" y="4037"/>
                    <a:pt x="3537" y="4108"/>
                    <a:pt x="3466" y="4037"/>
                  </a:cubicBezTo>
                  <a:cubicBezTo>
                    <a:pt x="3382" y="3965"/>
                    <a:pt x="3442" y="3882"/>
                    <a:pt x="3489" y="3834"/>
                  </a:cubicBezTo>
                  <a:cubicBezTo>
                    <a:pt x="3692" y="3596"/>
                    <a:pt x="3918" y="3406"/>
                    <a:pt x="4335" y="3501"/>
                  </a:cubicBezTo>
                  <a:cubicBezTo>
                    <a:pt x="4085" y="3263"/>
                    <a:pt x="3966" y="3251"/>
                    <a:pt x="3739" y="3370"/>
                  </a:cubicBezTo>
                  <a:cubicBezTo>
                    <a:pt x="3597" y="3442"/>
                    <a:pt x="3489" y="3537"/>
                    <a:pt x="3394" y="3656"/>
                  </a:cubicBezTo>
                  <a:cubicBezTo>
                    <a:pt x="3335" y="3727"/>
                    <a:pt x="3263" y="3823"/>
                    <a:pt x="3168" y="3727"/>
                  </a:cubicBezTo>
                  <a:cubicBezTo>
                    <a:pt x="3085" y="3644"/>
                    <a:pt x="3168" y="3549"/>
                    <a:pt x="3216" y="3489"/>
                  </a:cubicBezTo>
                  <a:cubicBezTo>
                    <a:pt x="3370" y="3287"/>
                    <a:pt x="3561" y="3144"/>
                    <a:pt x="3799" y="3061"/>
                  </a:cubicBezTo>
                  <a:cubicBezTo>
                    <a:pt x="3847" y="3037"/>
                    <a:pt x="3930" y="3037"/>
                    <a:pt x="3942" y="2953"/>
                  </a:cubicBezTo>
                  <a:cubicBezTo>
                    <a:pt x="3739" y="2918"/>
                    <a:pt x="3549" y="2941"/>
                    <a:pt x="3358" y="3013"/>
                  </a:cubicBezTo>
                  <a:cubicBezTo>
                    <a:pt x="3287" y="3037"/>
                    <a:pt x="3168" y="3084"/>
                    <a:pt x="3132" y="2953"/>
                  </a:cubicBezTo>
                  <a:cubicBezTo>
                    <a:pt x="3108" y="2846"/>
                    <a:pt x="3216" y="2799"/>
                    <a:pt x="3287" y="2763"/>
                  </a:cubicBezTo>
                  <a:cubicBezTo>
                    <a:pt x="3489" y="2668"/>
                    <a:pt x="3692" y="2644"/>
                    <a:pt x="3918" y="2680"/>
                  </a:cubicBezTo>
                  <a:cubicBezTo>
                    <a:pt x="4013" y="2703"/>
                    <a:pt x="4109" y="2763"/>
                    <a:pt x="4251" y="2727"/>
                  </a:cubicBezTo>
                  <a:cubicBezTo>
                    <a:pt x="4335" y="2572"/>
                    <a:pt x="4287" y="2394"/>
                    <a:pt x="4287" y="2215"/>
                  </a:cubicBezTo>
                  <a:cubicBezTo>
                    <a:pt x="4275" y="1906"/>
                    <a:pt x="4061" y="1798"/>
                    <a:pt x="3799" y="1977"/>
                  </a:cubicBezTo>
                  <a:cubicBezTo>
                    <a:pt x="3692" y="2049"/>
                    <a:pt x="3620" y="2144"/>
                    <a:pt x="3525" y="2215"/>
                  </a:cubicBezTo>
                  <a:cubicBezTo>
                    <a:pt x="3478" y="2263"/>
                    <a:pt x="3406" y="2263"/>
                    <a:pt x="3370" y="2191"/>
                  </a:cubicBezTo>
                  <a:cubicBezTo>
                    <a:pt x="3347" y="2168"/>
                    <a:pt x="3347" y="2096"/>
                    <a:pt x="3370" y="2072"/>
                  </a:cubicBezTo>
                  <a:cubicBezTo>
                    <a:pt x="3478" y="1941"/>
                    <a:pt x="3597" y="1822"/>
                    <a:pt x="3739" y="1739"/>
                  </a:cubicBezTo>
                  <a:cubicBezTo>
                    <a:pt x="4204" y="1489"/>
                    <a:pt x="4454" y="1620"/>
                    <a:pt x="4478" y="2120"/>
                  </a:cubicBezTo>
                  <a:cubicBezTo>
                    <a:pt x="4513" y="2918"/>
                    <a:pt x="4478" y="3715"/>
                    <a:pt x="4478" y="4525"/>
                  </a:cubicBezTo>
                  <a:lnTo>
                    <a:pt x="4478" y="16503"/>
                  </a:lnTo>
                  <a:lnTo>
                    <a:pt x="4478" y="4954"/>
                  </a:lnTo>
                  <a:cubicBezTo>
                    <a:pt x="4478" y="3799"/>
                    <a:pt x="4513" y="2632"/>
                    <a:pt x="4466" y="1489"/>
                  </a:cubicBezTo>
                  <a:cubicBezTo>
                    <a:pt x="4216" y="1834"/>
                    <a:pt x="3835" y="1465"/>
                    <a:pt x="3573" y="1656"/>
                  </a:cubicBezTo>
                  <a:cubicBezTo>
                    <a:pt x="3382" y="1739"/>
                    <a:pt x="3263" y="1894"/>
                    <a:pt x="3120" y="2025"/>
                  </a:cubicBezTo>
                  <a:cubicBezTo>
                    <a:pt x="3073" y="2072"/>
                    <a:pt x="3013" y="2108"/>
                    <a:pt x="2954" y="2072"/>
                  </a:cubicBezTo>
                  <a:cubicBezTo>
                    <a:pt x="2882" y="2025"/>
                    <a:pt x="2870" y="1941"/>
                    <a:pt x="2918" y="1870"/>
                  </a:cubicBezTo>
                  <a:cubicBezTo>
                    <a:pt x="3001" y="1751"/>
                    <a:pt x="3097" y="1632"/>
                    <a:pt x="3180" y="1513"/>
                  </a:cubicBezTo>
                  <a:cubicBezTo>
                    <a:pt x="3037" y="1417"/>
                    <a:pt x="2846" y="1703"/>
                    <a:pt x="2787" y="1489"/>
                  </a:cubicBezTo>
                  <a:cubicBezTo>
                    <a:pt x="2727" y="1287"/>
                    <a:pt x="2966" y="1239"/>
                    <a:pt x="3108" y="1167"/>
                  </a:cubicBezTo>
                  <a:cubicBezTo>
                    <a:pt x="3275" y="1072"/>
                    <a:pt x="3466" y="1108"/>
                    <a:pt x="3668" y="1060"/>
                  </a:cubicBezTo>
                  <a:cubicBezTo>
                    <a:pt x="3454" y="965"/>
                    <a:pt x="3251" y="989"/>
                    <a:pt x="3061" y="1001"/>
                  </a:cubicBezTo>
                  <a:cubicBezTo>
                    <a:pt x="2989" y="1001"/>
                    <a:pt x="2894" y="1013"/>
                    <a:pt x="2882" y="917"/>
                  </a:cubicBezTo>
                  <a:cubicBezTo>
                    <a:pt x="2858" y="798"/>
                    <a:pt x="2954" y="763"/>
                    <a:pt x="3037" y="739"/>
                  </a:cubicBezTo>
                  <a:cubicBezTo>
                    <a:pt x="3382" y="691"/>
                    <a:pt x="3704" y="703"/>
                    <a:pt x="4073" y="953"/>
                  </a:cubicBezTo>
                  <a:cubicBezTo>
                    <a:pt x="4001" y="715"/>
                    <a:pt x="3870" y="620"/>
                    <a:pt x="3787" y="489"/>
                  </a:cubicBezTo>
                  <a:cubicBezTo>
                    <a:pt x="3728" y="405"/>
                    <a:pt x="3608" y="322"/>
                    <a:pt x="3716" y="227"/>
                  </a:cubicBezTo>
                  <a:cubicBezTo>
                    <a:pt x="3859" y="108"/>
                    <a:pt x="3930" y="251"/>
                    <a:pt x="4001" y="346"/>
                  </a:cubicBezTo>
                  <a:cubicBezTo>
                    <a:pt x="4097" y="465"/>
                    <a:pt x="4180" y="596"/>
                    <a:pt x="4263" y="727"/>
                  </a:cubicBezTo>
                  <a:cubicBezTo>
                    <a:pt x="4442" y="655"/>
                    <a:pt x="4406" y="489"/>
                    <a:pt x="4466" y="382"/>
                  </a:cubicBezTo>
                  <a:cubicBezTo>
                    <a:pt x="4513" y="274"/>
                    <a:pt x="4549" y="155"/>
                    <a:pt x="4644" y="72"/>
                  </a:cubicBezTo>
                  <a:cubicBezTo>
                    <a:pt x="4692" y="24"/>
                    <a:pt x="4751" y="1"/>
                    <a:pt x="4811" y="24"/>
                  </a:cubicBezTo>
                  <a:cubicBezTo>
                    <a:pt x="4871" y="60"/>
                    <a:pt x="4871" y="120"/>
                    <a:pt x="4847" y="191"/>
                  </a:cubicBezTo>
                  <a:cubicBezTo>
                    <a:pt x="4787" y="322"/>
                    <a:pt x="4680" y="441"/>
                    <a:pt x="4704" y="632"/>
                  </a:cubicBezTo>
                  <a:cubicBezTo>
                    <a:pt x="4930" y="513"/>
                    <a:pt x="5121" y="358"/>
                    <a:pt x="5359" y="298"/>
                  </a:cubicBezTo>
                  <a:cubicBezTo>
                    <a:pt x="5442" y="286"/>
                    <a:pt x="5549" y="263"/>
                    <a:pt x="5597" y="370"/>
                  </a:cubicBezTo>
                  <a:cubicBezTo>
                    <a:pt x="5656" y="489"/>
                    <a:pt x="5537" y="513"/>
                    <a:pt x="5454" y="548"/>
                  </a:cubicBezTo>
                  <a:cubicBezTo>
                    <a:pt x="5299" y="596"/>
                    <a:pt x="5156" y="667"/>
                    <a:pt x="4978" y="798"/>
                  </a:cubicBezTo>
                  <a:cubicBezTo>
                    <a:pt x="5263" y="870"/>
                    <a:pt x="5502" y="786"/>
                    <a:pt x="5728" y="870"/>
                  </a:cubicBezTo>
                  <a:cubicBezTo>
                    <a:pt x="5823" y="906"/>
                    <a:pt x="5966" y="929"/>
                    <a:pt x="5918" y="1072"/>
                  </a:cubicBezTo>
                  <a:cubicBezTo>
                    <a:pt x="5883" y="1191"/>
                    <a:pt x="5775" y="1156"/>
                    <a:pt x="5680" y="1132"/>
                  </a:cubicBezTo>
                  <a:cubicBezTo>
                    <a:pt x="5621" y="1120"/>
                    <a:pt x="5561" y="1108"/>
                    <a:pt x="5513" y="1167"/>
                  </a:cubicBezTo>
                  <a:cubicBezTo>
                    <a:pt x="5621" y="1263"/>
                    <a:pt x="5740" y="1370"/>
                    <a:pt x="5859" y="1465"/>
                  </a:cubicBezTo>
                  <a:cubicBezTo>
                    <a:pt x="5918" y="1513"/>
                    <a:pt x="5966" y="1584"/>
                    <a:pt x="5918" y="1668"/>
                  </a:cubicBezTo>
                  <a:cubicBezTo>
                    <a:pt x="5847" y="1775"/>
                    <a:pt x="5764" y="1691"/>
                    <a:pt x="5692" y="1644"/>
                  </a:cubicBezTo>
                  <a:cubicBezTo>
                    <a:pt x="5561" y="1572"/>
                    <a:pt x="5466" y="1441"/>
                    <a:pt x="5240" y="1382"/>
                  </a:cubicBezTo>
                  <a:cubicBezTo>
                    <a:pt x="5371" y="1584"/>
                    <a:pt x="5525" y="1703"/>
                    <a:pt x="5585" y="1882"/>
                  </a:cubicBezTo>
                  <a:cubicBezTo>
                    <a:pt x="5609" y="1965"/>
                    <a:pt x="5668" y="2072"/>
                    <a:pt x="5573" y="2132"/>
                  </a:cubicBezTo>
                  <a:cubicBezTo>
                    <a:pt x="5454" y="2191"/>
                    <a:pt x="5418" y="2072"/>
                    <a:pt x="5383" y="2001"/>
                  </a:cubicBezTo>
                  <a:cubicBezTo>
                    <a:pt x="5311" y="1846"/>
                    <a:pt x="5216" y="1703"/>
                    <a:pt x="5097" y="1596"/>
                  </a:cubicBezTo>
                  <a:cubicBezTo>
                    <a:pt x="5002" y="1513"/>
                    <a:pt x="4894" y="1441"/>
                    <a:pt x="4763" y="1489"/>
                  </a:cubicBezTo>
                  <a:cubicBezTo>
                    <a:pt x="4656" y="1644"/>
                    <a:pt x="4704" y="1822"/>
                    <a:pt x="4716" y="1977"/>
                  </a:cubicBezTo>
                  <a:cubicBezTo>
                    <a:pt x="4763" y="6775"/>
                    <a:pt x="4751" y="11573"/>
                    <a:pt x="4751" y="16372"/>
                  </a:cubicBezTo>
                  <a:cubicBezTo>
                    <a:pt x="4751" y="13074"/>
                    <a:pt x="4751" y="9776"/>
                    <a:pt x="4751" y="6466"/>
                  </a:cubicBezTo>
                  <a:cubicBezTo>
                    <a:pt x="4763" y="6251"/>
                    <a:pt x="4704" y="6037"/>
                    <a:pt x="4835" y="584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6"/>
            <p:cNvSpPr/>
            <p:nvPr/>
          </p:nvSpPr>
          <p:spPr>
            <a:xfrm>
              <a:off x="4239912" y="2271892"/>
              <a:ext cx="152011" cy="1221535"/>
            </a:xfrm>
            <a:custGeom>
              <a:rect b="b" l="l" r="r" t="t"/>
              <a:pathLst>
                <a:path extrusionOk="0" h="20194" w="2513">
                  <a:moveTo>
                    <a:pt x="1167" y="965"/>
                  </a:moveTo>
                  <a:cubicBezTo>
                    <a:pt x="1131" y="1453"/>
                    <a:pt x="1072" y="1881"/>
                    <a:pt x="1072" y="2322"/>
                  </a:cubicBezTo>
                  <a:cubicBezTo>
                    <a:pt x="1060" y="6037"/>
                    <a:pt x="1036" y="9763"/>
                    <a:pt x="1084" y="13490"/>
                  </a:cubicBezTo>
                  <a:cubicBezTo>
                    <a:pt x="1107" y="15526"/>
                    <a:pt x="1131" y="17562"/>
                    <a:pt x="1131" y="19598"/>
                  </a:cubicBezTo>
                  <a:cubicBezTo>
                    <a:pt x="1131" y="19765"/>
                    <a:pt x="1215" y="19991"/>
                    <a:pt x="988" y="20086"/>
                  </a:cubicBezTo>
                  <a:cubicBezTo>
                    <a:pt x="750" y="20193"/>
                    <a:pt x="488" y="20169"/>
                    <a:pt x="238" y="20086"/>
                  </a:cubicBezTo>
                  <a:cubicBezTo>
                    <a:pt x="107" y="20050"/>
                    <a:pt x="131" y="19919"/>
                    <a:pt x="131" y="19812"/>
                  </a:cubicBezTo>
                  <a:cubicBezTo>
                    <a:pt x="131" y="19395"/>
                    <a:pt x="143" y="18991"/>
                    <a:pt x="143" y="18586"/>
                  </a:cubicBezTo>
                  <a:cubicBezTo>
                    <a:pt x="131" y="16562"/>
                    <a:pt x="155" y="14538"/>
                    <a:pt x="107" y="12514"/>
                  </a:cubicBezTo>
                  <a:cubicBezTo>
                    <a:pt x="0" y="8597"/>
                    <a:pt x="72" y="4667"/>
                    <a:pt x="72" y="750"/>
                  </a:cubicBezTo>
                  <a:cubicBezTo>
                    <a:pt x="72" y="24"/>
                    <a:pt x="95" y="12"/>
                    <a:pt x="810" y="0"/>
                  </a:cubicBezTo>
                  <a:cubicBezTo>
                    <a:pt x="1262" y="0"/>
                    <a:pt x="1727" y="0"/>
                    <a:pt x="2179" y="0"/>
                  </a:cubicBezTo>
                  <a:cubicBezTo>
                    <a:pt x="2334" y="0"/>
                    <a:pt x="2441" y="48"/>
                    <a:pt x="2441" y="226"/>
                  </a:cubicBezTo>
                  <a:cubicBezTo>
                    <a:pt x="2465" y="727"/>
                    <a:pt x="2500" y="1227"/>
                    <a:pt x="2512" y="1727"/>
                  </a:cubicBezTo>
                  <a:cubicBezTo>
                    <a:pt x="2512" y="2036"/>
                    <a:pt x="2477" y="2072"/>
                    <a:pt x="2167" y="2072"/>
                  </a:cubicBezTo>
                  <a:cubicBezTo>
                    <a:pt x="1393" y="2072"/>
                    <a:pt x="1334" y="2191"/>
                    <a:pt x="1322" y="1310"/>
                  </a:cubicBezTo>
                  <a:cubicBezTo>
                    <a:pt x="1322" y="1215"/>
                    <a:pt x="1357" y="1096"/>
                    <a:pt x="1167" y="96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6"/>
            <p:cNvSpPr/>
            <p:nvPr/>
          </p:nvSpPr>
          <p:spPr>
            <a:xfrm>
              <a:off x="5068880" y="2271892"/>
              <a:ext cx="157032" cy="1221535"/>
            </a:xfrm>
            <a:custGeom>
              <a:rect b="b" l="l" r="r" t="t"/>
              <a:pathLst>
                <a:path extrusionOk="0" h="20194" w="2596">
                  <a:moveTo>
                    <a:pt x="1358" y="1024"/>
                  </a:moveTo>
                  <a:cubicBezTo>
                    <a:pt x="1274" y="1262"/>
                    <a:pt x="1310" y="1500"/>
                    <a:pt x="1286" y="1739"/>
                  </a:cubicBezTo>
                  <a:cubicBezTo>
                    <a:pt x="1274" y="1953"/>
                    <a:pt x="1179" y="2084"/>
                    <a:pt x="953" y="2084"/>
                  </a:cubicBezTo>
                  <a:cubicBezTo>
                    <a:pt x="0" y="2072"/>
                    <a:pt x="107" y="2167"/>
                    <a:pt x="131" y="1310"/>
                  </a:cubicBezTo>
                  <a:cubicBezTo>
                    <a:pt x="143" y="965"/>
                    <a:pt x="179" y="607"/>
                    <a:pt x="191" y="262"/>
                  </a:cubicBezTo>
                  <a:cubicBezTo>
                    <a:pt x="191" y="60"/>
                    <a:pt x="286" y="0"/>
                    <a:pt x="465" y="0"/>
                  </a:cubicBezTo>
                  <a:cubicBezTo>
                    <a:pt x="1012" y="12"/>
                    <a:pt x="1560" y="0"/>
                    <a:pt x="2108" y="12"/>
                  </a:cubicBezTo>
                  <a:cubicBezTo>
                    <a:pt x="2465" y="24"/>
                    <a:pt x="2524" y="95"/>
                    <a:pt x="2560" y="453"/>
                  </a:cubicBezTo>
                  <a:cubicBezTo>
                    <a:pt x="2572" y="667"/>
                    <a:pt x="2572" y="881"/>
                    <a:pt x="2572" y="1084"/>
                  </a:cubicBezTo>
                  <a:cubicBezTo>
                    <a:pt x="2572" y="4644"/>
                    <a:pt x="2596" y="8204"/>
                    <a:pt x="2560" y="11764"/>
                  </a:cubicBezTo>
                  <a:cubicBezTo>
                    <a:pt x="2524" y="14407"/>
                    <a:pt x="2477" y="17050"/>
                    <a:pt x="2501" y="19693"/>
                  </a:cubicBezTo>
                  <a:cubicBezTo>
                    <a:pt x="2501" y="19848"/>
                    <a:pt x="2572" y="20038"/>
                    <a:pt x="2346" y="20122"/>
                  </a:cubicBezTo>
                  <a:cubicBezTo>
                    <a:pt x="2143" y="20193"/>
                    <a:pt x="1631" y="20146"/>
                    <a:pt x="1548" y="20038"/>
                  </a:cubicBezTo>
                  <a:cubicBezTo>
                    <a:pt x="1477" y="19931"/>
                    <a:pt x="1500" y="19800"/>
                    <a:pt x="1500" y="19681"/>
                  </a:cubicBezTo>
                  <a:cubicBezTo>
                    <a:pt x="1500" y="18360"/>
                    <a:pt x="1488" y="17038"/>
                    <a:pt x="1512" y="15716"/>
                  </a:cubicBezTo>
                  <a:cubicBezTo>
                    <a:pt x="1584" y="11264"/>
                    <a:pt x="1596" y="6811"/>
                    <a:pt x="1572" y="2346"/>
                  </a:cubicBezTo>
                  <a:cubicBezTo>
                    <a:pt x="1560" y="1941"/>
                    <a:pt x="1524" y="1536"/>
                    <a:pt x="1500" y="1119"/>
                  </a:cubicBezTo>
                  <a:cubicBezTo>
                    <a:pt x="1488" y="1084"/>
                    <a:pt x="1477" y="1036"/>
                    <a:pt x="1358" y="102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6"/>
            <p:cNvSpPr/>
            <p:nvPr/>
          </p:nvSpPr>
          <p:spPr>
            <a:xfrm>
              <a:off x="4435055" y="3656107"/>
              <a:ext cx="601452" cy="100897"/>
            </a:xfrm>
            <a:custGeom>
              <a:rect b="b" l="l" r="r" t="t"/>
              <a:pathLst>
                <a:path extrusionOk="0" h="1668" w="9943">
                  <a:moveTo>
                    <a:pt x="5001" y="13"/>
                  </a:moveTo>
                  <a:lnTo>
                    <a:pt x="9526" y="13"/>
                  </a:lnTo>
                  <a:cubicBezTo>
                    <a:pt x="9907" y="13"/>
                    <a:pt x="9942" y="49"/>
                    <a:pt x="9942" y="418"/>
                  </a:cubicBezTo>
                  <a:cubicBezTo>
                    <a:pt x="9942" y="692"/>
                    <a:pt x="9942" y="965"/>
                    <a:pt x="9919" y="1239"/>
                  </a:cubicBezTo>
                  <a:cubicBezTo>
                    <a:pt x="9895" y="1596"/>
                    <a:pt x="9871" y="1608"/>
                    <a:pt x="9502" y="1620"/>
                  </a:cubicBezTo>
                  <a:cubicBezTo>
                    <a:pt x="9466" y="1620"/>
                    <a:pt x="9442" y="1620"/>
                    <a:pt x="9407" y="1620"/>
                  </a:cubicBezTo>
                  <a:cubicBezTo>
                    <a:pt x="6490" y="1644"/>
                    <a:pt x="3573" y="1656"/>
                    <a:pt x="656" y="1668"/>
                  </a:cubicBezTo>
                  <a:cubicBezTo>
                    <a:pt x="584" y="1668"/>
                    <a:pt x="501" y="1668"/>
                    <a:pt x="429" y="1668"/>
                  </a:cubicBezTo>
                  <a:cubicBezTo>
                    <a:pt x="72" y="1656"/>
                    <a:pt x="36" y="1620"/>
                    <a:pt x="13" y="1275"/>
                  </a:cubicBezTo>
                  <a:cubicBezTo>
                    <a:pt x="13" y="989"/>
                    <a:pt x="1" y="703"/>
                    <a:pt x="13" y="406"/>
                  </a:cubicBezTo>
                  <a:cubicBezTo>
                    <a:pt x="25" y="25"/>
                    <a:pt x="36" y="13"/>
                    <a:pt x="453" y="13"/>
                  </a:cubicBezTo>
                  <a:cubicBezTo>
                    <a:pt x="1037" y="13"/>
                    <a:pt x="1632" y="13"/>
                    <a:pt x="2227" y="13"/>
                  </a:cubicBezTo>
                  <a:cubicBezTo>
                    <a:pt x="3156" y="1"/>
                    <a:pt x="4085" y="13"/>
                    <a:pt x="5013" y="13"/>
                  </a:cubicBezTo>
                  <a:cubicBezTo>
                    <a:pt x="5001" y="13"/>
                    <a:pt x="5001" y="13"/>
                    <a:pt x="5001" y="1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6"/>
            <p:cNvSpPr/>
            <p:nvPr/>
          </p:nvSpPr>
          <p:spPr>
            <a:xfrm>
              <a:off x="4731824" y="2970502"/>
              <a:ext cx="85714" cy="443694"/>
            </a:xfrm>
            <a:custGeom>
              <a:rect b="b" l="l" r="r" t="t"/>
              <a:pathLst>
                <a:path extrusionOk="0" h="7335" w="1417">
                  <a:moveTo>
                    <a:pt x="1393" y="0"/>
                  </a:moveTo>
                  <a:cubicBezTo>
                    <a:pt x="1393" y="858"/>
                    <a:pt x="1405" y="1703"/>
                    <a:pt x="1405" y="2548"/>
                  </a:cubicBezTo>
                  <a:cubicBezTo>
                    <a:pt x="1417" y="3977"/>
                    <a:pt x="1417" y="5406"/>
                    <a:pt x="1405" y="6834"/>
                  </a:cubicBezTo>
                  <a:cubicBezTo>
                    <a:pt x="1405" y="7287"/>
                    <a:pt x="1310" y="7335"/>
                    <a:pt x="857" y="7144"/>
                  </a:cubicBezTo>
                  <a:cubicBezTo>
                    <a:pt x="976" y="7108"/>
                    <a:pt x="953" y="7013"/>
                    <a:pt x="953" y="6918"/>
                  </a:cubicBezTo>
                  <a:cubicBezTo>
                    <a:pt x="953" y="5084"/>
                    <a:pt x="953" y="3239"/>
                    <a:pt x="953" y="1393"/>
                  </a:cubicBezTo>
                  <a:cubicBezTo>
                    <a:pt x="631" y="1536"/>
                    <a:pt x="310" y="1262"/>
                    <a:pt x="0" y="1489"/>
                  </a:cubicBezTo>
                  <a:cubicBezTo>
                    <a:pt x="226" y="1167"/>
                    <a:pt x="476" y="917"/>
                    <a:pt x="917" y="1108"/>
                  </a:cubicBezTo>
                  <a:cubicBezTo>
                    <a:pt x="976" y="810"/>
                    <a:pt x="953" y="548"/>
                    <a:pt x="941" y="286"/>
                  </a:cubicBezTo>
                  <a:cubicBezTo>
                    <a:pt x="619" y="238"/>
                    <a:pt x="500" y="607"/>
                    <a:pt x="214" y="631"/>
                  </a:cubicBezTo>
                  <a:cubicBezTo>
                    <a:pt x="286" y="298"/>
                    <a:pt x="631" y="24"/>
                    <a:pt x="893" y="48"/>
                  </a:cubicBezTo>
                  <a:cubicBezTo>
                    <a:pt x="1048" y="60"/>
                    <a:pt x="1155" y="131"/>
                    <a:pt x="1155" y="298"/>
                  </a:cubicBezTo>
                  <a:cubicBezTo>
                    <a:pt x="1167" y="572"/>
                    <a:pt x="1191" y="846"/>
                    <a:pt x="1191" y="1119"/>
                  </a:cubicBezTo>
                  <a:cubicBezTo>
                    <a:pt x="1203" y="2882"/>
                    <a:pt x="1191" y="4644"/>
                    <a:pt x="1203" y="6406"/>
                  </a:cubicBezTo>
                  <a:cubicBezTo>
                    <a:pt x="1203" y="6644"/>
                    <a:pt x="1119" y="6894"/>
                    <a:pt x="1203" y="7156"/>
                  </a:cubicBezTo>
                  <a:cubicBezTo>
                    <a:pt x="1405" y="7025"/>
                    <a:pt x="1322" y="6846"/>
                    <a:pt x="1322" y="6703"/>
                  </a:cubicBezTo>
                  <a:cubicBezTo>
                    <a:pt x="1334" y="5120"/>
                    <a:pt x="1334" y="3536"/>
                    <a:pt x="1334" y="1965"/>
                  </a:cubicBezTo>
                  <a:cubicBezTo>
                    <a:pt x="1334" y="1465"/>
                    <a:pt x="1334" y="953"/>
                    <a:pt x="1345" y="453"/>
                  </a:cubicBezTo>
                  <a:cubicBezTo>
                    <a:pt x="1345" y="298"/>
                    <a:pt x="1310" y="143"/>
                    <a:pt x="13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6"/>
            <p:cNvSpPr/>
            <p:nvPr/>
          </p:nvSpPr>
          <p:spPr>
            <a:xfrm>
              <a:off x="4242755" y="3511352"/>
              <a:ext cx="185886" cy="250731"/>
            </a:xfrm>
            <a:custGeom>
              <a:rect b="b" l="l" r="r" t="t"/>
              <a:pathLst>
                <a:path extrusionOk="0" h="4145" w="3073">
                  <a:moveTo>
                    <a:pt x="13" y="1822"/>
                  </a:moveTo>
                  <a:cubicBezTo>
                    <a:pt x="13" y="1370"/>
                    <a:pt x="13" y="918"/>
                    <a:pt x="25" y="453"/>
                  </a:cubicBezTo>
                  <a:cubicBezTo>
                    <a:pt x="36" y="48"/>
                    <a:pt x="84" y="1"/>
                    <a:pt x="465" y="13"/>
                  </a:cubicBezTo>
                  <a:cubicBezTo>
                    <a:pt x="1203" y="37"/>
                    <a:pt x="1930" y="60"/>
                    <a:pt x="2656" y="25"/>
                  </a:cubicBezTo>
                  <a:cubicBezTo>
                    <a:pt x="2858" y="25"/>
                    <a:pt x="2930" y="108"/>
                    <a:pt x="2930" y="298"/>
                  </a:cubicBezTo>
                  <a:cubicBezTo>
                    <a:pt x="2953" y="1430"/>
                    <a:pt x="3073" y="2573"/>
                    <a:pt x="3037" y="3704"/>
                  </a:cubicBezTo>
                  <a:cubicBezTo>
                    <a:pt x="3025" y="4037"/>
                    <a:pt x="2965" y="4108"/>
                    <a:pt x="2584" y="4132"/>
                  </a:cubicBezTo>
                  <a:cubicBezTo>
                    <a:pt x="2132" y="4144"/>
                    <a:pt x="1680" y="4132"/>
                    <a:pt x="1215" y="4132"/>
                  </a:cubicBezTo>
                  <a:cubicBezTo>
                    <a:pt x="941" y="4132"/>
                    <a:pt x="667" y="4120"/>
                    <a:pt x="406" y="4132"/>
                  </a:cubicBezTo>
                  <a:cubicBezTo>
                    <a:pt x="179" y="4144"/>
                    <a:pt x="84" y="4073"/>
                    <a:pt x="60" y="3835"/>
                  </a:cubicBezTo>
                  <a:cubicBezTo>
                    <a:pt x="13" y="3156"/>
                    <a:pt x="1" y="2489"/>
                    <a:pt x="13" y="182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6"/>
            <p:cNvSpPr/>
            <p:nvPr/>
          </p:nvSpPr>
          <p:spPr>
            <a:xfrm>
              <a:off x="5053031" y="3510626"/>
              <a:ext cx="185886" cy="251457"/>
            </a:xfrm>
            <a:custGeom>
              <a:rect b="b" l="l" r="r" t="t"/>
              <a:pathLst>
                <a:path extrusionOk="0" h="4157" w="3073">
                  <a:moveTo>
                    <a:pt x="12" y="2061"/>
                  </a:moveTo>
                  <a:cubicBezTo>
                    <a:pt x="12" y="1537"/>
                    <a:pt x="0" y="1001"/>
                    <a:pt x="12" y="465"/>
                  </a:cubicBezTo>
                  <a:cubicBezTo>
                    <a:pt x="24" y="37"/>
                    <a:pt x="60" y="1"/>
                    <a:pt x="500" y="25"/>
                  </a:cubicBezTo>
                  <a:cubicBezTo>
                    <a:pt x="1203" y="49"/>
                    <a:pt x="1893" y="72"/>
                    <a:pt x="2596" y="37"/>
                  </a:cubicBezTo>
                  <a:cubicBezTo>
                    <a:pt x="2798" y="37"/>
                    <a:pt x="2917" y="96"/>
                    <a:pt x="2917" y="310"/>
                  </a:cubicBezTo>
                  <a:cubicBezTo>
                    <a:pt x="2917" y="346"/>
                    <a:pt x="2929" y="370"/>
                    <a:pt x="2929" y="406"/>
                  </a:cubicBezTo>
                  <a:cubicBezTo>
                    <a:pt x="2917" y="1501"/>
                    <a:pt x="3072" y="2585"/>
                    <a:pt x="3024" y="3680"/>
                  </a:cubicBezTo>
                  <a:cubicBezTo>
                    <a:pt x="3013" y="4037"/>
                    <a:pt x="2965" y="4120"/>
                    <a:pt x="2608" y="4132"/>
                  </a:cubicBezTo>
                  <a:cubicBezTo>
                    <a:pt x="1834" y="4156"/>
                    <a:pt x="1060" y="4144"/>
                    <a:pt x="286" y="4144"/>
                  </a:cubicBezTo>
                  <a:cubicBezTo>
                    <a:pt x="84" y="4144"/>
                    <a:pt x="36" y="4013"/>
                    <a:pt x="36" y="3847"/>
                  </a:cubicBezTo>
                  <a:lnTo>
                    <a:pt x="36" y="2061"/>
                  </a:lnTo>
                  <a:cubicBezTo>
                    <a:pt x="24" y="2061"/>
                    <a:pt x="12" y="2061"/>
                    <a:pt x="12" y="206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6"/>
            <p:cNvSpPr/>
            <p:nvPr/>
          </p:nvSpPr>
          <p:spPr>
            <a:xfrm>
              <a:off x="4620158" y="2581545"/>
              <a:ext cx="18812" cy="940680"/>
            </a:xfrm>
            <a:custGeom>
              <a:rect b="b" l="l" r="r" t="t"/>
              <a:pathLst>
                <a:path extrusionOk="0" h="15551" w="311">
                  <a:moveTo>
                    <a:pt x="227" y="4359"/>
                  </a:moveTo>
                  <a:cubicBezTo>
                    <a:pt x="239" y="4454"/>
                    <a:pt x="251" y="4561"/>
                    <a:pt x="251" y="4668"/>
                  </a:cubicBezTo>
                  <a:cubicBezTo>
                    <a:pt x="251" y="8169"/>
                    <a:pt x="251" y="11669"/>
                    <a:pt x="251" y="15169"/>
                  </a:cubicBezTo>
                  <a:cubicBezTo>
                    <a:pt x="251" y="15289"/>
                    <a:pt x="310" y="15443"/>
                    <a:pt x="179" y="15550"/>
                  </a:cubicBezTo>
                  <a:cubicBezTo>
                    <a:pt x="36" y="15527"/>
                    <a:pt x="72" y="15419"/>
                    <a:pt x="72" y="15336"/>
                  </a:cubicBezTo>
                  <a:cubicBezTo>
                    <a:pt x="72" y="14824"/>
                    <a:pt x="72" y="14300"/>
                    <a:pt x="72" y="13788"/>
                  </a:cubicBezTo>
                  <a:cubicBezTo>
                    <a:pt x="72" y="10145"/>
                    <a:pt x="60" y="6514"/>
                    <a:pt x="60" y="2882"/>
                  </a:cubicBezTo>
                  <a:cubicBezTo>
                    <a:pt x="60" y="2049"/>
                    <a:pt x="60" y="1203"/>
                    <a:pt x="60" y="370"/>
                  </a:cubicBezTo>
                  <a:cubicBezTo>
                    <a:pt x="72" y="251"/>
                    <a:pt x="1" y="96"/>
                    <a:pt x="155" y="1"/>
                  </a:cubicBezTo>
                  <a:cubicBezTo>
                    <a:pt x="155" y="370"/>
                    <a:pt x="143" y="739"/>
                    <a:pt x="155" y="1108"/>
                  </a:cubicBezTo>
                  <a:cubicBezTo>
                    <a:pt x="155" y="1227"/>
                    <a:pt x="120" y="1346"/>
                    <a:pt x="239" y="1442"/>
                  </a:cubicBezTo>
                  <a:cubicBezTo>
                    <a:pt x="310" y="1561"/>
                    <a:pt x="286" y="1680"/>
                    <a:pt x="251" y="1799"/>
                  </a:cubicBezTo>
                  <a:cubicBezTo>
                    <a:pt x="155" y="1858"/>
                    <a:pt x="143" y="1942"/>
                    <a:pt x="143" y="2037"/>
                  </a:cubicBezTo>
                  <a:cubicBezTo>
                    <a:pt x="155" y="2739"/>
                    <a:pt x="155" y="3442"/>
                    <a:pt x="155" y="4144"/>
                  </a:cubicBezTo>
                  <a:cubicBezTo>
                    <a:pt x="155" y="4228"/>
                    <a:pt x="167" y="4299"/>
                    <a:pt x="227" y="435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6"/>
            <p:cNvSpPr/>
            <p:nvPr/>
          </p:nvSpPr>
          <p:spPr>
            <a:xfrm>
              <a:off x="4417755" y="2274009"/>
              <a:ext cx="122492" cy="120375"/>
            </a:xfrm>
            <a:custGeom>
              <a:rect b="b" l="l" r="r" t="t"/>
              <a:pathLst>
                <a:path extrusionOk="0" h="1990" w="2025">
                  <a:moveTo>
                    <a:pt x="1549" y="894"/>
                  </a:moveTo>
                  <a:cubicBezTo>
                    <a:pt x="1584" y="918"/>
                    <a:pt x="1620" y="953"/>
                    <a:pt x="1656" y="977"/>
                  </a:cubicBezTo>
                  <a:cubicBezTo>
                    <a:pt x="2025" y="1239"/>
                    <a:pt x="2013" y="1608"/>
                    <a:pt x="1584" y="1811"/>
                  </a:cubicBezTo>
                  <a:cubicBezTo>
                    <a:pt x="1192" y="1989"/>
                    <a:pt x="763" y="1965"/>
                    <a:pt x="334" y="1930"/>
                  </a:cubicBezTo>
                  <a:cubicBezTo>
                    <a:pt x="144" y="1918"/>
                    <a:pt x="60" y="1751"/>
                    <a:pt x="49" y="1573"/>
                  </a:cubicBezTo>
                  <a:cubicBezTo>
                    <a:pt x="25" y="1180"/>
                    <a:pt x="13" y="787"/>
                    <a:pt x="1" y="394"/>
                  </a:cubicBezTo>
                  <a:cubicBezTo>
                    <a:pt x="1" y="180"/>
                    <a:pt x="132" y="49"/>
                    <a:pt x="346" y="37"/>
                  </a:cubicBezTo>
                  <a:cubicBezTo>
                    <a:pt x="584" y="25"/>
                    <a:pt x="822" y="1"/>
                    <a:pt x="1073" y="13"/>
                  </a:cubicBezTo>
                  <a:cubicBezTo>
                    <a:pt x="1668" y="49"/>
                    <a:pt x="1835" y="358"/>
                    <a:pt x="1549" y="89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6"/>
            <p:cNvSpPr/>
            <p:nvPr/>
          </p:nvSpPr>
          <p:spPr>
            <a:xfrm>
              <a:off x="4556037" y="2270440"/>
              <a:ext cx="110273" cy="128965"/>
            </a:xfrm>
            <a:custGeom>
              <a:rect b="b" l="l" r="r" t="t"/>
              <a:pathLst>
                <a:path extrusionOk="0" h="2132" w="1823">
                  <a:moveTo>
                    <a:pt x="1" y="953"/>
                  </a:moveTo>
                  <a:cubicBezTo>
                    <a:pt x="1" y="798"/>
                    <a:pt x="1" y="643"/>
                    <a:pt x="1" y="500"/>
                  </a:cubicBezTo>
                  <a:cubicBezTo>
                    <a:pt x="1" y="143"/>
                    <a:pt x="60" y="72"/>
                    <a:pt x="418" y="36"/>
                  </a:cubicBezTo>
                  <a:cubicBezTo>
                    <a:pt x="668" y="0"/>
                    <a:pt x="930" y="0"/>
                    <a:pt x="1192" y="0"/>
                  </a:cubicBezTo>
                  <a:cubicBezTo>
                    <a:pt x="1418" y="12"/>
                    <a:pt x="1644" y="72"/>
                    <a:pt x="1739" y="322"/>
                  </a:cubicBezTo>
                  <a:cubicBezTo>
                    <a:pt x="1823" y="560"/>
                    <a:pt x="1763" y="810"/>
                    <a:pt x="1573" y="953"/>
                  </a:cubicBezTo>
                  <a:cubicBezTo>
                    <a:pt x="1311" y="1143"/>
                    <a:pt x="1275" y="1310"/>
                    <a:pt x="1477" y="1560"/>
                  </a:cubicBezTo>
                  <a:cubicBezTo>
                    <a:pt x="1573" y="1691"/>
                    <a:pt x="1692" y="1882"/>
                    <a:pt x="1501" y="2001"/>
                  </a:cubicBezTo>
                  <a:cubicBezTo>
                    <a:pt x="1287" y="2132"/>
                    <a:pt x="1227" y="1894"/>
                    <a:pt x="1156" y="1763"/>
                  </a:cubicBezTo>
                  <a:cubicBezTo>
                    <a:pt x="1084" y="1643"/>
                    <a:pt x="1001" y="1524"/>
                    <a:pt x="965" y="1393"/>
                  </a:cubicBezTo>
                  <a:cubicBezTo>
                    <a:pt x="906" y="1191"/>
                    <a:pt x="763" y="1215"/>
                    <a:pt x="596" y="1215"/>
                  </a:cubicBezTo>
                  <a:cubicBezTo>
                    <a:pt x="418" y="1227"/>
                    <a:pt x="382" y="1346"/>
                    <a:pt x="382" y="1501"/>
                  </a:cubicBezTo>
                  <a:cubicBezTo>
                    <a:pt x="382" y="1643"/>
                    <a:pt x="430" y="1870"/>
                    <a:pt x="251" y="1882"/>
                  </a:cubicBezTo>
                  <a:cubicBezTo>
                    <a:pt x="37" y="1894"/>
                    <a:pt x="49" y="1655"/>
                    <a:pt x="37" y="1501"/>
                  </a:cubicBezTo>
                  <a:cubicBezTo>
                    <a:pt x="13" y="1322"/>
                    <a:pt x="25" y="1132"/>
                    <a:pt x="25" y="953"/>
                  </a:cubicBezTo>
                  <a:cubicBezTo>
                    <a:pt x="25" y="953"/>
                    <a:pt x="13" y="953"/>
                    <a:pt x="1" y="9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6"/>
            <p:cNvSpPr/>
            <p:nvPr/>
          </p:nvSpPr>
          <p:spPr>
            <a:xfrm>
              <a:off x="4808890" y="2277638"/>
              <a:ext cx="95816" cy="113842"/>
            </a:xfrm>
            <a:custGeom>
              <a:rect b="b" l="l" r="r" t="t"/>
              <a:pathLst>
                <a:path extrusionOk="0" h="1882" w="1584">
                  <a:moveTo>
                    <a:pt x="881" y="1834"/>
                  </a:moveTo>
                  <a:cubicBezTo>
                    <a:pt x="583" y="1882"/>
                    <a:pt x="333" y="1715"/>
                    <a:pt x="107" y="1513"/>
                  </a:cubicBezTo>
                  <a:cubicBezTo>
                    <a:pt x="24" y="1441"/>
                    <a:pt x="0" y="1358"/>
                    <a:pt x="60" y="1263"/>
                  </a:cubicBezTo>
                  <a:cubicBezTo>
                    <a:pt x="119" y="1167"/>
                    <a:pt x="214" y="1179"/>
                    <a:pt x="298" y="1227"/>
                  </a:cubicBezTo>
                  <a:cubicBezTo>
                    <a:pt x="393" y="1274"/>
                    <a:pt x="476" y="1346"/>
                    <a:pt x="560" y="1394"/>
                  </a:cubicBezTo>
                  <a:cubicBezTo>
                    <a:pt x="738" y="1501"/>
                    <a:pt x="929" y="1560"/>
                    <a:pt x="1119" y="1453"/>
                  </a:cubicBezTo>
                  <a:cubicBezTo>
                    <a:pt x="1167" y="1441"/>
                    <a:pt x="1191" y="1394"/>
                    <a:pt x="1167" y="1346"/>
                  </a:cubicBezTo>
                  <a:cubicBezTo>
                    <a:pt x="1084" y="1167"/>
                    <a:pt x="929" y="1072"/>
                    <a:pt x="762" y="1013"/>
                  </a:cubicBezTo>
                  <a:cubicBezTo>
                    <a:pt x="667" y="989"/>
                    <a:pt x="572" y="977"/>
                    <a:pt x="488" y="941"/>
                  </a:cubicBezTo>
                  <a:cubicBezTo>
                    <a:pt x="191" y="822"/>
                    <a:pt x="0" y="596"/>
                    <a:pt x="36" y="393"/>
                  </a:cubicBezTo>
                  <a:cubicBezTo>
                    <a:pt x="83" y="143"/>
                    <a:pt x="322" y="12"/>
                    <a:pt x="679" y="0"/>
                  </a:cubicBezTo>
                  <a:cubicBezTo>
                    <a:pt x="905" y="0"/>
                    <a:pt x="1131" y="36"/>
                    <a:pt x="1357" y="96"/>
                  </a:cubicBezTo>
                  <a:cubicBezTo>
                    <a:pt x="1453" y="120"/>
                    <a:pt x="1560" y="179"/>
                    <a:pt x="1524" y="322"/>
                  </a:cubicBezTo>
                  <a:cubicBezTo>
                    <a:pt x="1476" y="429"/>
                    <a:pt x="1381" y="405"/>
                    <a:pt x="1286" y="381"/>
                  </a:cubicBezTo>
                  <a:cubicBezTo>
                    <a:pt x="1048" y="322"/>
                    <a:pt x="810" y="346"/>
                    <a:pt x="560" y="346"/>
                  </a:cubicBezTo>
                  <a:cubicBezTo>
                    <a:pt x="500" y="346"/>
                    <a:pt x="441" y="358"/>
                    <a:pt x="429" y="429"/>
                  </a:cubicBezTo>
                  <a:cubicBezTo>
                    <a:pt x="417" y="501"/>
                    <a:pt x="464" y="548"/>
                    <a:pt x="512" y="572"/>
                  </a:cubicBezTo>
                  <a:cubicBezTo>
                    <a:pt x="607" y="620"/>
                    <a:pt x="714" y="667"/>
                    <a:pt x="810" y="691"/>
                  </a:cubicBezTo>
                  <a:cubicBezTo>
                    <a:pt x="964" y="715"/>
                    <a:pt x="1107" y="774"/>
                    <a:pt x="1226" y="870"/>
                  </a:cubicBezTo>
                  <a:cubicBezTo>
                    <a:pt x="1476" y="1060"/>
                    <a:pt x="1584" y="1298"/>
                    <a:pt x="1512" y="1536"/>
                  </a:cubicBezTo>
                  <a:cubicBezTo>
                    <a:pt x="1465" y="1751"/>
                    <a:pt x="1298" y="1822"/>
                    <a:pt x="881" y="183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6"/>
            <p:cNvSpPr/>
            <p:nvPr/>
          </p:nvSpPr>
          <p:spPr>
            <a:xfrm>
              <a:off x="4677806" y="2274009"/>
              <a:ext cx="115959" cy="113177"/>
            </a:xfrm>
            <a:custGeom>
              <a:rect b="b" l="l" r="r" t="t"/>
              <a:pathLst>
                <a:path extrusionOk="0" h="1871" w="1917">
                  <a:moveTo>
                    <a:pt x="1905" y="1608"/>
                  </a:moveTo>
                  <a:cubicBezTo>
                    <a:pt x="1917" y="1704"/>
                    <a:pt x="1869" y="1763"/>
                    <a:pt x="1798" y="1787"/>
                  </a:cubicBezTo>
                  <a:cubicBezTo>
                    <a:pt x="1715" y="1811"/>
                    <a:pt x="1619" y="1787"/>
                    <a:pt x="1596" y="1727"/>
                  </a:cubicBezTo>
                  <a:cubicBezTo>
                    <a:pt x="1476" y="1346"/>
                    <a:pt x="1155" y="1382"/>
                    <a:pt x="869" y="1334"/>
                  </a:cubicBezTo>
                  <a:cubicBezTo>
                    <a:pt x="607" y="1299"/>
                    <a:pt x="405" y="1346"/>
                    <a:pt x="322" y="1656"/>
                  </a:cubicBezTo>
                  <a:cubicBezTo>
                    <a:pt x="310" y="1739"/>
                    <a:pt x="238" y="1870"/>
                    <a:pt x="107" y="1799"/>
                  </a:cubicBezTo>
                  <a:cubicBezTo>
                    <a:pt x="0" y="1751"/>
                    <a:pt x="24" y="1644"/>
                    <a:pt x="48" y="1561"/>
                  </a:cubicBezTo>
                  <a:cubicBezTo>
                    <a:pt x="167" y="1156"/>
                    <a:pt x="274" y="739"/>
                    <a:pt x="417" y="346"/>
                  </a:cubicBezTo>
                  <a:cubicBezTo>
                    <a:pt x="512" y="96"/>
                    <a:pt x="965" y="1"/>
                    <a:pt x="1107" y="203"/>
                  </a:cubicBezTo>
                  <a:cubicBezTo>
                    <a:pt x="1381" y="632"/>
                    <a:pt x="1715" y="1025"/>
                    <a:pt x="1881" y="1525"/>
                  </a:cubicBezTo>
                  <a:cubicBezTo>
                    <a:pt x="1893" y="1549"/>
                    <a:pt x="1905" y="1584"/>
                    <a:pt x="1905" y="16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6"/>
            <p:cNvSpPr/>
            <p:nvPr/>
          </p:nvSpPr>
          <p:spPr>
            <a:xfrm>
              <a:off x="4784391" y="3621567"/>
              <a:ext cx="252122" cy="19478"/>
            </a:xfrm>
            <a:custGeom>
              <a:rect b="b" l="l" r="r" t="t"/>
              <a:pathLst>
                <a:path extrusionOk="0" h="322" w="4168">
                  <a:moveTo>
                    <a:pt x="0" y="179"/>
                  </a:moveTo>
                  <a:cubicBezTo>
                    <a:pt x="107" y="24"/>
                    <a:pt x="262" y="48"/>
                    <a:pt x="417" y="48"/>
                  </a:cubicBezTo>
                  <a:cubicBezTo>
                    <a:pt x="1548" y="36"/>
                    <a:pt x="2691" y="36"/>
                    <a:pt x="3822" y="36"/>
                  </a:cubicBezTo>
                  <a:cubicBezTo>
                    <a:pt x="3846" y="36"/>
                    <a:pt x="3858" y="36"/>
                    <a:pt x="3870" y="36"/>
                  </a:cubicBezTo>
                  <a:cubicBezTo>
                    <a:pt x="3989" y="48"/>
                    <a:pt x="4167" y="0"/>
                    <a:pt x="4156" y="167"/>
                  </a:cubicBezTo>
                  <a:cubicBezTo>
                    <a:pt x="4156" y="310"/>
                    <a:pt x="3977" y="298"/>
                    <a:pt x="3858" y="298"/>
                  </a:cubicBezTo>
                  <a:cubicBezTo>
                    <a:pt x="2679" y="298"/>
                    <a:pt x="1500" y="298"/>
                    <a:pt x="310" y="298"/>
                  </a:cubicBezTo>
                  <a:cubicBezTo>
                    <a:pt x="203" y="298"/>
                    <a:pt x="60" y="322"/>
                    <a:pt x="0" y="17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6"/>
            <p:cNvSpPr/>
            <p:nvPr/>
          </p:nvSpPr>
          <p:spPr>
            <a:xfrm>
              <a:off x="4652581" y="3137578"/>
              <a:ext cx="56921" cy="218974"/>
            </a:xfrm>
            <a:custGeom>
              <a:rect b="b" l="l" r="r" t="t"/>
              <a:pathLst>
                <a:path extrusionOk="0" h="3620" w="941">
                  <a:moveTo>
                    <a:pt x="250" y="1"/>
                  </a:moveTo>
                  <a:cubicBezTo>
                    <a:pt x="250" y="131"/>
                    <a:pt x="286" y="179"/>
                    <a:pt x="441" y="155"/>
                  </a:cubicBezTo>
                  <a:cubicBezTo>
                    <a:pt x="822" y="96"/>
                    <a:pt x="858" y="155"/>
                    <a:pt x="941" y="632"/>
                  </a:cubicBezTo>
                  <a:cubicBezTo>
                    <a:pt x="739" y="524"/>
                    <a:pt x="477" y="691"/>
                    <a:pt x="322" y="393"/>
                  </a:cubicBezTo>
                  <a:cubicBezTo>
                    <a:pt x="203" y="524"/>
                    <a:pt x="239" y="679"/>
                    <a:pt x="239" y="822"/>
                  </a:cubicBezTo>
                  <a:cubicBezTo>
                    <a:pt x="239" y="1548"/>
                    <a:pt x="250" y="2275"/>
                    <a:pt x="250" y="3001"/>
                  </a:cubicBezTo>
                  <a:cubicBezTo>
                    <a:pt x="250" y="3203"/>
                    <a:pt x="274" y="3418"/>
                    <a:pt x="167" y="3620"/>
                  </a:cubicBezTo>
                  <a:cubicBezTo>
                    <a:pt x="24" y="3560"/>
                    <a:pt x="48" y="3453"/>
                    <a:pt x="48" y="3382"/>
                  </a:cubicBezTo>
                  <a:cubicBezTo>
                    <a:pt x="48" y="2429"/>
                    <a:pt x="48" y="1465"/>
                    <a:pt x="60" y="512"/>
                  </a:cubicBezTo>
                  <a:cubicBezTo>
                    <a:pt x="60" y="334"/>
                    <a:pt x="0" y="108"/>
                    <a:pt x="250" y="12"/>
                  </a:cubicBezTo>
                  <a:close/>
                </a:path>
              </a:pathLst>
            </a:custGeom>
            <a:solidFill>
              <a:srgbClr val="4C6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6"/>
            <p:cNvSpPr/>
            <p:nvPr/>
          </p:nvSpPr>
          <p:spPr>
            <a:xfrm>
              <a:off x="4444432" y="3623744"/>
              <a:ext cx="265793" cy="16635"/>
            </a:xfrm>
            <a:custGeom>
              <a:rect b="b" l="l" r="r" t="t"/>
              <a:pathLst>
                <a:path extrusionOk="0" h="275" w="4394">
                  <a:moveTo>
                    <a:pt x="0" y="95"/>
                  </a:moveTo>
                  <a:cubicBezTo>
                    <a:pt x="620" y="119"/>
                    <a:pt x="1143" y="12"/>
                    <a:pt x="1679" y="0"/>
                  </a:cubicBezTo>
                  <a:cubicBezTo>
                    <a:pt x="2465" y="0"/>
                    <a:pt x="3251" y="0"/>
                    <a:pt x="4037" y="0"/>
                  </a:cubicBezTo>
                  <a:cubicBezTo>
                    <a:pt x="4132" y="0"/>
                    <a:pt x="4227" y="0"/>
                    <a:pt x="4311" y="24"/>
                  </a:cubicBezTo>
                  <a:cubicBezTo>
                    <a:pt x="4346" y="24"/>
                    <a:pt x="4394" y="72"/>
                    <a:pt x="4394" y="107"/>
                  </a:cubicBezTo>
                  <a:cubicBezTo>
                    <a:pt x="4394" y="131"/>
                    <a:pt x="4358" y="191"/>
                    <a:pt x="4322" y="203"/>
                  </a:cubicBezTo>
                  <a:cubicBezTo>
                    <a:pt x="4275" y="226"/>
                    <a:pt x="4203" y="238"/>
                    <a:pt x="4144" y="238"/>
                  </a:cubicBezTo>
                  <a:cubicBezTo>
                    <a:pt x="2941" y="155"/>
                    <a:pt x="1727" y="250"/>
                    <a:pt x="512" y="274"/>
                  </a:cubicBezTo>
                  <a:cubicBezTo>
                    <a:pt x="286" y="274"/>
                    <a:pt x="286" y="274"/>
                    <a:pt x="0" y="9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6"/>
            <p:cNvSpPr/>
            <p:nvPr/>
          </p:nvSpPr>
          <p:spPr>
            <a:xfrm>
              <a:off x="5006211" y="2278364"/>
              <a:ext cx="62728" cy="108822"/>
            </a:xfrm>
            <a:custGeom>
              <a:rect b="b" l="l" r="r" t="t"/>
              <a:pathLst>
                <a:path extrusionOk="0" h="1799" w="1037">
                  <a:moveTo>
                    <a:pt x="560" y="1798"/>
                  </a:moveTo>
                  <a:cubicBezTo>
                    <a:pt x="203" y="1798"/>
                    <a:pt x="155" y="1763"/>
                    <a:pt x="84" y="1393"/>
                  </a:cubicBezTo>
                  <a:cubicBezTo>
                    <a:pt x="0" y="1001"/>
                    <a:pt x="48" y="620"/>
                    <a:pt x="60" y="227"/>
                  </a:cubicBezTo>
                  <a:cubicBezTo>
                    <a:pt x="60" y="108"/>
                    <a:pt x="96" y="0"/>
                    <a:pt x="238" y="12"/>
                  </a:cubicBezTo>
                  <a:cubicBezTo>
                    <a:pt x="334" y="12"/>
                    <a:pt x="381" y="108"/>
                    <a:pt x="393" y="203"/>
                  </a:cubicBezTo>
                  <a:cubicBezTo>
                    <a:pt x="417" y="465"/>
                    <a:pt x="417" y="739"/>
                    <a:pt x="429" y="1012"/>
                  </a:cubicBezTo>
                  <a:cubicBezTo>
                    <a:pt x="441" y="1239"/>
                    <a:pt x="477" y="1441"/>
                    <a:pt x="774" y="1429"/>
                  </a:cubicBezTo>
                  <a:cubicBezTo>
                    <a:pt x="893" y="1417"/>
                    <a:pt x="1036" y="1465"/>
                    <a:pt x="1024" y="1620"/>
                  </a:cubicBezTo>
                  <a:cubicBezTo>
                    <a:pt x="1000" y="1774"/>
                    <a:pt x="870" y="1786"/>
                    <a:pt x="739" y="1786"/>
                  </a:cubicBezTo>
                  <a:cubicBezTo>
                    <a:pt x="679" y="1798"/>
                    <a:pt x="619" y="1798"/>
                    <a:pt x="560" y="179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6"/>
            <p:cNvSpPr/>
            <p:nvPr/>
          </p:nvSpPr>
          <p:spPr>
            <a:xfrm>
              <a:off x="4557489" y="2554929"/>
              <a:ext cx="62728" cy="229076"/>
            </a:xfrm>
            <a:custGeom>
              <a:rect b="b" l="l" r="r" t="t"/>
              <a:pathLst>
                <a:path extrusionOk="0" h="3787" w="1037">
                  <a:moveTo>
                    <a:pt x="822" y="3429"/>
                  </a:moveTo>
                  <a:cubicBezTo>
                    <a:pt x="846" y="2989"/>
                    <a:pt x="846" y="2548"/>
                    <a:pt x="870" y="2120"/>
                  </a:cubicBezTo>
                  <a:cubicBezTo>
                    <a:pt x="906" y="1703"/>
                    <a:pt x="810" y="1251"/>
                    <a:pt x="810" y="810"/>
                  </a:cubicBezTo>
                  <a:cubicBezTo>
                    <a:pt x="798" y="703"/>
                    <a:pt x="703" y="679"/>
                    <a:pt x="608" y="643"/>
                  </a:cubicBezTo>
                  <a:cubicBezTo>
                    <a:pt x="465" y="584"/>
                    <a:pt x="310" y="643"/>
                    <a:pt x="167" y="691"/>
                  </a:cubicBezTo>
                  <a:cubicBezTo>
                    <a:pt x="132" y="608"/>
                    <a:pt x="60" y="620"/>
                    <a:pt x="1" y="608"/>
                  </a:cubicBezTo>
                  <a:cubicBezTo>
                    <a:pt x="239" y="405"/>
                    <a:pt x="513" y="548"/>
                    <a:pt x="775" y="536"/>
                  </a:cubicBezTo>
                  <a:cubicBezTo>
                    <a:pt x="798" y="465"/>
                    <a:pt x="751" y="417"/>
                    <a:pt x="703" y="381"/>
                  </a:cubicBezTo>
                  <a:cubicBezTo>
                    <a:pt x="620" y="310"/>
                    <a:pt x="453" y="250"/>
                    <a:pt x="596" y="108"/>
                  </a:cubicBezTo>
                  <a:cubicBezTo>
                    <a:pt x="715" y="0"/>
                    <a:pt x="775" y="167"/>
                    <a:pt x="858" y="203"/>
                  </a:cubicBezTo>
                  <a:cubicBezTo>
                    <a:pt x="1037" y="286"/>
                    <a:pt x="989" y="465"/>
                    <a:pt x="989" y="608"/>
                  </a:cubicBezTo>
                  <a:cubicBezTo>
                    <a:pt x="989" y="1667"/>
                    <a:pt x="989" y="2727"/>
                    <a:pt x="989" y="3787"/>
                  </a:cubicBezTo>
                  <a:cubicBezTo>
                    <a:pt x="739" y="3751"/>
                    <a:pt x="941" y="3513"/>
                    <a:pt x="822" y="342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6"/>
            <p:cNvSpPr/>
            <p:nvPr/>
          </p:nvSpPr>
          <p:spPr>
            <a:xfrm>
              <a:off x="4938522" y="2279816"/>
              <a:ext cx="35326" cy="110939"/>
            </a:xfrm>
            <a:custGeom>
              <a:rect b="b" l="l" r="r" t="t"/>
              <a:pathLst>
                <a:path extrusionOk="0" h="1834" w="584">
                  <a:moveTo>
                    <a:pt x="12" y="643"/>
                  </a:moveTo>
                  <a:cubicBezTo>
                    <a:pt x="12" y="500"/>
                    <a:pt x="24" y="334"/>
                    <a:pt x="72" y="179"/>
                  </a:cubicBezTo>
                  <a:cubicBezTo>
                    <a:pt x="95" y="84"/>
                    <a:pt x="143" y="0"/>
                    <a:pt x="250" y="0"/>
                  </a:cubicBezTo>
                  <a:cubicBezTo>
                    <a:pt x="381" y="0"/>
                    <a:pt x="405" y="107"/>
                    <a:pt x="417" y="226"/>
                  </a:cubicBezTo>
                  <a:cubicBezTo>
                    <a:pt x="417" y="274"/>
                    <a:pt x="417" y="310"/>
                    <a:pt x="417" y="357"/>
                  </a:cubicBezTo>
                  <a:cubicBezTo>
                    <a:pt x="417" y="726"/>
                    <a:pt x="429" y="1084"/>
                    <a:pt x="524" y="1441"/>
                  </a:cubicBezTo>
                  <a:cubicBezTo>
                    <a:pt x="560" y="1572"/>
                    <a:pt x="584" y="1727"/>
                    <a:pt x="417" y="1774"/>
                  </a:cubicBezTo>
                  <a:cubicBezTo>
                    <a:pt x="214" y="1834"/>
                    <a:pt x="155" y="1667"/>
                    <a:pt x="131" y="1512"/>
                  </a:cubicBezTo>
                  <a:cubicBezTo>
                    <a:pt x="72" y="1238"/>
                    <a:pt x="0" y="953"/>
                    <a:pt x="12" y="64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6"/>
            <p:cNvSpPr/>
            <p:nvPr/>
          </p:nvSpPr>
          <p:spPr>
            <a:xfrm>
              <a:off x="4725291" y="2395777"/>
              <a:ext cx="64180" cy="63394"/>
            </a:xfrm>
            <a:custGeom>
              <a:rect b="b" l="l" r="r" t="t"/>
              <a:pathLst>
                <a:path extrusionOk="0" h="1048" w="1061">
                  <a:moveTo>
                    <a:pt x="1" y="548"/>
                  </a:moveTo>
                  <a:cubicBezTo>
                    <a:pt x="1" y="298"/>
                    <a:pt x="84" y="131"/>
                    <a:pt x="299" y="60"/>
                  </a:cubicBezTo>
                  <a:cubicBezTo>
                    <a:pt x="513" y="0"/>
                    <a:pt x="775" y="95"/>
                    <a:pt x="894" y="274"/>
                  </a:cubicBezTo>
                  <a:cubicBezTo>
                    <a:pt x="930" y="333"/>
                    <a:pt x="965" y="405"/>
                    <a:pt x="930" y="441"/>
                  </a:cubicBezTo>
                  <a:cubicBezTo>
                    <a:pt x="763" y="607"/>
                    <a:pt x="858" y="726"/>
                    <a:pt x="1001" y="834"/>
                  </a:cubicBezTo>
                  <a:cubicBezTo>
                    <a:pt x="1049" y="881"/>
                    <a:pt x="1061" y="941"/>
                    <a:pt x="1001" y="1000"/>
                  </a:cubicBezTo>
                  <a:cubicBezTo>
                    <a:pt x="953" y="1048"/>
                    <a:pt x="894" y="1036"/>
                    <a:pt x="846" y="1000"/>
                  </a:cubicBezTo>
                  <a:cubicBezTo>
                    <a:pt x="751" y="953"/>
                    <a:pt x="668" y="881"/>
                    <a:pt x="572" y="834"/>
                  </a:cubicBezTo>
                  <a:cubicBezTo>
                    <a:pt x="465" y="750"/>
                    <a:pt x="358" y="667"/>
                    <a:pt x="275" y="893"/>
                  </a:cubicBezTo>
                  <a:cubicBezTo>
                    <a:pt x="239" y="1000"/>
                    <a:pt x="120" y="965"/>
                    <a:pt x="72" y="869"/>
                  </a:cubicBezTo>
                  <a:cubicBezTo>
                    <a:pt x="37" y="750"/>
                    <a:pt x="13" y="631"/>
                    <a:pt x="1" y="5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6"/>
            <p:cNvSpPr/>
            <p:nvPr/>
          </p:nvSpPr>
          <p:spPr>
            <a:xfrm>
              <a:off x="4659779" y="2399346"/>
              <a:ext cx="54078" cy="56256"/>
            </a:xfrm>
            <a:custGeom>
              <a:rect b="b" l="l" r="r" t="t"/>
              <a:pathLst>
                <a:path extrusionOk="0" h="930" w="894">
                  <a:moveTo>
                    <a:pt x="762" y="870"/>
                  </a:moveTo>
                  <a:cubicBezTo>
                    <a:pt x="596" y="929"/>
                    <a:pt x="548" y="810"/>
                    <a:pt x="465" y="763"/>
                  </a:cubicBezTo>
                  <a:cubicBezTo>
                    <a:pt x="393" y="715"/>
                    <a:pt x="334" y="703"/>
                    <a:pt x="262" y="751"/>
                  </a:cubicBezTo>
                  <a:cubicBezTo>
                    <a:pt x="24" y="870"/>
                    <a:pt x="12" y="870"/>
                    <a:pt x="12" y="632"/>
                  </a:cubicBezTo>
                  <a:cubicBezTo>
                    <a:pt x="0" y="215"/>
                    <a:pt x="227" y="1"/>
                    <a:pt x="584" y="72"/>
                  </a:cubicBezTo>
                  <a:cubicBezTo>
                    <a:pt x="762" y="108"/>
                    <a:pt x="893" y="263"/>
                    <a:pt x="798" y="382"/>
                  </a:cubicBezTo>
                  <a:cubicBezTo>
                    <a:pt x="667" y="560"/>
                    <a:pt x="810" y="727"/>
                    <a:pt x="762" y="8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6"/>
            <p:cNvSpPr/>
            <p:nvPr/>
          </p:nvSpPr>
          <p:spPr>
            <a:xfrm>
              <a:off x="4627356" y="2649960"/>
              <a:ext cx="73556" cy="51235"/>
            </a:xfrm>
            <a:custGeom>
              <a:rect b="b" l="l" r="r" t="t"/>
              <a:pathLst>
                <a:path extrusionOk="0" h="847" w="1216">
                  <a:moveTo>
                    <a:pt x="132" y="668"/>
                  </a:moveTo>
                  <a:cubicBezTo>
                    <a:pt x="1" y="549"/>
                    <a:pt x="24" y="430"/>
                    <a:pt x="120" y="311"/>
                  </a:cubicBezTo>
                  <a:cubicBezTo>
                    <a:pt x="322" y="156"/>
                    <a:pt x="536" y="1"/>
                    <a:pt x="810" y="13"/>
                  </a:cubicBezTo>
                  <a:cubicBezTo>
                    <a:pt x="906" y="13"/>
                    <a:pt x="989" y="25"/>
                    <a:pt x="1084" y="49"/>
                  </a:cubicBezTo>
                  <a:cubicBezTo>
                    <a:pt x="1156" y="72"/>
                    <a:pt x="1215" y="132"/>
                    <a:pt x="1191" y="215"/>
                  </a:cubicBezTo>
                  <a:cubicBezTo>
                    <a:pt x="1167" y="287"/>
                    <a:pt x="1096" y="299"/>
                    <a:pt x="1037" y="275"/>
                  </a:cubicBezTo>
                  <a:cubicBezTo>
                    <a:pt x="822" y="203"/>
                    <a:pt x="632" y="251"/>
                    <a:pt x="382" y="453"/>
                  </a:cubicBezTo>
                  <a:cubicBezTo>
                    <a:pt x="667" y="477"/>
                    <a:pt x="906" y="453"/>
                    <a:pt x="1060" y="632"/>
                  </a:cubicBezTo>
                  <a:cubicBezTo>
                    <a:pt x="1096" y="680"/>
                    <a:pt x="1120" y="739"/>
                    <a:pt x="1084" y="799"/>
                  </a:cubicBezTo>
                  <a:cubicBezTo>
                    <a:pt x="1048" y="846"/>
                    <a:pt x="989" y="846"/>
                    <a:pt x="965" y="823"/>
                  </a:cubicBezTo>
                  <a:cubicBezTo>
                    <a:pt x="703" y="656"/>
                    <a:pt x="394" y="787"/>
                    <a:pt x="132" y="66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6"/>
            <p:cNvSpPr/>
            <p:nvPr/>
          </p:nvSpPr>
          <p:spPr>
            <a:xfrm>
              <a:off x="4803809" y="2402250"/>
              <a:ext cx="51235" cy="64119"/>
            </a:xfrm>
            <a:custGeom>
              <a:rect b="b" l="l" r="r" t="t"/>
              <a:pathLst>
                <a:path extrusionOk="0" h="1060" w="847">
                  <a:moveTo>
                    <a:pt x="394" y="405"/>
                  </a:moveTo>
                  <a:cubicBezTo>
                    <a:pt x="394" y="417"/>
                    <a:pt x="394" y="429"/>
                    <a:pt x="406" y="441"/>
                  </a:cubicBezTo>
                  <a:cubicBezTo>
                    <a:pt x="620" y="524"/>
                    <a:pt x="644" y="607"/>
                    <a:pt x="417" y="715"/>
                  </a:cubicBezTo>
                  <a:cubicBezTo>
                    <a:pt x="525" y="762"/>
                    <a:pt x="679" y="667"/>
                    <a:pt x="751" y="822"/>
                  </a:cubicBezTo>
                  <a:cubicBezTo>
                    <a:pt x="763" y="846"/>
                    <a:pt x="751" y="893"/>
                    <a:pt x="727" y="905"/>
                  </a:cubicBezTo>
                  <a:cubicBezTo>
                    <a:pt x="572" y="1060"/>
                    <a:pt x="370" y="1060"/>
                    <a:pt x="167" y="1024"/>
                  </a:cubicBezTo>
                  <a:cubicBezTo>
                    <a:pt x="1" y="988"/>
                    <a:pt x="13" y="822"/>
                    <a:pt x="13" y="691"/>
                  </a:cubicBezTo>
                  <a:cubicBezTo>
                    <a:pt x="13" y="179"/>
                    <a:pt x="239" y="0"/>
                    <a:pt x="739" y="119"/>
                  </a:cubicBezTo>
                  <a:cubicBezTo>
                    <a:pt x="775" y="131"/>
                    <a:pt x="822" y="131"/>
                    <a:pt x="834" y="191"/>
                  </a:cubicBezTo>
                  <a:cubicBezTo>
                    <a:pt x="846" y="274"/>
                    <a:pt x="798" y="298"/>
                    <a:pt x="739" y="310"/>
                  </a:cubicBezTo>
                  <a:cubicBezTo>
                    <a:pt x="620" y="334"/>
                    <a:pt x="489" y="322"/>
                    <a:pt x="394" y="40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6"/>
            <p:cNvSpPr/>
            <p:nvPr/>
          </p:nvSpPr>
          <p:spPr>
            <a:xfrm>
              <a:off x="4916201" y="2407270"/>
              <a:ext cx="49723" cy="56256"/>
            </a:xfrm>
            <a:custGeom>
              <a:rect b="b" l="l" r="r" t="t"/>
              <a:pathLst>
                <a:path extrusionOk="0" h="930" w="822">
                  <a:moveTo>
                    <a:pt x="822" y="429"/>
                  </a:moveTo>
                  <a:cubicBezTo>
                    <a:pt x="822" y="667"/>
                    <a:pt x="655" y="905"/>
                    <a:pt x="441" y="917"/>
                  </a:cubicBezTo>
                  <a:cubicBezTo>
                    <a:pt x="250" y="929"/>
                    <a:pt x="36" y="727"/>
                    <a:pt x="12" y="513"/>
                  </a:cubicBezTo>
                  <a:cubicBezTo>
                    <a:pt x="0" y="274"/>
                    <a:pt x="167" y="36"/>
                    <a:pt x="381" y="13"/>
                  </a:cubicBezTo>
                  <a:cubicBezTo>
                    <a:pt x="631" y="1"/>
                    <a:pt x="810" y="155"/>
                    <a:pt x="822" y="429"/>
                  </a:cubicBezTo>
                  <a:close/>
                </a:path>
              </a:pathLst>
            </a:custGeom>
            <a:solidFill>
              <a:srgbClr val="E53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6"/>
            <p:cNvSpPr/>
            <p:nvPr/>
          </p:nvSpPr>
          <p:spPr>
            <a:xfrm>
              <a:off x="4746947" y="2740757"/>
              <a:ext cx="63394" cy="48997"/>
            </a:xfrm>
            <a:custGeom>
              <a:rect b="b" l="l" r="r" t="t"/>
              <a:pathLst>
                <a:path extrusionOk="0" h="810" w="1048">
                  <a:moveTo>
                    <a:pt x="1048" y="762"/>
                  </a:moveTo>
                  <a:cubicBezTo>
                    <a:pt x="691" y="762"/>
                    <a:pt x="393" y="643"/>
                    <a:pt x="107" y="786"/>
                  </a:cubicBezTo>
                  <a:cubicBezTo>
                    <a:pt x="60" y="810"/>
                    <a:pt x="12" y="774"/>
                    <a:pt x="0" y="738"/>
                  </a:cubicBezTo>
                  <a:cubicBezTo>
                    <a:pt x="0" y="691"/>
                    <a:pt x="12" y="643"/>
                    <a:pt x="36" y="607"/>
                  </a:cubicBezTo>
                  <a:cubicBezTo>
                    <a:pt x="155" y="441"/>
                    <a:pt x="357" y="465"/>
                    <a:pt x="536" y="441"/>
                  </a:cubicBezTo>
                  <a:cubicBezTo>
                    <a:pt x="524" y="405"/>
                    <a:pt x="536" y="381"/>
                    <a:pt x="524" y="369"/>
                  </a:cubicBezTo>
                  <a:cubicBezTo>
                    <a:pt x="453" y="286"/>
                    <a:pt x="226" y="274"/>
                    <a:pt x="322" y="131"/>
                  </a:cubicBezTo>
                  <a:cubicBezTo>
                    <a:pt x="405" y="0"/>
                    <a:pt x="572" y="107"/>
                    <a:pt x="691" y="167"/>
                  </a:cubicBezTo>
                  <a:cubicBezTo>
                    <a:pt x="905" y="298"/>
                    <a:pt x="881" y="548"/>
                    <a:pt x="1048" y="76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6"/>
            <p:cNvSpPr/>
            <p:nvPr/>
          </p:nvSpPr>
          <p:spPr>
            <a:xfrm>
              <a:off x="4577693" y="2408722"/>
              <a:ext cx="50449" cy="44702"/>
            </a:xfrm>
            <a:custGeom>
              <a:rect b="b" l="l" r="r" t="t"/>
              <a:pathLst>
                <a:path extrusionOk="0" h="739" w="834">
                  <a:moveTo>
                    <a:pt x="834" y="346"/>
                  </a:moveTo>
                  <a:cubicBezTo>
                    <a:pt x="834" y="536"/>
                    <a:pt x="643" y="727"/>
                    <a:pt x="417" y="739"/>
                  </a:cubicBezTo>
                  <a:cubicBezTo>
                    <a:pt x="191" y="739"/>
                    <a:pt x="24" y="596"/>
                    <a:pt x="12" y="393"/>
                  </a:cubicBezTo>
                  <a:cubicBezTo>
                    <a:pt x="0" y="179"/>
                    <a:pt x="131" y="24"/>
                    <a:pt x="357" y="12"/>
                  </a:cubicBezTo>
                  <a:cubicBezTo>
                    <a:pt x="607" y="0"/>
                    <a:pt x="822" y="155"/>
                    <a:pt x="834" y="34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6"/>
            <p:cNvSpPr/>
            <p:nvPr/>
          </p:nvSpPr>
          <p:spPr>
            <a:xfrm>
              <a:off x="4501354" y="2407996"/>
              <a:ext cx="45428" cy="44702"/>
            </a:xfrm>
            <a:custGeom>
              <a:rect b="b" l="l" r="r" t="t"/>
              <a:pathLst>
                <a:path extrusionOk="0" h="739" w="751">
                  <a:moveTo>
                    <a:pt x="345" y="429"/>
                  </a:moveTo>
                  <a:cubicBezTo>
                    <a:pt x="405" y="441"/>
                    <a:pt x="441" y="453"/>
                    <a:pt x="488" y="465"/>
                  </a:cubicBezTo>
                  <a:cubicBezTo>
                    <a:pt x="583" y="489"/>
                    <a:pt x="738" y="429"/>
                    <a:pt x="738" y="584"/>
                  </a:cubicBezTo>
                  <a:cubicBezTo>
                    <a:pt x="738" y="739"/>
                    <a:pt x="583" y="739"/>
                    <a:pt x="464" y="739"/>
                  </a:cubicBezTo>
                  <a:cubicBezTo>
                    <a:pt x="298" y="727"/>
                    <a:pt x="131" y="703"/>
                    <a:pt x="60" y="512"/>
                  </a:cubicBezTo>
                  <a:cubicBezTo>
                    <a:pt x="0" y="382"/>
                    <a:pt x="60" y="239"/>
                    <a:pt x="155" y="143"/>
                  </a:cubicBezTo>
                  <a:cubicBezTo>
                    <a:pt x="298" y="12"/>
                    <a:pt x="476" y="1"/>
                    <a:pt x="667" y="48"/>
                  </a:cubicBezTo>
                  <a:cubicBezTo>
                    <a:pt x="703" y="60"/>
                    <a:pt x="738" y="120"/>
                    <a:pt x="738" y="155"/>
                  </a:cubicBezTo>
                  <a:cubicBezTo>
                    <a:pt x="750" y="215"/>
                    <a:pt x="703" y="262"/>
                    <a:pt x="643" y="286"/>
                  </a:cubicBezTo>
                  <a:cubicBezTo>
                    <a:pt x="548" y="322"/>
                    <a:pt x="417" y="251"/>
                    <a:pt x="345" y="4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6"/>
            <p:cNvSpPr/>
            <p:nvPr/>
          </p:nvSpPr>
          <p:spPr>
            <a:xfrm>
              <a:off x="4648226" y="3018713"/>
              <a:ext cx="52687" cy="47606"/>
            </a:xfrm>
            <a:custGeom>
              <a:rect b="b" l="l" r="r" t="t"/>
              <a:pathLst>
                <a:path extrusionOk="0" h="787" w="871">
                  <a:moveTo>
                    <a:pt x="751" y="180"/>
                  </a:moveTo>
                  <a:cubicBezTo>
                    <a:pt x="644" y="346"/>
                    <a:pt x="465" y="287"/>
                    <a:pt x="358" y="442"/>
                  </a:cubicBezTo>
                  <a:cubicBezTo>
                    <a:pt x="501" y="572"/>
                    <a:pt x="715" y="430"/>
                    <a:pt x="870" y="572"/>
                  </a:cubicBezTo>
                  <a:cubicBezTo>
                    <a:pt x="680" y="787"/>
                    <a:pt x="394" y="656"/>
                    <a:pt x="180" y="775"/>
                  </a:cubicBezTo>
                  <a:cubicBezTo>
                    <a:pt x="287" y="572"/>
                    <a:pt x="1" y="287"/>
                    <a:pt x="322" y="144"/>
                  </a:cubicBezTo>
                  <a:cubicBezTo>
                    <a:pt x="465" y="84"/>
                    <a:pt x="620" y="1"/>
                    <a:pt x="751" y="1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6"/>
            <p:cNvSpPr/>
            <p:nvPr/>
          </p:nvSpPr>
          <p:spPr>
            <a:xfrm>
              <a:off x="4741140" y="2904204"/>
              <a:ext cx="49057" cy="36113"/>
            </a:xfrm>
            <a:custGeom>
              <a:rect b="b" l="l" r="r" t="t"/>
              <a:pathLst>
                <a:path extrusionOk="0" h="597" w="811">
                  <a:moveTo>
                    <a:pt x="763" y="596"/>
                  </a:moveTo>
                  <a:cubicBezTo>
                    <a:pt x="525" y="584"/>
                    <a:pt x="334" y="441"/>
                    <a:pt x="120" y="537"/>
                  </a:cubicBezTo>
                  <a:cubicBezTo>
                    <a:pt x="72" y="560"/>
                    <a:pt x="1" y="549"/>
                    <a:pt x="1" y="465"/>
                  </a:cubicBezTo>
                  <a:cubicBezTo>
                    <a:pt x="1" y="430"/>
                    <a:pt x="25" y="382"/>
                    <a:pt x="60" y="358"/>
                  </a:cubicBezTo>
                  <a:cubicBezTo>
                    <a:pt x="132" y="263"/>
                    <a:pt x="418" y="358"/>
                    <a:pt x="287" y="72"/>
                  </a:cubicBezTo>
                  <a:cubicBezTo>
                    <a:pt x="263" y="25"/>
                    <a:pt x="406" y="1"/>
                    <a:pt x="465" y="25"/>
                  </a:cubicBezTo>
                  <a:cubicBezTo>
                    <a:pt x="703" y="120"/>
                    <a:pt x="810" y="287"/>
                    <a:pt x="763" y="59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6"/>
            <p:cNvSpPr/>
            <p:nvPr/>
          </p:nvSpPr>
          <p:spPr>
            <a:xfrm>
              <a:off x="4743318" y="2825021"/>
              <a:ext cx="59099" cy="36778"/>
            </a:xfrm>
            <a:custGeom>
              <a:rect b="b" l="l" r="r" t="t"/>
              <a:pathLst>
                <a:path extrusionOk="0" h="608" w="977">
                  <a:moveTo>
                    <a:pt x="215" y="524"/>
                  </a:moveTo>
                  <a:cubicBezTo>
                    <a:pt x="191" y="441"/>
                    <a:pt x="1" y="405"/>
                    <a:pt x="132" y="274"/>
                  </a:cubicBezTo>
                  <a:cubicBezTo>
                    <a:pt x="382" y="0"/>
                    <a:pt x="691" y="12"/>
                    <a:pt x="977" y="322"/>
                  </a:cubicBezTo>
                  <a:cubicBezTo>
                    <a:pt x="786" y="429"/>
                    <a:pt x="548" y="131"/>
                    <a:pt x="393" y="393"/>
                  </a:cubicBezTo>
                  <a:cubicBezTo>
                    <a:pt x="548" y="453"/>
                    <a:pt x="727" y="357"/>
                    <a:pt x="858" y="512"/>
                  </a:cubicBezTo>
                  <a:cubicBezTo>
                    <a:pt x="644" y="584"/>
                    <a:pt x="429" y="607"/>
                    <a:pt x="215" y="52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6"/>
            <p:cNvSpPr/>
            <p:nvPr/>
          </p:nvSpPr>
          <p:spPr>
            <a:xfrm>
              <a:off x="4741140" y="2938805"/>
              <a:ext cx="64180" cy="32483"/>
            </a:xfrm>
            <a:custGeom>
              <a:rect b="b" l="l" r="r" t="t"/>
              <a:pathLst>
                <a:path extrusionOk="0" h="537" w="1061">
                  <a:moveTo>
                    <a:pt x="1061" y="250"/>
                  </a:moveTo>
                  <a:cubicBezTo>
                    <a:pt x="715" y="298"/>
                    <a:pt x="382" y="286"/>
                    <a:pt x="108" y="500"/>
                  </a:cubicBezTo>
                  <a:cubicBezTo>
                    <a:pt x="72" y="536"/>
                    <a:pt x="13" y="500"/>
                    <a:pt x="1" y="453"/>
                  </a:cubicBezTo>
                  <a:cubicBezTo>
                    <a:pt x="1" y="417"/>
                    <a:pt x="13" y="358"/>
                    <a:pt x="37" y="322"/>
                  </a:cubicBezTo>
                  <a:cubicBezTo>
                    <a:pt x="251" y="36"/>
                    <a:pt x="691" y="0"/>
                    <a:pt x="1061" y="25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6"/>
            <p:cNvSpPr/>
            <p:nvPr/>
          </p:nvSpPr>
          <p:spPr>
            <a:xfrm>
              <a:off x="4741866" y="2874684"/>
              <a:ext cx="65632" cy="23107"/>
            </a:xfrm>
            <a:custGeom>
              <a:rect b="b" l="l" r="r" t="t"/>
              <a:pathLst>
                <a:path extrusionOk="0" h="382" w="1085">
                  <a:moveTo>
                    <a:pt x="1084" y="382"/>
                  </a:moveTo>
                  <a:cubicBezTo>
                    <a:pt x="703" y="298"/>
                    <a:pt x="382" y="203"/>
                    <a:pt x="1" y="358"/>
                  </a:cubicBezTo>
                  <a:cubicBezTo>
                    <a:pt x="36" y="132"/>
                    <a:pt x="144" y="60"/>
                    <a:pt x="298" y="36"/>
                  </a:cubicBezTo>
                  <a:cubicBezTo>
                    <a:pt x="584" y="1"/>
                    <a:pt x="822" y="96"/>
                    <a:pt x="1084" y="38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6"/>
            <p:cNvSpPr/>
            <p:nvPr/>
          </p:nvSpPr>
          <p:spPr>
            <a:xfrm>
              <a:off x="4870772" y="2410900"/>
              <a:ext cx="21716" cy="41799"/>
            </a:xfrm>
            <a:custGeom>
              <a:rect b="b" l="l" r="r" t="t"/>
              <a:pathLst>
                <a:path extrusionOk="0" h="691" w="359">
                  <a:moveTo>
                    <a:pt x="346" y="536"/>
                  </a:moveTo>
                  <a:cubicBezTo>
                    <a:pt x="358" y="595"/>
                    <a:pt x="322" y="667"/>
                    <a:pt x="227" y="679"/>
                  </a:cubicBezTo>
                  <a:cubicBezTo>
                    <a:pt x="168" y="691"/>
                    <a:pt x="120" y="643"/>
                    <a:pt x="96" y="595"/>
                  </a:cubicBezTo>
                  <a:cubicBezTo>
                    <a:pt x="1" y="441"/>
                    <a:pt x="1" y="274"/>
                    <a:pt x="25" y="107"/>
                  </a:cubicBezTo>
                  <a:cubicBezTo>
                    <a:pt x="37" y="36"/>
                    <a:pt x="84" y="0"/>
                    <a:pt x="156" y="0"/>
                  </a:cubicBezTo>
                  <a:cubicBezTo>
                    <a:pt x="215" y="0"/>
                    <a:pt x="263" y="48"/>
                    <a:pt x="275" y="119"/>
                  </a:cubicBezTo>
                  <a:cubicBezTo>
                    <a:pt x="299" y="250"/>
                    <a:pt x="322" y="381"/>
                    <a:pt x="346" y="53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6"/>
            <p:cNvSpPr/>
            <p:nvPr/>
          </p:nvSpPr>
          <p:spPr>
            <a:xfrm>
              <a:off x="4744769" y="2855993"/>
              <a:ext cx="64845" cy="20204"/>
            </a:xfrm>
            <a:custGeom>
              <a:rect b="b" l="l" r="r" t="t"/>
              <a:pathLst>
                <a:path extrusionOk="0" h="334" w="1072">
                  <a:moveTo>
                    <a:pt x="191" y="12"/>
                  </a:moveTo>
                  <a:cubicBezTo>
                    <a:pt x="405" y="12"/>
                    <a:pt x="620" y="0"/>
                    <a:pt x="834" y="0"/>
                  </a:cubicBezTo>
                  <a:cubicBezTo>
                    <a:pt x="917" y="24"/>
                    <a:pt x="1001" y="36"/>
                    <a:pt x="1072" y="191"/>
                  </a:cubicBezTo>
                  <a:cubicBezTo>
                    <a:pt x="703" y="155"/>
                    <a:pt x="358" y="48"/>
                    <a:pt x="36" y="334"/>
                  </a:cubicBezTo>
                  <a:cubicBezTo>
                    <a:pt x="0" y="131"/>
                    <a:pt x="84" y="60"/>
                    <a:pt x="191" y="1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6"/>
            <p:cNvSpPr/>
            <p:nvPr/>
          </p:nvSpPr>
          <p:spPr>
            <a:xfrm>
              <a:off x="4862908" y="2700410"/>
              <a:ext cx="57647" cy="25285"/>
            </a:xfrm>
            <a:custGeom>
              <a:rect b="b" l="l" r="r" t="t"/>
              <a:pathLst>
                <a:path extrusionOk="0" h="418" w="953">
                  <a:moveTo>
                    <a:pt x="0" y="239"/>
                  </a:moveTo>
                  <a:cubicBezTo>
                    <a:pt x="417" y="0"/>
                    <a:pt x="619" y="24"/>
                    <a:pt x="953" y="334"/>
                  </a:cubicBezTo>
                  <a:cubicBezTo>
                    <a:pt x="774" y="417"/>
                    <a:pt x="631" y="262"/>
                    <a:pt x="476" y="274"/>
                  </a:cubicBezTo>
                  <a:cubicBezTo>
                    <a:pt x="333" y="274"/>
                    <a:pt x="179" y="346"/>
                    <a:pt x="0" y="23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6"/>
            <p:cNvSpPr/>
            <p:nvPr/>
          </p:nvSpPr>
          <p:spPr>
            <a:xfrm>
              <a:off x="4743318" y="3062690"/>
              <a:ext cx="42585" cy="25224"/>
            </a:xfrm>
            <a:custGeom>
              <a:rect b="b" l="l" r="r" t="t"/>
              <a:pathLst>
                <a:path extrusionOk="0" h="417" w="704">
                  <a:moveTo>
                    <a:pt x="703" y="203"/>
                  </a:moveTo>
                  <a:cubicBezTo>
                    <a:pt x="429" y="274"/>
                    <a:pt x="227" y="346"/>
                    <a:pt x="1" y="417"/>
                  </a:cubicBezTo>
                  <a:cubicBezTo>
                    <a:pt x="96" y="60"/>
                    <a:pt x="263" y="0"/>
                    <a:pt x="703" y="20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6"/>
            <p:cNvSpPr/>
            <p:nvPr/>
          </p:nvSpPr>
          <p:spPr>
            <a:xfrm>
              <a:off x="4871498" y="2775298"/>
              <a:ext cx="39681" cy="20930"/>
            </a:xfrm>
            <a:custGeom>
              <a:rect b="b" l="l" r="r" t="t"/>
              <a:pathLst>
                <a:path extrusionOk="0" h="346" w="656">
                  <a:moveTo>
                    <a:pt x="1" y="191"/>
                  </a:moveTo>
                  <a:cubicBezTo>
                    <a:pt x="358" y="1"/>
                    <a:pt x="418" y="13"/>
                    <a:pt x="656" y="298"/>
                  </a:cubicBezTo>
                  <a:cubicBezTo>
                    <a:pt x="418" y="346"/>
                    <a:pt x="227" y="275"/>
                    <a:pt x="1" y="19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6"/>
            <p:cNvSpPr/>
            <p:nvPr/>
          </p:nvSpPr>
          <p:spPr>
            <a:xfrm>
              <a:off x="4674176" y="3252813"/>
              <a:ext cx="30305" cy="20204"/>
            </a:xfrm>
            <a:custGeom>
              <a:rect b="b" l="l" r="r" t="t"/>
              <a:pathLst>
                <a:path extrusionOk="0" h="334" w="501">
                  <a:moveTo>
                    <a:pt x="12" y="251"/>
                  </a:moveTo>
                  <a:cubicBezTo>
                    <a:pt x="1" y="120"/>
                    <a:pt x="108" y="84"/>
                    <a:pt x="203" y="48"/>
                  </a:cubicBezTo>
                  <a:cubicBezTo>
                    <a:pt x="310" y="1"/>
                    <a:pt x="429" y="12"/>
                    <a:pt x="465" y="131"/>
                  </a:cubicBezTo>
                  <a:cubicBezTo>
                    <a:pt x="501" y="286"/>
                    <a:pt x="346" y="262"/>
                    <a:pt x="251" y="274"/>
                  </a:cubicBezTo>
                  <a:cubicBezTo>
                    <a:pt x="167" y="298"/>
                    <a:pt x="84" y="334"/>
                    <a:pt x="12" y="2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6"/>
            <p:cNvSpPr/>
            <p:nvPr/>
          </p:nvSpPr>
          <p:spPr>
            <a:xfrm>
              <a:off x="4746221" y="3198795"/>
              <a:ext cx="25224" cy="21655"/>
            </a:xfrm>
            <a:custGeom>
              <a:rect b="b" l="l" r="r" t="t"/>
              <a:pathLst>
                <a:path extrusionOk="0" h="358" w="417">
                  <a:moveTo>
                    <a:pt x="417" y="310"/>
                  </a:moveTo>
                  <a:cubicBezTo>
                    <a:pt x="381" y="334"/>
                    <a:pt x="369" y="358"/>
                    <a:pt x="357" y="358"/>
                  </a:cubicBezTo>
                  <a:cubicBezTo>
                    <a:pt x="167" y="334"/>
                    <a:pt x="60" y="227"/>
                    <a:pt x="12" y="60"/>
                  </a:cubicBezTo>
                  <a:cubicBezTo>
                    <a:pt x="0" y="36"/>
                    <a:pt x="48" y="1"/>
                    <a:pt x="60" y="1"/>
                  </a:cubicBezTo>
                  <a:cubicBezTo>
                    <a:pt x="274" y="1"/>
                    <a:pt x="369" y="132"/>
                    <a:pt x="417" y="31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6"/>
            <p:cNvSpPr/>
            <p:nvPr/>
          </p:nvSpPr>
          <p:spPr>
            <a:xfrm>
              <a:off x="4666978" y="3122455"/>
              <a:ext cx="38230" cy="15909"/>
            </a:xfrm>
            <a:custGeom>
              <a:rect b="b" l="l" r="r" t="t"/>
              <a:pathLst>
                <a:path extrusionOk="0" h="263" w="632">
                  <a:moveTo>
                    <a:pt x="12" y="262"/>
                  </a:moveTo>
                  <a:cubicBezTo>
                    <a:pt x="274" y="0"/>
                    <a:pt x="298" y="0"/>
                    <a:pt x="632" y="251"/>
                  </a:cubicBezTo>
                  <a:lnTo>
                    <a:pt x="1" y="25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6"/>
            <p:cNvSpPr/>
            <p:nvPr/>
          </p:nvSpPr>
          <p:spPr>
            <a:xfrm>
              <a:off x="4739023" y="3236239"/>
              <a:ext cx="33874" cy="23833"/>
            </a:xfrm>
            <a:custGeom>
              <a:rect b="b" l="l" r="r" t="t"/>
              <a:pathLst>
                <a:path extrusionOk="0" h="394" w="560">
                  <a:moveTo>
                    <a:pt x="560" y="394"/>
                  </a:moveTo>
                  <a:cubicBezTo>
                    <a:pt x="310" y="334"/>
                    <a:pt x="203" y="191"/>
                    <a:pt x="0" y="96"/>
                  </a:cubicBezTo>
                  <a:cubicBezTo>
                    <a:pt x="357" y="1"/>
                    <a:pt x="357" y="1"/>
                    <a:pt x="560" y="39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6"/>
            <p:cNvSpPr/>
            <p:nvPr/>
          </p:nvSpPr>
          <p:spPr>
            <a:xfrm>
              <a:off x="4879422" y="2687465"/>
              <a:ext cx="29580" cy="18026"/>
            </a:xfrm>
            <a:custGeom>
              <a:rect b="b" l="l" r="r" t="t"/>
              <a:pathLst>
                <a:path extrusionOk="0" h="298" w="489">
                  <a:moveTo>
                    <a:pt x="489" y="95"/>
                  </a:moveTo>
                  <a:cubicBezTo>
                    <a:pt x="489" y="131"/>
                    <a:pt x="489" y="143"/>
                    <a:pt x="477" y="155"/>
                  </a:cubicBezTo>
                  <a:cubicBezTo>
                    <a:pt x="346" y="274"/>
                    <a:pt x="191" y="298"/>
                    <a:pt x="25" y="203"/>
                  </a:cubicBezTo>
                  <a:cubicBezTo>
                    <a:pt x="13" y="191"/>
                    <a:pt x="1" y="131"/>
                    <a:pt x="13" y="131"/>
                  </a:cubicBezTo>
                  <a:cubicBezTo>
                    <a:pt x="168" y="0"/>
                    <a:pt x="322" y="12"/>
                    <a:pt x="489" y="9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6"/>
            <p:cNvSpPr/>
            <p:nvPr/>
          </p:nvSpPr>
          <p:spPr>
            <a:xfrm>
              <a:off x="4867929" y="2938805"/>
              <a:ext cx="23833" cy="18087"/>
            </a:xfrm>
            <a:custGeom>
              <a:rect b="b" l="l" r="r" t="t"/>
              <a:pathLst>
                <a:path extrusionOk="0" h="299" w="394">
                  <a:moveTo>
                    <a:pt x="12" y="84"/>
                  </a:moveTo>
                  <a:cubicBezTo>
                    <a:pt x="24" y="0"/>
                    <a:pt x="84" y="12"/>
                    <a:pt x="143" y="0"/>
                  </a:cubicBezTo>
                  <a:cubicBezTo>
                    <a:pt x="250" y="0"/>
                    <a:pt x="346" y="48"/>
                    <a:pt x="381" y="155"/>
                  </a:cubicBezTo>
                  <a:cubicBezTo>
                    <a:pt x="393" y="179"/>
                    <a:pt x="381" y="215"/>
                    <a:pt x="358" y="227"/>
                  </a:cubicBezTo>
                  <a:cubicBezTo>
                    <a:pt x="274" y="298"/>
                    <a:pt x="203" y="215"/>
                    <a:pt x="119" y="191"/>
                  </a:cubicBezTo>
                  <a:cubicBezTo>
                    <a:pt x="60" y="179"/>
                    <a:pt x="0" y="155"/>
                    <a:pt x="12" y="8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6"/>
            <p:cNvSpPr/>
            <p:nvPr/>
          </p:nvSpPr>
          <p:spPr>
            <a:xfrm>
              <a:off x="4503471" y="2737128"/>
              <a:ext cx="20264" cy="18087"/>
            </a:xfrm>
            <a:custGeom>
              <a:rect b="b" l="l" r="r" t="t"/>
              <a:pathLst>
                <a:path extrusionOk="0" h="299" w="335">
                  <a:moveTo>
                    <a:pt x="37" y="298"/>
                  </a:moveTo>
                  <a:cubicBezTo>
                    <a:pt x="13" y="251"/>
                    <a:pt x="1" y="227"/>
                    <a:pt x="1" y="215"/>
                  </a:cubicBezTo>
                  <a:cubicBezTo>
                    <a:pt x="48" y="84"/>
                    <a:pt x="144" y="1"/>
                    <a:pt x="287" y="1"/>
                  </a:cubicBezTo>
                  <a:cubicBezTo>
                    <a:pt x="298" y="1"/>
                    <a:pt x="334" y="48"/>
                    <a:pt x="334" y="60"/>
                  </a:cubicBezTo>
                  <a:cubicBezTo>
                    <a:pt x="298" y="215"/>
                    <a:pt x="191" y="263"/>
                    <a:pt x="37" y="29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6"/>
            <p:cNvSpPr/>
            <p:nvPr/>
          </p:nvSpPr>
          <p:spPr>
            <a:xfrm>
              <a:off x="4735393" y="3624470"/>
              <a:ext cx="18087" cy="16574"/>
            </a:xfrm>
            <a:custGeom>
              <a:rect b="b" l="l" r="r" t="t"/>
              <a:pathLst>
                <a:path extrusionOk="0" h="274" w="299">
                  <a:moveTo>
                    <a:pt x="298" y="119"/>
                  </a:moveTo>
                  <a:cubicBezTo>
                    <a:pt x="286" y="214"/>
                    <a:pt x="239" y="250"/>
                    <a:pt x="155" y="262"/>
                  </a:cubicBezTo>
                  <a:cubicBezTo>
                    <a:pt x="84" y="274"/>
                    <a:pt x="13" y="250"/>
                    <a:pt x="1" y="155"/>
                  </a:cubicBezTo>
                  <a:cubicBezTo>
                    <a:pt x="1" y="72"/>
                    <a:pt x="60" y="24"/>
                    <a:pt x="143" y="12"/>
                  </a:cubicBezTo>
                  <a:cubicBezTo>
                    <a:pt x="227" y="0"/>
                    <a:pt x="274" y="48"/>
                    <a:pt x="298" y="11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6"/>
            <p:cNvSpPr/>
            <p:nvPr/>
          </p:nvSpPr>
          <p:spPr>
            <a:xfrm>
              <a:off x="4679923" y="3234787"/>
              <a:ext cx="28188" cy="14457"/>
            </a:xfrm>
            <a:custGeom>
              <a:rect b="b" l="l" r="r" t="t"/>
              <a:pathLst>
                <a:path extrusionOk="0" h="239" w="466">
                  <a:moveTo>
                    <a:pt x="465" y="84"/>
                  </a:moveTo>
                  <a:cubicBezTo>
                    <a:pt x="298" y="239"/>
                    <a:pt x="168" y="227"/>
                    <a:pt x="1" y="203"/>
                  </a:cubicBezTo>
                  <a:cubicBezTo>
                    <a:pt x="120" y="1"/>
                    <a:pt x="263" y="1"/>
                    <a:pt x="465" y="8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6"/>
            <p:cNvSpPr/>
            <p:nvPr/>
          </p:nvSpPr>
          <p:spPr>
            <a:xfrm>
              <a:off x="4663348" y="3378877"/>
              <a:ext cx="14518" cy="16574"/>
            </a:xfrm>
            <a:custGeom>
              <a:rect b="b" l="l" r="r" t="t"/>
              <a:pathLst>
                <a:path extrusionOk="0" h="274" w="240">
                  <a:moveTo>
                    <a:pt x="239" y="131"/>
                  </a:moveTo>
                  <a:cubicBezTo>
                    <a:pt x="239" y="203"/>
                    <a:pt x="227" y="274"/>
                    <a:pt x="144" y="274"/>
                  </a:cubicBezTo>
                  <a:cubicBezTo>
                    <a:pt x="61" y="274"/>
                    <a:pt x="13" y="214"/>
                    <a:pt x="1" y="131"/>
                  </a:cubicBezTo>
                  <a:cubicBezTo>
                    <a:pt x="1" y="83"/>
                    <a:pt x="37" y="48"/>
                    <a:pt x="72" y="36"/>
                  </a:cubicBezTo>
                  <a:cubicBezTo>
                    <a:pt x="180" y="0"/>
                    <a:pt x="203" y="72"/>
                    <a:pt x="239" y="13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6"/>
            <p:cNvSpPr/>
            <p:nvPr/>
          </p:nvSpPr>
          <p:spPr>
            <a:xfrm>
              <a:off x="4764913" y="3326250"/>
              <a:ext cx="12340" cy="15909"/>
            </a:xfrm>
            <a:custGeom>
              <a:rect b="b" l="l" r="r" t="t"/>
              <a:pathLst>
                <a:path extrusionOk="0" h="263" w="204">
                  <a:moveTo>
                    <a:pt x="203" y="156"/>
                  </a:moveTo>
                  <a:cubicBezTo>
                    <a:pt x="191" y="227"/>
                    <a:pt x="132" y="263"/>
                    <a:pt x="72" y="239"/>
                  </a:cubicBezTo>
                  <a:cubicBezTo>
                    <a:pt x="25" y="215"/>
                    <a:pt x="1" y="144"/>
                    <a:pt x="25" y="84"/>
                  </a:cubicBezTo>
                  <a:cubicBezTo>
                    <a:pt x="36" y="49"/>
                    <a:pt x="60" y="1"/>
                    <a:pt x="120" y="13"/>
                  </a:cubicBezTo>
                  <a:cubicBezTo>
                    <a:pt x="179" y="37"/>
                    <a:pt x="203" y="84"/>
                    <a:pt x="203" y="15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6"/>
            <p:cNvSpPr/>
            <p:nvPr/>
          </p:nvSpPr>
          <p:spPr>
            <a:xfrm>
              <a:off x="4893819" y="2492986"/>
              <a:ext cx="12340" cy="12279"/>
            </a:xfrm>
            <a:custGeom>
              <a:rect b="b" l="l" r="r" t="t"/>
              <a:pathLst>
                <a:path extrusionOk="0" h="203" w="204">
                  <a:moveTo>
                    <a:pt x="191" y="155"/>
                  </a:moveTo>
                  <a:cubicBezTo>
                    <a:pt x="132" y="143"/>
                    <a:pt x="37" y="203"/>
                    <a:pt x="13" y="96"/>
                  </a:cubicBezTo>
                  <a:cubicBezTo>
                    <a:pt x="1" y="48"/>
                    <a:pt x="37" y="0"/>
                    <a:pt x="84" y="0"/>
                  </a:cubicBezTo>
                  <a:cubicBezTo>
                    <a:pt x="203" y="0"/>
                    <a:pt x="156" y="108"/>
                    <a:pt x="191" y="167"/>
                  </a:cubicBezTo>
                  <a:close/>
                </a:path>
              </a:pathLst>
            </a:custGeom>
            <a:solidFill>
              <a:srgbClr val="4C6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6"/>
            <p:cNvSpPr/>
            <p:nvPr/>
          </p:nvSpPr>
          <p:spPr>
            <a:xfrm>
              <a:off x="4673450" y="3319051"/>
              <a:ext cx="10162" cy="8711"/>
            </a:xfrm>
            <a:custGeom>
              <a:rect b="b" l="l" r="r" t="t"/>
              <a:pathLst>
                <a:path extrusionOk="0" h="144" w="168">
                  <a:moveTo>
                    <a:pt x="167" y="60"/>
                  </a:moveTo>
                  <a:cubicBezTo>
                    <a:pt x="167" y="108"/>
                    <a:pt x="144" y="144"/>
                    <a:pt x="96" y="144"/>
                  </a:cubicBezTo>
                  <a:cubicBezTo>
                    <a:pt x="72" y="144"/>
                    <a:pt x="36" y="132"/>
                    <a:pt x="24" y="108"/>
                  </a:cubicBezTo>
                  <a:cubicBezTo>
                    <a:pt x="1" y="72"/>
                    <a:pt x="13" y="25"/>
                    <a:pt x="60" y="13"/>
                  </a:cubicBezTo>
                  <a:cubicBezTo>
                    <a:pt x="108" y="1"/>
                    <a:pt x="144" y="13"/>
                    <a:pt x="167" y="6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6"/>
            <p:cNvSpPr/>
            <p:nvPr/>
          </p:nvSpPr>
          <p:spPr>
            <a:xfrm>
              <a:off x="4357264" y="2811290"/>
              <a:ext cx="242807" cy="717411"/>
            </a:xfrm>
            <a:custGeom>
              <a:rect b="b" l="l" r="r" t="t"/>
              <a:pathLst>
                <a:path extrusionOk="0" h="11860" w="4014">
                  <a:moveTo>
                    <a:pt x="2049" y="3013"/>
                  </a:moveTo>
                  <a:cubicBezTo>
                    <a:pt x="2299" y="2966"/>
                    <a:pt x="2489" y="2906"/>
                    <a:pt x="2692" y="3001"/>
                  </a:cubicBezTo>
                  <a:cubicBezTo>
                    <a:pt x="2823" y="3073"/>
                    <a:pt x="2977" y="3120"/>
                    <a:pt x="2894" y="3323"/>
                  </a:cubicBezTo>
                  <a:cubicBezTo>
                    <a:pt x="2846" y="3466"/>
                    <a:pt x="2918" y="3525"/>
                    <a:pt x="3025" y="3561"/>
                  </a:cubicBezTo>
                  <a:cubicBezTo>
                    <a:pt x="3085" y="3585"/>
                    <a:pt x="3144" y="3597"/>
                    <a:pt x="3192" y="3632"/>
                  </a:cubicBezTo>
                  <a:cubicBezTo>
                    <a:pt x="3323" y="3716"/>
                    <a:pt x="3477" y="3799"/>
                    <a:pt x="3454" y="3978"/>
                  </a:cubicBezTo>
                  <a:cubicBezTo>
                    <a:pt x="3442" y="4132"/>
                    <a:pt x="3263" y="4156"/>
                    <a:pt x="3132" y="4192"/>
                  </a:cubicBezTo>
                  <a:cubicBezTo>
                    <a:pt x="2930" y="4263"/>
                    <a:pt x="2727" y="4299"/>
                    <a:pt x="2525" y="4371"/>
                  </a:cubicBezTo>
                  <a:cubicBezTo>
                    <a:pt x="2358" y="4430"/>
                    <a:pt x="2299" y="4525"/>
                    <a:pt x="2454" y="4668"/>
                  </a:cubicBezTo>
                  <a:cubicBezTo>
                    <a:pt x="2513" y="4728"/>
                    <a:pt x="2620" y="4799"/>
                    <a:pt x="2620" y="4871"/>
                  </a:cubicBezTo>
                  <a:cubicBezTo>
                    <a:pt x="2632" y="5180"/>
                    <a:pt x="2787" y="5264"/>
                    <a:pt x="3061" y="5240"/>
                  </a:cubicBezTo>
                  <a:cubicBezTo>
                    <a:pt x="3096" y="5228"/>
                    <a:pt x="3156" y="5252"/>
                    <a:pt x="3192" y="5264"/>
                  </a:cubicBezTo>
                  <a:cubicBezTo>
                    <a:pt x="3430" y="5395"/>
                    <a:pt x="3346" y="5859"/>
                    <a:pt x="3751" y="5823"/>
                  </a:cubicBezTo>
                  <a:cubicBezTo>
                    <a:pt x="3858" y="6073"/>
                    <a:pt x="4013" y="6299"/>
                    <a:pt x="4013" y="6585"/>
                  </a:cubicBezTo>
                  <a:cubicBezTo>
                    <a:pt x="4013" y="8145"/>
                    <a:pt x="4013" y="9716"/>
                    <a:pt x="4013" y="11276"/>
                  </a:cubicBezTo>
                  <a:cubicBezTo>
                    <a:pt x="4013" y="11371"/>
                    <a:pt x="4001" y="11467"/>
                    <a:pt x="3989" y="11550"/>
                  </a:cubicBezTo>
                  <a:cubicBezTo>
                    <a:pt x="3966" y="11645"/>
                    <a:pt x="3989" y="11788"/>
                    <a:pt x="3847" y="11800"/>
                  </a:cubicBezTo>
                  <a:cubicBezTo>
                    <a:pt x="3692" y="11812"/>
                    <a:pt x="3525" y="11860"/>
                    <a:pt x="3442" y="11681"/>
                  </a:cubicBezTo>
                  <a:cubicBezTo>
                    <a:pt x="3370" y="11502"/>
                    <a:pt x="3168" y="11479"/>
                    <a:pt x="3073" y="11371"/>
                  </a:cubicBezTo>
                  <a:cubicBezTo>
                    <a:pt x="2954" y="11240"/>
                    <a:pt x="2608" y="11502"/>
                    <a:pt x="2680" y="11121"/>
                  </a:cubicBezTo>
                  <a:cubicBezTo>
                    <a:pt x="2704" y="10955"/>
                    <a:pt x="2406" y="10836"/>
                    <a:pt x="2608" y="10633"/>
                  </a:cubicBezTo>
                  <a:cubicBezTo>
                    <a:pt x="2668" y="10562"/>
                    <a:pt x="2573" y="10490"/>
                    <a:pt x="2501" y="10478"/>
                  </a:cubicBezTo>
                  <a:cubicBezTo>
                    <a:pt x="2358" y="10431"/>
                    <a:pt x="2203" y="10407"/>
                    <a:pt x="2073" y="10383"/>
                  </a:cubicBezTo>
                  <a:cubicBezTo>
                    <a:pt x="2001" y="10288"/>
                    <a:pt x="2061" y="10205"/>
                    <a:pt x="2084" y="10121"/>
                  </a:cubicBezTo>
                  <a:cubicBezTo>
                    <a:pt x="2108" y="10014"/>
                    <a:pt x="2180" y="9895"/>
                    <a:pt x="2084" y="9812"/>
                  </a:cubicBezTo>
                  <a:cubicBezTo>
                    <a:pt x="1977" y="9716"/>
                    <a:pt x="1858" y="9800"/>
                    <a:pt x="1751" y="9847"/>
                  </a:cubicBezTo>
                  <a:cubicBezTo>
                    <a:pt x="1644" y="9907"/>
                    <a:pt x="1584" y="10038"/>
                    <a:pt x="1441" y="10038"/>
                  </a:cubicBezTo>
                  <a:cubicBezTo>
                    <a:pt x="1334" y="9812"/>
                    <a:pt x="1311" y="9574"/>
                    <a:pt x="1287" y="9335"/>
                  </a:cubicBezTo>
                  <a:cubicBezTo>
                    <a:pt x="1275" y="9264"/>
                    <a:pt x="1263" y="9169"/>
                    <a:pt x="1180" y="9169"/>
                  </a:cubicBezTo>
                  <a:cubicBezTo>
                    <a:pt x="1084" y="9157"/>
                    <a:pt x="1060" y="9240"/>
                    <a:pt x="1049" y="9324"/>
                  </a:cubicBezTo>
                  <a:cubicBezTo>
                    <a:pt x="1001" y="9609"/>
                    <a:pt x="965" y="9883"/>
                    <a:pt x="918" y="10169"/>
                  </a:cubicBezTo>
                  <a:cubicBezTo>
                    <a:pt x="822" y="10228"/>
                    <a:pt x="751" y="10109"/>
                    <a:pt x="668" y="10145"/>
                  </a:cubicBezTo>
                  <a:cubicBezTo>
                    <a:pt x="549" y="10193"/>
                    <a:pt x="596" y="10288"/>
                    <a:pt x="584" y="10371"/>
                  </a:cubicBezTo>
                  <a:cubicBezTo>
                    <a:pt x="560" y="10526"/>
                    <a:pt x="656" y="10729"/>
                    <a:pt x="382" y="10752"/>
                  </a:cubicBezTo>
                  <a:cubicBezTo>
                    <a:pt x="84" y="10788"/>
                    <a:pt x="1" y="10729"/>
                    <a:pt x="1" y="10419"/>
                  </a:cubicBezTo>
                  <a:cubicBezTo>
                    <a:pt x="1" y="9324"/>
                    <a:pt x="13" y="8228"/>
                    <a:pt x="25" y="7133"/>
                  </a:cubicBezTo>
                  <a:cubicBezTo>
                    <a:pt x="48" y="5490"/>
                    <a:pt x="156" y="3859"/>
                    <a:pt x="96" y="2216"/>
                  </a:cubicBezTo>
                  <a:cubicBezTo>
                    <a:pt x="60" y="1620"/>
                    <a:pt x="60" y="1025"/>
                    <a:pt x="48" y="430"/>
                  </a:cubicBezTo>
                  <a:cubicBezTo>
                    <a:pt x="48" y="72"/>
                    <a:pt x="60" y="72"/>
                    <a:pt x="418" y="120"/>
                  </a:cubicBezTo>
                  <a:cubicBezTo>
                    <a:pt x="441" y="120"/>
                    <a:pt x="477" y="120"/>
                    <a:pt x="513" y="120"/>
                  </a:cubicBezTo>
                  <a:cubicBezTo>
                    <a:pt x="668" y="132"/>
                    <a:pt x="858" y="1"/>
                    <a:pt x="953" y="203"/>
                  </a:cubicBezTo>
                  <a:cubicBezTo>
                    <a:pt x="1025" y="370"/>
                    <a:pt x="870" y="477"/>
                    <a:pt x="787" y="608"/>
                  </a:cubicBezTo>
                  <a:cubicBezTo>
                    <a:pt x="715" y="692"/>
                    <a:pt x="751" y="775"/>
                    <a:pt x="846" y="823"/>
                  </a:cubicBezTo>
                  <a:cubicBezTo>
                    <a:pt x="1108" y="953"/>
                    <a:pt x="1108" y="1144"/>
                    <a:pt x="1049" y="1406"/>
                  </a:cubicBezTo>
                  <a:cubicBezTo>
                    <a:pt x="989" y="1656"/>
                    <a:pt x="1358" y="1966"/>
                    <a:pt x="1608" y="1894"/>
                  </a:cubicBezTo>
                  <a:cubicBezTo>
                    <a:pt x="1668" y="1882"/>
                    <a:pt x="1715" y="1858"/>
                    <a:pt x="1775" y="1835"/>
                  </a:cubicBezTo>
                  <a:cubicBezTo>
                    <a:pt x="1834" y="1811"/>
                    <a:pt x="1894" y="1799"/>
                    <a:pt x="1930" y="1870"/>
                  </a:cubicBezTo>
                  <a:cubicBezTo>
                    <a:pt x="1942" y="1906"/>
                    <a:pt x="1953" y="1966"/>
                    <a:pt x="1930" y="2001"/>
                  </a:cubicBezTo>
                  <a:cubicBezTo>
                    <a:pt x="1894" y="2073"/>
                    <a:pt x="1834" y="2144"/>
                    <a:pt x="1775" y="2216"/>
                  </a:cubicBezTo>
                  <a:cubicBezTo>
                    <a:pt x="1703" y="2299"/>
                    <a:pt x="1692" y="2406"/>
                    <a:pt x="1787" y="2454"/>
                  </a:cubicBezTo>
                  <a:cubicBezTo>
                    <a:pt x="2013" y="2561"/>
                    <a:pt x="2025" y="2775"/>
                    <a:pt x="2049" y="301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6"/>
            <p:cNvSpPr/>
            <p:nvPr/>
          </p:nvSpPr>
          <p:spPr>
            <a:xfrm>
              <a:off x="4855649" y="3053314"/>
              <a:ext cx="260107" cy="436496"/>
            </a:xfrm>
            <a:custGeom>
              <a:rect b="b" l="l" r="r" t="t"/>
              <a:pathLst>
                <a:path extrusionOk="0" h="7216" w="4300">
                  <a:moveTo>
                    <a:pt x="2763" y="0"/>
                  </a:moveTo>
                  <a:cubicBezTo>
                    <a:pt x="2787" y="358"/>
                    <a:pt x="2942" y="679"/>
                    <a:pt x="2966" y="1024"/>
                  </a:cubicBezTo>
                  <a:cubicBezTo>
                    <a:pt x="2989" y="1441"/>
                    <a:pt x="3406" y="1620"/>
                    <a:pt x="3597" y="1941"/>
                  </a:cubicBezTo>
                  <a:cubicBezTo>
                    <a:pt x="3609" y="1965"/>
                    <a:pt x="3656" y="1977"/>
                    <a:pt x="3680" y="1965"/>
                  </a:cubicBezTo>
                  <a:cubicBezTo>
                    <a:pt x="3966" y="1810"/>
                    <a:pt x="4001" y="2215"/>
                    <a:pt x="4228" y="2227"/>
                  </a:cubicBezTo>
                  <a:cubicBezTo>
                    <a:pt x="4299" y="2227"/>
                    <a:pt x="4263" y="2477"/>
                    <a:pt x="4263" y="2608"/>
                  </a:cubicBezTo>
                  <a:cubicBezTo>
                    <a:pt x="4263" y="3894"/>
                    <a:pt x="4263" y="5192"/>
                    <a:pt x="4263" y="6477"/>
                  </a:cubicBezTo>
                  <a:cubicBezTo>
                    <a:pt x="4263" y="6870"/>
                    <a:pt x="4263" y="6882"/>
                    <a:pt x="3859" y="6882"/>
                  </a:cubicBezTo>
                  <a:cubicBezTo>
                    <a:pt x="3120" y="6870"/>
                    <a:pt x="2370" y="6882"/>
                    <a:pt x="1632" y="6823"/>
                  </a:cubicBezTo>
                  <a:cubicBezTo>
                    <a:pt x="1513" y="6811"/>
                    <a:pt x="1382" y="6835"/>
                    <a:pt x="1358" y="6656"/>
                  </a:cubicBezTo>
                  <a:cubicBezTo>
                    <a:pt x="1323" y="6418"/>
                    <a:pt x="1192" y="6454"/>
                    <a:pt x="1049" y="6573"/>
                  </a:cubicBezTo>
                  <a:cubicBezTo>
                    <a:pt x="811" y="6775"/>
                    <a:pt x="811" y="6775"/>
                    <a:pt x="561" y="6513"/>
                  </a:cubicBezTo>
                  <a:cubicBezTo>
                    <a:pt x="525" y="6477"/>
                    <a:pt x="489" y="6430"/>
                    <a:pt x="418" y="6442"/>
                  </a:cubicBezTo>
                  <a:cubicBezTo>
                    <a:pt x="334" y="6454"/>
                    <a:pt x="334" y="6525"/>
                    <a:pt x="334" y="6585"/>
                  </a:cubicBezTo>
                  <a:cubicBezTo>
                    <a:pt x="322" y="6751"/>
                    <a:pt x="322" y="6918"/>
                    <a:pt x="299" y="7085"/>
                  </a:cubicBezTo>
                  <a:cubicBezTo>
                    <a:pt x="287" y="7156"/>
                    <a:pt x="227" y="7216"/>
                    <a:pt x="144" y="7204"/>
                  </a:cubicBezTo>
                  <a:cubicBezTo>
                    <a:pt x="72" y="7204"/>
                    <a:pt x="37" y="7144"/>
                    <a:pt x="37" y="7073"/>
                  </a:cubicBezTo>
                  <a:cubicBezTo>
                    <a:pt x="25" y="7001"/>
                    <a:pt x="25" y="6930"/>
                    <a:pt x="25" y="6847"/>
                  </a:cubicBezTo>
                  <a:cubicBezTo>
                    <a:pt x="25" y="6168"/>
                    <a:pt x="1" y="5489"/>
                    <a:pt x="25" y="4799"/>
                  </a:cubicBezTo>
                  <a:cubicBezTo>
                    <a:pt x="60" y="4049"/>
                    <a:pt x="60" y="3287"/>
                    <a:pt x="60" y="2525"/>
                  </a:cubicBezTo>
                  <a:cubicBezTo>
                    <a:pt x="60" y="2286"/>
                    <a:pt x="84" y="2096"/>
                    <a:pt x="346" y="2048"/>
                  </a:cubicBezTo>
                  <a:cubicBezTo>
                    <a:pt x="572" y="1989"/>
                    <a:pt x="537" y="1763"/>
                    <a:pt x="620" y="1560"/>
                  </a:cubicBezTo>
                  <a:cubicBezTo>
                    <a:pt x="846" y="1834"/>
                    <a:pt x="1215" y="1775"/>
                    <a:pt x="1394" y="2060"/>
                  </a:cubicBezTo>
                  <a:cubicBezTo>
                    <a:pt x="1430" y="2120"/>
                    <a:pt x="1549" y="2156"/>
                    <a:pt x="1632" y="2179"/>
                  </a:cubicBezTo>
                  <a:cubicBezTo>
                    <a:pt x="1751" y="2227"/>
                    <a:pt x="2132" y="2132"/>
                    <a:pt x="2216" y="2036"/>
                  </a:cubicBezTo>
                  <a:cubicBezTo>
                    <a:pt x="2323" y="1894"/>
                    <a:pt x="2227" y="1775"/>
                    <a:pt x="2168" y="1655"/>
                  </a:cubicBezTo>
                  <a:cubicBezTo>
                    <a:pt x="2085" y="1501"/>
                    <a:pt x="2085" y="1370"/>
                    <a:pt x="2263" y="1286"/>
                  </a:cubicBezTo>
                  <a:cubicBezTo>
                    <a:pt x="2454" y="1191"/>
                    <a:pt x="2477" y="1001"/>
                    <a:pt x="2477" y="810"/>
                  </a:cubicBezTo>
                  <a:cubicBezTo>
                    <a:pt x="2477" y="512"/>
                    <a:pt x="2549" y="251"/>
                    <a:pt x="27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6"/>
            <p:cNvSpPr/>
            <p:nvPr/>
          </p:nvSpPr>
          <p:spPr>
            <a:xfrm>
              <a:off x="4453808" y="3539480"/>
              <a:ext cx="561105" cy="47545"/>
            </a:xfrm>
            <a:custGeom>
              <a:rect b="b" l="l" r="r" t="t"/>
              <a:pathLst>
                <a:path extrusionOk="0" h="786" w="9276">
                  <a:moveTo>
                    <a:pt x="9275" y="24"/>
                  </a:moveTo>
                  <a:cubicBezTo>
                    <a:pt x="9216" y="262"/>
                    <a:pt x="9228" y="512"/>
                    <a:pt x="9120" y="619"/>
                  </a:cubicBezTo>
                  <a:cubicBezTo>
                    <a:pt x="8989" y="726"/>
                    <a:pt x="8739" y="703"/>
                    <a:pt x="8549" y="726"/>
                  </a:cubicBezTo>
                  <a:cubicBezTo>
                    <a:pt x="7989" y="774"/>
                    <a:pt x="7430" y="786"/>
                    <a:pt x="6870" y="762"/>
                  </a:cubicBezTo>
                  <a:cubicBezTo>
                    <a:pt x="5334" y="715"/>
                    <a:pt x="3798" y="726"/>
                    <a:pt x="2262" y="738"/>
                  </a:cubicBezTo>
                  <a:cubicBezTo>
                    <a:pt x="1620" y="738"/>
                    <a:pt x="988" y="643"/>
                    <a:pt x="357" y="631"/>
                  </a:cubicBezTo>
                  <a:cubicBezTo>
                    <a:pt x="250" y="631"/>
                    <a:pt x="143" y="584"/>
                    <a:pt x="48" y="572"/>
                  </a:cubicBezTo>
                  <a:cubicBezTo>
                    <a:pt x="36" y="536"/>
                    <a:pt x="0" y="500"/>
                    <a:pt x="0" y="488"/>
                  </a:cubicBezTo>
                  <a:cubicBezTo>
                    <a:pt x="72" y="0"/>
                    <a:pt x="72" y="0"/>
                    <a:pt x="560" y="0"/>
                  </a:cubicBezTo>
                  <a:cubicBezTo>
                    <a:pt x="3060" y="12"/>
                    <a:pt x="5572" y="24"/>
                    <a:pt x="8073" y="24"/>
                  </a:cubicBezTo>
                  <a:cubicBezTo>
                    <a:pt x="8454" y="36"/>
                    <a:pt x="8835" y="24"/>
                    <a:pt x="9275" y="2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6"/>
            <p:cNvSpPr/>
            <p:nvPr/>
          </p:nvSpPr>
          <p:spPr>
            <a:xfrm>
              <a:off x="4826130" y="2725635"/>
              <a:ext cx="23107" cy="798045"/>
            </a:xfrm>
            <a:custGeom>
              <a:rect b="b" l="l" r="r" t="t"/>
              <a:pathLst>
                <a:path extrusionOk="0" h="13193" w="382">
                  <a:moveTo>
                    <a:pt x="275" y="0"/>
                  </a:moveTo>
                  <a:cubicBezTo>
                    <a:pt x="346" y="119"/>
                    <a:pt x="310" y="250"/>
                    <a:pt x="310" y="369"/>
                  </a:cubicBezTo>
                  <a:cubicBezTo>
                    <a:pt x="322" y="4465"/>
                    <a:pt x="322" y="8573"/>
                    <a:pt x="322" y="12680"/>
                  </a:cubicBezTo>
                  <a:cubicBezTo>
                    <a:pt x="322" y="12740"/>
                    <a:pt x="322" y="12811"/>
                    <a:pt x="310" y="12871"/>
                  </a:cubicBezTo>
                  <a:cubicBezTo>
                    <a:pt x="298" y="12978"/>
                    <a:pt x="382" y="13168"/>
                    <a:pt x="227" y="13180"/>
                  </a:cubicBezTo>
                  <a:cubicBezTo>
                    <a:pt x="25" y="13192"/>
                    <a:pt x="37" y="12990"/>
                    <a:pt x="37" y="12835"/>
                  </a:cubicBezTo>
                  <a:cubicBezTo>
                    <a:pt x="37" y="12049"/>
                    <a:pt x="48" y="11252"/>
                    <a:pt x="48" y="10466"/>
                  </a:cubicBezTo>
                  <a:cubicBezTo>
                    <a:pt x="48" y="7251"/>
                    <a:pt x="37" y="4048"/>
                    <a:pt x="37" y="834"/>
                  </a:cubicBezTo>
                  <a:cubicBezTo>
                    <a:pt x="37" y="655"/>
                    <a:pt x="25" y="476"/>
                    <a:pt x="13" y="286"/>
                  </a:cubicBezTo>
                  <a:cubicBezTo>
                    <a:pt x="1" y="107"/>
                    <a:pt x="84" y="12"/>
                    <a:pt x="2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6"/>
            <p:cNvSpPr/>
            <p:nvPr/>
          </p:nvSpPr>
          <p:spPr>
            <a:xfrm>
              <a:off x="4645383" y="3420616"/>
              <a:ext cx="172880" cy="110273"/>
            </a:xfrm>
            <a:custGeom>
              <a:rect b="b" l="l" r="r" t="t"/>
              <a:pathLst>
                <a:path extrusionOk="0" h="1823" w="2858">
                  <a:moveTo>
                    <a:pt x="262" y="1"/>
                  </a:moveTo>
                  <a:lnTo>
                    <a:pt x="2608" y="1"/>
                  </a:lnTo>
                  <a:cubicBezTo>
                    <a:pt x="2572" y="144"/>
                    <a:pt x="2477" y="144"/>
                    <a:pt x="2382" y="144"/>
                  </a:cubicBezTo>
                  <a:cubicBezTo>
                    <a:pt x="2215" y="155"/>
                    <a:pt x="2024" y="155"/>
                    <a:pt x="2001" y="370"/>
                  </a:cubicBezTo>
                  <a:cubicBezTo>
                    <a:pt x="1977" y="596"/>
                    <a:pt x="1953" y="834"/>
                    <a:pt x="2191" y="989"/>
                  </a:cubicBezTo>
                  <a:cubicBezTo>
                    <a:pt x="2405" y="1120"/>
                    <a:pt x="2596" y="1287"/>
                    <a:pt x="2739" y="1513"/>
                  </a:cubicBezTo>
                  <a:cubicBezTo>
                    <a:pt x="2774" y="1560"/>
                    <a:pt x="2798" y="1620"/>
                    <a:pt x="2858" y="1727"/>
                  </a:cubicBezTo>
                  <a:cubicBezTo>
                    <a:pt x="1893" y="1822"/>
                    <a:pt x="965" y="1763"/>
                    <a:pt x="0" y="1763"/>
                  </a:cubicBezTo>
                  <a:cubicBezTo>
                    <a:pt x="107" y="1382"/>
                    <a:pt x="369" y="1203"/>
                    <a:pt x="596" y="989"/>
                  </a:cubicBezTo>
                  <a:cubicBezTo>
                    <a:pt x="667" y="917"/>
                    <a:pt x="762" y="965"/>
                    <a:pt x="858" y="965"/>
                  </a:cubicBezTo>
                  <a:cubicBezTo>
                    <a:pt x="1191" y="965"/>
                    <a:pt x="1524" y="965"/>
                    <a:pt x="1870" y="929"/>
                  </a:cubicBezTo>
                  <a:cubicBezTo>
                    <a:pt x="1584" y="810"/>
                    <a:pt x="1286" y="822"/>
                    <a:pt x="989" y="810"/>
                  </a:cubicBezTo>
                  <a:cubicBezTo>
                    <a:pt x="869" y="810"/>
                    <a:pt x="750" y="810"/>
                    <a:pt x="739" y="632"/>
                  </a:cubicBezTo>
                  <a:cubicBezTo>
                    <a:pt x="727" y="477"/>
                    <a:pt x="810" y="298"/>
                    <a:pt x="667" y="155"/>
                  </a:cubicBezTo>
                  <a:cubicBezTo>
                    <a:pt x="560" y="36"/>
                    <a:pt x="369" y="132"/>
                    <a:pt x="2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6"/>
            <p:cNvSpPr/>
            <p:nvPr/>
          </p:nvSpPr>
          <p:spPr>
            <a:xfrm>
              <a:off x="4602132" y="2762353"/>
              <a:ext cx="18087" cy="765622"/>
            </a:xfrm>
            <a:custGeom>
              <a:rect b="b" l="l" r="r" t="t"/>
              <a:pathLst>
                <a:path extrusionOk="0" h="12657" w="299">
                  <a:moveTo>
                    <a:pt x="84" y="0"/>
                  </a:moveTo>
                  <a:cubicBezTo>
                    <a:pt x="227" y="84"/>
                    <a:pt x="120" y="274"/>
                    <a:pt x="251" y="358"/>
                  </a:cubicBezTo>
                  <a:cubicBezTo>
                    <a:pt x="263" y="858"/>
                    <a:pt x="263" y="1358"/>
                    <a:pt x="263" y="1858"/>
                  </a:cubicBezTo>
                  <a:cubicBezTo>
                    <a:pt x="263" y="5287"/>
                    <a:pt x="263" y="8728"/>
                    <a:pt x="263" y="12157"/>
                  </a:cubicBezTo>
                  <a:cubicBezTo>
                    <a:pt x="263" y="12311"/>
                    <a:pt x="299" y="12478"/>
                    <a:pt x="203" y="12657"/>
                  </a:cubicBezTo>
                  <a:cubicBezTo>
                    <a:pt x="1" y="12573"/>
                    <a:pt x="84" y="12419"/>
                    <a:pt x="84" y="12300"/>
                  </a:cubicBezTo>
                  <a:cubicBezTo>
                    <a:pt x="84" y="9894"/>
                    <a:pt x="84" y="7501"/>
                    <a:pt x="84" y="5096"/>
                  </a:cubicBezTo>
                  <a:cubicBezTo>
                    <a:pt x="84" y="3406"/>
                    <a:pt x="84" y="1703"/>
                    <a:pt x="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6"/>
            <p:cNvSpPr/>
            <p:nvPr/>
          </p:nvSpPr>
          <p:spPr>
            <a:xfrm>
              <a:off x="4880148" y="3465258"/>
              <a:ext cx="73556" cy="64180"/>
            </a:xfrm>
            <a:custGeom>
              <a:rect b="b" l="l" r="r" t="t"/>
              <a:pathLst>
                <a:path extrusionOk="0" h="1061" w="1216">
                  <a:moveTo>
                    <a:pt x="156" y="96"/>
                  </a:moveTo>
                  <a:cubicBezTo>
                    <a:pt x="370" y="215"/>
                    <a:pt x="548" y="168"/>
                    <a:pt x="739" y="1"/>
                  </a:cubicBezTo>
                  <a:cubicBezTo>
                    <a:pt x="787" y="215"/>
                    <a:pt x="727" y="418"/>
                    <a:pt x="1025" y="477"/>
                  </a:cubicBezTo>
                  <a:cubicBezTo>
                    <a:pt x="1215" y="501"/>
                    <a:pt x="1120" y="763"/>
                    <a:pt x="1120" y="906"/>
                  </a:cubicBezTo>
                  <a:cubicBezTo>
                    <a:pt x="1108" y="1060"/>
                    <a:pt x="977" y="1037"/>
                    <a:pt x="870" y="1049"/>
                  </a:cubicBezTo>
                  <a:cubicBezTo>
                    <a:pt x="763" y="1049"/>
                    <a:pt x="656" y="1049"/>
                    <a:pt x="548" y="1049"/>
                  </a:cubicBezTo>
                  <a:cubicBezTo>
                    <a:pt x="132" y="1037"/>
                    <a:pt x="1" y="870"/>
                    <a:pt x="84" y="465"/>
                  </a:cubicBezTo>
                  <a:cubicBezTo>
                    <a:pt x="96" y="358"/>
                    <a:pt x="120" y="251"/>
                    <a:pt x="156" y="9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6"/>
            <p:cNvSpPr/>
            <p:nvPr/>
          </p:nvSpPr>
          <p:spPr>
            <a:xfrm>
              <a:off x="4704422" y="3276586"/>
              <a:ext cx="57707" cy="108822"/>
            </a:xfrm>
            <a:custGeom>
              <a:rect b="b" l="l" r="r" t="t"/>
              <a:pathLst>
                <a:path extrusionOk="0" h="1799" w="954">
                  <a:moveTo>
                    <a:pt x="429" y="0"/>
                  </a:moveTo>
                  <a:cubicBezTo>
                    <a:pt x="536" y="72"/>
                    <a:pt x="608" y="131"/>
                    <a:pt x="703" y="179"/>
                  </a:cubicBezTo>
                  <a:cubicBezTo>
                    <a:pt x="775" y="227"/>
                    <a:pt x="870" y="250"/>
                    <a:pt x="953" y="274"/>
                  </a:cubicBezTo>
                  <a:cubicBezTo>
                    <a:pt x="953" y="417"/>
                    <a:pt x="834" y="393"/>
                    <a:pt x="775" y="441"/>
                  </a:cubicBezTo>
                  <a:cubicBezTo>
                    <a:pt x="513" y="596"/>
                    <a:pt x="453" y="751"/>
                    <a:pt x="596" y="1036"/>
                  </a:cubicBezTo>
                  <a:cubicBezTo>
                    <a:pt x="691" y="1251"/>
                    <a:pt x="763" y="1453"/>
                    <a:pt x="786" y="1691"/>
                  </a:cubicBezTo>
                  <a:cubicBezTo>
                    <a:pt x="644" y="1798"/>
                    <a:pt x="477" y="1786"/>
                    <a:pt x="310" y="1786"/>
                  </a:cubicBezTo>
                  <a:cubicBezTo>
                    <a:pt x="48" y="1798"/>
                    <a:pt x="1" y="1739"/>
                    <a:pt x="36" y="1465"/>
                  </a:cubicBezTo>
                  <a:cubicBezTo>
                    <a:pt x="72" y="1227"/>
                    <a:pt x="215" y="1024"/>
                    <a:pt x="298" y="798"/>
                  </a:cubicBezTo>
                  <a:cubicBezTo>
                    <a:pt x="334" y="715"/>
                    <a:pt x="405" y="608"/>
                    <a:pt x="334" y="548"/>
                  </a:cubicBezTo>
                  <a:cubicBezTo>
                    <a:pt x="60" y="298"/>
                    <a:pt x="346" y="179"/>
                    <a:pt x="4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6"/>
            <p:cNvSpPr/>
            <p:nvPr/>
          </p:nvSpPr>
          <p:spPr>
            <a:xfrm>
              <a:off x="4401967" y="3421341"/>
              <a:ext cx="102289" cy="77851"/>
            </a:xfrm>
            <a:custGeom>
              <a:rect b="b" l="l" r="r" t="t"/>
              <a:pathLst>
                <a:path extrusionOk="0" h="1287" w="1691">
                  <a:moveTo>
                    <a:pt x="405" y="48"/>
                  </a:moveTo>
                  <a:cubicBezTo>
                    <a:pt x="667" y="298"/>
                    <a:pt x="667" y="298"/>
                    <a:pt x="1060" y="1"/>
                  </a:cubicBezTo>
                  <a:cubicBezTo>
                    <a:pt x="1214" y="132"/>
                    <a:pt x="953" y="310"/>
                    <a:pt x="1095" y="441"/>
                  </a:cubicBezTo>
                  <a:cubicBezTo>
                    <a:pt x="1214" y="560"/>
                    <a:pt x="1393" y="477"/>
                    <a:pt x="1536" y="536"/>
                  </a:cubicBezTo>
                  <a:cubicBezTo>
                    <a:pt x="1691" y="834"/>
                    <a:pt x="1548" y="1036"/>
                    <a:pt x="1298" y="1191"/>
                  </a:cubicBezTo>
                  <a:cubicBezTo>
                    <a:pt x="1143" y="1286"/>
                    <a:pt x="1048" y="1239"/>
                    <a:pt x="1012" y="1072"/>
                  </a:cubicBezTo>
                  <a:cubicBezTo>
                    <a:pt x="917" y="727"/>
                    <a:pt x="917" y="727"/>
                    <a:pt x="572" y="715"/>
                  </a:cubicBezTo>
                  <a:cubicBezTo>
                    <a:pt x="429" y="703"/>
                    <a:pt x="274" y="703"/>
                    <a:pt x="119" y="679"/>
                  </a:cubicBezTo>
                  <a:cubicBezTo>
                    <a:pt x="12" y="667"/>
                    <a:pt x="0" y="560"/>
                    <a:pt x="12" y="465"/>
                  </a:cubicBezTo>
                  <a:cubicBezTo>
                    <a:pt x="12" y="429"/>
                    <a:pt x="24" y="358"/>
                    <a:pt x="83" y="382"/>
                  </a:cubicBezTo>
                  <a:cubicBezTo>
                    <a:pt x="476" y="560"/>
                    <a:pt x="345" y="215"/>
                    <a:pt x="405" y="4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6"/>
            <p:cNvSpPr/>
            <p:nvPr/>
          </p:nvSpPr>
          <p:spPr>
            <a:xfrm>
              <a:off x="4646109" y="3435738"/>
              <a:ext cx="33874" cy="61276"/>
            </a:xfrm>
            <a:custGeom>
              <a:rect b="b" l="l" r="r" t="t"/>
              <a:pathLst>
                <a:path extrusionOk="0" h="1013" w="560">
                  <a:moveTo>
                    <a:pt x="12" y="1013"/>
                  </a:moveTo>
                  <a:cubicBezTo>
                    <a:pt x="12" y="691"/>
                    <a:pt x="12" y="465"/>
                    <a:pt x="12" y="239"/>
                  </a:cubicBezTo>
                  <a:cubicBezTo>
                    <a:pt x="0" y="72"/>
                    <a:pt x="84" y="1"/>
                    <a:pt x="250" y="13"/>
                  </a:cubicBezTo>
                  <a:cubicBezTo>
                    <a:pt x="429" y="13"/>
                    <a:pt x="536" y="36"/>
                    <a:pt x="548" y="251"/>
                  </a:cubicBezTo>
                  <a:cubicBezTo>
                    <a:pt x="560" y="608"/>
                    <a:pt x="286" y="739"/>
                    <a:pt x="12" y="101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6"/>
            <p:cNvSpPr/>
            <p:nvPr/>
          </p:nvSpPr>
          <p:spPr>
            <a:xfrm>
              <a:off x="4777192" y="3438642"/>
              <a:ext cx="38956" cy="52626"/>
            </a:xfrm>
            <a:custGeom>
              <a:rect b="b" l="l" r="r" t="t"/>
              <a:pathLst>
                <a:path extrusionOk="0" h="870" w="644">
                  <a:moveTo>
                    <a:pt x="631" y="869"/>
                  </a:moveTo>
                  <a:cubicBezTo>
                    <a:pt x="429" y="715"/>
                    <a:pt x="274" y="608"/>
                    <a:pt x="119" y="488"/>
                  </a:cubicBezTo>
                  <a:cubicBezTo>
                    <a:pt x="12" y="405"/>
                    <a:pt x="0" y="286"/>
                    <a:pt x="24" y="155"/>
                  </a:cubicBezTo>
                  <a:cubicBezTo>
                    <a:pt x="60" y="24"/>
                    <a:pt x="191" y="60"/>
                    <a:pt x="286" y="48"/>
                  </a:cubicBezTo>
                  <a:cubicBezTo>
                    <a:pt x="619" y="0"/>
                    <a:pt x="619" y="0"/>
                    <a:pt x="631" y="322"/>
                  </a:cubicBezTo>
                  <a:cubicBezTo>
                    <a:pt x="643" y="477"/>
                    <a:pt x="631" y="643"/>
                    <a:pt x="631" y="86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6"/>
            <p:cNvSpPr/>
            <p:nvPr/>
          </p:nvSpPr>
          <p:spPr>
            <a:xfrm>
              <a:off x="4463184" y="3502036"/>
              <a:ext cx="84323" cy="22381"/>
            </a:xfrm>
            <a:custGeom>
              <a:rect b="b" l="l" r="r" t="t"/>
              <a:pathLst>
                <a:path extrusionOk="0" h="370" w="1394">
                  <a:moveTo>
                    <a:pt x="1393" y="369"/>
                  </a:moveTo>
                  <a:cubicBezTo>
                    <a:pt x="976" y="369"/>
                    <a:pt x="560" y="369"/>
                    <a:pt x="143" y="369"/>
                  </a:cubicBezTo>
                  <a:cubicBezTo>
                    <a:pt x="48" y="369"/>
                    <a:pt x="0" y="333"/>
                    <a:pt x="0" y="238"/>
                  </a:cubicBezTo>
                  <a:cubicBezTo>
                    <a:pt x="12" y="167"/>
                    <a:pt x="48" y="119"/>
                    <a:pt x="107" y="119"/>
                  </a:cubicBezTo>
                  <a:cubicBezTo>
                    <a:pt x="560" y="95"/>
                    <a:pt x="1000" y="0"/>
                    <a:pt x="1393" y="36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6"/>
            <p:cNvSpPr/>
            <p:nvPr/>
          </p:nvSpPr>
          <p:spPr>
            <a:xfrm>
              <a:off x="4699401" y="3392548"/>
              <a:ext cx="68475" cy="14457"/>
            </a:xfrm>
            <a:custGeom>
              <a:rect b="b" l="l" r="r" t="t"/>
              <a:pathLst>
                <a:path extrusionOk="0" h="239" w="1132">
                  <a:moveTo>
                    <a:pt x="560" y="238"/>
                  </a:moveTo>
                  <a:cubicBezTo>
                    <a:pt x="417" y="238"/>
                    <a:pt x="262" y="238"/>
                    <a:pt x="119" y="238"/>
                  </a:cubicBezTo>
                  <a:cubicBezTo>
                    <a:pt x="48" y="238"/>
                    <a:pt x="0" y="179"/>
                    <a:pt x="0" y="119"/>
                  </a:cubicBezTo>
                  <a:cubicBezTo>
                    <a:pt x="0" y="60"/>
                    <a:pt x="60" y="12"/>
                    <a:pt x="119" y="12"/>
                  </a:cubicBezTo>
                  <a:cubicBezTo>
                    <a:pt x="417" y="0"/>
                    <a:pt x="715" y="0"/>
                    <a:pt x="1012" y="0"/>
                  </a:cubicBezTo>
                  <a:cubicBezTo>
                    <a:pt x="1084" y="0"/>
                    <a:pt x="1131" y="60"/>
                    <a:pt x="1131" y="119"/>
                  </a:cubicBezTo>
                  <a:cubicBezTo>
                    <a:pt x="1131" y="179"/>
                    <a:pt x="1072" y="227"/>
                    <a:pt x="1012" y="238"/>
                  </a:cubicBezTo>
                  <a:cubicBezTo>
                    <a:pt x="858" y="238"/>
                    <a:pt x="715" y="238"/>
                    <a:pt x="560" y="238"/>
                  </a:cubicBezTo>
                  <a:cubicBezTo>
                    <a:pt x="560" y="238"/>
                    <a:pt x="560" y="238"/>
                    <a:pt x="560" y="23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6"/>
            <p:cNvSpPr/>
            <p:nvPr/>
          </p:nvSpPr>
          <p:spPr>
            <a:xfrm>
              <a:off x="4854984" y="3503428"/>
              <a:ext cx="22381" cy="26737"/>
            </a:xfrm>
            <a:custGeom>
              <a:rect b="b" l="l" r="r" t="t"/>
              <a:pathLst>
                <a:path extrusionOk="0" h="442" w="370">
                  <a:moveTo>
                    <a:pt x="83" y="1"/>
                  </a:moveTo>
                  <a:cubicBezTo>
                    <a:pt x="262" y="25"/>
                    <a:pt x="333" y="132"/>
                    <a:pt x="357" y="275"/>
                  </a:cubicBezTo>
                  <a:cubicBezTo>
                    <a:pt x="369" y="346"/>
                    <a:pt x="345" y="406"/>
                    <a:pt x="274" y="418"/>
                  </a:cubicBezTo>
                  <a:cubicBezTo>
                    <a:pt x="131" y="441"/>
                    <a:pt x="36" y="382"/>
                    <a:pt x="12" y="239"/>
                  </a:cubicBezTo>
                  <a:cubicBezTo>
                    <a:pt x="0" y="144"/>
                    <a:pt x="12" y="60"/>
                    <a:pt x="83" y="1"/>
                  </a:cubicBezTo>
                  <a:close/>
                </a:path>
              </a:pathLst>
            </a:custGeom>
            <a:solidFill>
              <a:srgbClr val="BDB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6"/>
            <p:cNvSpPr/>
            <p:nvPr/>
          </p:nvSpPr>
          <p:spPr>
            <a:xfrm>
              <a:off x="4253582" y="2282659"/>
              <a:ext cx="127513" cy="1195645"/>
            </a:xfrm>
            <a:custGeom>
              <a:rect b="b" l="l" r="r" t="t"/>
              <a:pathLst>
                <a:path extrusionOk="0" h="19766" w="2108">
                  <a:moveTo>
                    <a:pt x="655" y="8430"/>
                  </a:moveTo>
                  <a:cubicBezTo>
                    <a:pt x="655" y="10681"/>
                    <a:pt x="619" y="12931"/>
                    <a:pt x="667" y="15181"/>
                  </a:cubicBezTo>
                  <a:cubicBezTo>
                    <a:pt x="703" y="16574"/>
                    <a:pt x="691" y="17979"/>
                    <a:pt x="715" y="19372"/>
                  </a:cubicBezTo>
                  <a:cubicBezTo>
                    <a:pt x="715" y="19741"/>
                    <a:pt x="691" y="19765"/>
                    <a:pt x="429" y="19765"/>
                  </a:cubicBezTo>
                  <a:cubicBezTo>
                    <a:pt x="167" y="19765"/>
                    <a:pt x="119" y="19729"/>
                    <a:pt x="119" y="19456"/>
                  </a:cubicBezTo>
                  <a:cubicBezTo>
                    <a:pt x="119" y="18908"/>
                    <a:pt x="167" y="18360"/>
                    <a:pt x="155" y="17813"/>
                  </a:cubicBezTo>
                  <a:cubicBezTo>
                    <a:pt x="131" y="15324"/>
                    <a:pt x="131" y="12824"/>
                    <a:pt x="72" y="10335"/>
                  </a:cubicBezTo>
                  <a:cubicBezTo>
                    <a:pt x="0" y="7752"/>
                    <a:pt x="48" y="5168"/>
                    <a:pt x="36" y="2584"/>
                  </a:cubicBezTo>
                  <a:cubicBezTo>
                    <a:pt x="36" y="1858"/>
                    <a:pt x="72" y="1132"/>
                    <a:pt x="84" y="406"/>
                  </a:cubicBezTo>
                  <a:cubicBezTo>
                    <a:pt x="96" y="72"/>
                    <a:pt x="131" y="25"/>
                    <a:pt x="453" y="13"/>
                  </a:cubicBezTo>
                  <a:cubicBezTo>
                    <a:pt x="893" y="1"/>
                    <a:pt x="1334" y="13"/>
                    <a:pt x="1774" y="1"/>
                  </a:cubicBezTo>
                  <a:cubicBezTo>
                    <a:pt x="1941" y="1"/>
                    <a:pt x="2024" y="60"/>
                    <a:pt x="2024" y="239"/>
                  </a:cubicBezTo>
                  <a:cubicBezTo>
                    <a:pt x="2024" y="620"/>
                    <a:pt x="2012" y="1001"/>
                    <a:pt x="2072" y="1370"/>
                  </a:cubicBezTo>
                  <a:cubicBezTo>
                    <a:pt x="2108" y="1596"/>
                    <a:pt x="2001" y="1656"/>
                    <a:pt x="1786" y="1656"/>
                  </a:cubicBezTo>
                  <a:cubicBezTo>
                    <a:pt x="1393" y="1656"/>
                    <a:pt x="1393" y="1668"/>
                    <a:pt x="1358" y="1287"/>
                  </a:cubicBezTo>
                  <a:cubicBezTo>
                    <a:pt x="1346" y="1144"/>
                    <a:pt x="1310" y="1013"/>
                    <a:pt x="1310" y="882"/>
                  </a:cubicBezTo>
                  <a:cubicBezTo>
                    <a:pt x="1298" y="727"/>
                    <a:pt x="1274" y="608"/>
                    <a:pt x="1072" y="620"/>
                  </a:cubicBezTo>
                  <a:cubicBezTo>
                    <a:pt x="905" y="632"/>
                    <a:pt x="727" y="632"/>
                    <a:pt x="715" y="870"/>
                  </a:cubicBezTo>
                  <a:cubicBezTo>
                    <a:pt x="679" y="1358"/>
                    <a:pt x="631" y="1834"/>
                    <a:pt x="631" y="2323"/>
                  </a:cubicBezTo>
                  <a:cubicBezTo>
                    <a:pt x="619" y="4359"/>
                    <a:pt x="631" y="6394"/>
                    <a:pt x="631" y="843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6"/>
            <p:cNvSpPr/>
            <p:nvPr/>
          </p:nvSpPr>
          <p:spPr>
            <a:xfrm>
              <a:off x="5087572" y="2283385"/>
              <a:ext cx="126122" cy="1195645"/>
            </a:xfrm>
            <a:custGeom>
              <a:rect b="b" l="l" r="r" t="t"/>
              <a:pathLst>
                <a:path extrusionOk="0" h="19766" w="2085">
                  <a:moveTo>
                    <a:pt x="2072" y="5109"/>
                  </a:moveTo>
                  <a:cubicBezTo>
                    <a:pt x="2072" y="6275"/>
                    <a:pt x="2084" y="7442"/>
                    <a:pt x="2061" y="8609"/>
                  </a:cubicBezTo>
                  <a:cubicBezTo>
                    <a:pt x="2025" y="11026"/>
                    <a:pt x="2025" y="13443"/>
                    <a:pt x="1965" y="15860"/>
                  </a:cubicBezTo>
                  <a:cubicBezTo>
                    <a:pt x="1941" y="17050"/>
                    <a:pt x="1977" y="18229"/>
                    <a:pt x="1977" y="19408"/>
                  </a:cubicBezTo>
                  <a:cubicBezTo>
                    <a:pt x="1977" y="19586"/>
                    <a:pt x="1977" y="19753"/>
                    <a:pt x="1739" y="19753"/>
                  </a:cubicBezTo>
                  <a:cubicBezTo>
                    <a:pt x="1453" y="19765"/>
                    <a:pt x="1382" y="19729"/>
                    <a:pt x="1382" y="19432"/>
                  </a:cubicBezTo>
                  <a:cubicBezTo>
                    <a:pt x="1418" y="18086"/>
                    <a:pt x="1346" y="16729"/>
                    <a:pt x="1430" y="15384"/>
                  </a:cubicBezTo>
                  <a:cubicBezTo>
                    <a:pt x="1477" y="14419"/>
                    <a:pt x="1453" y="13467"/>
                    <a:pt x="1465" y="12502"/>
                  </a:cubicBezTo>
                  <a:cubicBezTo>
                    <a:pt x="1465" y="9121"/>
                    <a:pt x="1465" y="5728"/>
                    <a:pt x="1465" y="2334"/>
                  </a:cubicBezTo>
                  <a:cubicBezTo>
                    <a:pt x="1465" y="1870"/>
                    <a:pt x="1418" y="1394"/>
                    <a:pt x="1382" y="929"/>
                  </a:cubicBezTo>
                  <a:cubicBezTo>
                    <a:pt x="1370" y="667"/>
                    <a:pt x="1275" y="596"/>
                    <a:pt x="1001" y="608"/>
                  </a:cubicBezTo>
                  <a:cubicBezTo>
                    <a:pt x="870" y="620"/>
                    <a:pt x="810" y="656"/>
                    <a:pt x="798" y="798"/>
                  </a:cubicBezTo>
                  <a:cubicBezTo>
                    <a:pt x="787" y="989"/>
                    <a:pt x="751" y="1179"/>
                    <a:pt x="739" y="1382"/>
                  </a:cubicBezTo>
                  <a:cubicBezTo>
                    <a:pt x="739" y="1572"/>
                    <a:pt x="679" y="1668"/>
                    <a:pt x="477" y="1644"/>
                  </a:cubicBezTo>
                  <a:cubicBezTo>
                    <a:pt x="406" y="1632"/>
                    <a:pt x="322" y="1644"/>
                    <a:pt x="251" y="1644"/>
                  </a:cubicBezTo>
                  <a:cubicBezTo>
                    <a:pt x="108" y="1644"/>
                    <a:pt x="1" y="1596"/>
                    <a:pt x="25" y="1429"/>
                  </a:cubicBezTo>
                  <a:cubicBezTo>
                    <a:pt x="84" y="1013"/>
                    <a:pt x="72" y="584"/>
                    <a:pt x="84" y="167"/>
                  </a:cubicBezTo>
                  <a:cubicBezTo>
                    <a:pt x="84" y="48"/>
                    <a:pt x="144" y="1"/>
                    <a:pt x="251" y="1"/>
                  </a:cubicBezTo>
                  <a:cubicBezTo>
                    <a:pt x="739" y="1"/>
                    <a:pt x="1227" y="1"/>
                    <a:pt x="1715" y="1"/>
                  </a:cubicBezTo>
                  <a:cubicBezTo>
                    <a:pt x="1977" y="13"/>
                    <a:pt x="2013" y="179"/>
                    <a:pt x="2013" y="406"/>
                  </a:cubicBezTo>
                  <a:cubicBezTo>
                    <a:pt x="2025" y="1787"/>
                    <a:pt x="2049" y="3180"/>
                    <a:pt x="2061" y="4561"/>
                  </a:cubicBezTo>
                  <a:cubicBezTo>
                    <a:pt x="2072" y="4739"/>
                    <a:pt x="2061" y="4918"/>
                    <a:pt x="2061" y="5109"/>
                  </a:cubicBezTo>
                  <a:cubicBezTo>
                    <a:pt x="2072" y="5109"/>
                    <a:pt x="2072" y="5109"/>
                    <a:pt x="2072" y="510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6"/>
            <p:cNvSpPr/>
            <p:nvPr/>
          </p:nvSpPr>
          <p:spPr>
            <a:xfrm>
              <a:off x="4443706" y="3665483"/>
              <a:ext cx="587055" cy="80028"/>
            </a:xfrm>
            <a:custGeom>
              <a:rect b="b" l="l" r="r" t="t"/>
              <a:pathLst>
                <a:path extrusionOk="0" h="1323" w="9705">
                  <a:moveTo>
                    <a:pt x="5204" y="1227"/>
                  </a:moveTo>
                  <a:cubicBezTo>
                    <a:pt x="3441" y="1322"/>
                    <a:pt x="2025" y="1287"/>
                    <a:pt x="608" y="1299"/>
                  </a:cubicBezTo>
                  <a:cubicBezTo>
                    <a:pt x="501" y="1299"/>
                    <a:pt x="393" y="1299"/>
                    <a:pt x="286" y="1299"/>
                  </a:cubicBezTo>
                  <a:cubicBezTo>
                    <a:pt x="167" y="1287"/>
                    <a:pt x="96" y="1227"/>
                    <a:pt x="84" y="1108"/>
                  </a:cubicBezTo>
                  <a:cubicBezTo>
                    <a:pt x="84" y="1072"/>
                    <a:pt x="84" y="1037"/>
                    <a:pt x="84" y="1013"/>
                  </a:cubicBezTo>
                  <a:cubicBezTo>
                    <a:pt x="1" y="36"/>
                    <a:pt x="1" y="36"/>
                    <a:pt x="977" y="36"/>
                  </a:cubicBezTo>
                  <a:cubicBezTo>
                    <a:pt x="3620" y="36"/>
                    <a:pt x="6263" y="36"/>
                    <a:pt x="8906" y="36"/>
                  </a:cubicBezTo>
                  <a:cubicBezTo>
                    <a:pt x="9704" y="36"/>
                    <a:pt x="9549" y="1"/>
                    <a:pt x="9537" y="656"/>
                  </a:cubicBezTo>
                  <a:cubicBezTo>
                    <a:pt x="9526" y="1299"/>
                    <a:pt x="9633" y="1227"/>
                    <a:pt x="8954" y="1227"/>
                  </a:cubicBezTo>
                  <a:cubicBezTo>
                    <a:pt x="7585" y="1227"/>
                    <a:pt x="6216" y="1227"/>
                    <a:pt x="5204" y="122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6"/>
            <p:cNvSpPr/>
            <p:nvPr/>
          </p:nvSpPr>
          <p:spPr>
            <a:xfrm>
              <a:off x="4258603" y="3523632"/>
              <a:ext cx="157093" cy="228350"/>
            </a:xfrm>
            <a:custGeom>
              <a:rect b="b" l="l" r="r" t="t"/>
              <a:pathLst>
                <a:path extrusionOk="0" h="3775" w="2597">
                  <a:moveTo>
                    <a:pt x="13" y="1893"/>
                  </a:moveTo>
                  <a:cubicBezTo>
                    <a:pt x="13" y="1381"/>
                    <a:pt x="1" y="869"/>
                    <a:pt x="13" y="346"/>
                  </a:cubicBezTo>
                  <a:cubicBezTo>
                    <a:pt x="24" y="36"/>
                    <a:pt x="48" y="0"/>
                    <a:pt x="370" y="48"/>
                  </a:cubicBezTo>
                  <a:cubicBezTo>
                    <a:pt x="1001" y="119"/>
                    <a:pt x="1632" y="107"/>
                    <a:pt x="2275" y="95"/>
                  </a:cubicBezTo>
                  <a:cubicBezTo>
                    <a:pt x="2430" y="84"/>
                    <a:pt x="2501" y="143"/>
                    <a:pt x="2489" y="298"/>
                  </a:cubicBezTo>
                  <a:cubicBezTo>
                    <a:pt x="2465" y="1334"/>
                    <a:pt x="2596" y="2358"/>
                    <a:pt x="2549" y="3394"/>
                  </a:cubicBezTo>
                  <a:cubicBezTo>
                    <a:pt x="2537" y="3584"/>
                    <a:pt x="2465" y="3644"/>
                    <a:pt x="2287" y="3667"/>
                  </a:cubicBezTo>
                  <a:cubicBezTo>
                    <a:pt x="1584" y="3775"/>
                    <a:pt x="894" y="3703"/>
                    <a:pt x="191" y="3727"/>
                  </a:cubicBezTo>
                  <a:cubicBezTo>
                    <a:pt x="24" y="3739"/>
                    <a:pt x="13" y="3620"/>
                    <a:pt x="13" y="3489"/>
                  </a:cubicBezTo>
                  <a:lnTo>
                    <a:pt x="13" y="189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6"/>
            <p:cNvSpPr/>
            <p:nvPr/>
          </p:nvSpPr>
          <p:spPr>
            <a:xfrm>
              <a:off x="5063799" y="3523632"/>
              <a:ext cx="157818" cy="226898"/>
            </a:xfrm>
            <a:custGeom>
              <a:rect b="b" l="l" r="r" t="t"/>
              <a:pathLst>
                <a:path extrusionOk="0" h="3751" w="2609">
                  <a:moveTo>
                    <a:pt x="2596" y="1786"/>
                  </a:moveTo>
                  <a:cubicBezTo>
                    <a:pt x="2596" y="2370"/>
                    <a:pt x="2585" y="2834"/>
                    <a:pt x="2596" y="3310"/>
                  </a:cubicBezTo>
                  <a:cubicBezTo>
                    <a:pt x="2608" y="3548"/>
                    <a:pt x="2537" y="3655"/>
                    <a:pt x="2287" y="3691"/>
                  </a:cubicBezTo>
                  <a:cubicBezTo>
                    <a:pt x="1799" y="3751"/>
                    <a:pt x="1311" y="3715"/>
                    <a:pt x="834" y="3727"/>
                  </a:cubicBezTo>
                  <a:cubicBezTo>
                    <a:pt x="48" y="3739"/>
                    <a:pt x="37" y="3727"/>
                    <a:pt x="48" y="2929"/>
                  </a:cubicBezTo>
                  <a:cubicBezTo>
                    <a:pt x="48" y="2072"/>
                    <a:pt x="1" y="1203"/>
                    <a:pt x="84" y="346"/>
                  </a:cubicBezTo>
                  <a:cubicBezTo>
                    <a:pt x="108" y="107"/>
                    <a:pt x="168" y="0"/>
                    <a:pt x="406" y="36"/>
                  </a:cubicBezTo>
                  <a:cubicBezTo>
                    <a:pt x="1049" y="119"/>
                    <a:pt x="1703" y="107"/>
                    <a:pt x="2358" y="95"/>
                  </a:cubicBezTo>
                  <a:cubicBezTo>
                    <a:pt x="2561" y="84"/>
                    <a:pt x="2573" y="203"/>
                    <a:pt x="2573" y="346"/>
                  </a:cubicBezTo>
                  <a:cubicBezTo>
                    <a:pt x="2573" y="869"/>
                    <a:pt x="2549" y="1381"/>
                    <a:pt x="2596" y="178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6"/>
            <p:cNvSpPr/>
            <p:nvPr/>
          </p:nvSpPr>
          <p:spPr>
            <a:xfrm>
              <a:off x="4435781" y="2335952"/>
              <a:ext cx="76399" cy="36838"/>
            </a:xfrm>
            <a:custGeom>
              <a:rect b="b" l="l" r="r" t="t"/>
              <a:pathLst>
                <a:path extrusionOk="0" h="609" w="1263">
                  <a:moveTo>
                    <a:pt x="1263" y="358"/>
                  </a:moveTo>
                  <a:cubicBezTo>
                    <a:pt x="917" y="608"/>
                    <a:pt x="584" y="572"/>
                    <a:pt x="263" y="549"/>
                  </a:cubicBezTo>
                  <a:cubicBezTo>
                    <a:pt x="1" y="537"/>
                    <a:pt x="96" y="310"/>
                    <a:pt x="96" y="168"/>
                  </a:cubicBezTo>
                  <a:cubicBezTo>
                    <a:pt x="84" y="1"/>
                    <a:pt x="227" y="25"/>
                    <a:pt x="322" y="49"/>
                  </a:cubicBezTo>
                  <a:cubicBezTo>
                    <a:pt x="632" y="120"/>
                    <a:pt x="989" y="72"/>
                    <a:pt x="1263" y="35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6"/>
            <p:cNvSpPr/>
            <p:nvPr/>
          </p:nvSpPr>
          <p:spPr>
            <a:xfrm>
              <a:off x="4440137" y="2294939"/>
              <a:ext cx="59825" cy="22381"/>
            </a:xfrm>
            <a:custGeom>
              <a:rect b="b" l="l" r="r" t="t"/>
              <a:pathLst>
                <a:path extrusionOk="0" h="370" w="989">
                  <a:moveTo>
                    <a:pt x="988" y="119"/>
                  </a:moveTo>
                  <a:cubicBezTo>
                    <a:pt x="667" y="369"/>
                    <a:pt x="369" y="322"/>
                    <a:pt x="83" y="322"/>
                  </a:cubicBezTo>
                  <a:cubicBezTo>
                    <a:pt x="24" y="322"/>
                    <a:pt x="0" y="250"/>
                    <a:pt x="0" y="179"/>
                  </a:cubicBezTo>
                  <a:cubicBezTo>
                    <a:pt x="12" y="95"/>
                    <a:pt x="71" y="60"/>
                    <a:pt x="143" y="48"/>
                  </a:cubicBezTo>
                  <a:cubicBezTo>
                    <a:pt x="405" y="24"/>
                    <a:pt x="655" y="0"/>
                    <a:pt x="988" y="11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6"/>
            <p:cNvSpPr/>
            <p:nvPr/>
          </p:nvSpPr>
          <p:spPr>
            <a:xfrm>
              <a:off x="4577693" y="2291309"/>
              <a:ext cx="62668" cy="31031"/>
            </a:xfrm>
            <a:custGeom>
              <a:rect b="b" l="l" r="r" t="t"/>
              <a:pathLst>
                <a:path extrusionOk="0" h="513" w="1036">
                  <a:moveTo>
                    <a:pt x="476" y="13"/>
                  </a:moveTo>
                  <a:cubicBezTo>
                    <a:pt x="595" y="13"/>
                    <a:pt x="655" y="13"/>
                    <a:pt x="715" y="13"/>
                  </a:cubicBezTo>
                  <a:cubicBezTo>
                    <a:pt x="834" y="25"/>
                    <a:pt x="988" y="1"/>
                    <a:pt x="1012" y="155"/>
                  </a:cubicBezTo>
                  <a:cubicBezTo>
                    <a:pt x="1036" y="322"/>
                    <a:pt x="905" y="429"/>
                    <a:pt x="738" y="465"/>
                  </a:cubicBezTo>
                  <a:cubicBezTo>
                    <a:pt x="584" y="489"/>
                    <a:pt x="417" y="489"/>
                    <a:pt x="250" y="501"/>
                  </a:cubicBezTo>
                  <a:cubicBezTo>
                    <a:pt x="107" y="513"/>
                    <a:pt x="12" y="477"/>
                    <a:pt x="12" y="310"/>
                  </a:cubicBezTo>
                  <a:cubicBezTo>
                    <a:pt x="0" y="155"/>
                    <a:pt x="24" y="36"/>
                    <a:pt x="214" y="25"/>
                  </a:cubicBezTo>
                  <a:cubicBezTo>
                    <a:pt x="322" y="25"/>
                    <a:pt x="429" y="25"/>
                    <a:pt x="476" y="1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6"/>
            <p:cNvSpPr/>
            <p:nvPr/>
          </p:nvSpPr>
          <p:spPr>
            <a:xfrm>
              <a:off x="4713798" y="2304980"/>
              <a:ext cx="36052" cy="33209"/>
            </a:xfrm>
            <a:custGeom>
              <a:rect b="b" l="l" r="r" t="t"/>
              <a:pathLst>
                <a:path extrusionOk="0" h="549" w="596">
                  <a:moveTo>
                    <a:pt x="596" y="501"/>
                  </a:moveTo>
                  <a:cubicBezTo>
                    <a:pt x="358" y="525"/>
                    <a:pt x="191" y="549"/>
                    <a:pt x="36" y="501"/>
                  </a:cubicBezTo>
                  <a:cubicBezTo>
                    <a:pt x="24" y="465"/>
                    <a:pt x="0" y="430"/>
                    <a:pt x="0" y="418"/>
                  </a:cubicBezTo>
                  <a:cubicBezTo>
                    <a:pt x="72" y="275"/>
                    <a:pt x="48" y="1"/>
                    <a:pt x="215" y="13"/>
                  </a:cubicBezTo>
                  <a:cubicBezTo>
                    <a:pt x="453" y="13"/>
                    <a:pt x="441" y="299"/>
                    <a:pt x="596" y="501"/>
                  </a:cubicBezTo>
                  <a:close/>
                </a:path>
              </a:pathLst>
            </a:custGeom>
            <a:solidFill>
              <a:srgbClr val="E4B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6"/>
            <p:cNvSpPr/>
            <p:nvPr/>
          </p:nvSpPr>
          <p:spPr>
            <a:xfrm>
              <a:off x="4933441" y="2425297"/>
              <a:ext cx="15183" cy="19478"/>
            </a:xfrm>
            <a:custGeom>
              <a:rect b="b" l="l" r="r" t="t"/>
              <a:pathLst>
                <a:path extrusionOk="0" h="322" w="251">
                  <a:moveTo>
                    <a:pt x="251" y="131"/>
                  </a:moveTo>
                  <a:cubicBezTo>
                    <a:pt x="251" y="215"/>
                    <a:pt x="227" y="286"/>
                    <a:pt x="144" y="310"/>
                  </a:cubicBezTo>
                  <a:cubicBezTo>
                    <a:pt x="60" y="322"/>
                    <a:pt x="13" y="262"/>
                    <a:pt x="1" y="179"/>
                  </a:cubicBezTo>
                  <a:cubicBezTo>
                    <a:pt x="1" y="96"/>
                    <a:pt x="25" y="24"/>
                    <a:pt x="108" y="12"/>
                  </a:cubicBezTo>
                  <a:cubicBezTo>
                    <a:pt x="203" y="0"/>
                    <a:pt x="251" y="48"/>
                    <a:pt x="251" y="13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6"/>
            <p:cNvSpPr/>
            <p:nvPr/>
          </p:nvSpPr>
          <p:spPr>
            <a:xfrm>
              <a:off x="4592816" y="2426023"/>
              <a:ext cx="17300" cy="11554"/>
            </a:xfrm>
            <a:custGeom>
              <a:rect b="b" l="l" r="r" t="t"/>
              <a:pathLst>
                <a:path extrusionOk="0" h="191" w="286">
                  <a:moveTo>
                    <a:pt x="155" y="0"/>
                  </a:moveTo>
                  <a:cubicBezTo>
                    <a:pt x="214" y="12"/>
                    <a:pt x="286" y="12"/>
                    <a:pt x="286" y="84"/>
                  </a:cubicBezTo>
                  <a:cubicBezTo>
                    <a:pt x="274" y="191"/>
                    <a:pt x="191" y="191"/>
                    <a:pt x="119" y="179"/>
                  </a:cubicBezTo>
                  <a:cubicBezTo>
                    <a:pt x="60" y="179"/>
                    <a:pt x="0" y="143"/>
                    <a:pt x="12" y="72"/>
                  </a:cubicBezTo>
                  <a:cubicBezTo>
                    <a:pt x="36" y="12"/>
                    <a:pt x="95" y="0"/>
                    <a:pt x="155" y="0"/>
                  </a:cubicBezTo>
                  <a:close/>
                </a:path>
              </a:pathLst>
            </a:custGeom>
            <a:solidFill>
              <a:srgbClr val="E6AF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6"/>
            <p:cNvSpPr/>
            <p:nvPr/>
          </p:nvSpPr>
          <p:spPr>
            <a:xfrm>
              <a:off x="4562570" y="3355104"/>
              <a:ext cx="17300" cy="20930"/>
            </a:xfrm>
            <a:custGeom>
              <a:rect b="b" l="l" r="r" t="t"/>
              <a:pathLst>
                <a:path extrusionOk="0" h="346" w="286">
                  <a:moveTo>
                    <a:pt x="131" y="0"/>
                  </a:moveTo>
                  <a:cubicBezTo>
                    <a:pt x="238" y="0"/>
                    <a:pt x="274" y="60"/>
                    <a:pt x="274" y="131"/>
                  </a:cubicBezTo>
                  <a:cubicBezTo>
                    <a:pt x="286" y="226"/>
                    <a:pt x="274" y="322"/>
                    <a:pt x="167" y="334"/>
                  </a:cubicBezTo>
                  <a:cubicBezTo>
                    <a:pt x="83" y="345"/>
                    <a:pt x="36" y="274"/>
                    <a:pt x="24" y="203"/>
                  </a:cubicBezTo>
                  <a:cubicBezTo>
                    <a:pt x="0" y="107"/>
                    <a:pt x="48" y="36"/>
                    <a:pt x="1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6"/>
            <p:cNvSpPr/>
            <p:nvPr/>
          </p:nvSpPr>
          <p:spPr>
            <a:xfrm>
              <a:off x="4530147" y="3421341"/>
              <a:ext cx="16635" cy="18812"/>
            </a:xfrm>
            <a:custGeom>
              <a:rect b="b" l="l" r="r" t="t"/>
              <a:pathLst>
                <a:path extrusionOk="0" h="311" w="275">
                  <a:moveTo>
                    <a:pt x="119" y="1"/>
                  </a:moveTo>
                  <a:cubicBezTo>
                    <a:pt x="203" y="36"/>
                    <a:pt x="274" y="96"/>
                    <a:pt x="262" y="203"/>
                  </a:cubicBezTo>
                  <a:cubicBezTo>
                    <a:pt x="262" y="263"/>
                    <a:pt x="203" y="310"/>
                    <a:pt x="143" y="298"/>
                  </a:cubicBezTo>
                  <a:cubicBezTo>
                    <a:pt x="60" y="263"/>
                    <a:pt x="0" y="203"/>
                    <a:pt x="0" y="96"/>
                  </a:cubicBezTo>
                  <a:cubicBezTo>
                    <a:pt x="12" y="36"/>
                    <a:pt x="60" y="12"/>
                    <a:pt x="1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6"/>
            <p:cNvSpPr/>
            <p:nvPr/>
          </p:nvSpPr>
          <p:spPr>
            <a:xfrm>
              <a:off x="4489800" y="3326250"/>
              <a:ext cx="15909" cy="18087"/>
            </a:xfrm>
            <a:custGeom>
              <a:rect b="b" l="l" r="r" t="t"/>
              <a:pathLst>
                <a:path extrusionOk="0" h="299" w="263">
                  <a:moveTo>
                    <a:pt x="120" y="1"/>
                  </a:moveTo>
                  <a:cubicBezTo>
                    <a:pt x="215" y="25"/>
                    <a:pt x="263" y="96"/>
                    <a:pt x="263" y="191"/>
                  </a:cubicBezTo>
                  <a:cubicBezTo>
                    <a:pt x="263" y="251"/>
                    <a:pt x="215" y="299"/>
                    <a:pt x="155" y="299"/>
                  </a:cubicBezTo>
                  <a:cubicBezTo>
                    <a:pt x="48" y="287"/>
                    <a:pt x="1" y="203"/>
                    <a:pt x="12" y="108"/>
                  </a:cubicBezTo>
                  <a:cubicBezTo>
                    <a:pt x="12" y="49"/>
                    <a:pt x="48" y="1"/>
                    <a:pt x="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6"/>
            <p:cNvSpPr/>
            <p:nvPr/>
          </p:nvSpPr>
          <p:spPr>
            <a:xfrm>
              <a:off x="4558215" y="3405493"/>
              <a:ext cx="15183" cy="18087"/>
            </a:xfrm>
            <a:custGeom>
              <a:rect b="b" l="l" r="r" t="t"/>
              <a:pathLst>
                <a:path extrusionOk="0" h="299" w="251">
                  <a:moveTo>
                    <a:pt x="251" y="179"/>
                  </a:moveTo>
                  <a:cubicBezTo>
                    <a:pt x="239" y="239"/>
                    <a:pt x="203" y="298"/>
                    <a:pt x="144" y="298"/>
                  </a:cubicBezTo>
                  <a:cubicBezTo>
                    <a:pt x="60" y="298"/>
                    <a:pt x="1" y="239"/>
                    <a:pt x="1" y="155"/>
                  </a:cubicBezTo>
                  <a:cubicBezTo>
                    <a:pt x="1" y="72"/>
                    <a:pt x="48" y="1"/>
                    <a:pt x="144" y="13"/>
                  </a:cubicBezTo>
                  <a:cubicBezTo>
                    <a:pt x="227" y="13"/>
                    <a:pt x="251" y="96"/>
                    <a:pt x="251" y="17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6"/>
            <p:cNvSpPr/>
            <p:nvPr/>
          </p:nvSpPr>
          <p:spPr>
            <a:xfrm>
              <a:off x="4458103" y="3349297"/>
              <a:ext cx="16635" cy="15183"/>
            </a:xfrm>
            <a:custGeom>
              <a:rect b="b" l="l" r="r" t="t"/>
              <a:pathLst>
                <a:path extrusionOk="0" h="251" w="275">
                  <a:moveTo>
                    <a:pt x="108" y="1"/>
                  </a:moveTo>
                  <a:cubicBezTo>
                    <a:pt x="191" y="1"/>
                    <a:pt x="251" y="49"/>
                    <a:pt x="263" y="132"/>
                  </a:cubicBezTo>
                  <a:cubicBezTo>
                    <a:pt x="275" y="191"/>
                    <a:pt x="239" y="239"/>
                    <a:pt x="167" y="239"/>
                  </a:cubicBezTo>
                  <a:cubicBezTo>
                    <a:pt x="72" y="251"/>
                    <a:pt x="25" y="203"/>
                    <a:pt x="13" y="120"/>
                  </a:cubicBezTo>
                  <a:cubicBezTo>
                    <a:pt x="1" y="60"/>
                    <a:pt x="36" y="1"/>
                    <a:pt x="1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6"/>
            <p:cNvSpPr/>
            <p:nvPr/>
          </p:nvSpPr>
          <p:spPr>
            <a:xfrm>
              <a:off x="4563962" y="3435738"/>
              <a:ext cx="15909" cy="15183"/>
            </a:xfrm>
            <a:custGeom>
              <a:rect b="b" l="l" r="r" t="t"/>
              <a:pathLst>
                <a:path extrusionOk="0" h="251" w="263">
                  <a:moveTo>
                    <a:pt x="251" y="144"/>
                  </a:moveTo>
                  <a:cubicBezTo>
                    <a:pt x="263" y="215"/>
                    <a:pt x="227" y="251"/>
                    <a:pt x="191" y="251"/>
                  </a:cubicBezTo>
                  <a:cubicBezTo>
                    <a:pt x="96" y="251"/>
                    <a:pt x="37" y="191"/>
                    <a:pt x="13" y="96"/>
                  </a:cubicBezTo>
                  <a:cubicBezTo>
                    <a:pt x="1" y="36"/>
                    <a:pt x="49" y="25"/>
                    <a:pt x="84" y="13"/>
                  </a:cubicBezTo>
                  <a:cubicBezTo>
                    <a:pt x="191" y="1"/>
                    <a:pt x="239" y="60"/>
                    <a:pt x="251" y="14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6"/>
            <p:cNvSpPr/>
            <p:nvPr/>
          </p:nvSpPr>
          <p:spPr>
            <a:xfrm>
              <a:off x="4478972" y="3363754"/>
              <a:ext cx="15183" cy="15183"/>
            </a:xfrm>
            <a:custGeom>
              <a:rect b="b" l="l" r="r" t="t"/>
              <a:pathLst>
                <a:path extrusionOk="0" h="251" w="251">
                  <a:moveTo>
                    <a:pt x="251" y="95"/>
                  </a:moveTo>
                  <a:cubicBezTo>
                    <a:pt x="251" y="179"/>
                    <a:pt x="203" y="238"/>
                    <a:pt x="132" y="250"/>
                  </a:cubicBezTo>
                  <a:cubicBezTo>
                    <a:pt x="72" y="250"/>
                    <a:pt x="25" y="202"/>
                    <a:pt x="13" y="143"/>
                  </a:cubicBezTo>
                  <a:cubicBezTo>
                    <a:pt x="1" y="60"/>
                    <a:pt x="37" y="0"/>
                    <a:pt x="132" y="0"/>
                  </a:cubicBezTo>
                  <a:cubicBezTo>
                    <a:pt x="180" y="0"/>
                    <a:pt x="239" y="24"/>
                    <a:pt x="251" y="9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6"/>
            <p:cNvSpPr/>
            <p:nvPr/>
          </p:nvSpPr>
          <p:spPr>
            <a:xfrm>
              <a:off x="4382489" y="3337803"/>
              <a:ext cx="14457" cy="13731"/>
            </a:xfrm>
            <a:custGeom>
              <a:rect b="b" l="l" r="r" t="t"/>
              <a:pathLst>
                <a:path extrusionOk="0" h="227" w="239">
                  <a:moveTo>
                    <a:pt x="239" y="120"/>
                  </a:moveTo>
                  <a:cubicBezTo>
                    <a:pt x="227" y="179"/>
                    <a:pt x="191" y="227"/>
                    <a:pt x="120" y="227"/>
                  </a:cubicBezTo>
                  <a:cubicBezTo>
                    <a:pt x="48" y="227"/>
                    <a:pt x="1" y="179"/>
                    <a:pt x="1" y="108"/>
                  </a:cubicBezTo>
                  <a:cubicBezTo>
                    <a:pt x="12" y="48"/>
                    <a:pt x="60" y="0"/>
                    <a:pt x="120" y="0"/>
                  </a:cubicBezTo>
                  <a:cubicBezTo>
                    <a:pt x="191" y="0"/>
                    <a:pt x="227" y="48"/>
                    <a:pt x="239" y="12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6"/>
            <p:cNvSpPr/>
            <p:nvPr/>
          </p:nvSpPr>
          <p:spPr>
            <a:xfrm>
              <a:off x="4418481" y="3320503"/>
              <a:ext cx="12340" cy="14457"/>
            </a:xfrm>
            <a:custGeom>
              <a:rect b="b" l="l" r="r" t="t"/>
              <a:pathLst>
                <a:path extrusionOk="0" h="239" w="204">
                  <a:moveTo>
                    <a:pt x="108" y="13"/>
                  </a:moveTo>
                  <a:cubicBezTo>
                    <a:pt x="179" y="1"/>
                    <a:pt x="203" y="60"/>
                    <a:pt x="203" y="120"/>
                  </a:cubicBezTo>
                  <a:cubicBezTo>
                    <a:pt x="203" y="155"/>
                    <a:pt x="168" y="215"/>
                    <a:pt x="132" y="227"/>
                  </a:cubicBezTo>
                  <a:cubicBezTo>
                    <a:pt x="72" y="239"/>
                    <a:pt x="25" y="215"/>
                    <a:pt x="13" y="144"/>
                  </a:cubicBezTo>
                  <a:cubicBezTo>
                    <a:pt x="1" y="72"/>
                    <a:pt x="25" y="25"/>
                    <a:pt x="108" y="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6"/>
            <p:cNvSpPr/>
            <p:nvPr/>
          </p:nvSpPr>
          <p:spPr>
            <a:xfrm>
              <a:off x="4533716" y="3380268"/>
              <a:ext cx="13792" cy="15183"/>
            </a:xfrm>
            <a:custGeom>
              <a:rect b="b" l="l" r="r" t="t"/>
              <a:pathLst>
                <a:path extrusionOk="0" h="251" w="228">
                  <a:moveTo>
                    <a:pt x="203" y="168"/>
                  </a:moveTo>
                  <a:cubicBezTo>
                    <a:pt x="179" y="203"/>
                    <a:pt x="156" y="251"/>
                    <a:pt x="96" y="227"/>
                  </a:cubicBezTo>
                  <a:cubicBezTo>
                    <a:pt x="37" y="215"/>
                    <a:pt x="1" y="168"/>
                    <a:pt x="13" y="96"/>
                  </a:cubicBezTo>
                  <a:cubicBezTo>
                    <a:pt x="25" y="13"/>
                    <a:pt x="84" y="1"/>
                    <a:pt x="144" y="13"/>
                  </a:cubicBezTo>
                  <a:cubicBezTo>
                    <a:pt x="203" y="37"/>
                    <a:pt x="227" y="96"/>
                    <a:pt x="203" y="16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6"/>
            <p:cNvSpPr/>
            <p:nvPr/>
          </p:nvSpPr>
          <p:spPr>
            <a:xfrm>
              <a:off x="4501354" y="3402650"/>
              <a:ext cx="13005" cy="12279"/>
            </a:xfrm>
            <a:custGeom>
              <a:rect b="b" l="l" r="r" t="t"/>
              <a:pathLst>
                <a:path extrusionOk="0" h="203" w="215">
                  <a:moveTo>
                    <a:pt x="214" y="143"/>
                  </a:moveTo>
                  <a:cubicBezTo>
                    <a:pt x="191" y="167"/>
                    <a:pt x="155" y="202"/>
                    <a:pt x="107" y="191"/>
                  </a:cubicBezTo>
                  <a:cubicBezTo>
                    <a:pt x="48" y="191"/>
                    <a:pt x="0" y="143"/>
                    <a:pt x="12" y="71"/>
                  </a:cubicBezTo>
                  <a:cubicBezTo>
                    <a:pt x="24" y="24"/>
                    <a:pt x="60" y="0"/>
                    <a:pt x="107" y="12"/>
                  </a:cubicBezTo>
                  <a:cubicBezTo>
                    <a:pt x="179" y="24"/>
                    <a:pt x="214" y="71"/>
                    <a:pt x="214" y="14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6"/>
            <p:cNvSpPr/>
            <p:nvPr/>
          </p:nvSpPr>
          <p:spPr>
            <a:xfrm>
              <a:off x="4928420" y="3388192"/>
              <a:ext cx="22381" cy="19538"/>
            </a:xfrm>
            <a:custGeom>
              <a:rect b="b" l="l" r="r" t="t"/>
              <a:pathLst>
                <a:path extrusionOk="0" h="323" w="370">
                  <a:moveTo>
                    <a:pt x="131" y="310"/>
                  </a:moveTo>
                  <a:cubicBezTo>
                    <a:pt x="60" y="287"/>
                    <a:pt x="0" y="251"/>
                    <a:pt x="24" y="179"/>
                  </a:cubicBezTo>
                  <a:cubicBezTo>
                    <a:pt x="72" y="84"/>
                    <a:pt x="143" y="1"/>
                    <a:pt x="262" y="13"/>
                  </a:cubicBezTo>
                  <a:cubicBezTo>
                    <a:pt x="334" y="13"/>
                    <a:pt x="370" y="84"/>
                    <a:pt x="346" y="144"/>
                  </a:cubicBezTo>
                  <a:cubicBezTo>
                    <a:pt x="322" y="251"/>
                    <a:pt x="239" y="322"/>
                    <a:pt x="131" y="31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6"/>
            <p:cNvSpPr/>
            <p:nvPr/>
          </p:nvSpPr>
          <p:spPr>
            <a:xfrm>
              <a:off x="5027807" y="3221842"/>
              <a:ext cx="19478" cy="15909"/>
            </a:xfrm>
            <a:custGeom>
              <a:rect b="b" l="l" r="r" t="t"/>
              <a:pathLst>
                <a:path extrusionOk="0" h="263" w="322">
                  <a:moveTo>
                    <a:pt x="322" y="167"/>
                  </a:moveTo>
                  <a:cubicBezTo>
                    <a:pt x="310" y="251"/>
                    <a:pt x="239" y="262"/>
                    <a:pt x="155" y="262"/>
                  </a:cubicBezTo>
                  <a:cubicBezTo>
                    <a:pt x="72" y="262"/>
                    <a:pt x="1" y="227"/>
                    <a:pt x="12" y="132"/>
                  </a:cubicBezTo>
                  <a:cubicBezTo>
                    <a:pt x="24" y="48"/>
                    <a:pt x="96" y="1"/>
                    <a:pt x="179" y="12"/>
                  </a:cubicBezTo>
                  <a:cubicBezTo>
                    <a:pt x="262" y="24"/>
                    <a:pt x="322" y="72"/>
                    <a:pt x="322" y="16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6"/>
            <p:cNvSpPr/>
            <p:nvPr/>
          </p:nvSpPr>
          <p:spPr>
            <a:xfrm>
              <a:off x="4885229" y="3364419"/>
              <a:ext cx="14457" cy="16635"/>
            </a:xfrm>
            <a:custGeom>
              <a:rect b="b" l="l" r="r" t="t"/>
              <a:pathLst>
                <a:path extrusionOk="0" h="275" w="239">
                  <a:moveTo>
                    <a:pt x="0" y="168"/>
                  </a:moveTo>
                  <a:cubicBezTo>
                    <a:pt x="0" y="84"/>
                    <a:pt x="48" y="25"/>
                    <a:pt x="119" y="13"/>
                  </a:cubicBezTo>
                  <a:cubicBezTo>
                    <a:pt x="191" y="1"/>
                    <a:pt x="238" y="37"/>
                    <a:pt x="238" y="108"/>
                  </a:cubicBezTo>
                  <a:cubicBezTo>
                    <a:pt x="238" y="203"/>
                    <a:pt x="191" y="263"/>
                    <a:pt x="119" y="275"/>
                  </a:cubicBezTo>
                  <a:cubicBezTo>
                    <a:pt x="60" y="275"/>
                    <a:pt x="0" y="239"/>
                    <a:pt x="0" y="16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6"/>
            <p:cNvSpPr/>
            <p:nvPr/>
          </p:nvSpPr>
          <p:spPr>
            <a:xfrm>
              <a:off x="4888072" y="3404041"/>
              <a:ext cx="15183" cy="15909"/>
            </a:xfrm>
            <a:custGeom>
              <a:rect b="b" l="l" r="r" t="t"/>
              <a:pathLst>
                <a:path extrusionOk="0" h="263" w="251">
                  <a:moveTo>
                    <a:pt x="251" y="108"/>
                  </a:moveTo>
                  <a:cubicBezTo>
                    <a:pt x="239" y="191"/>
                    <a:pt x="203" y="251"/>
                    <a:pt x="108" y="251"/>
                  </a:cubicBezTo>
                  <a:cubicBezTo>
                    <a:pt x="36" y="263"/>
                    <a:pt x="1" y="203"/>
                    <a:pt x="25" y="132"/>
                  </a:cubicBezTo>
                  <a:cubicBezTo>
                    <a:pt x="36" y="60"/>
                    <a:pt x="84" y="1"/>
                    <a:pt x="179" y="13"/>
                  </a:cubicBezTo>
                  <a:cubicBezTo>
                    <a:pt x="227" y="25"/>
                    <a:pt x="251" y="48"/>
                    <a:pt x="251" y="10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6"/>
            <p:cNvSpPr/>
            <p:nvPr/>
          </p:nvSpPr>
          <p:spPr>
            <a:xfrm>
              <a:off x="4965138" y="3349297"/>
              <a:ext cx="13731" cy="14518"/>
            </a:xfrm>
            <a:custGeom>
              <a:rect b="b" l="l" r="r" t="t"/>
              <a:pathLst>
                <a:path extrusionOk="0" h="240" w="227">
                  <a:moveTo>
                    <a:pt x="227" y="132"/>
                  </a:moveTo>
                  <a:cubicBezTo>
                    <a:pt x="203" y="203"/>
                    <a:pt x="155" y="239"/>
                    <a:pt x="96" y="239"/>
                  </a:cubicBezTo>
                  <a:cubicBezTo>
                    <a:pt x="13" y="227"/>
                    <a:pt x="1" y="168"/>
                    <a:pt x="1" y="108"/>
                  </a:cubicBezTo>
                  <a:cubicBezTo>
                    <a:pt x="1" y="37"/>
                    <a:pt x="60" y="1"/>
                    <a:pt x="120" y="13"/>
                  </a:cubicBezTo>
                  <a:cubicBezTo>
                    <a:pt x="191" y="25"/>
                    <a:pt x="215" y="72"/>
                    <a:pt x="227" y="13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6"/>
            <p:cNvSpPr/>
            <p:nvPr/>
          </p:nvSpPr>
          <p:spPr>
            <a:xfrm>
              <a:off x="4907551" y="3282333"/>
              <a:ext cx="13731" cy="14457"/>
            </a:xfrm>
            <a:custGeom>
              <a:rect b="b" l="l" r="r" t="t"/>
              <a:pathLst>
                <a:path extrusionOk="0" h="239" w="227">
                  <a:moveTo>
                    <a:pt x="107" y="1"/>
                  </a:moveTo>
                  <a:cubicBezTo>
                    <a:pt x="179" y="1"/>
                    <a:pt x="226" y="36"/>
                    <a:pt x="226" y="96"/>
                  </a:cubicBezTo>
                  <a:cubicBezTo>
                    <a:pt x="226" y="167"/>
                    <a:pt x="203" y="215"/>
                    <a:pt x="143" y="227"/>
                  </a:cubicBezTo>
                  <a:cubicBezTo>
                    <a:pt x="48" y="239"/>
                    <a:pt x="0" y="191"/>
                    <a:pt x="0" y="108"/>
                  </a:cubicBezTo>
                  <a:cubicBezTo>
                    <a:pt x="0" y="48"/>
                    <a:pt x="48" y="13"/>
                    <a:pt x="1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6"/>
            <p:cNvSpPr/>
            <p:nvPr/>
          </p:nvSpPr>
          <p:spPr>
            <a:xfrm>
              <a:off x="5070332" y="3220390"/>
              <a:ext cx="15183" cy="15909"/>
            </a:xfrm>
            <a:custGeom>
              <a:rect b="b" l="l" r="r" t="t"/>
              <a:pathLst>
                <a:path extrusionOk="0" h="263" w="251">
                  <a:moveTo>
                    <a:pt x="250" y="156"/>
                  </a:moveTo>
                  <a:cubicBezTo>
                    <a:pt x="250" y="203"/>
                    <a:pt x="226" y="239"/>
                    <a:pt x="179" y="251"/>
                  </a:cubicBezTo>
                  <a:cubicBezTo>
                    <a:pt x="95" y="263"/>
                    <a:pt x="36" y="203"/>
                    <a:pt x="24" y="132"/>
                  </a:cubicBezTo>
                  <a:cubicBezTo>
                    <a:pt x="0" y="72"/>
                    <a:pt x="24" y="1"/>
                    <a:pt x="107" y="13"/>
                  </a:cubicBezTo>
                  <a:cubicBezTo>
                    <a:pt x="191" y="13"/>
                    <a:pt x="238" y="72"/>
                    <a:pt x="250" y="15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6"/>
            <p:cNvSpPr/>
            <p:nvPr/>
          </p:nvSpPr>
          <p:spPr>
            <a:xfrm>
              <a:off x="4472499" y="3550974"/>
              <a:ext cx="525114" cy="20264"/>
            </a:xfrm>
            <a:custGeom>
              <a:rect b="b" l="l" r="r" t="t"/>
              <a:pathLst>
                <a:path extrusionOk="0" h="335" w="8681">
                  <a:moveTo>
                    <a:pt x="1" y="1"/>
                  </a:moveTo>
                  <a:cubicBezTo>
                    <a:pt x="2894" y="203"/>
                    <a:pt x="5787" y="155"/>
                    <a:pt x="8680" y="13"/>
                  </a:cubicBezTo>
                  <a:cubicBezTo>
                    <a:pt x="8633" y="227"/>
                    <a:pt x="8490" y="191"/>
                    <a:pt x="8371" y="203"/>
                  </a:cubicBezTo>
                  <a:cubicBezTo>
                    <a:pt x="7752" y="251"/>
                    <a:pt x="7133" y="298"/>
                    <a:pt x="6514" y="298"/>
                  </a:cubicBezTo>
                  <a:cubicBezTo>
                    <a:pt x="4859" y="310"/>
                    <a:pt x="3204" y="334"/>
                    <a:pt x="1549" y="286"/>
                  </a:cubicBezTo>
                  <a:cubicBezTo>
                    <a:pt x="1108" y="275"/>
                    <a:pt x="668" y="215"/>
                    <a:pt x="239" y="167"/>
                  </a:cubicBezTo>
                  <a:cubicBezTo>
                    <a:pt x="156" y="167"/>
                    <a:pt x="48" y="155"/>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6"/>
            <p:cNvSpPr/>
            <p:nvPr/>
          </p:nvSpPr>
          <p:spPr>
            <a:xfrm>
              <a:off x="4692203" y="3487579"/>
              <a:ext cx="72044" cy="16635"/>
            </a:xfrm>
            <a:custGeom>
              <a:rect b="b" l="l" r="r" t="t"/>
              <a:pathLst>
                <a:path extrusionOk="0" h="275" w="1191">
                  <a:moveTo>
                    <a:pt x="0" y="144"/>
                  </a:moveTo>
                  <a:cubicBezTo>
                    <a:pt x="405" y="60"/>
                    <a:pt x="798" y="1"/>
                    <a:pt x="1191" y="191"/>
                  </a:cubicBezTo>
                  <a:cubicBezTo>
                    <a:pt x="798" y="263"/>
                    <a:pt x="393" y="275"/>
                    <a:pt x="0" y="14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6"/>
            <p:cNvSpPr/>
            <p:nvPr/>
          </p:nvSpPr>
          <p:spPr>
            <a:xfrm>
              <a:off x="4726017" y="3444388"/>
              <a:ext cx="19538" cy="13005"/>
            </a:xfrm>
            <a:custGeom>
              <a:rect b="b" l="l" r="r" t="t"/>
              <a:pathLst>
                <a:path extrusionOk="0" h="215" w="323">
                  <a:moveTo>
                    <a:pt x="156" y="1"/>
                  </a:moveTo>
                  <a:cubicBezTo>
                    <a:pt x="227" y="1"/>
                    <a:pt x="298" y="24"/>
                    <a:pt x="310" y="84"/>
                  </a:cubicBezTo>
                  <a:cubicBezTo>
                    <a:pt x="322" y="191"/>
                    <a:pt x="239" y="215"/>
                    <a:pt x="168" y="215"/>
                  </a:cubicBezTo>
                  <a:cubicBezTo>
                    <a:pt x="96" y="215"/>
                    <a:pt x="37" y="191"/>
                    <a:pt x="25" y="132"/>
                  </a:cubicBezTo>
                  <a:cubicBezTo>
                    <a:pt x="1" y="24"/>
                    <a:pt x="96" y="24"/>
                    <a:pt x="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6"/>
            <p:cNvSpPr/>
            <p:nvPr/>
          </p:nvSpPr>
          <p:spPr>
            <a:xfrm>
              <a:off x="4836958" y="3680606"/>
              <a:ext cx="95816" cy="46880"/>
            </a:xfrm>
            <a:custGeom>
              <a:rect b="b" l="l" r="r" t="t"/>
              <a:pathLst>
                <a:path extrusionOk="0" h="775" w="1584">
                  <a:moveTo>
                    <a:pt x="1501" y="477"/>
                  </a:moveTo>
                  <a:cubicBezTo>
                    <a:pt x="1512" y="596"/>
                    <a:pt x="1584" y="775"/>
                    <a:pt x="1334" y="715"/>
                  </a:cubicBezTo>
                  <a:cubicBezTo>
                    <a:pt x="1322" y="715"/>
                    <a:pt x="548" y="632"/>
                    <a:pt x="536" y="632"/>
                  </a:cubicBezTo>
                  <a:cubicBezTo>
                    <a:pt x="417" y="620"/>
                    <a:pt x="310" y="465"/>
                    <a:pt x="191" y="668"/>
                  </a:cubicBezTo>
                  <a:cubicBezTo>
                    <a:pt x="155" y="727"/>
                    <a:pt x="48" y="656"/>
                    <a:pt x="24" y="584"/>
                  </a:cubicBezTo>
                  <a:cubicBezTo>
                    <a:pt x="0" y="513"/>
                    <a:pt x="0" y="429"/>
                    <a:pt x="0" y="358"/>
                  </a:cubicBezTo>
                  <a:cubicBezTo>
                    <a:pt x="12" y="144"/>
                    <a:pt x="60" y="108"/>
                    <a:pt x="274" y="215"/>
                  </a:cubicBezTo>
                  <a:cubicBezTo>
                    <a:pt x="334" y="239"/>
                    <a:pt x="381" y="275"/>
                    <a:pt x="429" y="310"/>
                  </a:cubicBezTo>
                  <a:cubicBezTo>
                    <a:pt x="500" y="215"/>
                    <a:pt x="429" y="37"/>
                    <a:pt x="548" y="25"/>
                  </a:cubicBezTo>
                  <a:cubicBezTo>
                    <a:pt x="727" y="1"/>
                    <a:pt x="905" y="48"/>
                    <a:pt x="1072" y="72"/>
                  </a:cubicBezTo>
                  <a:cubicBezTo>
                    <a:pt x="1084" y="72"/>
                    <a:pt x="1108" y="144"/>
                    <a:pt x="1096" y="144"/>
                  </a:cubicBezTo>
                  <a:cubicBezTo>
                    <a:pt x="881" y="346"/>
                    <a:pt x="1191" y="370"/>
                    <a:pt x="1203" y="513"/>
                  </a:cubicBezTo>
                  <a:cubicBezTo>
                    <a:pt x="1405" y="394"/>
                    <a:pt x="1203" y="108"/>
                    <a:pt x="1429" y="13"/>
                  </a:cubicBezTo>
                  <a:cubicBezTo>
                    <a:pt x="1548" y="84"/>
                    <a:pt x="1512" y="191"/>
                    <a:pt x="1501" y="298"/>
                  </a:cubicBezTo>
                  <a:cubicBezTo>
                    <a:pt x="1536" y="358"/>
                    <a:pt x="1536" y="418"/>
                    <a:pt x="1501" y="47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6"/>
            <p:cNvSpPr/>
            <p:nvPr/>
          </p:nvSpPr>
          <p:spPr>
            <a:xfrm>
              <a:off x="4927694" y="3675585"/>
              <a:ext cx="77851" cy="56982"/>
            </a:xfrm>
            <a:custGeom>
              <a:rect b="b" l="l" r="r" t="t"/>
              <a:pathLst>
                <a:path extrusionOk="0" h="942" w="1287">
                  <a:moveTo>
                    <a:pt x="1" y="560"/>
                  </a:moveTo>
                  <a:cubicBezTo>
                    <a:pt x="1" y="501"/>
                    <a:pt x="1" y="441"/>
                    <a:pt x="1" y="381"/>
                  </a:cubicBezTo>
                  <a:cubicBezTo>
                    <a:pt x="72" y="381"/>
                    <a:pt x="108" y="334"/>
                    <a:pt x="143" y="286"/>
                  </a:cubicBezTo>
                  <a:cubicBezTo>
                    <a:pt x="358" y="12"/>
                    <a:pt x="393" y="0"/>
                    <a:pt x="644" y="203"/>
                  </a:cubicBezTo>
                  <a:cubicBezTo>
                    <a:pt x="727" y="262"/>
                    <a:pt x="798" y="298"/>
                    <a:pt x="917" y="310"/>
                  </a:cubicBezTo>
                  <a:cubicBezTo>
                    <a:pt x="1167" y="346"/>
                    <a:pt x="1286" y="501"/>
                    <a:pt x="1251" y="691"/>
                  </a:cubicBezTo>
                  <a:cubicBezTo>
                    <a:pt x="1215" y="893"/>
                    <a:pt x="1060" y="941"/>
                    <a:pt x="786" y="882"/>
                  </a:cubicBezTo>
                  <a:cubicBezTo>
                    <a:pt x="620" y="858"/>
                    <a:pt x="465" y="631"/>
                    <a:pt x="263" y="846"/>
                  </a:cubicBezTo>
                  <a:cubicBezTo>
                    <a:pt x="215" y="893"/>
                    <a:pt x="167" y="810"/>
                    <a:pt x="155" y="751"/>
                  </a:cubicBezTo>
                  <a:cubicBezTo>
                    <a:pt x="132" y="667"/>
                    <a:pt x="132" y="560"/>
                    <a:pt x="1" y="5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6"/>
            <p:cNvSpPr/>
            <p:nvPr/>
          </p:nvSpPr>
          <p:spPr>
            <a:xfrm>
              <a:off x="4639636" y="3683509"/>
              <a:ext cx="77125" cy="51175"/>
            </a:xfrm>
            <a:custGeom>
              <a:rect b="b" l="l" r="r" t="t"/>
              <a:pathLst>
                <a:path extrusionOk="0" h="846" w="1275">
                  <a:moveTo>
                    <a:pt x="679" y="512"/>
                  </a:moveTo>
                  <a:cubicBezTo>
                    <a:pt x="643" y="536"/>
                    <a:pt x="607" y="560"/>
                    <a:pt x="572" y="596"/>
                  </a:cubicBezTo>
                  <a:cubicBezTo>
                    <a:pt x="453" y="715"/>
                    <a:pt x="286" y="834"/>
                    <a:pt x="143" y="703"/>
                  </a:cubicBezTo>
                  <a:cubicBezTo>
                    <a:pt x="0" y="572"/>
                    <a:pt x="60" y="358"/>
                    <a:pt x="107" y="179"/>
                  </a:cubicBezTo>
                  <a:cubicBezTo>
                    <a:pt x="143" y="72"/>
                    <a:pt x="286" y="24"/>
                    <a:pt x="369" y="60"/>
                  </a:cubicBezTo>
                  <a:cubicBezTo>
                    <a:pt x="595" y="155"/>
                    <a:pt x="774" y="96"/>
                    <a:pt x="988" y="12"/>
                  </a:cubicBezTo>
                  <a:cubicBezTo>
                    <a:pt x="1024" y="0"/>
                    <a:pt x="1119" y="24"/>
                    <a:pt x="1143" y="60"/>
                  </a:cubicBezTo>
                  <a:cubicBezTo>
                    <a:pt x="1191" y="119"/>
                    <a:pt x="1119" y="155"/>
                    <a:pt x="1084" y="203"/>
                  </a:cubicBezTo>
                  <a:cubicBezTo>
                    <a:pt x="1036" y="250"/>
                    <a:pt x="1107" y="512"/>
                    <a:pt x="1167" y="560"/>
                  </a:cubicBezTo>
                  <a:cubicBezTo>
                    <a:pt x="1203" y="584"/>
                    <a:pt x="1250" y="596"/>
                    <a:pt x="1262" y="643"/>
                  </a:cubicBezTo>
                  <a:cubicBezTo>
                    <a:pt x="1274" y="715"/>
                    <a:pt x="1203" y="739"/>
                    <a:pt x="1143" y="762"/>
                  </a:cubicBezTo>
                  <a:cubicBezTo>
                    <a:pt x="917" y="846"/>
                    <a:pt x="834" y="798"/>
                    <a:pt x="679" y="51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6"/>
            <p:cNvSpPr/>
            <p:nvPr/>
          </p:nvSpPr>
          <p:spPr>
            <a:xfrm>
              <a:off x="4476855" y="3676311"/>
              <a:ext cx="58373" cy="59099"/>
            </a:xfrm>
            <a:custGeom>
              <a:rect b="b" l="l" r="r" t="t"/>
              <a:pathLst>
                <a:path extrusionOk="0" h="977" w="965">
                  <a:moveTo>
                    <a:pt x="584" y="596"/>
                  </a:moveTo>
                  <a:cubicBezTo>
                    <a:pt x="762" y="477"/>
                    <a:pt x="596" y="262"/>
                    <a:pt x="786" y="167"/>
                  </a:cubicBezTo>
                  <a:cubicBezTo>
                    <a:pt x="965" y="310"/>
                    <a:pt x="905" y="512"/>
                    <a:pt x="858" y="679"/>
                  </a:cubicBezTo>
                  <a:cubicBezTo>
                    <a:pt x="822" y="834"/>
                    <a:pt x="667" y="834"/>
                    <a:pt x="524" y="786"/>
                  </a:cubicBezTo>
                  <a:cubicBezTo>
                    <a:pt x="393" y="739"/>
                    <a:pt x="274" y="608"/>
                    <a:pt x="179" y="858"/>
                  </a:cubicBezTo>
                  <a:cubicBezTo>
                    <a:pt x="131" y="977"/>
                    <a:pt x="12" y="893"/>
                    <a:pt x="0" y="786"/>
                  </a:cubicBezTo>
                  <a:cubicBezTo>
                    <a:pt x="0" y="608"/>
                    <a:pt x="36" y="429"/>
                    <a:pt x="36" y="250"/>
                  </a:cubicBezTo>
                  <a:cubicBezTo>
                    <a:pt x="48" y="108"/>
                    <a:pt x="119" y="24"/>
                    <a:pt x="250" y="12"/>
                  </a:cubicBezTo>
                  <a:cubicBezTo>
                    <a:pt x="381" y="0"/>
                    <a:pt x="465" y="72"/>
                    <a:pt x="548" y="179"/>
                  </a:cubicBezTo>
                  <a:cubicBezTo>
                    <a:pt x="655" y="310"/>
                    <a:pt x="477" y="441"/>
                    <a:pt x="584" y="5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6"/>
            <p:cNvSpPr/>
            <p:nvPr/>
          </p:nvSpPr>
          <p:spPr>
            <a:xfrm>
              <a:off x="4534442" y="3686413"/>
              <a:ext cx="44702" cy="43250"/>
            </a:xfrm>
            <a:custGeom>
              <a:rect b="b" l="l" r="r" t="t"/>
              <a:pathLst>
                <a:path extrusionOk="0" h="715" w="739">
                  <a:moveTo>
                    <a:pt x="727" y="333"/>
                  </a:moveTo>
                  <a:cubicBezTo>
                    <a:pt x="739" y="524"/>
                    <a:pt x="596" y="691"/>
                    <a:pt x="406" y="703"/>
                  </a:cubicBezTo>
                  <a:cubicBezTo>
                    <a:pt x="227" y="714"/>
                    <a:pt x="48" y="572"/>
                    <a:pt x="25" y="405"/>
                  </a:cubicBezTo>
                  <a:cubicBezTo>
                    <a:pt x="1" y="202"/>
                    <a:pt x="167" y="12"/>
                    <a:pt x="370" y="0"/>
                  </a:cubicBezTo>
                  <a:cubicBezTo>
                    <a:pt x="548" y="0"/>
                    <a:pt x="715" y="155"/>
                    <a:pt x="727" y="33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6"/>
            <p:cNvSpPr/>
            <p:nvPr/>
          </p:nvSpPr>
          <p:spPr>
            <a:xfrm>
              <a:off x="4797336" y="3684961"/>
              <a:ext cx="39681" cy="40347"/>
            </a:xfrm>
            <a:custGeom>
              <a:rect b="b" l="l" r="r" t="t"/>
              <a:pathLst>
                <a:path extrusionOk="0" h="667" w="656">
                  <a:moveTo>
                    <a:pt x="239" y="0"/>
                  </a:moveTo>
                  <a:cubicBezTo>
                    <a:pt x="429" y="12"/>
                    <a:pt x="489" y="167"/>
                    <a:pt x="584" y="286"/>
                  </a:cubicBezTo>
                  <a:cubicBezTo>
                    <a:pt x="655" y="381"/>
                    <a:pt x="643" y="512"/>
                    <a:pt x="596" y="619"/>
                  </a:cubicBezTo>
                  <a:cubicBezTo>
                    <a:pt x="584" y="643"/>
                    <a:pt x="524" y="655"/>
                    <a:pt x="524" y="643"/>
                  </a:cubicBezTo>
                  <a:cubicBezTo>
                    <a:pt x="417" y="524"/>
                    <a:pt x="310" y="453"/>
                    <a:pt x="203" y="655"/>
                  </a:cubicBezTo>
                  <a:cubicBezTo>
                    <a:pt x="203" y="667"/>
                    <a:pt x="167" y="667"/>
                    <a:pt x="155" y="655"/>
                  </a:cubicBezTo>
                  <a:cubicBezTo>
                    <a:pt x="1" y="560"/>
                    <a:pt x="60" y="393"/>
                    <a:pt x="48" y="250"/>
                  </a:cubicBezTo>
                  <a:cubicBezTo>
                    <a:pt x="48" y="119"/>
                    <a:pt x="120" y="36"/>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6"/>
            <p:cNvSpPr/>
            <p:nvPr/>
          </p:nvSpPr>
          <p:spPr>
            <a:xfrm>
              <a:off x="4758440" y="3681332"/>
              <a:ext cx="39681" cy="49057"/>
            </a:xfrm>
            <a:custGeom>
              <a:rect b="b" l="l" r="r" t="t"/>
              <a:pathLst>
                <a:path extrusionOk="0" h="811" w="656">
                  <a:moveTo>
                    <a:pt x="1" y="132"/>
                  </a:moveTo>
                  <a:cubicBezTo>
                    <a:pt x="96" y="1"/>
                    <a:pt x="215" y="36"/>
                    <a:pt x="310" y="25"/>
                  </a:cubicBezTo>
                  <a:cubicBezTo>
                    <a:pt x="417" y="25"/>
                    <a:pt x="536" y="25"/>
                    <a:pt x="560" y="144"/>
                  </a:cubicBezTo>
                  <a:cubicBezTo>
                    <a:pt x="608" y="334"/>
                    <a:pt x="655" y="536"/>
                    <a:pt x="501" y="703"/>
                  </a:cubicBezTo>
                  <a:cubicBezTo>
                    <a:pt x="417" y="810"/>
                    <a:pt x="286" y="798"/>
                    <a:pt x="167" y="763"/>
                  </a:cubicBezTo>
                  <a:cubicBezTo>
                    <a:pt x="132" y="751"/>
                    <a:pt x="96" y="715"/>
                    <a:pt x="84" y="679"/>
                  </a:cubicBezTo>
                  <a:cubicBezTo>
                    <a:pt x="60" y="632"/>
                    <a:pt x="96" y="596"/>
                    <a:pt x="143" y="584"/>
                  </a:cubicBezTo>
                  <a:cubicBezTo>
                    <a:pt x="263" y="572"/>
                    <a:pt x="382" y="572"/>
                    <a:pt x="382" y="394"/>
                  </a:cubicBezTo>
                  <a:cubicBezTo>
                    <a:pt x="382" y="167"/>
                    <a:pt x="191" y="263"/>
                    <a:pt x="96" y="215"/>
                  </a:cubicBezTo>
                  <a:cubicBezTo>
                    <a:pt x="60" y="203"/>
                    <a:pt x="48" y="167"/>
                    <a:pt x="1" y="13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6"/>
            <p:cNvSpPr/>
            <p:nvPr/>
          </p:nvSpPr>
          <p:spPr>
            <a:xfrm>
              <a:off x="4267253" y="3674133"/>
              <a:ext cx="80754" cy="69926"/>
            </a:xfrm>
            <a:custGeom>
              <a:rect b="b" l="l" r="r" t="t"/>
              <a:pathLst>
                <a:path extrusionOk="0" h="1156" w="1335">
                  <a:moveTo>
                    <a:pt x="1322" y="798"/>
                  </a:moveTo>
                  <a:cubicBezTo>
                    <a:pt x="1120" y="1025"/>
                    <a:pt x="751" y="1072"/>
                    <a:pt x="453" y="906"/>
                  </a:cubicBezTo>
                  <a:cubicBezTo>
                    <a:pt x="405" y="882"/>
                    <a:pt x="370" y="810"/>
                    <a:pt x="310" y="870"/>
                  </a:cubicBezTo>
                  <a:cubicBezTo>
                    <a:pt x="1" y="1156"/>
                    <a:pt x="96" y="894"/>
                    <a:pt x="108" y="727"/>
                  </a:cubicBezTo>
                  <a:cubicBezTo>
                    <a:pt x="108" y="632"/>
                    <a:pt x="108" y="548"/>
                    <a:pt x="120" y="453"/>
                  </a:cubicBezTo>
                  <a:cubicBezTo>
                    <a:pt x="143" y="60"/>
                    <a:pt x="227" y="1"/>
                    <a:pt x="620" y="120"/>
                  </a:cubicBezTo>
                  <a:cubicBezTo>
                    <a:pt x="751" y="167"/>
                    <a:pt x="834" y="36"/>
                    <a:pt x="953" y="60"/>
                  </a:cubicBezTo>
                  <a:cubicBezTo>
                    <a:pt x="1060" y="84"/>
                    <a:pt x="1144" y="96"/>
                    <a:pt x="1048" y="227"/>
                  </a:cubicBezTo>
                  <a:cubicBezTo>
                    <a:pt x="1013" y="274"/>
                    <a:pt x="977" y="286"/>
                    <a:pt x="1048" y="358"/>
                  </a:cubicBezTo>
                  <a:cubicBezTo>
                    <a:pt x="1227" y="525"/>
                    <a:pt x="1215" y="536"/>
                    <a:pt x="917" y="679"/>
                  </a:cubicBezTo>
                  <a:cubicBezTo>
                    <a:pt x="1072" y="727"/>
                    <a:pt x="1203" y="763"/>
                    <a:pt x="1334" y="81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6"/>
            <p:cNvSpPr/>
            <p:nvPr/>
          </p:nvSpPr>
          <p:spPr>
            <a:xfrm>
              <a:off x="4303246" y="3544501"/>
              <a:ext cx="54078" cy="115294"/>
            </a:xfrm>
            <a:custGeom>
              <a:rect b="b" l="l" r="r" t="t"/>
              <a:pathLst>
                <a:path extrusionOk="0" h="1906" w="894">
                  <a:moveTo>
                    <a:pt x="84" y="1179"/>
                  </a:moveTo>
                  <a:cubicBezTo>
                    <a:pt x="37" y="905"/>
                    <a:pt x="96" y="643"/>
                    <a:pt x="108" y="370"/>
                  </a:cubicBezTo>
                  <a:cubicBezTo>
                    <a:pt x="108" y="191"/>
                    <a:pt x="191" y="72"/>
                    <a:pt x="358" y="36"/>
                  </a:cubicBezTo>
                  <a:cubicBezTo>
                    <a:pt x="537" y="1"/>
                    <a:pt x="668" y="108"/>
                    <a:pt x="715" y="262"/>
                  </a:cubicBezTo>
                  <a:cubicBezTo>
                    <a:pt x="894" y="751"/>
                    <a:pt x="882" y="1239"/>
                    <a:pt x="620" y="1703"/>
                  </a:cubicBezTo>
                  <a:cubicBezTo>
                    <a:pt x="501" y="1906"/>
                    <a:pt x="346" y="1906"/>
                    <a:pt x="179" y="1703"/>
                  </a:cubicBezTo>
                  <a:cubicBezTo>
                    <a:pt x="144" y="1655"/>
                    <a:pt x="120" y="1572"/>
                    <a:pt x="84" y="1501"/>
                  </a:cubicBezTo>
                  <a:cubicBezTo>
                    <a:pt x="1" y="1394"/>
                    <a:pt x="1" y="1286"/>
                    <a:pt x="84" y="11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6"/>
            <p:cNvSpPr/>
            <p:nvPr/>
          </p:nvSpPr>
          <p:spPr>
            <a:xfrm>
              <a:off x="4357990" y="3541597"/>
              <a:ext cx="41133" cy="109547"/>
            </a:xfrm>
            <a:custGeom>
              <a:rect b="b" l="l" r="r" t="t"/>
              <a:pathLst>
                <a:path extrusionOk="0" h="1811" w="680">
                  <a:moveTo>
                    <a:pt x="656" y="787"/>
                  </a:moveTo>
                  <a:cubicBezTo>
                    <a:pt x="656" y="1132"/>
                    <a:pt x="679" y="1382"/>
                    <a:pt x="560" y="1632"/>
                  </a:cubicBezTo>
                  <a:cubicBezTo>
                    <a:pt x="513" y="1727"/>
                    <a:pt x="441" y="1811"/>
                    <a:pt x="322" y="1811"/>
                  </a:cubicBezTo>
                  <a:cubicBezTo>
                    <a:pt x="203" y="1811"/>
                    <a:pt x="144" y="1727"/>
                    <a:pt x="96" y="1620"/>
                  </a:cubicBezTo>
                  <a:cubicBezTo>
                    <a:pt x="36" y="1513"/>
                    <a:pt x="25" y="1394"/>
                    <a:pt x="13" y="1275"/>
                  </a:cubicBezTo>
                  <a:cubicBezTo>
                    <a:pt x="1" y="941"/>
                    <a:pt x="96" y="608"/>
                    <a:pt x="108" y="287"/>
                  </a:cubicBezTo>
                  <a:cubicBezTo>
                    <a:pt x="120" y="132"/>
                    <a:pt x="203" y="13"/>
                    <a:pt x="358" y="13"/>
                  </a:cubicBezTo>
                  <a:cubicBezTo>
                    <a:pt x="548" y="1"/>
                    <a:pt x="572" y="156"/>
                    <a:pt x="596" y="287"/>
                  </a:cubicBezTo>
                  <a:cubicBezTo>
                    <a:pt x="632" y="477"/>
                    <a:pt x="644" y="680"/>
                    <a:pt x="656" y="78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6"/>
            <p:cNvSpPr/>
            <p:nvPr/>
          </p:nvSpPr>
          <p:spPr>
            <a:xfrm>
              <a:off x="4267979" y="3538029"/>
              <a:ext cx="40407" cy="120315"/>
            </a:xfrm>
            <a:custGeom>
              <a:rect b="b" l="l" r="r" t="t"/>
              <a:pathLst>
                <a:path extrusionOk="0" h="1989" w="668">
                  <a:moveTo>
                    <a:pt x="667" y="1286"/>
                  </a:moveTo>
                  <a:cubicBezTo>
                    <a:pt x="667" y="1393"/>
                    <a:pt x="667" y="1501"/>
                    <a:pt x="667" y="1608"/>
                  </a:cubicBezTo>
                  <a:cubicBezTo>
                    <a:pt x="548" y="1667"/>
                    <a:pt x="548" y="1810"/>
                    <a:pt x="453" y="1893"/>
                  </a:cubicBezTo>
                  <a:cubicBezTo>
                    <a:pt x="381" y="1965"/>
                    <a:pt x="298" y="1989"/>
                    <a:pt x="215" y="1929"/>
                  </a:cubicBezTo>
                  <a:cubicBezTo>
                    <a:pt x="143" y="1870"/>
                    <a:pt x="167" y="1798"/>
                    <a:pt x="215" y="1727"/>
                  </a:cubicBezTo>
                  <a:cubicBezTo>
                    <a:pt x="405" y="1489"/>
                    <a:pt x="381" y="1227"/>
                    <a:pt x="191" y="1036"/>
                  </a:cubicBezTo>
                  <a:cubicBezTo>
                    <a:pt x="0" y="858"/>
                    <a:pt x="60" y="727"/>
                    <a:pt x="155" y="560"/>
                  </a:cubicBezTo>
                  <a:cubicBezTo>
                    <a:pt x="250" y="393"/>
                    <a:pt x="310" y="227"/>
                    <a:pt x="0" y="143"/>
                  </a:cubicBezTo>
                  <a:cubicBezTo>
                    <a:pt x="215" y="0"/>
                    <a:pt x="370" y="24"/>
                    <a:pt x="548" y="84"/>
                  </a:cubicBezTo>
                  <a:cubicBezTo>
                    <a:pt x="548" y="143"/>
                    <a:pt x="548" y="203"/>
                    <a:pt x="536" y="238"/>
                  </a:cubicBezTo>
                  <a:cubicBezTo>
                    <a:pt x="286" y="619"/>
                    <a:pt x="429" y="965"/>
                    <a:pt x="667" y="12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6"/>
            <p:cNvSpPr/>
            <p:nvPr/>
          </p:nvSpPr>
          <p:spPr>
            <a:xfrm>
              <a:off x="4340689" y="3672681"/>
              <a:ext cx="61276" cy="60550"/>
            </a:xfrm>
            <a:custGeom>
              <a:rect b="b" l="l" r="r" t="t"/>
              <a:pathLst>
                <a:path extrusionOk="0" h="1001" w="1013">
                  <a:moveTo>
                    <a:pt x="120" y="834"/>
                  </a:moveTo>
                  <a:cubicBezTo>
                    <a:pt x="108" y="739"/>
                    <a:pt x="108" y="656"/>
                    <a:pt x="108" y="560"/>
                  </a:cubicBezTo>
                  <a:cubicBezTo>
                    <a:pt x="120" y="394"/>
                    <a:pt x="1" y="108"/>
                    <a:pt x="370" y="239"/>
                  </a:cubicBezTo>
                  <a:cubicBezTo>
                    <a:pt x="442" y="263"/>
                    <a:pt x="465" y="168"/>
                    <a:pt x="489" y="120"/>
                  </a:cubicBezTo>
                  <a:cubicBezTo>
                    <a:pt x="561" y="25"/>
                    <a:pt x="668" y="1"/>
                    <a:pt x="775" y="13"/>
                  </a:cubicBezTo>
                  <a:cubicBezTo>
                    <a:pt x="858" y="25"/>
                    <a:pt x="977" y="48"/>
                    <a:pt x="965" y="168"/>
                  </a:cubicBezTo>
                  <a:cubicBezTo>
                    <a:pt x="953" y="263"/>
                    <a:pt x="858" y="239"/>
                    <a:pt x="787" y="239"/>
                  </a:cubicBezTo>
                  <a:cubicBezTo>
                    <a:pt x="739" y="239"/>
                    <a:pt x="692" y="251"/>
                    <a:pt x="692" y="346"/>
                  </a:cubicBezTo>
                  <a:cubicBezTo>
                    <a:pt x="692" y="477"/>
                    <a:pt x="906" y="453"/>
                    <a:pt x="953" y="584"/>
                  </a:cubicBezTo>
                  <a:cubicBezTo>
                    <a:pt x="989" y="691"/>
                    <a:pt x="1013" y="799"/>
                    <a:pt x="942" y="894"/>
                  </a:cubicBezTo>
                  <a:cubicBezTo>
                    <a:pt x="870" y="965"/>
                    <a:pt x="787" y="1001"/>
                    <a:pt x="692" y="965"/>
                  </a:cubicBezTo>
                  <a:cubicBezTo>
                    <a:pt x="632" y="953"/>
                    <a:pt x="549" y="894"/>
                    <a:pt x="572" y="858"/>
                  </a:cubicBezTo>
                  <a:cubicBezTo>
                    <a:pt x="751" y="620"/>
                    <a:pt x="513" y="572"/>
                    <a:pt x="430" y="441"/>
                  </a:cubicBezTo>
                  <a:cubicBezTo>
                    <a:pt x="346" y="560"/>
                    <a:pt x="406" y="668"/>
                    <a:pt x="382" y="763"/>
                  </a:cubicBezTo>
                  <a:cubicBezTo>
                    <a:pt x="334" y="989"/>
                    <a:pt x="215" y="870"/>
                    <a:pt x="108" y="822"/>
                  </a:cubicBezTo>
                  <a:cubicBezTo>
                    <a:pt x="108" y="822"/>
                    <a:pt x="120" y="834"/>
                    <a:pt x="120" y="8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6"/>
            <p:cNvSpPr/>
            <p:nvPr/>
          </p:nvSpPr>
          <p:spPr>
            <a:xfrm>
              <a:off x="5078196" y="3539480"/>
              <a:ext cx="84323" cy="119589"/>
            </a:xfrm>
            <a:custGeom>
              <a:rect b="b" l="l" r="r" t="t"/>
              <a:pathLst>
                <a:path extrusionOk="0" h="1977" w="1394">
                  <a:moveTo>
                    <a:pt x="25" y="84"/>
                  </a:moveTo>
                  <a:cubicBezTo>
                    <a:pt x="215" y="0"/>
                    <a:pt x="358" y="0"/>
                    <a:pt x="549" y="84"/>
                  </a:cubicBezTo>
                  <a:cubicBezTo>
                    <a:pt x="418" y="453"/>
                    <a:pt x="215" y="846"/>
                    <a:pt x="584" y="1191"/>
                  </a:cubicBezTo>
                  <a:cubicBezTo>
                    <a:pt x="620" y="941"/>
                    <a:pt x="656" y="679"/>
                    <a:pt x="680" y="417"/>
                  </a:cubicBezTo>
                  <a:cubicBezTo>
                    <a:pt x="692" y="262"/>
                    <a:pt x="763" y="155"/>
                    <a:pt x="918" y="119"/>
                  </a:cubicBezTo>
                  <a:cubicBezTo>
                    <a:pt x="1073" y="84"/>
                    <a:pt x="1180" y="179"/>
                    <a:pt x="1251" y="298"/>
                  </a:cubicBezTo>
                  <a:cubicBezTo>
                    <a:pt x="1287" y="369"/>
                    <a:pt x="1334" y="441"/>
                    <a:pt x="1334" y="512"/>
                  </a:cubicBezTo>
                  <a:cubicBezTo>
                    <a:pt x="1358" y="834"/>
                    <a:pt x="1394" y="1155"/>
                    <a:pt x="1323" y="1465"/>
                  </a:cubicBezTo>
                  <a:cubicBezTo>
                    <a:pt x="1275" y="1655"/>
                    <a:pt x="1215" y="1869"/>
                    <a:pt x="989" y="1929"/>
                  </a:cubicBezTo>
                  <a:cubicBezTo>
                    <a:pt x="775" y="1977"/>
                    <a:pt x="751" y="1727"/>
                    <a:pt x="596" y="1631"/>
                  </a:cubicBezTo>
                  <a:cubicBezTo>
                    <a:pt x="477" y="1691"/>
                    <a:pt x="501" y="1881"/>
                    <a:pt x="358" y="1917"/>
                  </a:cubicBezTo>
                  <a:cubicBezTo>
                    <a:pt x="299" y="1941"/>
                    <a:pt x="239" y="1941"/>
                    <a:pt x="191" y="1893"/>
                  </a:cubicBezTo>
                  <a:cubicBezTo>
                    <a:pt x="132" y="1846"/>
                    <a:pt x="132" y="1786"/>
                    <a:pt x="180" y="1738"/>
                  </a:cubicBezTo>
                  <a:cubicBezTo>
                    <a:pt x="430" y="1465"/>
                    <a:pt x="346" y="1203"/>
                    <a:pt x="132" y="976"/>
                  </a:cubicBezTo>
                  <a:cubicBezTo>
                    <a:pt x="1" y="822"/>
                    <a:pt x="25" y="703"/>
                    <a:pt x="120" y="572"/>
                  </a:cubicBezTo>
                  <a:cubicBezTo>
                    <a:pt x="251" y="381"/>
                    <a:pt x="227" y="226"/>
                    <a:pt x="25" y="8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6"/>
            <p:cNvSpPr/>
            <p:nvPr/>
          </p:nvSpPr>
          <p:spPr>
            <a:xfrm>
              <a:off x="5081099" y="3671290"/>
              <a:ext cx="92247" cy="72044"/>
            </a:xfrm>
            <a:custGeom>
              <a:rect b="b" l="l" r="r" t="t"/>
              <a:pathLst>
                <a:path extrusionOk="0" h="1191" w="1525">
                  <a:moveTo>
                    <a:pt x="846" y="655"/>
                  </a:moveTo>
                  <a:cubicBezTo>
                    <a:pt x="929" y="810"/>
                    <a:pt x="1048" y="762"/>
                    <a:pt x="1108" y="822"/>
                  </a:cubicBezTo>
                  <a:cubicBezTo>
                    <a:pt x="1144" y="845"/>
                    <a:pt x="1179" y="893"/>
                    <a:pt x="1179" y="929"/>
                  </a:cubicBezTo>
                  <a:cubicBezTo>
                    <a:pt x="1179" y="988"/>
                    <a:pt x="1120" y="1048"/>
                    <a:pt x="1060" y="1036"/>
                  </a:cubicBezTo>
                  <a:cubicBezTo>
                    <a:pt x="810" y="976"/>
                    <a:pt x="513" y="1191"/>
                    <a:pt x="310" y="881"/>
                  </a:cubicBezTo>
                  <a:cubicBezTo>
                    <a:pt x="286" y="845"/>
                    <a:pt x="263" y="857"/>
                    <a:pt x="203" y="881"/>
                  </a:cubicBezTo>
                  <a:cubicBezTo>
                    <a:pt x="13" y="988"/>
                    <a:pt x="13" y="976"/>
                    <a:pt x="13" y="774"/>
                  </a:cubicBezTo>
                  <a:cubicBezTo>
                    <a:pt x="13" y="643"/>
                    <a:pt x="1" y="524"/>
                    <a:pt x="24" y="405"/>
                  </a:cubicBezTo>
                  <a:cubicBezTo>
                    <a:pt x="60" y="119"/>
                    <a:pt x="227" y="0"/>
                    <a:pt x="489" y="131"/>
                  </a:cubicBezTo>
                  <a:cubicBezTo>
                    <a:pt x="655" y="214"/>
                    <a:pt x="751" y="83"/>
                    <a:pt x="870" y="107"/>
                  </a:cubicBezTo>
                  <a:cubicBezTo>
                    <a:pt x="953" y="131"/>
                    <a:pt x="1025" y="131"/>
                    <a:pt x="989" y="250"/>
                  </a:cubicBezTo>
                  <a:cubicBezTo>
                    <a:pt x="965" y="298"/>
                    <a:pt x="798" y="333"/>
                    <a:pt x="953" y="393"/>
                  </a:cubicBezTo>
                  <a:cubicBezTo>
                    <a:pt x="1025" y="417"/>
                    <a:pt x="1156" y="536"/>
                    <a:pt x="1215" y="357"/>
                  </a:cubicBezTo>
                  <a:cubicBezTo>
                    <a:pt x="1251" y="262"/>
                    <a:pt x="1286" y="191"/>
                    <a:pt x="1406" y="238"/>
                  </a:cubicBezTo>
                  <a:cubicBezTo>
                    <a:pt x="1489" y="274"/>
                    <a:pt x="1489" y="357"/>
                    <a:pt x="1489" y="429"/>
                  </a:cubicBezTo>
                  <a:cubicBezTo>
                    <a:pt x="1489" y="512"/>
                    <a:pt x="1501" y="583"/>
                    <a:pt x="1501" y="655"/>
                  </a:cubicBezTo>
                  <a:cubicBezTo>
                    <a:pt x="1501" y="750"/>
                    <a:pt x="1525" y="869"/>
                    <a:pt x="1417" y="893"/>
                  </a:cubicBezTo>
                  <a:cubicBezTo>
                    <a:pt x="1298" y="929"/>
                    <a:pt x="1298" y="810"/>
                    <a:pt x="1275" y="726"/>
                  </a:cubicBezTo>
                  <a:cubicBezTo>
                    <a:pt x="1156" y="429"/>
                    <a:pt x="1013" y="750"/>
                    <a:pt x="846" y="6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6"/>
            <p:cNvSpPr/>
            <p:nvPr/>
          </p:nvSpPr>
          <p:spPr>
            <a:xfrm>
              <a:off x="5166089" y="3540872"/>
              <a:ext cx="41133" cy="110273"/>
            </a:xfrm>
            <a:custGeom>
              <a:rect b="b" l="l" r="r" t="t"/>
              <a:pathLst>
                <a:path extrusionOk="0" h="1823" w="680">
                  <a:moveTo>
                    <a:pt x="679" y="930"/>
                  </a:moveTo>
                  <a:cubicBezTo>
                    <a:pt x="679" y="1215"/>
                    <a:pt x="655" y="1442"/>
                    <a:pt x="560" y="1644"/>
                  </a:cubicBezTo>
                  <a:cubicBezTo>
                    <a:pt x="524" y="1739"/>
                    <a:pt x="453" y="1823"/>
                    <a:pt x="322" y="1823"/>
                  </a:cubicBezTo>
                  <a:cubicBezTo>
                    <a:pt x="203" y="1811"/>
                    <a:pt x="120" y="1727"/>
                    <a:pt x="108" y="1620"/>
                  </a:cubicBezTo>
                  <a:cubicBezTo>
                    <a:pt x="1" y="1132"/>
                    <a:pt x="36" y="632"/>
                    <a:pt x="179" y="156"/>
                  </a:cubicBezTo>
                  <a:cubicBezTo>
                    <a:pt x="203" y="61"/>
                    <a:pt x="286" y="1"/>
                    <a:pt x="382" y="13"/>
                  </a:cubicBezTo>
                  <a:cubicBezTo>
                    <a:pt x="489" y="13"/>
                    <a:pt x="560" y="96"/>
                    <a:pt x="572" y="180"/>
                  </a:cubicBezTo>
                  <a:cubicBezTo>
                    <a:pt x="620" y="442"/>
                    <a:pt x="655" y="715"/>
                    <a:pt x="679" y="9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6"/>
            <p:cNvSpPr/>
            <p:nvPr/>
          </p:nvSpPr>
          <p:spPr>
            <a:xfrm>
              <a:off x="5173288" y="3671956"/>
              <a:ext cx="36778" cy="59885"/>
            </a:xfrm>
            <a:custGeom>
              <a:rect b="b" l="l" r="r" t="t"/>
              <a:pathLst>
                <a:path extrusionOk="0" h="990" w="608">
                  <a:moveTo>
                    <a:pt x="596" y="715"/>
                  </a:moveTo>
                  <a:cubicBezTo>
                    <a:pt x="608" y="894"/>
                    <a:pt x="501" y="989"/>
                    <a:pt x="358" y="989"/>
                  </a:cubicBezTo>
                  <a:cubicBezTo>
                    <a:pt x="215" y="977"/>
                    <a:pt x="72" y="942"/>
                    <a:pt x="239" y="739"/>
                  </a:cubicBezTo>
                  <a:cubicBezTo>
                    <a:pt x="322" y="632"/>
                    <a:pt x="143" y="584"/>
                    <a:pt x="96" y="513"/>
                  </a:cubicBezTo>
                  <a:cubicBezTo>
                    <a:pt x="1" y="370"/>
                    <a:pt x="13" y="251"/>
                    <a:pt x="108" y="132"/>
                  </a:cubicBezTo>
                  <a:cubicBezTo>
                    <a:pt x="203" y="1"/>
                    <a:pt x="334" y="1"/>
                    <a:pt x="465" y="49"/>
                  </a:cubicBezTo>
                  <a:cubicBezTo>
                    <a:pt x="524" y="72"/>
                    <a:pt x="572" y="108"/>
                    <a:pt x="572" y="180"/>
                  </a:cubicBezTo>
                  <a:cubicBezTo>
                    <a:pt x="560" y="263"/>
                    <a:pt x="489" y="263"/>
                    <a:pt x="429" y="263"/>
                  </a:cubicBezTo>
                  <a:cubicBezTo>
                    <a:pt x="215" y="275"/>
                    <a:pt x="227" y="370"/>
                    <a:pt x="382" y="453"/>
                  </a:cubicBezTo>
                  <a:cubicBezTo>
                    <a:pt x="501" y="525"/>
                    <a:pt x="584" y="584"/>
                    <a:pt x="596" y="7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6"/>
            <p:cNvSpPr/>
            <p:nvPr/>
          </p:nvSpPr>
          <p:spPr>
            <a:xfrm>
              <a:off x="4548113" y="3700810"/>
              <a:ext cx="15183" cy="15909"/>
            </a:xfrm>
            <a:custGeom>
              <a:rect b="b" l="l" r="r" t="t"/>
              <a:pathLst>
                <a:path extrusionOk="0" h="263" w="251">
                  <a:moveTo>
                    <a:pt x="251" y="143"/>
                  </a:moveTo>
                  <a:cubicBezTo>
                    <a:pt x="239" y="214"/>
                    <a:pt x="203" y="262"/>
                    <a:pt x="132" y="250"/>
                  </a:cubicBezTo>
                  <a:cubicBezTo>
                    <a:pt x="49" y="238"/>
                    <a:pt x="1" y="179"/>
                    <a:pt x="13" y="84"/>
                  </a:cubicBezTo>
                  <a:cubicBezTo>
                    <a:pt x="25" y="12"/>
                    <a:pt x="96" y="0"/>
                    <a:pt x="156" y="12"/>
                  </a:cubicBezTo>
                  <a:cubicBezTo>
                    <a:pt x="239" y="24"/>
                    <a:pt x="251" y="84"/>
                    <a:pt x="251" y="143"/>
                  </a:cubicBezTo>
                  <a:close/>
                </a:path>
              </a:pathLst>
            </a:custGeom>
            <a:solidFill>
              <a:srgbClr val="E29B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6"/>
            <p:cNvSpPr/>
            <p:nvPr/>
          </p:nvSpPr>
          <p:spPr>
            <a:xfrm>
              <a:off x="4316251" y="3563919"/>
              <a:ext cx="23107" cy="73556"/>
            </a:xfrm>
            <a:custGeom>
              <a:rect b="b" l="l" r="r" t="t"/>
              <a:pathLst>
                <a:path extrusionOk="0" h="1216" w="382">
                  <a:moveTo>
                    <a:pt x="167" y="1215"/>
                  </a:moveTo>
                  <a:cubicBezTo>
                    <a:pt x="0" y="834"/>
                    <a:pt x="36" y="453"/>
                    <a:pt x="95" y="84"/>
                  </a:cubicBezTo>
                  <a:cubicBezTo>
                    <a:pt x="95" y="49"/>
                    <a:pt x="167" y="1"/>
                    <a:pt x="191" y="1"/>
                  </a:cubicBezTo>
                  <a:cubicBezTo>
                    <a:pt x="250" y="13"/>
                    <a:pt x="298" y="72"/>
                    <a:pt x="310" y="132"/>
                  </a:cubicBezTo>
                  <a:cubicBezTo>
                    <a:pt x="357" y="501"/>
                    <a:pt x="381" y="870"/>
                    <a:pt x="167" y="12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6"/>
            <p:cNvSpPr/>
            <p:nvPr/>
          </p:nvSpPr>
          <p:spPr>
            <a:xfrm>
              <a:off x="4371661" y="3561801"/>
              <a:ext cx="16635" cy="71318"/>
            </a:xfrm>
            <a:custGeom>
              <a:rect b="b" l="l" r="r" t="t"/>
              <a:pathLst>
                <a:path extrusionOk="0" h="1179" w="275">
                  <a:moveTo>
                    <a:pt x="60" y="0"/>
                  </a:moveTo>
                  <a:cubicBezTo>
                    <a:pt x="275" y="393"/>
                    <a:pt x="275" y="762"/>
                    <a:pt x="84" y="1179"/>
                  </a:cubicBezTo>
                  <a:cubicBezTo>
                    <a:pt x="1" y="953"/>
                    <a:pt x="37" y="762"/>
                    <a:pt x="37" y="584"/>
                  </a:cubicBezTo>
                  <a:cubicBezTo>
                    <a:pt x="37" y="393"/>
                    <a:pt x="49" y="191"/>
                    <a:pt x="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6"/>
            <p:cNvSpPr/>
            <p:nvPr/>
          </p:nvSpPr>
          <p:spPr>
            <a:xfrm>
              <a:off x="5122173" y="3563919"/>
              <a:ext cx="29580" cy="73556"/>
            </a:xfrm>
            <a:custGeom>
              <a:rect b="b" l="l" r="r" t="t"/>
              <a:pathLst>
                <a:path extrusionOk="0" h="1216" w="489">
                  <a:moveTo>
                    <a:pt x="226" y="1"/>
                  </a:moveTo>
                  <a:cubicBezTo>
                    <a:pt x="488" y="311"/>
                    <a:pt x="488" y="751"/>
                    <a:pt x="238" y="1215"/>
                  </a:cubicBezTo>
                  <a:cubicBezTo>
                    <a:pt x="12" y="942"/>
                    <a:pt x="0" y="453"/>
                    <a:pt x="2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6"/>
            <p:cNvSpPr/>
            <p:nvPr/>
          </p:nvSpPr>
          <p:spPr>
            <a:xfrm>
              <a:off x="5179034" y="3560350"/>
              <a:ext cx="16635" cy="73495"/>
            </a:xfrm>
            <a:custGeom>
              <a:rect b="b" l="l" r="r" t="t"/>
              <a:pathLst>
                <a:path extrusionOk="0" h="1215" w="275">
                  <a:moveTo>
                    <a:pt x="96" y="1215"/>
                  </a:moveTo>
                  <a:cubicBezTo>
                    <a:pt x="1" y="786"/>
                    <a:pt x="25" y="417"/>
                    <a:pt x="144" y="0"/>
                  </a:cubicBezTo>
                  <a:cubicBezTo>
                    <a:pt x="275" y="465"/>
                    <a:pt x="275" y="846"/>
                    <a:pt x="96" y="12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8" name="Google Shape;2068;p46"/>
          <p:cNvGrpSpPr/>
          <p:nvPr/>
        </p:nvGrpSpPr>
        <p:grpSpPr>
          <a:xfrm>
            <a:off x="1096877" y="4219957"/>
            <a:ext cx="1595928" cy="775155"/>
            <a:chOff x="7130625" y="528900"/>
            <a:chExt cx="2873993" cy="1395921"/>
          </a:xfrm>
        </p:grpSpPr>
        <p:sp>
          <p:nvSpPr>
            <p:cNvPr id="2069" name="Google Shape;2069;p46"/>
            <p:cNvSpPr/>
            <p:nvPr/>
          </p:nvSpPr>
          <p:spPr>
            <a:xfrm>
              <a:off x="8075099" y="1366006"/>
              <a:ext cx="1929519" cy="427921"/>
            </a:xfrm>
            <a:custGeom>
              <a:rect b="b" l="l" r="r" t="t"/>
              <a:pathLst>
                <a:path extrusionOk="0" h="3037" w="13694">
                  <a:moveTo>
                    <a:pt x="13693" y="406"/>
                  </a:moveTo>
                  <a:cubicBezTo>
                    <a:pt x="12264" y="906"/>
                    <a:pt x="10824" y="810"/>
                    <a:pt x="9371" y="501"/>
                  </a:cubicBezTo>
                  <a:cubicBezTo>
                    <a:pt x="8204" y="251"/>
                    <a:pt x="7026" y="239"/>
                    <a:pt x="5847" y="525"/>
                  </a:cubicBezTo>
                  <a:cubicBezTo>
                    <a:pt x="5085" y="703"/>
                    <a:pt x="4287" y="787"/>
                    <a:pt x="3501" y="870"/>
                  </a:cubicBezTo>
                  <a:cubicBezTo>
                    <a:pt x="3132" y="918"/>
                    <a:pt x="2906" y="1061"/>
                    <a:pt x="2763" y="1501"/>
                  </a:cubicBezTo>
                  <a:cubicBezTo>
                    <a:pt x="3144" y="1525"/>
                    <a:pt x="3513" y="1596"/>
                    <a:pt x="3859" y="1549"/>
                  </a:cubicBezTo>
                  <a:cubicBezTo>
                    <a:pt x="4680" y="1453"/>
                    <a:pt x="5490" y="1203"/>
                    <a:pt x="6311" y="1180"/>
                  </a:cubicBezTo>
                  <a:cubicBezTo>
                    <a:pt x="7442" y="1132"/>
                    <a:pt x="8585" y="1239"/>
                    <a:pt x="9716" y="1299"/>
                  </a:cubicBezTo>
                  <a:cubicBezTo>
                    <a:pt x="10157" y="1322"/>
                    <a:pt x="10597" y="1382"/>
                    <a:pt x="11038" y="1442"/>
                  </a:cubicBezTo>
                  <a:cubicBezTo>
                    <a:pt x="11169" y="1453"/>
                    <a:pt x="11300" y="1477"/>
                    <a:pt x="11431" y="1489"/>
                  </a:cubicBezTo>
                  <a:cubicBezTo>
                    <a:pt x="11443" y="1537"/>
                    <a:pt x="11455" y="1584"/>
                    <a:pt x="11455" y="1632"/>
                  </a:cubicBezTo>
                  <a:cubicBezTo>
                    <a:pt x="11288" y="1668"/>
                    <a:pt x="11121" y="1763"/>
                    <a:pt x="10967" y="1751"/>
                  </a:cubicBezTo>
                  <a:cubicBezTo>
                    <a:pt x="10324" y="1680"/>
                    <a:pt x="9693" y="1572"/>
                    <a:pt x="9062" y="1501"/>
                  </a:cubicBezTo>
                  <a:cubicBezTo>
                    <a:pt x="8716" y="1465"/>
                    <a:pt x="8359" y="1501"/>
                    <a:pt x="8026" y="1418"/>
                  </a:cubicBezTo>
                  <a:cubicBezTo>
                    <a:pt x="7014" y="1191"/>
                    <a:pt x="6085" y="1572"/>
                    <a:pt x="5121" y="1703"/>
                  </a:cubicBezTo>
                  <a:cubicBezTo>
                    <a:pt x="4406" y="1811"/>
                    <a:pt x="3692" y="1858"/>
                    <a:pt x="2977" y="1942"/>
                  </a:cubicBezTo>
                  <a:cubicBezTo>
                    <a:pt x="2513" y="1989"/>
                    <a:pt x="2442" y="2049"/>
                    <a:pt x="2132" y="2501"/>
                  </a:cubicBezTo>
                  <a:cubicBezTo>
                    <a:pt x="2835" y="2727"/>
                    <a:pt x="3549" y="2680"/>
                    <a:pt x="4263" y="2596"/>
                  </a:cubicBezTo>
                  <a:cubicBezTo>
                    <a:pt x="4811" y="2537"/>
                    <a:pt x="5359" y="2394"/>
                    <a:pt x="5906" y="2299"/>
                  </a:cubicBezTo>
                  <a:cubicBezTo>
                    <a:pt x="6097" y="2263"/>
                    <a:pt x="6299" y="2275"/>
                    <a:pt x="6490" y="2263"/>
                  </a:cubicBezTo>
                  <a:cubicBezTo>
                    <a:pt x="6502" y="2311"/>
                    <a:pt x="6514" y="2346"/>
                    <a:pt x="6526" y="2394"/>
                  </a:cubicBezTo>
                  <a:cubicBezTo>
                    <a:pt x="6442" y="2442"/>
                    <a:pt x="6359" y="2513"/>
                    <a:pt x="6275" y="2537"/>
                  </a:cubicBezTo>
                  <a:cubicBezTo>
                    <a:pt x="5490" y="2692"/>
                    <a:pt x="4704" y="2882"/>
                    <a:pt x="3906" y="2977"/>
                  </a:cubicBezTo>
                  <a:cubicBezTo>
                    <a:pt x="3382" y="3037"/>
                    <a:pt x="2846" y="2942"/>
                    <a:pt x="2323" y="2930"/>
                  </a:cubicBezTo>
                  <a:cubicBezTo>
                    <a:pt x="2013" y="2930"/>
                    <a:pt x="1703" y="2954"/>
                    <a:pt x="1382" y="2966"/>
                  </a:cubicBezTo>
                  <a:cubicBezTo>
                    <a:pt x="1453" y="2692"/>
                    <a:pt x="1192" y="2656"/>
                    <a:pt x="918" y="2632"/>
                  </a:cubicBezTo>
                  <a:cubicBezTo>
                    <a:pt x="620" y="2608"/>
                    <a:pt x="334" y="2561"/>
                    <a:pt x="37" y="2525"/>
                  </a:cubicBezTo>
                  <a:cubicBezTo>
                    <a:pt x="25" y="2465"/>
                    <a:pt x="13" y="2406"/>
                    <a:pt x="13" y="2346"/>
                  </a:cubicBezTo>
                  <a:cubicBezTo>
                    <a:pt x="132" y="2299"/>
                    <a:pt x="251" y="2192"/>
                    <a:pt x="370" y="2204"/>
                  </a:cubicBezTo>
                  <a:cubicBezTo>
                    <a:pt x="715" y="2239"/>
                    <a:pt x="1049" y="2334"/>
                    <a:pt x="1382" y="2382"/>
                  </a:cubicBezTo>
                  <a:cubicBezTo>
                    <a:pt x="1537" y="2406"/>
                    <a:pt x="1727" y="2430"/>
                    <a:pt x="1858" y="2370"/>
                  </a:cubicBezTo>
                  <a:cubicBezTo>
                    <a:pt x="1977" y="2323"/>
                    <a:pt x="2084" y="2168"/>
                    <a:pt x="2132" y="2025"/>
                  </a:cubicBezTo>
                  <a:cubicBezTo>
                    <a:pt x="2156" y="1989"/>
                    <a:pt x="1965" y="1811"/>
                    <a:pt x="1858" y="1787"/>
                  </a:cubicBezTo>
                  <a:cubicBezTo>
                    <a:pt x="1442" y="1703"/>
                    <a:pt x="1013" y="1632"/>
                    <a:pt x="584" y="1572"/>
                  </a:cubicBezTo>
                  <a:cubicBezTo>
                    <a:pt x="239" y="1513"/>
                    <a:pt x="179" y="1477"/>
                    <a:pt x="1" y="1084"/>
                  </a:cubicBezTo>
                  <a:cubicBezTo>
                    <a:pt x="430" y="1144"/>
                    <a:pt x="822" y="1191"/>
                    <a:pt x="1203" y="1263"/>
                  </a:cubicBezTo>
                  <a:cubicBezTo>
                    <a:pt x="1465" y="1299"/>
                    <a:pt x="1727" y="1382"/>
                    <a:pt x="2001" y="1430"/>
                  </a:cubicBezTo>
                  <a:cubicBezTo>
                    <a:pt x="2442" y="1525"/>
                    <a:pt x="2585" y="1418"/>
                    <a:pt x="2680" y="882"/>
                  </a:cubicBezTo>
                  <a:cubicBezTo>
                    <a:pt x="2049" y="775"/>
                    <a:pt x="1430" y="668"/>
                    <a:pt x="799" y="560"/>
                  </a:cubicBezTo>
                  <a:cubicBezTo>
                    <a:pt x="608" y="525"/>
                    <a:pt x="418" y="525"/>
                    <a:pt x="251" y="465"/>
                  </a:cubicBezTo>
                  <a:cubicBezTo>
                    <a:pt x="156" y="429"/>
                    <a:pt x="84" y="322"/>
                    <a:pt x="13" y="239"/>
                  </a:cubicBezTo>
                  <a:cubicBezTo>
                    <a:pt x="120" y="179"/>
                    <a:pt x="251" y="48"/>
                    <a:pt x="358" y="60"/>
                  </a:cubicBezTo>
                  <a:cubicBezTo>
                    <a:pt x="941" y="144"/>
                    <a:pt x="1525" y="275"/>
                    <a:pt x="2096" y="382"/>
                  </a:cubicBezTo>
                  <a:cubicBezTo>
                    <a:pt x="2168" y="394"/>
                    <a:pt x="2227" y="418"/>
                    <a:pt x="2287" y="418"/>
                  </a:cubicBezTo>
                  <a:cubicBezTo>
                    <a:pt x="3478" y="465"/>
                    <a:pt x="4656" y="429"/>
                    <a:pt x="5847" y="191"/>
                  </a:cubicBezTo>
                  <a:cubicBezTo>
                    <a:pt x="6787" y="1"/>
                    <a:pt x="7799" y="25"/>
                    <a:pt x="8764" y="72"/>
                  </a:cubicBezTo>
                  <a:cubicBezTo>
                    <a:pt x="9752" y="120"/>
                    <a:pt x="10728" y="346"/>
                    <a:pt x="11717" y="418"/>
                  </a:cubicBezTo>
                  <a:cubicBezTo>
                    <a:pt x="12169" y="453"/>
                    <a:pt x="12645" y="299"/>
                    <a:pt x="13110" y="251"/>
                  </a:cubicBezTo>
                  <a:cubicBezTo>
                    <a:pt x="13300" y="227"/>
                    <a:pt x="13503" y="251"/>
                    <a:pt x="13693" y="251"/>
                  </a:cubicBezTo>
                  <a:cubicBezTo>
                    <a:pt x="13693" y="310"/>
                    <a:pt x="13693" y="358"/>
                    <a:pt x="13693" y="4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6"/>
            <p:cNvSpPr/>
            <p:nvPr/>
          </p:nvSpPr>
          <p:spPr>
            <a:xfrm>
              <a:off x="7130625" y="528900"/>
              <a:ext cx="2862152" cy="1395921"/>
            </a:xfrm>
            <a:custGeom>
              <a:rect b="b" l="l" r="r" t="t"/>
              <a:pathLst>
                <a:path extrusionOk="0" h="9907" w="20313">
                  <a:moveTo>
                    <a:pt x="3846" y="9907"/>
                  </a:moveTo>
                  <a:cubicBezTo>
                    <a:pt x="3704" y="9895"/>
                    <a:pt x="3561" y="9895"/>
                    <a:pt x="3418" y="9859"/>
                  </a:cubicBezTo>
                  <a:cubicBezTo>
                    <a:pt x="2525" y="9633"/>
                    <a:pt x="1787" y="9157"/>
                    <a:pt x="1263" y="8395"/>
                  </a:cubicBezTo>
                  <a:cubicBezTo>
                    <a:pt x="501" y="7263"/>
                    <a:pt x="1" y="6049"/>
                    <a:pt x="191" y="4656"/>
                  </a:cubicBezTo>
                  <a:cubicBezTo>
                    <a:pt x="465" y="2763"/>
                    <a:pt x="1406" y="1346"/>
                    <a:pt x="3215" y="536"/>
                  </a:cubicBezTo>
                  <a:cubicBezTo>
                    <a:pt x="4204" y="96"/>
                    <a:pt x="5216" y="1"/>
                    <a:pt x="6263" y="179"/>
                  </a:cubicBezTo>
                  <a:cubicBezTo>
                    <a:pt x="6585" y="239"/>
                    <a:pt x="6894" y="370"/>
                    <a:pt x="7204" y="501"/>
                  </a:cubicBezTo>
                  <a:cubicBezTo>
                    <a:pt x="8121" y="894"/>
                    <a:pt x="8883" y="1513"/>
                    <a:pt x="9466" y="2310"/>
                  </a:cubicBezTo>
                  <a:cubicBezTo>
                    <a:pt x="9704" y="2644"/>
                    <a:pt x="9740" y="3144"/>
                    <a:pt x="9871" y="3561"/>
                  </a:cubicBezTo>
                  <a:cubicBezTo>
                    <a:pt x="9930" y="3739"/>
                    <a:pt x="10002" y="3906"/>
                    <a:pt x="10050" y="4084"/>
                  </a:cubicBezTo>
                  <a:cubicBezTo>
                    <a:pt x="10133" y="4370"/>
                    <a:pt x="10323" y="4418"/>
                    <a:pt x="10597" y="4370"/>
                  </a:cubicBezTo>
                  <a:cubicBezTo>
                    <a:pt x="11454" y="4204"/>
                    <a:pt x="12324" y="4025"/>
                    <a:pt x="13193" y="3894"/>
                  </a:cubicBezTo>
                  <a:cubicBezTo>
                    <a:pt x="14312" y="3715"/>
                    <a:pt x="15443" y="3846"/>
                    <a:pt x="16550" y="4049"/>
                  </a:cubicBezTo>
                  <a:cubicBezTo>
                    <a:pt x="17598" y="4251"/>
                    <a:pt x="18646" y="4251"/>
                    <a:pt x="19694" y="4096"/>
                  </a:cubicBezTo>
                  <a:cubicBezTo>
                    <a:pt x="19872" y="4061"/>
                    <a:pt x="20063" y="4073"/>
                    <a:pt x="20253" y="4061"/>
                  </a:cubicBezTo>
                  <a:cubicBezTo>
                    <a:pt x="20265" y="4108"/>
                    <a:pt x="20265" y="4144"/>
                    <a:pt x="20277" y="4180"/>
                  </a:cubicBezTo>
                  <a:cubicBezTo>
                    <a:pt x="20182" y="4239"/>
                    <a:pt x="20087" y="4323"/>
                    <a:pt x="19979" y="4346"/>
                  </a:cubicBezTo>
                  <a:cubicBezTo>
                    <a:pt x="19015" y="4596"/>
                    <a:pt x="18027" y="4656"/>
                    <a:pt x="17039" y="4537"/>
                  </a:cubicBezTo>
                  <a:cubicBezTo>
                    <a:pt x="16265" y="4442"/>
                    <a:pt x="15503" y="4287"/>
                    <a:pt x="14729" y="4204"/>
                  </a:cubicBezTo>
                  <a:cubicBezTo>
                    <a:pt x="13586" y="4061"/>
                    <a:pt x="12490" y="4346"/>
                    <a:pt x="11383" y="4573"/>
                  </a:cubicBezTo>
                  <a:cubicBezTo>
                    <a:pt x="11121" y="4632"/>
                    <a:pt x="10847" y="4668"/>
                    <a:pt x="10573" y="4692"/>
                  </a:cubicBezTo>
                  <a:cubicBezTo>
                    <a:pt x="10061" y="4751"/>
                    <a:pt x="10038" y="4775"/>
                    <a:pt x="10109" y="5418"/>
                  </a:cubicBezTo>
                  <a:cubicBezTo>
                    <a:pt x="10740" y="5323"/>
                    <a:pt x="11359" y="5204"/>
                    <a:pt x="11990" y="5132"/>
                  </a:cubicBezTo>
                  <a:cubicBezTo>
                    <a:pt x="13002" y="5025"/>
                    <a:pt x="14002" y="4906"/>
                    <a:pt x="15014" y="4870"/>
                  </a:cubicBezTo>
                  <a:cubicBezTo>
                    <a:pt x="15491" y="4846"/>
                    <a:pt x="15979" y="4966"/>
                    <a:pt x="16443" y="5073"/>
                  </a:cubicBezTo>
                  <a:cubicBezTo>
                    <a:pt x="17574" y="5323"/>
                    <a:pt x="18705" y="5335"/>
                    <a:pt x="19825" y="5085"/>
                  </a:cubicBezTo>
                  <a:cubicBezTo>
                    <a:pt x="19884" y="5073"/>
                    <a:pt x="19956" y="5049"/>
                    <a:pt x="20015" y="5061"/>
                  </a:cubicBezTo>
                  <a:cubicBezTo>
                    <a:pt x="20110" y="5097"/>
                    <a:pt x="20206" y="5156"/>
                    <a:pt x="20313" y="5204"/>
                  </a:cubicBezTo>
                  <a:cubicBezTo>
                    <a:pt x="20241" y="5287"/>
                    <a:pt x="20182" y="5394"/>
                    <a:pt x="20098" y="5418"/>
                  </a:cubicBezTo>
                  <a:cubicBezTo>
                    <a:pt x="19884" y="5478"/>
                    <a:pt x="19658" y="5501"/>
                    <a:pt x="19432" y="5537"/>
                  </a:cubicBezTo>
                  <a:cubicBezTo>
                    <a:pt x="18384" y="5704"/>
                    <a:pt x="17360" y="5644"/>
                    <a:pt x="16312" y="5418"/>
                  </a:cubicBezTo>
                  <a:cubicBezTo>
                    <a:pt x="14824" y="5108"/>
                    <a:pt x="13324" y="5168"/>
                    <a:pt x="11824" y="5561"/>
                  </a:cubicBezTo>
                  <a:cubicBezTo>
                    <a:pt x="10823" y="5823"/>
                    <a:pt x="9800" y="5823"/>
                    <a:pt x="8764" y="5644"/>
                  </a:cubicBezTo>
                  <a:cubicBezTo>
                    <a:pt x="8204" y="5549"/>
                    <a:pt x="7644" y="5478"/>
                    <a:pt x="7085" y="5382"/>
                  </a:cubicBezTo>
                  <a:cubicBezTo>
                    <a:pt x="6930" y="5358"/>
                    <a:pt x="6787" y="5299"/>
                    <a:pt x="6644" y="5263"/>
                  </a:cubicBezTo>
                  <a:cubicBezTo>
                    <a:pt x="6632" y="5216"/>
                    <a:pt x="6632" y="5168"/>
                    <a:pt x="6621" y="5120"/>
                  </a:cubicBezTo>
                  <a:cubicBezTo>
                    <a:pt x="6752" y="5073"/>
                    <a:pt x="6882" y="4966"/>
                    <a:pt x="7002" y="4977"/>
                  </a:cubicBezTo>
                  <a:cubicBezTo>
                    <a:pt x="7478" y="5025"/>
                    <a:pt x="7954" y="5108"/>
                    <a:pt x="8418" y="5180"/>
                  </a:cubicBezTo>
                  <a:cubicBezTo>
                    <a:pt x="8883" y="5263"/>
                    <a:pt x="9347" y="5335"/>
                    <a:pt x="9800" y="5418"/>
                  </a:cubicBezTo>
                  <a:cubicBezTo>
                    <a:pt x="9907" y="4763"/>
                    <a:pt x="9847" y="4751"/>
                    <a:pt x="9264" y="4680"/>
                  </a:cubicBezTo>
                  <a:cubicBezTo>
                    <a:pt x="8454" y="4596"/>
                    <a:pt x="7656" y="4418"/>
                    <a:pt x="6859" y="4263"/>
                  </a:cubicBezTo>
                  <a:cubicBezTo>
                    <a:pt x="6775" y="4251"/>
                    <a:pt x="6716" y="4120"/>
                    <a:pt x="6656" y="4049"/>
                  </a:cubicBezTo>
                  <a:cubicBezTo>
                    <a:pt x="6763" y="4001"/>
                    <a:pt x="6882" y="3894"/>
                    <a:pt x="6990" y="3906"/>
                  </a:cubicBezTo>
                  <a:cubicBezTo>
                    <a:pt x="7728" y="4025"/>
                    <a:pt x="8478" y="4168"/>
                    <a:pt x="9216" y="4287"/>
                  </a:cubicBezTo>
                  <a:cubicBezTo>
                    <a:pt x="9430" y="4323"/>
                    <a:pt x="9645" y="4299"/>
                    <a:pt x="9871" y="4299"/>
                  </a:cubicBezTo>
                  <a:cubicBezTo>
                    <a:pt x="9800" y="3775"/>
                    <a:pt x="9502" y="3656"/>
                    <a:pt x="9097" y="3596"/>
                  </a:cubicBezTo>
                  <a:cubicBezTo>
                    <a:pt x="8383" y="3489"/>
                    <a:pt x="7656" y="3334"/>
                    <a:pt x="6942" y="3192"/>
                  </a:cubicBezTo>
                  <a:cubicBezTo>
                    <a:pt x="6823" y="3168"/>
                    <a:pt x="6716" y="3049"/>
                    <a:pt x="6621" y="2918"/>
                  </a:cubicBezTo>
                  <a:cubicBezTo>
                    <a:pt x="7561" y="2751"/>
                    <a:pt x="8430" y="3120"/>
                    <a:pt x="9359" y="3168"/>
                  </a:cubicBezTo>
                  <a:cubicBezTo>
                    <a:pt x="9383" y="2822"/>
                    <a:pt x="9311" y="2596"/>
                    <a:pt x="8954" y="2501"/>
                  </a:cubicBezTo>
                  <a:cubicBezTo>
                    <a:pt x="8228" y="2299"/>
                    <a:pt x="7490" y="2156"/>
                    <a:pt x="6716" y="2239"/>
                  </a:cubicBezTo>
                  <a:cubicBezTo>
                    <a:pt x="6621" y="2251"/>
                    <a:pt x="6525" y="2156"/>
                    <a:pt x="6323" y="2060"/>
                  </a:cubicBezTo>
                  <a:cubicBezTo>
                    <a:pt x="7263" y="1632"/>
                    <a:pt x="8061" y="2060"/>
                    <a:pt x="9002" y="2132"/>
                  </a:cubicBezTo>
                  <a:cubicBezTo>
                    <a:pt x="8764" y="1882"/>
                    <a:pt x="8609" y="1703"/>
                    <a:pt x="8418" y="1548"/>
                  </a:cubicBezTo>
                  <a:cubicBezTo>
                    <a:pt x="7002" y="405"/>
                    <a:pt x="5382" y="263"/>
                    <a:pt x="3692" y="691"/>
                  </a:cubicBezTo>
                  <a:cubicBezTo>
                    <a:pt x="2358" y="1036"/>
                    <a:pt x="1346" y="1870"/>
                    <a:pt x="846" y="3108"/>
                  </a:cubicBezTo>
                  <a:cubicBezTo>
                    <a:pt x="263" y="4525"/>
                    <a:pt x="239" y="6013"/>
                    <a:pt x="1060" y="7430"/>
                  </a:cubicBezTo>
                  <a:cubicBezTo>
                    <a:pt x="1668" y="8478"/>
                    <a:pt x="2465" y="9240"/>
                    <a:pt x="3620" y="9597"/>
                  </a:cubicBezTo>
                  <a:cubicBezTo>
                    <a:pt x="3727" y="9633"/>
                    <a:pt x="3811" y="9716"/>
                    <a:pt x="3894" y="9776"/>
                  </a:cubicBezTo>
                  <a:cubicBezTo>
                    <a:pt x="3882" y="9823"/>
                    <a:pt x="3870" y="9859"/>
                    <a:pt x="3846" y="99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6"/>
            <p:cNvSpPr/>
            <p:nvPr/>
          </p:nvSpPr>
          <p:spPr>
            <a:xfrm>
              <a:off x="8558257" y="906380"/>
              <a:ext cx="1298698" cy="146116"/>
            </a:xfrm>
            <a:custGeom>
              <a:rect b="b" l="l" r="r" t="t"/>
              <a:pathLst>
                <a:path extrusionOk="0" h="1037" w="9217">
                  <a:moveTo>
                    <a:pt x="1" y="965"/>
                  </a:moveTo>
                  <a:cubicBezTo>
                    <a:pt x="96" y="620"/>
                    <a:pt x="370" y="620"/>
                    <a:pt x="620" y="560"/>
                  </a:cubicBezTo>
                  <a:cubicBezTo>
                    <a:pt x="1144" y="453"/>
                    <a:pt x="1668" y="322"/>
                    <a:pt x="2192" y="215"/>
                  </a:cubicBezTo>
                  <a:cubicBezTo>
                    <a:pt x="2323" y="191"/>
                    <a:pt x="2442" y="155"/>
                    <a:pt x="2561" y="155"/>
                  </a:cubicBezTo>
                  <a:cubicBezTo>
                    <a:pt x="3954" y="60"/>
                    <a:pt x="5347" y="1"/>
                    <a:pt x="6728" y="334"/>
                  </a:cubicBezTo>
                  <a:cubicBezTo>
                    <a:pt x="7335" y="489"/>
                    <a:pt x="7990" y="429"/>
                    <a:pt x="8621" y="465"/>
                  </a:cubicBezTo>
                  <a:cubicBezTo>
                    <a:pt x="8812" y="477"/>
                    <a:pt x="9002" y="501"/>
                    <a:pt x="9193" y="524"/>
                  </a:cubicBezTo>
                  <a:lnTo>
                    <a:pt x="9216" y="643"/>
                  </a:lnTo>
                  <a:cubicBezTo>
                    <a:pt x="9085" y="691"/>
                    <a:pt x="8954" y="774"/>
                    <a:pt x="8823" y="786"/>
                  </a:cubicBezTo>
                  <a:cubicBezTo>
                    <a:pt x="7811" y="917"/>
                    <a:pt x="6799" y="846"/>
                    <a:pt x="5799" y="608"/>
                  </a:cubicBezTo>
                  <a:cubicBezTo>
                    <a:pt x="4549" y="298"/>
                    <a:pt x="3311" y="358"/>
                    <a:pt x="2061" y="679"/>
                  </a:cubicBezTo>
                  <a:cubicBezTo>
                    <a:pt x="1465" y="834"/>
                    <a:pt x="858" y="917"/>
                    <a:pt x="251" y="1024"/>
                  </a:cubicBezTo>
                  <a:cubicBezTo>
                    <a:pt x="179" y="1036"/>
                    <a:pt x="96" y="989"/>
                    <a:pt x="1" y="9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6"/>
            <p:cNvSpPr/>
            <p:nvPr/>
          </p:nvSpPr>
          <p:spPr>
            <a:xfrm>
              <a:off x="9538098" y="819161"/>
              <a:ext cx="372546" cy="52134"/>
            </a:xfrm>
            <a:custGeom>
              <a:rect b="b" l="l" r="r" t="t"/>
              <a:pathLst>
                <a:path extrusionOk="0" h="370" w="2644">
                  <a:moveTo>
                    <a:pt x="0" y="215"/>
                  </a:moveTo>
                  <a:cubicBezTo>
                    <a:pt x="119" y="179"/>
                    <a:pt x="226" y="119"/>
                    <a:pt x="345" y="108"/>
                  </a:cubicBezTo>
                  <a:cubicBezTo>
                    <a:pt x="810" y="96"/>
                    <a:pt x="1262" y="96"/>
                    <a:pt x="1715" y="72"/>
                  </a:cubicBezTo>
                  <a:cubicBezTo>
                    <a:pt x="1917" y="60"/>
                    <a:pt x="2108" y="12"/>
                    <a:pt x="2298" y="0"/>
                  </a:cubicBezTo>
                  <a:cubicBezTo>
                    <a:pt x="2417" y="0"/>
                    <a:pt x="2524" y="48"/>
                    <a:pt x="2643" y="84"/>
                  </a:cubicBezTo>
                  <a:cubicBezTo>
                    <a:pt x="2560" y="155"/>
                    <a:pt x="2477" y="262"/>
                    <a:pt x="2381" y="286"/>
                  </a:cubicBezTo>
                  <a:cubicBezTo>
                    <a:pt x="2167" y="334"/>
                    <a:pt x="1941" y="346"/>
                    <a:pt x="1727" y="346"/>
                  </a:cubicBezTo>
                  <a:cubicBezTo>
                    <a:pt x="1274" y="370"/>
                    <a:pt x="834" y="370"/>
                    <a:pt x="393" y="370"/>
                  </a:cubicBezTo>
                  <a:cubicBezTo>
                    <a:pt x="262" y="370"/>
                    <a:pt x="143" y="334"/>
                    <a:pt x="12" y="322"/>
                  </a:cubicBezTo>
                  <a:cubicBezTo>
                    <a:pt x="12" y="286"/>
                    <a:pt x="12" y="250"/>
                    <a:pt x="0"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6"/>
            <p:cNvSpPr/>
            <p:nvPr/>
          </p:nvSpPr>
          <p:spPr>
            <a:xfrm>
              <a:off x="9271368" y="778862"/>
              <a:ext cx="250102" cy="94123"/>
            </a:xfrm>
            <a:custGeom>
              <a:rect b="b" l="l" r="r" t="t"/>
              <a:pathLst>
                <a:path extrusionOk="0" h="668" w="1775">
                  <a:moveTo>
                    <a:pt x="1774" y="370"/>
                  </a:moveTo>
                  <a:cubicBezTo>
                    <a:pt x="1143" y="667"/>
                    <a:pt x="607" y="275"/>
                    <a:pt x="0" y="417"/>
                  </a:cubicBezTo>
                  <a:cubicBezTo>
                    <a:pt x="250" y="1"/>
                    <a:pt x="1310" y="1"/>
                    <a:pt x="1774" y="3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6"/>
            <p:cNvSpPr/>
            <p:nvPr/>
          </p:nvSpPr>
          <p:spPr>
            <a:xfrm>
              <a:off x="9155545" y="1669653"/>
              <a:ext cx="243339" cy="60588"/>
            </a:xfrm>
            <a:custGeom>
              <a:rect b="b" l="l" r="r" t="t"/>
              <a:pathLst>
                <a:path extrusionOk="0" h="430" w="1727">
                  <a:moveTo>
                    <a:pt x="1" y="96"/>
                  </a:moveTo>
                  <a:cubicBezTo>
                    <a:pt x="131" y="72"/>
                    <a:pt x="262" y="1"/>
                    <a:pt x="393" y="13"/>
                  </a:cubicBezTo>
                  <a:cubicBezTo>
                    <a:pt x="786" y="25"/>
                    <a:pt x="1179" y="72"/>
                    <a:pt x="1560" y="108"/>
                  </a:cubicBezTo>
                  <a:cubicBezTo>
                    <a:pt x="1620" y="120"/>
                    <a:pt x="1667" y="191"/>
                    <a:pt x="1727" y="239"/>
                  </a:cubicBezTo>
                  <a:cubicBezTo>
                    <a:pt x="1667" y="299"/>
                    <a:pt x="1632" y="382"/>
                    <a:pt x="1572" y="406"/>
                  </a:cubicBezTo>
                  <a:cubicBezTo>
                    <a:pt x="1465" y="430"/>
                    <a:pt x="1358" y="430"/>
                    <a:pt x="1239" y="418"/>
                  </a:cubicBezTo>
                  <a:cubicBezTo>
                    <a:pt x="905" y="394"/>
                    <a:pt x="572" y="358"/>
                    <a:pt x="239" y="322"/>
                  </a:cubicBezTo>
                  <a:cubicBezTo>
                    <a:pt x="155" y="310"/>
                    <a:pt x="72" y="239"/>
                    <a:pt x="1" y="191"/>
                  </a:cubicBezTo>
                  <a:cubicBezTo>
                    <a:pt x="1" y="168"/>
                    <a:pt x="1" y="132"/>
                    <a:pt x="1"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6"/>
            <p:cNvSpPr/>
            <p:nvPr/>
          </p:nvSpPr>
          <p:spPr>
            <a:xfrm>
              <a:off x="8709305" y="777171"/>
              <a:ext cx="248411" cy="90741"/>
            </a:xfrm>
            <a:custGeom>
              <a:rect b="b" l="l" r="r" t="t"/>
              <a:pathLst>
                <a:path extrusionOk="0" h="644" w="1763">
                  <a:moveTo>
                    <a:pt x="1763" y="298"/>
                  </a:moveTo>
                  <a:cubicBezTo>
                    <a:pt x="1203" y="406"/>
                    <a:pt x="643" y="513"/>
                    <a:pt x="0" y="644"/>
                  </a:cubicBezTo>
                  <a:cubicBezTo>
                    <a:pt x="262" y="239"/>
                    <a:pt x="1453" y="1"/>
                    <a:pt x="1763" y="2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6"/>
            <p:cNvSpPr/>
            <p:nvPr/>
          </p:nvSpPr>
          <p:spPr>
            <a:xfrm>
              <a:off x="8974344" y="747018"/>
              <a:ext cx="198109" cy="65520"/>
            </a:xfrm>
            <a:custGeom>
              <a:rect b="b" l="l" r="r" t="t"/>
              <a:pathLst>
                <a:path extrusionOk="0" h="465" w="1406">
                  <a:moveTo>
                    <a:pt x="1406" y="405"/>
                  </a:moveTo>
                  <a:cubicBezTo>
                    <a:pt x="929" y="429"/>
                    <a:pt x="501" y="441"/>
                    <a:pt x="1" y="465"/>
                  </a:cubicBezTo>
                  <a:cubicBezTo>
                    <a:pt x="322" y="36"/>
                    <a:pt x="1120" y="0"/>
                    <a:pt x="1406" y="4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6"/>
            <p:cNvSpPr/>
            <p:nvPr/>
          </p:nvSpPr>
          <p:spPr>
            <a:xfrm>
              <a:off x="9846676" y="1547208"/>
              <a:ext cx="146116" cy="60588"/>
            </a:xfrm>
            <a:custGeom>
              <a:rect b="b" l="l" r="r" t="t"/>
              <a:pathLst>
                <a:path extrusionOk="0" h="430" w="1037">
                  <a:moveTo>
                    <a:pt x="1037" y="96"/>
                  </a:moveTo>
                  <a:cubicBezTo>
                    <a:pt x="691" y="394"/>
                    <a:pt x="287" y="429"/>
                    <a:pt x="1" y="108"/>
                  </a:cubicBezTo>
                  <a:cubicBezTo>
                    <a:pt x="382" y="72"/>
                    <a:pt x="691" y="36"/>
                    <a:pt x="1013" y="1"/>
                  </a:cubicBezTo>
                  <a:cubicBezTo>
                    <a:pt x="1025" y="36"/>
                    <a:pt x="1037" y="60"/>
                    <a:pt x="1037"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6"/>
            <p:cNvSpPr/>
            <p:nvPr/>
          </p:nvSpPr>
          <p:spPr>
            <a:xfrm>
              <a:off x="9581637" y="1720096"/>
              <a:ext cx="102436" cy="62138"/>
            </a:xfrm>
            <a:custGeom>
              <a:rect b="b" l="l" r="r" t="t"/>
              <a:pathLst>
                <a:path extrusionOk="0" h="441" w="727">
                  <a:moveTo>
                    <a:pt x="394" y="441"/>
                  </a:moveTo>
                  <a:cubicBezTo>
                    <a:pt x="251" y="345"/>
                    <a:pt x="132" y="262"/>
                    <a:pt x="1" y="167"/>
                  </a:cubicBezTo>
                  <a:cubicBezTo>
                    <a:pt x="84" y="119"/>
                    <a:pt x="167" y="0"/>
                    <a:pt x="227" y="24"/>
                  </a:cubicBezTo>
                  <a:cubicBezTo>
                    <a:pt x="394" y="72"/>
                    <a:pt x="560" y="167"/>
                    <a:pt x="727" y="250"/>
                  </a:cubicBezTo>
                  <a:cubicBezTo>
                    <a:pt x="632" y="310"/>
                    <a:pt x="536" y="357"/>
                    <a:pt x="394"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6"/>
            <p:cNvSpPr/>
            <p:nvPr/>
          </p:nvSpPr>
          <p:spPr>
            <a:xfrm>
              <a:off x="9888665" y="926529"/>
              <a:ext cx="99054" cy="70592"/>
            </a:xfrm>
            <a:custGeom>
              <a:rect b="b" l="l" r="r" t="t"/>
              <a:pathLst>
                <a:path extrusionOk="0" h="501" w="703">
                  <a:moveTo>
                    <a:pt x="1" y="346"/>
                  </a:moveTo>
                  <a:cubicBezTo>
                    <a:pt x="191" y="167"/>
                    <a:pt x="393" y="0"/>
                    <a:pt x="667" y="155"/>
                  </a:cubicBezTo>
                  <a:cubicBezTo>
                    <a:pt x="679" y="203"/>
                    <a:pt x="691" y="250"/>
                    <a:pt x="703" y="310"/>
                  </a:cubicBezTo>
                  <a:cubicBezTo>
                    <a:pt x="489" y="370"/>
                    <a:pt x="274" y="441"/>
                    <a:pt x="48" y="500"/>
                  </a:cubicBezTo>
                  <a:cubicBezTo>
                    <a:pt x="36" y="453"/>
                    <a:pt x="24" y="393"/>
                    <a:pt x="1" y="3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6"/>
            <p:cNvSpPr/>
            <p:nvPr/>
          </p:nvSpPr>
          <p:spPr>
            <a:xfrm>
              <a:off x="8501332" y="857768"/>
              <a:ext cx="90600" cy="43680"/>
            </a:xfrm>
            <a:custGeom>
              <a:rect b="b" l="l" r="r" t="t"/>
              <a:pathLst>
                <a:path extrusionOk="0" h="310" w="643">
                  <a:moveTo>
                    <a:pt x="0" y="96"/>
                  </a:moveTo>
                  <a:cubicBezTo>
                    <a:pt x="191" y="60"/>
                    <a:pt x="381" y="24"/>
                    <a:pt x="572" y="0"/>
                  </a:cubicBezTo>
                  <a:cubicBezTo>
                    <a:pt x="583" y="0"/>
                    <a:pt x="619" y="119"/>
                    <a:pt x="643" y="191"/>
                  </a:cubicBezTo>
                  <a:lnTo>
                    <a:pt x="48" y="310"/>
                  </a:lnTo>
                  <a:cubicBezTo>
                    <a:pt x="36" y="238"/>
                    <a:pt x="12" y="167"/>
                    <a:pt x="0"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6"/>
            <p:cNvSpPr/>
            <p:nvPr/>
          </p:nvSpPr>
          <p:spPr>
            <a:xfrm>
              <a:off x="9725922" y="1569048"/>
              <a:ext cx="92432" cy="52134"/>
            </a:xfrm>
            <a:custGeom>
              <a:rect b="b" l="l" r="r" t="t"/>
              <a:pathLst>
                <a:path extrusionOk="0" h="370" w="656">
                  <a:moveTo>
                    <a:pt x="1" y="48"/>
                  </a:moveTo>
                  <a:cubicBezTo>
                    <a:pt x="227" y="24"/>
                    <a:pt x="417" y="12"/>
                    <a:pt x="655" y="1"/>
                  </a:cubicBezTo>
                  <a:cubicBezTo>
                    <a:pt x="370" y="346"/>
                    <a:pt x="191" y="370"/>
                    <a:pt x="1"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2" name="Google Shape;2082;p46"/>
          <p:cNvGrpSpPr/>
          <p:nvPr/>
        </p:nvGrpSpPr>
        <p:grpSpPr>
          <a:xfrm>
            <a:off x="8288159" y="5260585"/>
            <a:ext cx="1362525" cy="1658634"/>
            <a:chOff x="4795825" y="2282125"/>
            <a:chExt cx="1129414" cy="1374749"/>
          </a:xfrm>
        </p:grpSpPr>
        <p:sp>
          <p:nvSpPr>
            <p:cNvPr id="2083" name="Google Shape;2083;p46"/>
            <p:cNvSpPr/>
            <p:nvPr/>
          </p:nvSpPr>
          <p:spPr>
            <a:xfrm>
              <a:off x="4795825" y="2282125"/>
              <a:ext cx="1129414" cy="1374749"/>
            </a:xfrm>
            <a:custGeom>
              <a:rect b="b" l="l" r="r" t="t"/>
              <a:pathLst>
                <a:path extrusionOk="0" h="25754" w="21158">
                  <a:moveTo>
                    <a:pt x="20622" y="3429"/>
                  </a:moveTo>
                  <a:cubicBezTo>
                    <a:pt x="20634" y="3525"/>
                    <a:pt x="20729" y="3537"/>
                    <a:pt x="20777" y="3584"/>
                  </a:cubicBezTo>
                  <a:cubicBezTo>
                    <a:pt x="21027" y="3834"/>
                    <a:pt x="21027" y="4037"/>
                    <a:pt x="20801" y="4322"/>
                  </a:cubicBezTo>
                  <a:cubicBezTo>
                    <a:pt x="20741" y="4394"/>
                    <a:pt x="20670" y="4442"/>
                    <a:pt x="20765" y="4549"/>
                  </a:cubicBezTo>
                  <a:cubicBezTo>
                    <a:pt x="21086" y="4942"/>
                    <a:pt x="21051" y="5132"/>
                    <a:pt x="20610" y="5418"/>
                  </a:cubicBezTo>
                  <a:cubicBezTo>
                    <a:pt x="20658" y="5632"/>
                    <a:pt x="20967" y="5644"/>
                    <a:pt x="20967" y="5930"/>
                  </a:cubicBezTo>
                  <a:cubicBezTo>
                    <a:pt x="20967" y="6204"/>
                    <a:pt x="20694" y="6251"/>
                    <a:pt x="20598" y="6466"/>
                  </a:cubicBezTo>
                  <a:cubicBezTo>
                    <a:pt x="20777" y="6585"/>
                    <a:pt x="21063" y="6573"/>
                    <a:pt x="21063" y="6906"/>
                  </a:cubicBezTo>
                  <a:cubicBezTo>
                    <a:pt x="21063" y="7180"/>
                    <a:pt x="20920" y="7287"/>
                    <a:pt x="20705" y="7382"/>
                  </a:cubicBezTo>
                  <a:cubicBezTo>
                    <a:pt x="21051" y="7763"/>
                    <a:pt x="21110" y="8025"/>
                    <a:pt x="20598" y="8418"/>
                  </a:cubicBezTo>
                  <a:cubicBezTo>
                    <a:pt x="20705" y="8585"/>
                    <a:pt x="20991" y="8597"/>
                    <a:pt x="20967" y="8883"/>
                  </a:cubicBezTo>
                  <a:cubicBezTo>
                    <a:pt x="20944" y="9133"/>
                    <a:pt x="20777" y="9228"/>
                    <a:pt x="20610" y="9371"/>
                  </a:cubicBezTo>
                  <a:cubicBezTo>
                    <a:pt x="20646" y="9573"/>
                    <a:pt x="20908" y="9668"/>
                    <a:pt x="20872" y="9930"/>
                  </a:cubicBezTo>
                  <a:cubicBezTo>
                    <a:pt x="20848" y="10192"/>
                    <a:pt x="20634" y="10276"/>
                    <a:pt x="20515" y="10418"/>
                  </a:cubicBezTo>
                  <a:cubicBezTo>
                    <a:pt x="20539" y="10549"/>
                    <a:pt x="20610" y="10573"/>
                    <a:pt x="20670" y="10633"/>
                  </a:cubicBezTo>
                  <a:cubicBezTo>
                    <a:pt x="20908" y="10823"/>
                    <a:pt x="20944" y="11014"/>
                    <a:pt x="20765" y="11228"/>
                  </a:cubicBezTo>
                  <a:cubicBezTo>
                    <a:pt x="20598" y="11430"/>
                    <a:pt x="20539" y="11550"/>
                    <a:pt x="20813" y="11692"/>
                  </a:cubicBezTo>
                  <a:cubicBezTo>
                    <a:pt x="21015" y="11811"/>
                    <a:pt x="21003" y="12026"/>
                    <a:pt x="20860" y="12181"/>
                  </a:cubicBezTo>
                  <a:cubicBezTo>
                    <a:pt x="20670" y="12383"/>
                    <a:pt x="20598" y="12502"/>
                    <a:pt x="20920" y="12669"/>
                  </a:cubicBezTo>
                  <a:cubicBezTo>
                    <a:pt x="21158" y="12788"/>
                    <a:pt x="21098" y="13109"/>
                    <a:pt x="20836" y="13264"/>
                  </a:cubicBezTo>
                  <a:cubicBezTo>
                    <a:pt x="20575" y="13419"/>
                    <a:pt x="20575" y="13419"/>
                    <a:pt x="20753" y="13657"/>
                  </a:cubicBezTo>
                  <a:cubicBezTo>
                    <a:pt x="20908" y="13859"/>
                    <a:pt x="20920" y="14050"/>
                    <a:pt x="20741" y="14288"/>
                  </a:cubicBezTo>
                  <a:cubicBezTo>
                    <a:pt x="20622" y="14431"/>
                    <a:pt x="20575" y="14514"/>
                    <a:pt x="20753" y="14657"/>
                  </a:cubicBezTo>
                  <a:cubicBezTo>
                    <a:pt x="20932" y="14800"/>
                    <a:pt x="20944" y="15014"/>
                    <a:pt x="20729" y="15181"/>
                  </a:cubicBezTo>
                  <a:cubicBezTo>
                    <a:pt x="20527" y="15336"/>
                    <a:pt x="20551" y="15467"/>
                    <a:pt x="20741" y="15633"/>
                  </a:cubicBezTo>
                  <a:cubicBezTo>
                    <a:pt x="21086" y="15919"/>
                    <a:pt x="21051" y="16122"/>
                    <a:pt x="20622" y="16360"/>
                  </a:cubicBezTo>
                  <a:cubicBezTo>
                    <a:pt x="20586" y="16479"/>
                    <a:pt x="20670" y="16538"/>
                    <a:pt x="20741" y="16598"/>
                  </a:cubicBezTo>
                  <a:cubicBezTo>
                    <a:pt x="20860" y="16705"/>
                    <a:pt x="20896" y="16848"/>
                    <a:pt x="20860" y="16991"/>
                  </a:cubicBezTo>
                  <a:cubicBezTo>
                    <a:pt x="20801" y="17253"/>
                    <a:pt x="20670" y="17503"/>
                    <a:pt x="20944" y="17765"/>
                  </a:cubicBezTo>
                  <a:cubicBezTo>
                    <a:pt x="21015" y="17836"/>
                    <a:pt x="20967" y="18038"/>
                    <a:pt x="20860" y="18146"/>
                  </a:cubicBezTo>
                  <a:cubicBezTo>
                    <a:pt x="20777" y="18229"/>
                    <a:pt x="20705" y="18300"/>
                    <a:pt x="20646" y="18372"/>
                  </a:cubicBezTo>
                  <a:cubicBezTo>
                    <a:pt x="20622" y="18562"/>
                    <a:pt x="20801" y="18562"/>
                    <a:pt x="20872" y="18669"/>
                  </a:cubicBezTo>
                  <a:cubicBezTo>
                    <a:pt x="21015" y="18920"/>
                    <a:pt x="20979" y="19086"/>
                    <a:pt x="20705" y="19229"/>
                  </a:cubicBezTo>
                  <a:cubicBezTo>
                    <a:pt x="20622" y="19277"/>
                    <a:pt x="20527" y="19301"/>
                    <a:pt x="20515" y="19420"/>
                  </a:cubicBezTo>
                  <a:cubicBezTo>
                    <a:pt x="20515" y="19527"/>
                    <a:pt x="20610" y="19562"/>
                    <a:pt x="20694" y="19610"/>
                  </a:cubicBezTo>
                  <a:cubicBezTo>
                    <a:pt x="21051" y="19801"/>
                    <a:pt x="21075" y="20062"/>
                    <a:pt x="20753" y="20289"/>
                  </a:cubicBezTo>
                  <a:cubicBezTo>
                    <a:pt x="20622" y="20384"/>
                    <a:pt x="20539" y="20467"/>
                    <a:pt x="20658" y="20634"/>
                  </a:cubicBezTo>
                  <a:cubicBezTo>
                    <a:pt x="20967" y="21075"/>
                    <a:pt x="20967" y="21122"/>
                    <a:pt x="20527" y="21456"/>
                  </a:cubicBezTo>
                  <a:cubicBezTo>
                    <a:pt x="20515" y="21598"/>
                    <a:pt x="20634" y="21575"/>
                    <a:pt x="20705" y="21622"/>
                  </a:cubicBezTo>
                  <a:cubicBezTo>
                    <a:pt x="21015" y="21813"/>
                    <a:pt x="21027" y="21991"/>
                    <a:pt x="20753" y="22218"/>
                  </a:cubicBezTo>
                  <a:cubicBezTo>
                    <a:pt x="20717" y="22241"/>
                    <a:pt x="20670" y="22253"/>
                    <a:pt x="20634" y="22289"/>
                  </a:cubicBezTo>
                  <a:cubicBezTo>
                    <a:pt x="20432" y="22456"/>
                    <a:pt x="20444" y="22575"/>
                    <a:pt x="20670" y="22718"/>
                  </a:cubicBezTo>
                  <a:cubicBezTo>
                    <a:pt x="21063" y="22956"/>
                    <a:pt x="21063" y="23087"/>
                    <a:pt x="20682" y="23313"/>
                  </a:cubicBezTo>
                  <a:cubicBezTo>
                    <a:pt x="20455" y="23444"/>
                    <a:pt x="20455" y="23539"/>
                    <a:pt x="20682" y="23670"/>
                  </a:cubicBezTo>
                  <a:cubicBezTo>
                    <a:pt x="21051" y="23884"/>
                    <a:pt x="21063" y="24099"/>
                    <a:pt x="20729" y="24361"/>
                  </a:cubicBezTo>
                  <a:cubicBezTo>
                    <a:pt x="20682" y="24396"/>
                    <a:pt x="20634" y="24444"/>
                    <a:pt x="20610" y="24504"/>
                  </a:cubicBezTo>
                  <a:cubicBezTo>
                    <a:pt x="20622" y="24634"/>
                    <a:pt x="20753" y="24611"/>
                    <a:pt x="20825" y="24658"/>
                  </a:cubicBezTo>
                  <a:cubicBezTo>
                    <a:pt x="20967" y="24754"/>
                    <a:pt x="20979" y="24885"/>
                    <a:pt x="20932" y="25039"/>
                  </a:cubicBezTo>
                  <a:cubicBezTo>
                    <a:pt x="20860" y="25301"/>
                    <a:pt x="20348" y="25670"/>
                    <a:pt x="20074" y="25670"/>
                  </a:cubicBezTo>
                  <a:cubicBezTo>
                    <a:pt x="19908" y="25670"/>
                    <a:pt x="19765" y="25670"/>
                    <a:pt x="19705" y="25468"/>
                  </a:cubicBezTo>
                  <a:cubicBezTo>
                    <a:pt x="19670" y="25325"/>
                    <a:pt x="19562" y="25289"/>
                    <a:pt x="19408" y="25385"/>
                  </a:cubicBezTo>
                  <a:cubicBezTo>
                    <a:pt x="18920" y="25670"/>
                    <a:pt x="18824" y="25658"/>
                    <a:pt x="18455" y="25230"/>
                  </a:cubicBezTo>
                  <a:cubicBezTo>
                    <a:pt x="18158" y="25516"/>
                    <a:pt x="17812" y="25599"/>
                    <a:pt x="17443" y="25373"/>
                  </a:cubicBezTo>
                  <a:cubicBezTo>
                    <a:pt x="17348" y="25313"/>
                    <a:pt x="17300" y="25396"/>
                    <a:pt x="17241" y="25408"/>
                  </a:cubicBezTo>
                  <a:cubicBezTo>
                    <a:pt x="16931" y="25480"/>
                    <a:pt x="16622" y="25670"/>
                    <a:pt x="16336" y="25361"/>
                  </a:cubicBezTo>
                  <a:cubicBezTo>
                    <a:pt x="16276" y="25289"/>
                    <a:pt x="16181" y="25301"/>
                    <a:pt x="16122" y="25361"/>
                  </a:cubicBezTo>
                  <a:cubicBezTo>
                    <a:pt x="15764" y="25730"/>
                    <a:pt x="15443" y="25539"/>
                    <a:pt x="15133" y="25289"/>
                  </a:cubicBezTo>
                  <a:cubicBezTo>
                    <a:pt x="15110" y="25277"/>
                    <a:pt x="15074" y="25266"/>
                    <a:pt x="15038" y="25242"/>
                  </a:cubicBezTo>
                  <a:cubicBezTo>
                    <a:pt x="14705" y="25504"/>
                    <a:pt x="14371" y="25658"/>
                    <a:pt x="14014" y="25277"/>
                  </a:cubicBezTo>
                  <a:cubicBezTo>
                    <a:pt x="13967" y="25218"/>
                    <a:pt x="13907" y="25254"/>
                    <a:pt x="13859" y="25301"/>
                  </a:cubicBezTo>
                  <a:cubicBezTo>
                    <a:pt x="13574" y="25599"/>
                    <a:pt x="13240" y="25539"/>
                    <a:pt x="12919" y="25373"/>
                  </a:cubicBezTo>
                  <a:cubicBezTo>
                    <a:pt x="12788" y="25313"/>
                    <a:pt x="12728" y="25361"/>
                    <a:pt x="12633" y="25420"/>
                  </a:cubicBezTo>
                  <a:cubicBezTo>
                    <a:pt x="12312" y="25647"/>
                    <a:pt x="12193" y="25647"/>
                    <a:pt x="11859" y="25385"/>
                  </a:cubicBezTo>
                  <a:cubicBezTo>
                    <a:pt x="11704" y="25254"/>
                    <a:pt x="11585" y="25289"/>
                    <a:pt x="11442" y="25396"/>
                  </a:cubicBezTo>
                  <a:cubicBezTo>
                    <a:pt x="11050" y="25658"/>
                    <a:pt x="11014" y="25658"/>
                    <a:pt x="10657" y="25313"/>
                  </a:cubicBezTo>
                  <a:cubicBezTo>
                    <a:pt x="10538" y="25206"/>
                    <a:pt x="10478" y="25230"/>
                    <a:pt x="10395" y="25325"/>
                  </a:cubicBezTo>
                  <a:cubicBezTo>
                    <a:pt x="10014" y="25754"/>
                    <a:pt x="9871" y="25754"/>
                    <a:pt x="9418" y="25337"/>
                  </a:cubicBezTo>
                  <a:cubicBezTo>
                    <a:pt x="9061" y="25635"/>
                    <a:pt x="8835" y="25670"/>
                    <a:pt x="8466" y="25420"/>
                  </a:cubicBezTo>
                  <a:cubicBezTo>
                    <a:pt x="8359" y="25349"/>
                    <a:pt x="8299" y="25337"/>
                    <a:pt x="8180" y="25420"/>
                  </a:cubicBezTo>
                  <a:cubicBezTo>
                    <a:pt x="7847" y="25658"/>
                    <a:pt x="7644" y="25647"/>
                    <a:pt x="7299" y="25396"/>
                  </a:cubicBezTo>
                  <a:cubicBezTo>
                    <a:pt x="7168" y="25313"/>
                    <a:pt x="7085" y="25266"/>
                    <a:pt x="6942" y="25396"/>
                  </a:cubicBezTo>
                  <a:cubicBezTo>
                    <a:pt x="6620" y="25694"/>
                    <a:pt x="6335" y="25647"/>
                    <a:pt x="6037" y="25301"/>
                  </a:cubicBezTo>
                  <a:cubicBezTo>
                    <a:pt x="6013" y="25266"/>
                    <a:pt x="5966" y="25254"/>
                    <a:pt x="5930" y="25230"/>
                  </a:cubicBezTo>
                  <a:cubicBezTo>
                    <a:pt x="5573" y="25706"/>
                    <a:pt x="5227" y="25718"/>
                    <a:pt x="4846" y="25254"/>
                  </a:cubicBezTo>
                  <a:cubicBezTo>
                    <a:pt x="4751" y="25349"/>
                    <a:pt x="4668" y="25468"/>
                    <a:pt x="4561" y="25527"/>
                  </a:cubicBezTo>
                  <a:cubicBezTo>
                    <a:pt x="4334" y="25635"/>
                    <a:pt x="4132" y="25575"/>
                    <a:pt x="3965" y="25385"/>
                  </a:cubicBezTo>
                  <a:cubicBezTo>
                    <a:pt x="3882" y="25301"/>
                    <a:pt x="3822" y="25170"/>
                    <a:pt x="3656" y="25277"/>
                  </a:cubicBezTo>
                  <a:cubicBezTo>
                    <a:pt x="3215" y="25575"/>
                    <a:pt x="3072" y="25575"/>
                    <a:pt x="2691" y="25254"/>
                  </a:cubicBezTo>
                  <a:cubicBezTo>
                    <a:pt x="2334" y="25563"/>
                    <a:pt x="2132" y="25575"/>
                    <a:pt x="1703" y="25301"/>
                  </a:cubicBezTo>
                  <a:cubicBezTo>
                    <a:pt x="1596" y="25218"/>
                    <a:pt x="1536" y="25230"/>
                    <a:pt x="1441" y="25325"/>
                  </a:cubicBezTo>
                  <a:cubicBezTo>
                    <a:pt x="1191" y="25551"/>
                    <a:pt x="977" y="25539"/>
                    <a:pt x="727" y="25361"/>
                  </a:cubicBezTo>
                  <a:cubicBezTo>
                    <a:pt x="679" y="25325"/>
                    <a:pt x="632" y="25277"/>
                    <a:pt x="584" y="25242"/>
                  </a:cubicBezTo>
                  <a:cubicBezTo>
                    <a:pt x="143" y="24944"/>
                    <a:pt x="143" y="24932"/>
                    <a:pt x="346" y="24432"/>
                  </a:cubicBezTo>
                  <a:cubicBezTo>
                    <a:pt x="370" y="24361"/>
                    <a:pt x="370" y="24325"/>
                    <a:pt x="334" y="24253"/>
                  </a:cubicBezTo>
                  <a:cubicBezTo>
                    <a:pt x="143" y="23944"/>
                    <a:pt x="179" y="23670"/>
                    <a:pt x="501" y="23456"/>
                  </a:cubicBezTo>
                  <a:cubicBezTo>
                    <a:pt x="596" y="23384"/>
                    <a:pt x="632" y="23265"/>
                    <a:pt x="512" y="23182"/>
                  </a:cubicBezTo>
                  <a:cubicBezTo>
                    <a:pt x="370" y="23075"/>
                    <a:pt x="215" y="23003"/>
                    <a:pt x="239" y="22789"/>
                  </a:cubicBezTo>
                  <a:cubicBezTo>
                    <a:pt x="262" y="22610"/>
                    <a:pt x="429" y="22539"/>
                    <a:pt x="489" y="22372"/>
                  </a:cubicBezTo>
                  <a:cubicBezTo>
                    <a:pt x="465" y="22348"/>
                    <a:pt x="441" y="22301"/>
                    <a:pt x="405" y="22277"/>
                  </a:cubicBezTo>
                  <a:cubicBezTo>
                    <a:pt x="72" y="22075"/>
                    <a:pt x="48" y="21932"/>
                    <a:pt x="310" y="21670"/>
                  </a:cubicBezTo>
                  <a:cubicBezTo>
                    <a:pt x="536" y="21444"/>
                    <a:pt x="536" y="21444"/>
                    <a:pt x="298" y="21253"/>
                  </a:cubicBezTo>
                  <a:cubicBezTo>
                    <a:pt x="96" y="21086"/>
                    <a:pt x="72" y="20801"/>
                    <a:pt x="262" y="20610"/>
                  </a:cubicBezTo>
                  <a:cubicBezTo>
                    <a:pt x="334" y="20539"/>
                    <a:pt x="441" y="20527"/>
                    <a:pt x="489" y="20384"/>
                  </a:cubicBezTo>
                  <a:cubicBezTo>
                    <a:pt x="393" y="20241"/>
                    <a:pt x="84" y="20229"/>
                    <a:pt x="131" y="19932"/>
                  </a:cubicBezTo>
                  <a:cubicBezTo>
                    <a:pt x="167" y="19753"/>
                    <a:pt x="108" y="19562"/>
                    <a:pt x="358" y="19479"/>
                  </a:cubicBezTo>
                  <a:cubicBezTo>
                    <a:pt x="512" y="19431"/>
                    <a:pt x="524" y="19312"/>
                    <a:pt x="370" y="19205"/>
                  </a:cubicBezTo>
                  <a:cubicBezTo>
                    <a:pt x="251" y="19134"/>
                    <a:pt x="60" y="19122"/>
                    <a:pt x="84" y="18943"/>
                  </a:cubicBezTo>
                  <a:cubicBezTo>
                    <a:pt x="108" y="18753"/>
                    <a:pt x="143" y="18586"/>
                    <a:pt x="334" y="18467"/>
                  </a:cubicBezTo>
                  <a:cubicBezTo>
                    <a:pt x="548" y="18324"/>
                    <a:pt x="536" y="18265"/>
                    <a:pt x="310" y="18146"/>
                  </a:cubicBezTo>
                  <a:cubicBezTo>
                    <a:pt x="203" y="18086"/>
                    <a:pt x="48" y="18086"/>
                    <a:pt x="48" y="17919"/>
                  </a:cubicBezTo>
                  <a:cubicBezTo>
                    <a:pt x="36" y="17741"/>
                    <a:pt x="72" y="17574"/>
                    <a:pt x="227" y="17455"/>
                  </a:cubicBezTo>
                  <a:cubicBezTo>
                    <a:pt x="274" y="17431"/>
                    <a:pt x="358" y="17431"/>
                    <a:pt x="393" y="17324"/>
                  </a:cubicBezTo>
                  <a:cubicBezTo>
                    <a:pt x="286" y="17217"/>
                    <a:pt x="24" y="17205"/>
                    <a:pt x="48" y="16967"/>
                  </a:cubicBezTo>
                  <a:cubicBezTo>
                    <a:pt x="72" y="16753"/>
                    <a:pt x="179" y="16586"/>
                    <a:pt x="334" y="16443"/>
                  </a:cubicBezTo>
                  <a:cubicBezTo>
                    <a:pt x="536" y="16264"/>
                    <a:pt x="536" y="16217"/>
                    <a:pt x="310" y="16133"/>
                  </a:cubicBezTo>
                  <a:cubicBezTo>
                    <a:pt x="143" y="16062"/>
                    <a:pt x="36" y="15991"/>
                    <a:pt x="48" y="15800"/>
                  </a:cubicBezTo>
                  <a:cubicBezTo>
                    <a:pt x="60" y="15621"/>
                    <a:pt x="179" y="15562"/>
                    <a:pt x="334" y="15550"/>
                  </a:cubicBezTo>
                  <a:cubicBezTo>
                    <a:pt x="441" y="15538"/>
                    <a:pt x="548" y="15514"/>
                    <a:pt x="548" y="15407"/>
                  </a:cubicBezTo>
                  <a:cubicBezTo>
                    <a:pt x="548" y="15312"/>
                    <a:pt x="453" y="15300"/>
                    <a:pt x="382" y="15264"/>
                  </a:cubicBezTo>
                  <a:cubicBezTo>
                    <a:pt x="48" y="15074"/>
                    <a:pt x="36" y="14800"/>
                    <a:pt x="370" y="14609"/>
                  </a:cubicBezTo>
                  <a:cubicBezTo>
                    <a:pt x="643" y="14443"/>
                    <a:pt x="655" y="14431"/>
                    <a:pt x="417" y="14217"/>
                  </a:cubicBezTo>
                  <a:cubicBezTo>
                    <a:pt x="179" y="13990"/>
                    <a:pt x="143" y="13728"/>
                    <a:pt x="370" y="13502"/>
                  </a:cubicBezTo>
                  <a:cubicBezTo>
                    <a:pt x="524" y="13347"/>
                    <a:pt x="548" y="13264"/>
                    <a:pt x="393" y="13121"/>
                  </a:cubicBezTo>
                  <a:cubicBezTo>
                    <a:pt x="12" y="12764"/>
                    <a:pt x="24" y="12538"/>
                    <a:pt x="465" y="12228"/>
                  </a:cubicBezTo>
                  <a:cubicBezTo>
                    <a:pt x="453" y="12145"/>
                    <a:pt x="382" y="12157"/>
                    <a:pt x="334" y="12121"/>
                  </a:cubicBezTo>
                  <a:cubicBezTo>
                    <a:pt x="60" y="11942"/>
                    <a:pt x="48" y="11657"/>
                    <a:pt x="334" y="11466"/>
                  </a:cubicBezTo>
                  <a:cubicBezTo>
                    <a:pt x="477" y="11371"/>
                    <a:pt x="560" y="11288"/>
                    <a:pt x="393" y="11145"/>
                  </a:cubicBezTo>
                  <a:cubicBezTo>
                    <a:pt x="12" y="10811"/>
                    <a:pt x="24" y="10633"/>
                    <a:pt x="489" y="10359"/>
                  </a:cubicBezTo>
                  <a:cubicBezTo>
                    <a:pt x="393" y="10204"/>
                    <a:pt x="215" y="10097"/>
                    <a:pt x="215" y="9859"/>
                  </a:cubicBezTo>
                  <a:cubicBezTo>
                    <a:pt x="203" y="9609"/>
                    <a:pt x="370" y="9514"/>
                    <a:pt x="501" y="9383"/>
                  </a:cubicBezTo>
                  <a:cubicBezTo>
                    <a:pt x="1" y="8906"/>
                    <a:pt x="1" y="8704"/>
                    <a:pt x="465" y="8347"/>
                  </a:cubicBezTo>
                  <a:cubicBezTo>
                    <a:pt x="370" y="8204"/>
                    <a:pt x="203" y="8109"/>
                    <a:pt x="215" y="7894"/>
                  </a:cubicBezTo>
                  <a:cubicBezTo>
                    <a:pt x="227" y="7692"/>
                    <a:pt x="310" y="7573"/>
                    <a:pt x="453" y="7454"/>
                  </a:cubicBezTo>
                  <a:cubicBezTo>
                    <a:pt x="560" y="7370"/>
                    <a:pt x="489" y="7263"/>
                    <a:pt x="405" y="7180"/>
                  </a:cubicBezTo>
                  <a:cubicBezTo>
                    <a:pt x="24" y="6775"/>
                    <a:pt x="36" y="6728"/>
                    <a:pt x="560" y="6454"/>
                  </a:cubicBezTo>
                  <a:cubicBezTo>
                    <a:pt x="286" y="6156"/>
                    <a:pt x="203" y="5823"/>
                    <a:pt x="429" y="5454"/>
                  </a:cubicBezTo>
                  <a:cubicBezTo>
                    <a:pt x="477" y="5370"/>
                    <a:pt x="453" y="5311"/>
                    <a:pt x="393" y="5251"/>
                  </a:cubicBezTo>
                  <a:cubicBezTo>
                    <a:pt x="167" y="5013"/>
                    <a:pt x="155" y="4775"/>
                    <a:pt x="393" y="4549"/>
                  </a:cubicBezTo>
                  <a:cubicBezTo>
                    <a:pt x="524" y="4418"/>
                    <a:pt x="477" y="4322"/>
                    <a:pt x="382" y="4191"/>
                  </a:cubicBezTo>
                  <a:cubicBezTo>
                    <a:pt x="167" y="3906"/>
                    <a:pt x="167" y="3846"/>
                    <a:pt x="393" y="3584"/>
                  </a:cubicBezTo>
                  <a:cubicBezTo>
                    <a:pt x="524" y="3441"/>
                    <a:pt x="465" y="3358"/>
                    <a:pt x="370" y="3227"/>
                  </a:cubicBezTo>
                  <a:cubicBezTo>
                    <a:pt x="167" y="2965"/>
                    <a:pt x="167" y="2906"/>
                    <a:pt x="405" y="2644"/>
                  </a:cubicBezTo>
                  <a:cubicBezTo>
                    <a:pt x="512" y="2513"/>
                    <a:pt x="477" y="2441"/>
                    <a:pt x="393" y="2310"/>
                  </a:cubicBezTo>
                  <a:cubicBezTo>
                    <a:pt x="167" y="1989"/>
                    <a:pt x="167" y="1941"/>
                    <a:pt x="393" y="1620"/>
                  </a:cubicBezTo>
                  <a:cubicBezTo>
                    <a:pt x="501" y="1465"/>
                    <a:pt x="536" y="1382"/>
                    <a:pt x="382" y="1215"/>
                  </a:cubicBezTo>
                  <a:cubicBezTo>
                    <a:pt x="131" y="977"/>
                    <a:pt x="179" y="822"/>
                    <a:pt x="465" y="548"/>
                  </a:cubicBezTo>
                  <a:cubicBezTo>
                    <a:pt x="632" y="393"/>
                    <a:pt x="703" y="131"/>
                    <a:pt x="1013" y="215"/>
                  </a:cubicBezTo>
                  <a:cubicBezTo>
                    <a:pt x="1096" y="239"/>
                    <a:pt x="1203" y="215"/>
                    <a:pt x="1274" y="286"/>
                  </a:cubicBezTo>
                  <a:cubicBezTo>
                    <a:pt x="1441" y="429"/>
                    <a:pt x="1525" y="358"/>
                    <a:pt x="1667" y="227"/>
                  </a:cubicBezTo>
                  <a:cubicBezTo>
                    <a:pt x="1858" y="24"/>
                    <a:pt x="2156" y="84"/>
                    <a:pt x="2322" y="310"/>
                  </a:cubicBezTo>
                  <a:cubicBezTo>
                    <a:pt x="2489" y="536"/>
                    <a:pt x="2620" y="560"/>
                    <a:pt x="2834" y="405"/>
                  </a:cubicBezTo>
                  <a:cubicBezTo>
                    <a:pt x="2882" y="358"/>
                    <a:pt x="2918" y="310"/>
                    <a:pt x="2965" y="262"/>
                  </a:cubicBezTo>
                  <a:cubicBezTo>
                    <a:pt x="3203" y="84"/>
                    <a:pt x="3334" y="60"/>
                    <a:pt x="3537" y="274"/>
                  </a:cubicBezTo>
                  <a:cubicBezTo>
                    <a:pt x="3727" y="453"/>
                    <a:pt x="3846" y="536"/>
                    <a:pt x="4084" y="322"/>
                  </a:cubicBezTo>
                  <a:cubicBezTo>
                    <a:pt x="4370" y="72"/>
                    <a:pt x="4668" y="239"/>
                    <a:pt x="4918" y="465"/>
                  </a:cubicBezTo>
                  <a:cubicBezTo>
                    <a:pt x="5096" y="346"/>
                    <a:pt x="5239" y="227"/>
                    <a:pt x="5465" y="203"/>
                  </a:cubicBezTo>
                  <a:cubicBezTo>
                    <a:pt x="5751" y="167"/>
                    <a:pt x="5799" y="489"/>
                    <a:pt x="6001" y="477"/>
                  </a:cubicBezTo>
                  <a:cubicBezTo>
                    <a:pt x="6180" y="453"/>
                    <a:pt x="6251" y="155"/>
                    <a:pt x="6513" y="215"/>
                  </a:cubicBezTo>
                  <a:cubicBezTo>
                    <a:pt x="6668" y="239"/>
                    <a:pt x="6835" y="203"/>
                    <a:pt x="6930" y="370"/>
                  </a:cubicBezTo>
                  <a:cubicBezTo>
                    <a:pt x="7037" y="536"/>
                    <a:pt x="7168" y="524"/>
                    <a:pt x="7287" y="393"/>
                  </a:cubicBezTo>
                  <a:cubicBezTo>
                    <a:pt x="7561" y="96"/>
                    <a:pt x="7847" y="1"/>
                    <a:pt x="8168" y="334"/>
                  </a:cubicBezTo>
                  <a:cubicBezTo>
                    <a:pt x="8228" y="393"/>
                    <a:pt x="8299" y="382"/>
                    <a:pt x="8383" y="346"/>
                  </a:cubicBezTo>
                  <a:cubicBezTo>
                    <a:pt x="8966" y="48"/>
                    <a:pt x="8966" y="48"/>
                    <a:pt x="9395" y="465"/>
                  </a:cubicBezTo>
                  <a:cubicBezTo>
                    <a:pt x="9704" y="143"/>
                    <a:pt x="9883" y="120"/>
                    <a:pt x="10299" y="393"/>
                  </a:cubicBezTo>
                  <a:cubicBezTo>
                    <a:pt x="10538" y="548"/>
                    <a:pt x="10621" y="536"/>
                    <a:pt x="10823" y="322"/>
                  </a:cubicBezTo>
                  <a:cubicBezTo>
                    <a:pt x="11073" y="48"/>
                    <a:pt x="11276" y="36"/>
                    <a:pt x="11526" y="310"/>
                  </a:cubicBezTo>
                  <a:cubicBezTo>
                    <a:pt x="11657" y="465"/>
                    <a:pt x="11716" y="572"/>
                    <a:pt x="11919" y="358"/>
                  </a:cubicBezTo>
                  <a:cubicBezTo>
                    <a:pt x="12121" y="143"/>
                    <a:pt x="12300" y="167"/>
                    <a:pt x="12562" y="370"/>
                  </a:cubicBezTo>
                  <a:cubicBezTo>
                    <a:pt x="12669" y="453"/>
                    <a:pt x="12716" y="489"/>
                    <a:pt x="12835" y="382"/>
                  </a:cubicBezTo>
                  <a:cubicBezTo>
                    <a:pt x="13097" y="120"/>
                    <a:pt x="13407" y="167"/>
                    <a:pt x="13705" y="310"/>
                  </a:cubicBezTo>
                  <a:cubicBezTo>
                    <a:pt x="13836" y="382"/>
                    <a:pt x="13931" y="417"/>
                    <a:pt x="14086" y="334"/>
                  </a:cubicBezTo>
                  <a:cubicBezTo>
                    <a:pt x="14359" y="155"/>
                    <a:pt x="14633" y="120"/>
                    <a:pt x="14871" y="417"/>
                  </a:cubicBezTo>
                  <a:cubicBezTo>
                    <a:pt x="14955" y="512"/>
                    <a:pt x="15050" y="512"/>
                    <a:pt x="15157" y="441"/>
                  </a:cubicBezTo>
                  <a:cubicBezTo>
                    <a:pt x="15598" y="131"/>
                    <a:pt x="15669" y="131"/>
                    <a:pt x="16074" y="489"/>
                  </a:cubicBezTo>
                  <a:cubicBezTo>
                    <a:pt x="16086" y="512"/>
                    <a:pt x="16122" y="524"/>
                    <a:pt x="16145" y="536"/>
                  </a:cubicBezTo>
                  <a:cubicBezTo>
                    <a:pt x="16229" y="548"/>
                    <a:pt x="16264" y="501"/>
                    <a:pt x="16300" y="453"/>
                  </a:cubicBezTo>
                  <a:cubicBezTo>
                    <a:pt x="16538" y="167"/>
                    <a:pt x="16824" y="120"/>
                    <a:pt x="17086" y="358"/>
                  </a:cubicBezTo>
                  <a:cubicBezTo>
                    <a:pt x="17229" y="489"/>
                    <a:pt x="17312" y="536"/>
                    <a:pt x="17479" y="382"/>
                  </a:cubicBezTo>
                  <a:cubicBezTo>
                    <a:pt x="17705" y="155"/>
                    <a:pt x="18015" y="143"/>
                    <a:pt x="18277" y="346"/>
                  </a:cubicBezTo>
                  <a:cubicBezTo>
                    <a:pt x="18443" y="489"/>
                    <a:pt x="18550" y="489"/>
                    <a:pt x="18717" y="346"/>
                  </a:cubicBezTo>
                  <a:cubicBezTo>
                    <a:pt x="18967" y="143"/>
                    <a:pt x="19170" y="143"/>
                    <a:pt x="19420" y="382"/>
                  </a:cubicBezTo>
                  <a:cubicBezTo>
                    <a:pt x="19551" y="512"/>
                    <a:pt x="19610" y="441"/>
                    <a:pt x="19729" y="370"/>
                  </a:cubicBezTo>
                  <a:cubicBezTo>
                    <a:pt x="20039" y="143"/>
                    <a:pt x="20182" y="167"/>
                    <a:pt x="20503" y="429"/>
                  </a:cubicBezTo>
                  <a:cubicBezTo>
                    <a:pt x="20539" y="453"/>
                    <a:pt x="20575" y="477"/>
                    <a:pt x="20610" y="501"/>
                  </a:cubicBezTo>
                  <a:cubicBezTo>
                    <a:pt x="21098" y="810"/>
                    <a:pt x="21098" y="1144"/>
                    <a:pt x="20622" y="1441"/>
                  </a:cubicBezTo>
                  <a:cubicBezTo>
                    <a:pt x="20598" y="1584"/>
                    <a:pt x="20729" y="1596"/>
                    <a:pt x="20813" y="1667"/>
                  </a:cubicBezTo>
                  <a:cubicBezTo>
                    <a:pt x="21015" y="1846"/>
                    <a:pt x="21027" y="2108"/>
                    <a:pt x="20801" y="2298"/>
                  </a:cubicBezTo>
                  <a:cubicBezTo>
                    <a:pt x="20670" y="2406"/>
                    <a:pt x="20705" y="2465"/>
                    <a:pt x="20789" y="2560"/>
                  </a:cubicBezTo>
                  <a:cubicBezTo>
                    <a:pt x="20825" y="2596"/>
                    <a:pt x="20884" y="2644"/>
                    <a:pt x="20920" y="2691"/>
                  </a:cubicBezTo>
                  <a:cubicBezTo>
                    <a:pt x="21122" y="2941"/>
                    <a:pt x="21086" y="3132"/>
                    <a:pt x="20813" y="3310"/>
                  </a:cubicBezTo>
                  <a:cubicBezTo>
                    <a:pt x="20753" y="3346"/>
                    <a:pt x="20658" y="3334"/>
                    <a:pt x="20622" y="342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6"/>
            <p:cNvSpPr/>
            <p:nvPr/>
          </p:nvSpPr>
          <p:spPr>
            <a:xfrm>
              <a:off x="4877815" y="2341856"/>
              <a:ext cx="987690" cy="1229235"/>
            </a:xfrm>
            <a:custGeom>
              <a:rect b="b" l="l" r="r" t="t"/>
              <a:pathLst>
                <a:path extrusionOk="0" h="23028" w="18503">
                  <a:moveTo>
                    <a:pt x="8823" y="13"/>
                  </a:moveTo>
                  <a:cubicBezTo>
                    <a:pt x="10918" y="13"/>
                    <a:pt x="13014" y="13"/>
                    <a:pt x="15109" y="13"/>
                  </a:cubicBezTo>
                  <a:cubicBezTo>
                    <a:pt x="16062" y="25"/>
                    <a:pt x="17003" y="48"/>
                    <a:pt x="17943" y="132"/>
                  </a:cubicBezTo>
                  <a:cubicBezTo>
                    <a:pt x="18110" y="155"/>
                    <a:pt x="18217" y="191"/>
                    <a:pt x="18229" y="370"/>
                  </a:cubicBezTo>
                  <a:cubicBezTo>
                    <a:pt x="18253" y="477"/>
                    <a:pt x="18265" y="584"/>
                    <a:pt x="18277" y="691"/>
                  </a:cubicBezTo>
                  <a:cubicBezTo>
                    <a:pt x="18372" y="2501"/>
                    <a:pt x="18443" y="4323"/>
                    <a:pt x="18360" y="6132"/>
                  </a:cubicBezTo>
                  <a:cubicBezTo>
                    <a:pt x="18300" y="7597"/>
                    <a:pt x="18312" y="9061"/>
                    <a:pt x="18324" y="10526"/>
                  </a:cubicBezTo>
                  <a:cubicBezTo>
                    <a:pt x="18360" y="13705"/>
                    <a:pt x="18431" y="16896"/>
                    <a:pt x="18479" y="20075"/>
                  </a:cubicBezTo>
                  <a:cubicBezTo>
                    <a:pt x="18491" y="20813"/>
                    <a:pt x="18491" y="21551"/>
                    <a:pt x="18503" y="22301"/>
                  </a:cubicBezTo>
                  <a:cubicBezTo>
                    <a:pt x="18503" y="22718"/>
                    <a:pt x="18431" y="22825"/>
                    <a:pt x="17991" y="22837"/>
                  </a:cubicBezTo>
                  <a:cubicBezTo>
                    <a:pt x="17455" y="22861"/>
                    <a:pt x="16907" y="22908"/>
                    <a:pt x="16383" y="22837"/>
                  </a:cubicBezTo>
                  <a:cubicBezTo>
                    <a:pt x="15836" y="22753"/>
                    <a:pt x="15312" y="22813"/>
                    <a:pt x="14788" y="22873"/>
                  </a:cubicBezTo>
                  <a:cubicBezTo>
                    <a:pt x="13931" y="22980"/>
                    <a:pt x="13062" y="22968"/>
                    <a:pt x="12192" y="22968"/>
                  </a:cubicBezTo>
                  <a:cubicBezTo>
                    <a:pt x="10811" y="22980"/>
                    <a:pt x="9418" y="22956"/>
                    <a:pt x="8037" y="22992"/>
                  </a:cubicBezTo>
                  <a:cubicBezTo>
                    <a:pt x="6942" y="23004"/>
                    <a:pt x="5858" y="22956"/>
                    <a:pt x="4775" y="22992"/>
                  </a:cubicBezTo>
                  <a:cubicBezTo>
                    <a:pt x="3489" y="23027"/>
                    <a:pt x="2215" y="23004"/>
                    <a:pt x="941" y="23027"/>
                  </a:cubicBezTo>
                  <a:cubicBezTo>
                    <a:pt x="846" y="23027"/>
                    <a:pt x="751" y="23027"/>
                    <a:pt x="655" y="23027"/>
                  </a:cubicBezTo>
                  <a:cubicBezTo>
                    <a:pt x="239" y="23027"/>
                    <a:pt x="239" y="23027"/>
                    <a:pt x="227" y="22611"/>
                  </a:cubicBezTo>
                  <a:cubicBezTo>
                    <a:pt x="215" y="22408"/>
                    <a:pt x="215" y="22206"/>
                    <a:pt x="215" y="22003"/>
                  </a:cubicBezTo>
                  <a:cubicBezTo>
                    <a:pt x="215" y="20075"/>
                    <a:pt x="191" y="18158"/>
                    <a:pt x="96" y="16241"/>
                  </a:cubicBezTo>
                  <a:cubicBezTo>
                    <a:pt x="0" y="14514"/>
                    <a:pt x="155" y="12812"/>
                    <a:pt x="179" y="11085"/>
                  </a:cubicBezTo>
                  <a:cubicBezTo>
                    <a:pt x="239" y="8240"/>
                    <a:pt x="322" y="5382"/>
                    <a:pt x="286" y="2537"/>
                  </a:cubicBezTo>
                  <a:cubicBezTo>
                    <a:pt x="286" y="1870"/>
                    <a:pt x="179" y="1215"/>
                    <a:pt x="203" y="548"/>
                  </a:cubicBezTo>
                  <a:cubicBezTo>
                    <a:pt x="215" y="120"/>
                    <a:pt x="203" y="96"/>
                    <a:pt x="643" y="108"/>
                  </a:cubicBezTo>
                  <a:cubicBezTo>
                    <a:pt x="3370" y="155"/>
                    <a:pt x="6096" y="1"/>
                    <a:pt x="8823" y="1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6"/>
            <p:cNvSpPr/>
            <p:nvPr/>
          </p:nvSpPr>
          <p:spPr>
            <a:xfrm>
              <a:off x="4891160" y="2355842"/>
              <a:ext cx="793227" cy="929880"/>
            </a:xfrm>
            <a:custGeom>
              <a:rect b="b" l="l" r="r" t="t"/>
              <a:pathLst>
                <a:path extrusionOk="0" h="17420" w="14860">
                  <a:moveTo>
                    <a:pt x="13836" y="15145"/>
                  </a:moveTo>
                  <a:cubicBezTo>
                    <a:pt x="13919" y="13871"/>
                    <a:pt x="14050" y="12705"/>
                    <a:pt x="13919" y="11514"/>
                  </a:cubicBezTo>
                  <a:cubicBezTo>
                    <a:pt x="13836" y="10704"/>
                    <a:pt x="13681" y="9930"/>
                    <a:pt x="13431" y="9168"/>
                  </a:cubicBezTo>
                  <a:cubicBezTo>
                    <a:pt x="13371" y="8978"/>
                    <a:pt x="13383" y="8787"/>
                    <a:pt x="13419" y="8609"/>
                  </a:cubicBezTo>
                  <a:cubicBezTo>
                    <a:pt x="13502" y="8228"/>
                    <a:pt x="13490" y="7859"/>
                    <a:pt x="13490" y="7478"/>
                  </a:cubicBezTo>
                  <a:cubicBezTo>
                    <a:pt x="13490" y="7382"/>
                    <a:pt x="13407" y="7216"/>
                    <a:pt x="13621" y="7192"/>
                  </a:cubicBezTo>
                  <a:cubicBezTo>
                    <a:pt x="13693" y="7180"/>
                    <a:pt x="13705" y="7085"/>
                    <a:pt x="13657" y="7037"/>
                  </a:cubicBezTo>
                  <a:cubicBezTo>
                    <a:pt x="13395" y="6740"/>
                    <a:pt x="13371" y="6335"/>
                    <a:pt x="13276" y="5989"/>
                  </a:cubicBezTo>
                  <a:cubicBezTo>
                    <a:pt x="13133" y="5442"/>
                    <a:pt x="12823" y="5049"/>
                    <a:pt x="12431" y="4715"/>
                  </a:cubicBezTo>
                  <a:cubicBezTo>
                    <a:pt x="12073" y="4394"/>
                    <a:pt x="11657" y="4132"/>
                    <a:pt x="11276" y="3834"/>
                  </a:cubicBezTo>
                  <a:cubicBezTo>
                    <a:pt x="10859" y="3501"/>
                    <a:pt x="10395" y="3513"/>
                    <a:pt x="9930" y="3620"/>
                  </a:cubicBezTo>
                  <a:cubicBezTo>
                    <a:pt x="9430" y="3727"/>
                    <a:pt x="8966" y="3942"/>
                    <a:pt x="8466" y="4001"/>
                  </a:cubicBezTo>
                  <a:cubicBezTo>
                    <a:pt x="7870" y="4073"/>
                    <a:pt x="7394" y="4334"/>
                    <a:pt x="6918" y="4632"/>
                  </a:cubicBezTo>
                  <a:cubicBezTo>
                    <a:pt x="6597" y="4835"/>
                    <a:pt x="6358" y="5120"/>
                    <a:pt x="6287" y="5489"/>
                  </a:cubicBezTo>
                  <a:cubicBezTo>
                    <a:pt x="6180" y="6013"/>
                    <a:pt x="5835" y="6382"/>
                    <a:pt x="5537" y="6775"/>
                  </a:cubicBezTo>
                  <a:cubicBezTo>
                    <a:pt x="5215" y="7204"/>
                    <a:pt x="4775" y="7537"/>
                    <a:pt x="4608" y="8073"/>
                  </a:cubicBezTo>
                  <a:cubicBezTo>
                    <a:pt x="4549" y="8228"/>
                    <a:pt x="4406" y="8311"/>
                    <a:pt x="4263" y="8383"/>
                  </a:cubicBezTo>
                  <a:cubicBezTo>
                    <a:pt x="4120" y="8442"/>
                    <a:pt x="3977" y="8490"/>
                    <a:pt x="3858" y="8692"/>
                  </a:cubicBezTo>
                  <a:cubicBezTo>
                    <a:pt x="4311" y="8585"/>
                    <a:pt x="4656" y="8430"/>
                    <a:pt x="4858" y="8061"/>
                  </a:cubicBezTo>
                  <a:cubicBezTo>
                    <a:pt x="4989" y="7799"/>
                    <a:pt x="5168" y="7585"/>
                    <a:pt x="5370" y="7382"/>
                  </a:cubicBezTo>
                  <a:cubicBezTo>
                    <a:pt x="5727" y="7049"/>
                    <a:pt x="6001" y="6644"/>
                    <a:pt x="6287" y="6251"/>
                  </a:cubicBezTo>
                  <a:cubicBezTo>
                    <a:pt x="6406" y="6073"/>
                    <a:pt x="6466" y="5882"/>
                    <a:pt x="6513" y="5680"/>
                  </a:cubicBezTo>
                  <a:cubicBezTo>
                    <a:pt x="6597" y="5287"/>
                    <a:pt x="6823" y="5001"/>
                    <a:pt x="7156" y="4799"/>
                  </a:cubicBezTo>
                  <a:cubicBezTo>
                    <a:pt x="7585" y="4537"/>
                    <a:pt x="8013" y="4323"/>
                    <a:pt x="8513" y="4251"/>
                  </a:cubicBezTo>
                  <a:cubicBezTo>
                    <a:pt x="8847" y="4204"/>
                    <a:pt x="9180" y="4096"/>
                    <a:pt x="9514" y="3977"/>
                  </a:cubicBezTo>
                  <a:cubicBezTo>
                    <a:pt x="9668" y="3918"/>
                    <a:pt x="9835" y="3870"/>
                    <a:pt x="10014" y="3834"/>
                  </a:cubicBezTo>
                  <a:cubicBezTo>
                    <a:pt x="10597" y="3727"/>
                    <a:pt x="11085" y="3894"/>
                    <a:pt x="11526" y="4287"/>
                  </a:cubicBezTo>
                  <a:cubicBezTo>
                    <a:pt x="11871" y="4585"/>
                    <a:pt x="12264" y="4823"/>
                    <a:pt x="12562" y="5168"/>
                  </a:cubicBezTo>
                  <a:cubicBezTo>
                    <a:pt x="12966" y="5632"/>
                    <a:pt x="13169" y="6168"/>
                    <a:pt x="13216" y="6751"/>
                  </a:cubicBezTo>
                  <a:cubicBezTo>
                    <a:pt x="13252" y="7371"/>
                    <a:pt x="13324" y="8002"/>
                    <a:pt x="13145" y="8633"/>
                  </a:cubicBezTo>
                  <a:cubicBezTo>
                    <a:pt x="13109" y="8776"/>
                    <a:pt x="13121" y="8942"/>
                    <a:pt x="13181" y="9097"/>
                  </a:cubicBezTo>
                  <a:cubicBezTo>
                    <a:pt x="13359" y="9526"/>
                    <a:pt x="13419" y="9978"/>
                    <a:pt x="13502" y="10419"/>
                  </a:cubicBezTo>
                  <a:cubicBezTo>
                    <a:pt x="13705" y="11514"/>
                    <a:pt x="13764" y="12609"/>
                    <a:pt x="13657" y="13717"/>
                  </a:cubicBezTo>
                  <a:cubicBezTo>
                    <a:pt x="13621" y="14169"/>
                    <a:pt x="13597" y="14621"/>
                    <a:pt x="13538" y="15074"/>
                  </a:cubicBezTo>
                  <a:cubicBezTo>
                    <a:pt x="13466" y="15669"/>
                    <a:pt x="13169" y="16062"/>
                    <a:pt x="12728" y="16407"/>
                  </a:cubicBezTo>
                  <a:cubicBezTo>
                    <a:pt x="12240" y="16777"/>
                    <a:pt x="11657" y="16943"/>
                    <a:pt x="11061" y="16991"/>
                  </a:cubicBezTo>
                  <a:cubicBezTo>
                    <a:pt x="9990" y="17086"/>
                    <a:pt x="8990" y="16896"/>
                    <a:pt x="8049" y="16360"/>
                  </a:cubicBezTo>
                  <a:cubicBezTo>
                    <a:pt x="7942" y="16300"/>
                    <a:pt x="7835" y="16229"/>
                    <a:pt x="7716" y="16193"/>
                  </a:cubicBezTo>
                  <a:cubicBezTo>
                    <a:pt x="6739" y="15967"/>
                    <a:pt x="5942" y="15383"/>
                    <a:pt x="5156" y="14800"/>
                  </a:cubicBezTo>
                  <a:cubicBezTo>
                    <a:pt x="4775" y="14514"/>
                    <a:pt x="4453" y="14288"/>
                    <a:pt x="3953" y="14348"/>
                  </a:cubicBezTo>
                  <a:cubicBezTo>
                    <a:pt x="3620" y="14395"/>
                    <a:pt x="3501" y="14086"/>
                    <a:pt x="3406" y="13848"/>
                  </a:cubicBezTo>
                  <a:cubicBezTo>
                    <a:pt x="3322" y="13621"/>
                    <a:pt x="3287" y="13371"/>
                    <a:pt x="3489" y="13145"/>
                  </a:cubicBezTo>
                  <a:cubicBezTo>
                    <a:pt x="3894" y="12693"/>
                    <a:pt x="4013" y="12335"/>
                    <a:pt x="3989" y="11716"/>
                  </a:cubicBezTo>
                  <a:cubicBezTo>
                    <a:pt x="3739" y="12074"/>
                    <a:pt x="3727" y="12490"/>
                    <a:pt x="3477" y="12800"/>
                  </a:cubicBezTo>
                  <a:cubicBezTo>
                    <a:pt x="3239" y="13109"/>
                    <a:pt x="2941" y="13348"/>
                    <a:pt x="2596" y="13490"/>
                  </a:cubicBezTo>
                  <a:cubicBezTo>
                    <a:pt x="2251" y="13645"/>
                    <a:pt x="1882" y="13764"/>
                    <a:pt x="1429" y="13919"/>
                  </a:cubicBezTo>
                  <a:cubicBezTo>
                    <a:pt x="1751" y="14050"/>
                    <a:pt x="1977" y="14002"/>
                    <a:pt x="2203" y="13943"/>
                  </a:cubicBezTo>
                  <a:cubicBezTo>
                    <a:pt x="2406" y="13871"/>
                    <a:pt x="2608" y="13776"/>
                    <a:pt x="2810" y="13693"/>
                  </a:cubicBezTo>
                  <a:cubicBezTo>
                    <a:pt x="2870" y="13657"/>
                    <a:pt x="2941" y="13586"/>
                    <a:pt x="3013" y="13681"/>
                  </a:cubicBezTo>
                  <a:cubicBezTo>
                    <a:pt x="3060" y="13752"/>
                    <a:pt x="3072" y="13824"/>
                    <a:pt x="3037" y="13907"/>
                  </a:cubicBezTo>
                  <a:cubicBezTo>
                    <a:pt x="2906" y="14181"/>
                    <a:pt x="2679" y="14383"/>
                    <a:pt x="2453" y="14574"/>
                  </a:cubicBezTo>
                  <a:cubicBezTo>
                    <a:pt x="2298" y="14705"/>
                    <a:pt x="2108" y="14788"/>
                    <a:pt x="2001" y="14991"/>
                  </a:cubicBezTo>
                  <a:cubicBezTo>
                    <a:pt x="2417" y="14943"/>
                    <a:pt x="2596" y="14812"/>
                    <a:pt x="3227" y="14121"/>
                  </a:cubicBezTo>
                  <a:cubicBezTo>
                    <a:pt x="3346" y="14264"/>
                    <a:pt x="3429" y="14467"/>
                    <a:pt x="3632" y="14538"/>
                  </a:cubicBezTo>
                  <a:cubicBezTo>
                    <a:pt x="3822" y="14598"/>
                    <a:pt x="4001" y="14562"/>
                    <a:pt x="4191" y="14550"/>
                  </a:cubicBezTo>
                  <a:cubicBezTo>
                    <a:pt x="4632" y="14514"/>
                    <a:pt x="4858" y="14752"/>
                    <a:pt x="4811" y="15193"/>
                  </a:cubicBezTo>
                  <a:cubicBezTo>
                    <a:pt x="4739" y="15919"/>
                    <a:pt x="4418" y="16538"/>
                    <a:pt x="3965" y="17098"/>
                  </a:cubicBezTo>
                  <a:cubicBezTo>
                    <a:pt x="3870" y="17217"/>
                    <a:pt x="3775" y="17300"/>
                    <a:pt x="3620" y="17300"/>
                  </a:cubicBezTo>
                  <a:cubicBezTo>
                    <a:pt x="2929" y="17348"/>
                    <a:pt x="2239" y="17419"/>
                    <a:pt x="1548" y="17419"/>
                  </a:cubicBezTo>
                  <a:cubicBezTo>
                    <a:pt x="1167" y="17419"/>
                    <a:pt x="798" y="17360"/>
                    <a:pt x="429" y="17288"/>
                  </a:cubicBezTo>
                  <a:cubicBezTo>
                    <a:pt x="227" y="17241"/>
                    <a:pt x="143" y="17146"/>
                    <a:pt x="131" y="16943"/>
                  </a:cubicBezTo>
                  <a:cubicBezTo>
                    <a:pt x="0" y="15395"/>
                    <a:pt x="12" y="13848"/>
                    <a:pt x="108" y="12312"/>
                  </a:cubicBezTo>
                  <a:cubicBezTo>
                    <a:pt x="131" y="11835"/>
                    <a:pt x="143" y="11359"/>
                    <a:pt x="143" y="10895"/>
                  </a:cubicBezTo>
                  <a:cubicBezTo>
                    <a:pt x="179" y="9168"/>
                    <a:pt x="262" y="7454"/>
                    <a:pt x="250" y="5739"/>
                  </a:cubicBezTo>
                  <a:cubicBezTo>
                    <a:pt x="250" y="5513"/>
                    <a:pt x="298" y="5311"/>
                    <a:pt x="417" y="5108"/>
                  </a:cubicBezTo>
                  <a:cubicBezTo>
                    <a:pt x="620" y="4775"/>
                    <a:pt x="786" y="4418"/>
                    <a:pt x="905" y="4037"/>
                  </a:cubicBezTo>
                  <a:cubicBezTo>
                    <a:pt x="1048" y="3584"/>
                    <a:pt x="1334" y="3227"/>
                    <a:pt x="1751" y="3001"/>
                  </a:cubicBezTo>
                  <a:cubicBezTo>
                    <a:pt x="2370" y="2668"/>
                    <a:pt x="2798" y="2168"/>
                    <a:pt x="3001" y="1477"/>
                  </a:cubicBezTo>
                  <a:cubicBezTo>
                    <a:pt x="3108" y="1108"/>
                    <a:pt x="3453" y="929"/>
                    <a:pt x="3679" y="655"/>
                  </a:cubicBezTo>
                  <a:cubicBezTo>
                    <a:pt x="4049" y="203"/>
                    <a:pt x="4513" y="1"/>
                    <a:pt x="5132" y="24"/>
                  </a:cubicBezTo>
                  <a:cubicBezTo>
                    <a:pt x="6263" y="72"/>
                    <a:pt x="7394" y="13"/>
                    <a:pt x="8537" y="1"/>
                  </a:cubicBezTo>
                  <a:cubicBezTo>
                    <a:pt x="8728" y="1"/>
                    <a:pt x="8894" y="13"/>
                    <a:pt x="9073" y="120"/>
                  </a:cubicBezTo>
                  <a:cubicBezTo>
                    <a:pt x="9287" y="227"/>
                    <a:pt x="9430" y="334"/>
                    <a:pt x="9454" y="596"/>
                  </a:cubicBezTo>
                  <a:cubicBezTo>
                    <a:pt x="9478" y="798"/>
                    <a:pt x="9573" y="989"/>
                    <a:pt x="9656" y="1179"/>
                  </a:cubicBezTo>
                  <a:cubicBezTo>
                    <a:pt x="9787" y="1429"/>
                    <a:pt x="9954" y="1620"/>
                    <a:pt x="10276" y="1691"/>
                  </a:cubicBezTo>
                  <a:cubicBezTo>
                    <a:pt x="10704" y="1798"/>
                    <a:pt x="11085" y="2048"/>
                    <a:pt x="11502" y="2179"/>
                  </a:cubicBezTo>
                  <a:cubicBezTo>
                    <a:pt x="11633" y="2227"/>
                    <a:pt x="11740" y="2346"/>
                    <a:pt x="11788" y="2489"/>
                  </a:cubicBezTo>
                  <a:cubicBezTo>
                    <a:pt x="11895" y="2846"/>
                    <a:pt x="12145" y="3120"/>
                    <a:pt x="12383" y="3382"/>
                  </a:cubicBezTo>
                  <a:cubicBezTo>
                    <a:pt x="12597" y="3620"/>
                    <a:pt x="12764" y="3882"/>
                    <a:pt x="12871" y="4180"/>
                  </a:cubicBezTo>
                  <a:cubicBezTo>
                    <a:pt x="13050" y="4680"/>
                    <a:pt x="13371" y="5085"/>
                    <a:pt x="13728" y="5454"/>
                  </a:cubicBezTo>
                  <a:cubicBezTo>
                    <a:pt x="14109" y="5870"/>
                    <a:pt x="14359" y="6347"/>
                    <a:pt x="14347" y="6942"/>
                  </a:cubicBezTo>
                  <a:cubicBezTo>
                    <a:pt x="14336" y="7287"/>
                    <a:pt x="14371" y="7633"/>
                    <a:pt x="14347" y="7990"/>
                  </a:cubicBezTo>
                  <a:cubicBezTo>
                    <a:pt x="14324" y="8264"/>
                    <a:pt x="14347" y="8549"/>
                    <a:pt x="14455" y="8823"/>
                  </a:cubicBezTo>
                  <a:cubicBezTo>
                    <a:pt x="14574" y="9097"/>
                    <a:pt x="14550" y="9407"/>
                    <a:pt x="14562" y="9704"/>
                  </a:cubicBezTo>
                  <a:cubicBezTo>
                    <a:pt x="14574" y="9990"/>
                    <a:pt x="14598" y="10276"/>
                    <a:pt x="14728" y="10526"/>
                  </a:cubicBezTo>
                  <a:cubicBezTo>
                    <a:pt x="14812" y="10681"/>
                    <a:pt x="14859" y="10823"/>
                    <a:pt x="14621" y="10883"/>
                  </a:cubicBezTo>
                  <a:cubicBezTo>
                    <a:pt x="14455" y="10931"/>
                    <a:pt x="14443" y="11085"/>
                    <a:pt x="14443" y="11228"/>
                  </a:cubicBezTo>
                  <a:cubicBezTo>
                    <a:pt x="14467" y="11931"/>
                    <a:pt x="14478" y="12621"/>
                    <a:pt x="14347" y="13312"/>
                  </a:cubicBezTo>
                  <a:cubicBezTo>
                    <a:pt x="14336" y="13419"/>
                    <a:pt x="14359" y="13526"/>
                    <a:pt x="14395" y="13633"/>
                  </a:cubicBezTo>
                  <a:cubicBezTo>
                    <a:pt x="14478" y="13871"/>
                    <a:pt x="14419" y="14121"/>
                    <a:pt x="14300" y="14312"/>
                  </a:cubicBezTo>
                  <a:cubicBezTo>
                    <a:pt x="14145" y="14538"/>
                    <a:pt x="14014" y="14788"/>
                    <a:pt x="13836" y="1514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6"/>
            <p:cNvSpPr/>
            <p:nvPr/>
          </p:nvSpPr>
          <p:spPr>
            <a:xfrm>
              <a:off x="5401517" y="2354560"/>
              <a:ext cx="446844" cy="924808"/>
            </a:xfrm>
            <a:custGeom>
              <a:rect b="b" l="l" r="r" t="t"/>
              <a:pathLst>
                <a:path extrusionOk="0" h="17325" w="8371">
                  <a:moveTo>
                    <a:pt x="0" y="72"/>
                  </a:moveTo>
                  <a:cubicBezTo>
                    <a:pt x="107" y="1"/>
                    <a:pt x="203" y="25"/>
                    <a:pt x="298" y="25"/>
                  </a:cubicBezTo>
                  <a:cubicBezTo>
                    <a:pt x="2215" y="13"/>
                    <a:pt x="4144" y="13"/>
                    <a:pt x="6060" y="1"/>
                  </a:cubicBezTo>
                  <a:cubicBezTo>
                    <a:pt x="6680" y="1"/>
                    <a:pt x="7287" y="60"/>
                    <a:pt x="7906" y="108"/>
                  </a:cubicBezTo>
                  <a:cubicBezTo>
                    <a:pt x="8108" y="132"/>
                    <a:pt x="8204" y="215"/>
                    <a:pt x="8204" y="429"/>
                  </a:cubicBezTo>
                  <a:cubicBezTo>
                    <a:pt x="8275" y="2370"/>
                    <a:pt x="8323" y="4299"/>
                    <a:pt x="8287" y="6240"/>
                  </a:cubicBezTo>
                  <a:cubicBezTo>
                    <a:pt x="8251" y="8728"/>
                    <a:pt x="8215" y="11228"/>
                    <a:pt x="8323" y="13717"/>
                  </a:cubicBezTo>
                  <a:cubicBezTo>
                    <a:pt x="8370" y="14753"/>
                    <a:pt x="8358" y="15788"/>
                    <a:pt x="8370" y="16836"/>
                  </a:cubicBezTo>
                  <a:cubicBezTo>
                    <a:pt x="8370" y="17182"/>
                    <a:pt x="8358" y="17182"/>
                    <a:pt x="8001" y="17205"/>
                  </a:cubicBezTo>
                  <a:cubicBezTo>
                    <a:pt x="7858" y="17205"/>
                    <a:pt x="7715" y="17205"/>
                    <a:pt x="7584" y="17277"/>
                  </a:cubicBezTo>
                  <a:cubicBezTo>
                    <a:pt x="7549" y="17301"/>
                    <a:pt x="7501" y="17324"/>
                    <a:pt x="7453" y="17312"/>
                  </a:cubicBezTo>
                  <a:cubicBezTo>
                    <a:pt x="6834" y="17265"/>
                    <a:pt x="6203" y="17205"/>
                    <a:pt x="5608" y="17003"/>
                  </a:cubicBezTo>
                  <a:cubicBezTo>
                    <a:pt x="5358" y="16920"/>
                    <a:pt x="5132" y="16765"/>
                    <a:pt x="4882" y="16646"/>
                  </a:cubicBezTo>
                  <a:cubicBezTo>
                    <a:pt x="4656" y="16550"/>
                    <a:pt x="4501" y="16384"/>
                    <a:pt x="4405" y="16158"/>
                  </a:cubicBezTo>
                  <a:cubicBezTo>
                    <a:pt x="4298" y="15931"/>
                    <a:pt x="4263" y="15753"/>
                    <a:pt x="4441" y="15515"/>
                  </a:cubicBezTo>
                  <a:cubicBezTo>
                    <a:pt x="4679" y="15193"/>
                    <a:pt x="4775" y="14776"/>
                    <a:pt x="5013" y="14443"/>
                  </a:cubicBezTo>
                  <a:cubicBezTo>
                    <a:pt x="5144" y="14276"/>
                    <a:pt x="5203" y="14014"/>
                    <a:pt x="5144" y="13812"/>
                  </a:cubicBezTo>
                  <a:cubicBezTo>
                    <a:pt x="5001" y="13300"/>
                    <a:pt x="5203" y="12812"/>
                    <a:pt x="5167" y="12312"/>
                  </a:cubicBezTo>
                  <a:cubicBezTo>
                    <a:pt x="5144" y="12074"/>
                    <a:pt x="5179" y="11836"/>
                    <a:pt x="5167" y="11597"/>
                  </a:cubicBezTo>
                  <a:cubicBezTo>
                    <a:pt x="5167" y="11383"/>
                    <a:pt x="5132" y="11193"/>
                    <a:pt x="5418" y="11062"/>
                  </a:cubicBezTo>
                  <a:cubicBezTo>
                    <a:pt x="5596" y="10990"/>
                    <a:pt x="5572" y="10752"/>
                    <a:pt x="5477" y="10597"/>
                  </a:cubicBezTo>
                  <a:cubicBezTo>
                    <a:pt x="5275" y="10240"/>
                    <a:pt x="5287" y="9847"/>
                    <a:pt x="5263" y="9454"/>
                  </a:cubicBezTo>
                  <a:cubicBezTo>
                    <a:pt x="5251" y="9169"/>
                    <a:pt x="5239" y="8895"/>
                    <a:pt x="5108" y="8621"/>
                  </a:cubicBezTo>
                  <a:cubicBezTo>
                    <a:pt x="5025" y="8430"/>
                    <a:pt x="5048" y="8216"/>
                    <a:pt x="5060" y="8014"/>
                  </a:cubicBezTo>
                  <a:cubicBezTo>
                    <a:pt x="5084" y="7633"/>
                    <a:pt x="5060" y="7264"/>
                    <a:pt x="5060" y="6883"/>
                  </a:cubicBezTo>
                  <a:cubicBezTo>
                    <a:pt x="5060" y="6275"/>
                    <a:pt x="4834" y="5775"/>
                    <a:pt x="4429" y="5347"/>
                  </a:cubicBezTo>
                  <a:cubicBezTo>
                    <a:pt x="4060" y="4954"/>
                    <a:pt x="3715" y="4549"/>
                    <a:pt x="3548" y="4025"/>
                  </a:cubicBezTo>
                  <a:cubicBezTo>
                    <a:pt x="3417" y="3585"/>
                    <a:pt x="3084" y="3287"/>
                    <a:pt x="2822" y="2942"/>
                  </a:cubicBezTo>
                  <a:cubicBezTo>
                    <a:pt x="2703" y="2799"/>
                    <a:pt x="2584" y="2656"/>
                    <a:pt x="2524" y="2465"/>
                  </a:cubicBezTo>
                  <a:cubicBezTo>
                    <a:pt x="2393" y="2108"/>
                    <a:pt x="2119" y="1894"/>
                    <a:pt x="1762" y="1822"/>
                  </a:cubicBezTo>
                  <a:cubicBezTo>
                    <a:pt x="1357" y="1739"/>
                    <a:pt x="1048" y="1430"/>
                    <a:pt x="631" y="1382"/>
                  </a:cubicBezTo>
                  <a:cubicBezTo>
                    <a:pt x="476" y="1370"/>
                    <a:pt x="393" y="1191"/>
                    <a:pt x="334" y="1037"/>
                  </a:cubicBezTo>
                  <a:cubicBezTo>
                    <a:pt x="214" y="715"/>
                    <a:pt x="107" y="394"/>
                    <a:pt x="0" y="72"/>
                  </a:cubicBezTo>
                  <a:close/>
                </a:path>
              </a:pathLst>
            </a:custGeom>
            <a:solidFill>
              <a:srgbClr val="DD9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6"/>
            <p:cNvSpPr/>
            <p:nvPr/>
          </p:nvSpPr>
          <p:spPr>
            <a:xfrm>
              <a:off x="5164461" y="3165549"/>
              <a:ext cx="659083" cy="391542"/>
            </a:xfrm>
            <a:custGeom>
              <a:rect b="b" l="l" r="r" t="t"/>
              <a:pathLst>
                <a:path extrusionOk="0" h="7335" w="12347">
                  <a:moveTo>
                    <a:pt x="310" y="0"/>
                  </a:moveTo>
                  <a:cubicBezTo>
                    <a:pt x="619" y="191"/>
                    <a:pt x="929" y="369"/>
                    <a:pt x="1238" y="560"/>
                  </a:cubicBezTo>
                  <a:cubicBezTo>
                    <a:pt x="1727" y="857"/>
                    <a:pt x="2239" y="1096"/>
                    <a:pt x="2774" y="1262"/>
                  </a:cubicBezTo>
                  <a:cubicBezTo>
                    <a:pt x="2977" y="1322"/>
                    <a:pt x="3167" y="1405"/>
                    <a:pt x="3346" y="1512"/>
                  </a:cubicBezTo>
                  <a:cubicBezTo>
                    <a:pt x="4465" y="2179"/>
                    <a:pt x="5668" y="2239"/>
                    <a:pt x="6906" y="1977"/>
                  </a:cubicBezTo>
                  <a:cubicBezTo>
                    <a:pt x="7537" y="1846"/>
                    <a:pt x="8073" y="1524"/>
                    <a:pt x="8513" y="1036"/>
                  </a:cubicBezTo>
                  <a:cubicBezTo>
                    <a:pt x="8585" y="965"/>
                    <a:pt x="8632" y="857"/>
                    <a:pt x="8751" y="822"/>
                  </a:cubicBezTo>
                  <a:cubicBezTo>
                    <a:pt x="8882" y="857"/>
                    <a:pt x="8870" y="988"/>
                    <a:pt x="8906" y="1084"/>
                  </a:cubicBezTo>
                  <a:cubicBezTo>
                    <a:pt x="9025" y="1381"/>
                    <a:pt x="9251" y="1548"/>
                    <a:pt x="9513" y="1715"/>
                  </a:cubicBezTo>
                  <a:cubicBezTo>
                    <a:pt x="10275" y="2191"/>
                    <a:pt x="11144" y="2286"/>
                    <a:pt x="11990" y="2405"/>
                  </a:cubicBezTo>
                  <a:cubicBezTo>
                    <a:pt x="12192" y="2429"/>
                    <a:pt x="12252" y="2500"/>
                    <a:pt x="12264" y="2691"/>
                  </a:cubicBezTo>
                  <a:cubicBezTo>
                    <a:pt x="12347" y="3858"/>
                    <a:pt x="12275" y="4989"/>
                    <a:pt x="11644" y="6025"/>
                  </a:cubicBezTo>
                  <a:cubicBezTo>
                    <a:pt x="11466" y="6310"/>
                    <a:pt x="11359" y="6656"/>
                    <a:pt x="11097" y="6906"/>
                  </a:cubicBezTo>
                  <a:cubicBezTo>
                    <a:pt x="10918" y="7084"/>
                    <a:pt x="10728" y="7156"/>
                    <a:pt x="10478" y="7180"/>
                  </a:cubicBezTo>
                  <a:cubicBezTo>
                    <a:pt x="8120" y="7334"/>
                    <a:pt x="5751" y="7299"/>
                    <a:pt x="3393" y="7311"/>
                  </a:cubicBezTo>
                  <a:cubicBezTo>
                    <a:pt x="2667" y="7311"/>
                    <a:pt x="1941" y="7311"/>
                    <a:pt x="1179" y="7311"/>
                  </a:cubicBezTo>
                  <a:cubicBezTo>
                    <a:pt x="1631" y="6549"/>
                    <a:pt x="2096" y="5810"/>
                    <a:pt x="2631" y="5084"/>
                  </a:cubicBezTo>
                  <a:cubicBezTo>
                    <a:pt x="2786" y="5227"/>
                    <a:pt x="2834" y="5429"/>
                    <a:pt x="2905" y="5632"/>
                  </a:cubicBezTo>
                  <a:cubicBezTo>
                    <a:pt x="2989" y="5906"/>
                    <a:pt x="3048" y="6179"/>
                    <a:pt x="3179" y="6430"/>
                  </a:cubicBezTo>
                  <a:cubicBezTo>
                    <a:pt x="3227" y="6513"/>
                    <a:pt x="3298" y="6608"/>
                    <a:pt x="3405" y="6549"/>
                  </a:cubicBezTo>
                  <a:cubicBezTo>
                    <a:pt x="3477" y="6513"/>
                    <a:pt x="3334" y="6049"/>
                    <a:pt x="3310" y="5977"/>
                  </a:cubicBezTo>
                  <a:cubicBezTo>
                    <a:pt x="2941" y="4858"/>
                    <a:pt x="2965" y="5191"/>
                    <a:pt x="2536" y="4560"/>
                  </a:cubicBezTo>
                  <a:cubicBezTo>
                    <a:pt x="2155" y="3965"/>
                    <a:pt x="1774" y="3512"/>
                    <a:pt x="1453" y="2881"/>
                  </a:cubicBezTo>
                  <a:cubicBezTo>
                    <a:pt x="1096" y="2179"/>
                    <a:pt x="322" y="1310"/>
                    <a:pt x="48" y="560"/>
                  </a:cubicBezTo>
                  <a:cubicBezTo>
                    <a:pt x="0" y="405"/>
                    <a:pt x="214" y="179"/>
                    <a:pt x="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6"/>
            <p:cNvSpPr/>
            <p:nvPr/>
          </p:nvSpPr>
          <p:spPr>
            <a:xfrm>
              <a:off x="4897512" y="3210654"/>
              <a:ext cx="382041" cy="347717"/>
            </a:xfrm>
            <a:custGeom>
              <a:rect b="b" l="l" r="r" t="t"/>
              <a:pathLst>
                <a:path extrusionOk="0" h="6514" w="7157">
                  <a:moveTo>
                    <a:pt x="96" y="1441"/>
                  </a:moveTo>
                  <a:cubicBezTo>
                    <a:pt x="798" y="1727"/>
                    <a:pt x="1525" y="1632"/>
                    <a:pt x="2251" y="1667"/>
                  </a:cubicBezTo>
                  <a:cubicBezTo>
                    <a:pt x="2715" y="1691"/>
                    <a:pt x="3179" y="1525"/>
                    <a:pt x="3656" y="1560"/>
                  </a:cubicBezTo>
                  <a:cubicBezTo>
                    <a:pt x="3799" y="1572"/>
                    <a:pt x="3882" y="1465"/>
                    <a:pt x="3965" y="1370"/>
                  </a:cubicBezTo>
                  <a:cubicBezTo>
                    <a:pt x="4192" y="1108"/>
                    <a:pt x="4394" y="834"/>
                    <a:pt x="4525" y="501"/>
                  </a:cubicBezTo>
                  <a:cubicBezTo>
                    <a:pt x="4584" y="322"/>
                    <a:pt x="4703" y="167"/>
                    <a:pt x="4799" y="1"/>
                  </a:cubicBezTo>
                  <a:cubicBezTo>
                    <a:pt x="5323" y="739"/>
                    <a:pt x="5692" y="1572"/>
                    <a:pt x="6180" y="2334"/>
                  </a:cubicBezTo>
                  <a:cubicBezTo>
                    <a:pt x="6430" y="2727"/>
                    <a:pt x="6739" y="3084"/>
                    <a:pt x="6954" y="3501"/>
                  </a:cubicBezTo>
                  <a:cubicBezTo>
                    <a:pt x="7156" y="3870"/>
                    <a:pt x="7061" y="4156"/>
                    <a:pt x="6882" y="4453"/>
                  </a:cubicBezTo>
                  <a:cubicBezTo>
                    <a:pt x="6823" y="4561"/>
                    <a:pt x="6728" y="4656"/>
                    <a:pt x="6644" y="4751"/>
                  </a:cubicBezTo>
                  <a:cubicBezTo>
                    <a:pt x="6430" y="5025"/>
                    <a:pt x="6216" y="5287"/>
                    <a:pt x="6097" y="5632"/>
                  </a:cubicBezTo>
                  <a:cubicBezTo>
                    <a:pt x="5989" y="5930"/>
                    <a:pt x="5716" y="6120"/>
                    <a:pt x="5573" y="6406"/>
                  </a:cubicBezTo>
                  <a:cubicBezTo>
                    <a:pt x="5525" y="6501"/>
                    <a:pt x="5406" y="6477"/>
                    <a:pt x="5323" y="6477"/>
                  </a:cubicBezTo>
                  <a:cubicBezTo>
                    <a:pt x="3691" y="6489"/>
                    <a:pt x="2072" y="6501"/>
                    <a:pt x="453" y="6513"/>
                  </a:cubicBezTo>
                  <a:cubicBezTo>
                    <a:pt x="60" y="6513"/>
                    <a:pt x="48" y="6501"/>
                    <a:pt x="48" y="6120"/>
                  </a:cubicBezTo>
                  <a:cubicBezTo>
                    <a:pt x="36" y="4692"/>
                    <a:pt x="24" y="3251"/>
                    <a:pt x="12" y="1822"/>
                  </a:cubicBezTo>
                  <a:cubicBezTo>
                    <a:pt x="12" y="1715"/>
                    <a:pt x="1" y="1596"/>
                    <a:pt x="96" y="1441"/>
                  </a:cubicBezTo>
                  <a:close/>
                </a:path>
              </a:pathLst>
            </a:custGeom>
            <a:solidFill>
              <a:srgbClr val="DD9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6"/>
            <p:cNvSpPr/>
            <p:nvPr/>
          </p:nvSpPr>
          <p:spPr>
            <a:xfrm>
              <a:off x="4899434" y="2356482"/>
              <a:ext cx="200869" cy="259373"/>
            </a:xfrm>
            <a:custGeom>
              <a:rect b="b" l="l" r="r" t="t"/>
              <a:pathLst>
                <a:path extrusionOk="0" h="4859" w="3763">
                  <a:moveTo>
                    <a:pt x="95" y="4858"/>
                  </a:moveTo>
                  <a:cubicBezTo>
                    <a:pt x="95" y="4453"/>
                    <a:pt x="95" y="4144"/>
                    <a:pt x="95" y="3846"/>
                  </a:cubicBezTo>
                  <a:cubicBezTo>
                    <a:pt x="131" y="2727"/>
                    <a:pt x="60" y="1620"/>
                    <a:pt x="24" y="501"/>
                  </a:cubicBezTo>
                  <a:cubicBezTo>
                    <a:pt x="0" y="12"/>
                    <a:pt x="24" y="1"/>
                    <a:pt x="476" y="24"/>
                  </a:cubicBezTo>
                  <a:cubicBezTo>
                    <a:pt x="1548" y="72"/>
                    <a:pt x="2620" y="48"/>
                    <a:pt x="3763" y="24"/>
                  </a:cubicBezTo>
                  <a:cubicBezTo>
                    <a:pt x="3453" y="358"/>
                    <a:pt x="3191" y="632"/>
                    <a:pt x="2917" y="905"/>
                  </a:cubicBezTo>
                  <a:cubicBezTo>
                    <a:pt x="2798" y="1024"/>
                    <a:pt x="2667" y="1144"/>
                    <a:pt x="2620" y="1322"/>
                  </a:cubicBezTo>
                  <a:cubicBezTo>
                    <a:pt x="2441" y="2013"/>
                    <a:pt x="1989" y="2477"/>
                    <a:pt x="1369" y="2834"/>
                  </a:cubicBezTo>
                  <a:cubicBezTo>
                    <a:pt x="905" y="3096"/>
                    <a:pt x="607" y="3537"/>
                    <a:pt x="476" y="4061"/>
                  </a:cubicBezTo>
                  <a:cubicBezTo>
                    <a:pt x="405" y="4311"/>
                    <a:pt x="334" y="4573"/>
                    <a:pt x="95" y="4858"/>
                  </a:cubicBezTo>
                  <a:close/>
                </a:path>
              </a:pathLst>
            </a:custGeom>
            <a:solidFill>
              <a:srgbClr val="DD9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6"/>
            <p:cNvSpPr/>
            <p:nvPr/>
          </p:nvSpPr>
          <p:spPr>
            <a:xfrm>
              <a:off x="5751044" y="3284371"/>
              <a:ext cx="103664" cy="261882"/>
            </a:xfrm>
            <a:custGeom>
              <a:rect b="b" l="l" r="r" t="t"/>
              <a:pathLst>
                <a:path extrusionOk="0" h="4906" w="1942">
                  <a:moveTo>
                    <a:pt x="1" y="4906"/>
                  </a:moveTo>
                  <a:cubicBezTo>
                    <a:pt x="1191" y="3537"/>
                    <a:pt x="1560" y="2191"/>
                    <a:pt x="1358" y="477"/>
                  </a:cubicBezTo>
                  <a:cubicBezTo>
                    <a:pt x="1310" y="132"/>
                    <a:pt x="1263" y="1"/>
                    <a:pt x="1596" y="24"/>
                  </a:cubicBezTo>
                  <a:cubicBezTo>
                    <a:pt x="1822" y="36"/>
                    <a:pt x="1822" y="179"/>
                    <a:pt x="1822" y="346"/>
                  </a:cubicBezTo>
                  <a:cubicBezTo>
                    <a:pt x="1834" y="1132"/>
                    <a:pt x="1846" y="1929"/>
                    <a:pt x="1858" y="2715"/>
                  </a:cubicBezTo>
                  <a:cubicBezTo>
                    <a:pt x="1870" y="3322"/>
                    <a:pt x="1822" y="3942"/>
                    <a:pt x="1906" y="4549"/>
                  </a:cubicBezTo>
                  <a:cubicBezTo>
                    <a:pt x="1941" y="4727"/>
                    <a:pt x="1929" y="4906"/>
                    <a:pt x="1667" y="4906"/>
                  </a:cubicBezTo>
                  <a:cubicBezTo>
                    <a:pt x="1144" y="4906"/>
                    <a:pt x="608" y="4906"/>
                    <a:pt x="1" y="4906"/>
                  </a:cubicBezTo>
                  <a:close/>
                </a:path>
              </a:pathLst>
            </a:custGeom>
            <a:solidFill>
              <a:srgbClr val="DD9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6"/>
            <p:cNvSpPr/>
            <p:nvPr/>
          </p:nvSpPr>
          <p:spPr>
            <a:xfrm>
              <a:off x="5430075" y="2720634"/>
              <a:ext cx="158966" cy="263163"/>
            </a:xfrm>
            <a:custGeom>
              <a:rect b="b" l="l" r="r" t="t"/>
              <a:pathLst>
                <a:path extrusionOk="0" h="4930" w="2978">
                  <a:moveTo>
                    <a:pt x="25" y="4275"/>
                  </a:moveTo>
                  <a:cubicBezTo>
                    <a:pt x="156" y="4537"/>
                    <a:pt x="275" y="4680"/>
                    <a:pt x="465" y="4609"/>
                  </a:cubicBezTo>
                  <a:cubicBezTo>
                    <a:pt x="822" y="4466"/>
                    <a:pt x="1215" y="4478"/>
                    <a:pt x="1573" y="4382"/>
                  </a:cubicBezTo>
                  <a:cubicBezTo>
                    <a:pt x="1906" y="4299"/>
                    <a:pt x="1954" y="4239"/>
                    <a:pt x="1977" y="3894"/>
                  </a:cubicBezTo>
                  <a:cubicBezTo>
                    <a:pt x="2001" y="3585"/>
                    <a:pt x="1918" y="3311"/>
                    <a:pt x="1775" y="3037"/>
                  </a:cubicBezTo>
                  <a:cubicBezTo>
                    <a:pt x="1584" y="2680"/>
                    <a:pt x="1394" y="2311"/>
                    <a:pt x="1215" y="1953"/>
                  </a:cubicBezTo>
                  <a:cubicBezTo>
                    <a:pt x="1144" y="1811"/>
                    <a:pt x="1084" y="1668"/>
                    <a:pt x="1025" y="1513"/>
                  </a:cubicBezTo>
                  <a:cubicBezTo>
                    <a:pt x="918" y="1227"/>
                    <a:pt x="977" y="977"/>
                    <a:pt x="1203" y="751"/>
                  </a:cubicBezTo>
                  <a:cubicBezTo>
                    <a:pt x="1596" y="370"/>
                    <a:pt x="2013" y="37"/>
                    <a:pt x="2585" y="13"/>
                  </a:cubicBezTo>
                  <a:cubicBezTo>
                    <a:pt x="2668" y="1"/>
                    <a:pt x="2739" y="1"/>
                    <a:pt x="2823" y="1"/>
                  </a:cubicBezTo>
                  <a:cubicBezTo>
                    <a:pt x="2882" y="13"/>
                    <a:pt x="2942" y="48"/>
                    <a:pt x="2966" y="120"/>
                  </a:cubicBezTo>
                  <a:cubicBezTo>
                    <a:pt x="2978" y="215"/>
                    <a:pt x="2906" y="263"/>
                    <a:pt x="2835" y="287"/>
                  </a:cubicBezTo>
                  <a:cubicBezTo>
                    <a:pt x="2716" y="310"/>
                    <a:pt x="2585" y="322"/>
                    <a:pt x="2466" y="346"/>
                  </a:cubicBezTo>
                  <a:cubicBezTo>
                    <a:pt x="2096" y="406"/>
                    <a:pt x="1763" y="513"/>
                    <a:pt x="1489" y="787"/>
                  </a:cubicBezTo>
                  <a:cubicBezTo>
                    <a:pt x="1156" y="1132"/>
                    <a:pt x="1132" y="1263"/>
                    <a:pt x="1370" y="1703"/>
                  </a:cubicBezTo>
                  <a:cubicBezTo>
                    <a:pt x="1584" y="2120"/>
                    <a:pt x="1799" y="2537"/>
                    <a:pt x="2025" y="2965"/>
                  </a:cubicBezTo>
                  <a:cubicBezTo>
                    <a:pt x="2180" y="3263"/>
                    <a:pt x="2275" y="3573"/>
                    <a:pt x="2239" y="3906"/>
                  </a:cubicBezTo>
                  <a:cubicBezTo>
                    <a:pt x="2180" y="4430"/>
                    <a:pt x="2108" y="4585"/>
                    <a:pt x="1513" y="4668"/>
                  </a:cubicBezTo>
                  <a:cubicBezTo>
                    <a:pt x="1180" y="4728"/>
                    <a:pt x="834" y="4751"/>
                    <a:pt x="501" y="4847"/>
                  </a:cubicBezTo>
                  <a:cubicBezTo>
                    <a:pt x="168" y="4930"/>
                    <a:pt x="1" y="4751"/>
                    <a:pt x="25" y="427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6"/>
            <p:cNvSpPr/>
            <p:nvPr/>
          </p:nvSpPr>
          <p:spPr>
            <a:xfrm>
              <a:off x="5019537" y="2547152"/>
              <a:ext cx="242826" cy="219926"/>
            </a:xfrm>
            <a:custGeom>
              <a:rect b="b" l="l" r="r" t="t"/>
              <a:pathLst>
                <a:path extrusionOk="0" h="4120" w="4549">
                  <a:moveTo>
                    <a:pt x="4549" y="84"/>
                  </a:moveTo>
                  <a:cubicBezTo>
                    <a:pt x="4263" y="512"/>
                    <a:pt x="3989" y="941"/>
                    <a:pt x="3703" y="1370"/>
                  </a:cubicBezTo>
                  <a:cubicBezTo>
                    <a:pt x="3632" y="1489"/>
                    <a:pt x="3537" y="1608"/>
                    <a:pt x="3465" y="1727"/>
                  </a:cubicBezTo>
                  <a:cubicBezTo>
                    <a:pt x="2775" y="2965"/>
                    <a:pt x="1620" y="3572"/>
                    <a:pt x="358" y="4025"/>
                  </a:cubicBezTo>
                  <a:cubicBezTo>
                    <a:pt x="251" y="4060"/>
                    <a:pt x="155" y="4120"/>
                    <a:pt x="36" y="4060"/>
                  </a:cubicBezTo>
                  <a:cubicBezTo>
                    <a:pt x="1" y="3918"/>
                    <a:pt x="120" y="3906"/>
                    <a:pt x="191" y="3858"/>
                  </a:cubicBezTo>
                  <a:cubicBezTo>
                    <a:pt x="608" y="3644"/>
                    <a:pt x="1036" y="3429"/>
                    <a:pt x="1453" y="3227"/>
                  </a:cubicBezTo>
                  <a:cubicBezTo>
                    <a:pt x="2072" y="2929"/>
                    <a:pt x="2584" y="2501"/>
                    <a:pt x="3001" y="1953"/>
                  </a:cubicBezTo>
                  <a:cubicBezTo>
                    <a:pt x="3334" y="1512"/>
                    <a:pt x="3668" y="1072"/>
                    <a:pt x="3953" y="608"/>
                  </a:cubicBezTo>
                  <a:cubicBezTo>
                    <a:pt x="4084" y="369"/>
                    <a:pt x="4263" y="179"/>
                    <a:pt x="44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6"/>
            <p:cNvSpPr/>
            <p:nvPr/>
          </p:nvSpPr>
          <p:spPr>
            <a:xfrm>
              <a:off x="4949610" y="2498204"/>
              <a:ext cx="294978" cy="229481"/>
            </a:xfrm>
            <a:custGeom>
              <a:rect b="b" l="l" r="r" t="t"/>
              <a:pathLst>
                <a:path extrusionOk="0" h="4299" w="5526">
                  <a:moveTo>
                    <a:pt x="1" y="4204"/>
                  </a:moveTo>
                  <a:cubicBezTo>
                    <a:pt x="1668" y="2596"/>
                    <a:pt x="3573" y="1310"/>
                    <a:pt x="5525" y="1"/>
                  </a:cubicBezTo>
                  <a:cubicBezTo>
                    <a:pt x="5513" y="203"/>
                    <a:pt x="5394" y="274"/>
                    <a:pt x="5299" y="334"/>
                  </a:cubicBezTo>
                  <a:cubicBezTo>
                    <a:pt x="3561" y="1584"/>
                    <a:pt x="1858" y="2882"/>
                    <a:pt x="203" y="4215"/>
                  </a:cubicBezTo>
                  <a:cubicBezTo>
                    <a:pt x="156" y="4251"/>
                    <a:pt x="96" y="4299"/>
                    <a:pt x="1" y="420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6"/>
            <p:cNvSpPr/>
            <p:nvPr/>
          </p:nvSpPr>
          <p:spPr>
            <a:xfrm>
              <a:off x="5245811" y="2768302"/>
              <a:ext cx="129073" cy="69981"/>
            </a:xfrm>
            <a:custGeom>
              <a:rect b="b" l="l" r="r" t="t"/>
              <a:pathLst>
                <a:path extrusionOk="0" h="1311" w="2418">
                  <a:moveTo>
                    <a:pt x="1262" y="465"/>
                  </a:moveTo>
                  <a:cubicBezTo>
                    <a:pt x="786" y="608"/>
                    <a:pt x="464" y="929"/>
                    <a:pt x="36" y="1037"/>
                  </a:cubicBezTo>
                  <a:cubicBezTo>
                    <a:pt x="24" y="977"/>
                    <a:pt x="0" y="941"/>
                    <a:pt x="12" y="929"/>
                  </a:cubicBezTo>
                  <a:cubicBezTo>
                    <a:pt x="560" y="346"/>
                    <a:pt x="1215" y="1"/>
                    <a:pt x="2048" y="72"/>
                  </a:cubicBezTo>
                  <a:cubicBezTo>
                    <a:pt x="2131" y="84"/>
                    <a:pt x="2227" y="108"/>
                    <a:pt x="2310" y="144"/>
                  </a:cubicBezTo>
                  <a:cubicBezTo>
                    <a:pt x="2346" y="167"/>
                    <a:pt x="2381" y="215"/>
                    <a:pt x="2393" y="251"/>
                  </a:cubicBezTo>
                  <a:cubicBezTo>
                    <a:pt x="2417" y="334"/>
                    <a:pt x="2346" y="382"/>
                    <a:pt x="2286" y="370"/>
                  </a:cubicBezTo>
                  <a:cubicBezTo>
                    <a:pt x="2072" y="358"/>
                    <a:pt x="2084" y="489"/>
                    <a:pt x="2084" y="644"/>
                  </a:cubicBezTo>
                  <a:cubicBezTo>
                    <a:pt x="2084" y="751"/>
                    <a:pt x="2060" y="858"/>
                    <a:pt x="2024" y="965"/>
                  </a:cubicBezTo>
                  <a:cubicBezTo>
                    <a:pt x="1953" y="1156"/>
                    <a:pt x="1834" y="1310"/>
                    <a:pt x="1607" y="1275"/>
                  </a:cubicBezTo>
                  <a:cubicBezTo>
                    <a:pt x="1417" y="1239"/>
                    <a:pt x="1286" y="1084"/>
                    <a:pt x="1262" y="882"/>
                  </a:cubicBezTo>
                  <a:cubicBezTo>
                    <a:pt x="1250" y="763"/>
                    <a:pt x="1262" y="632"/>
                    <a:pt x="1262" y="46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6"/>
            <p:cNvSpPr/>
            <p:nvPr/>
          </p:nvSpPr>
          <p:spPr>
            <a:xfrm>
              <a:off x="4931194" y="2491851"/>
              <a:ext cx="273359" cy="202150"/>
            </a:xfrm>
            <a:custGeom>
              <a:rect b="b" l="l" r="r" t="t"/>
              <a:pathLst>
                <a:path extrusionOk="0" h="3787" w="5121">
                  <a:moveTo>
                    <a:pt x="1" y="3787"/>
                  </a:moveTo>
                  <a:cubicBezTo>
                    <a:pt x="1489" y="2227"/>
                    <a:pt x="3251" y="1036"/>
                    <a:pt x="5120" y="1"/>
                  </a:cubicBezTo>
                  <a:cubicBezTo>
                    <a:pt x="4275" y="655"/>
                    <a:pt x="3370" y="1227"/>
                    <a:pt x="2513" y="1846"/>
                  </a:cubicBezTo>
                  <a:cubicBezTo>
                    <a:pt x="1656" y="2477"/>
                    <a:pt x="905" y="3227"/>
                    <a:pt x="1" y="378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6"/>
            <p:cNvSpPr/>
            <p:nvPr/>
          </p:nvSpPr>
          <p:spPr>
            <a:xfrm>
              <a:off x="5423083" y="3004077"/>
              <a:ext cx="151332" cy="62988"/>
            </a:xfrm>
            <a:custGeom>
              <a:rect b="b" l="l" r="r" t="t"/>
              <a:pathLst>
                <a:path extrusionOk="0" h="1180" w="2835">
                  <a:moveTo>
                    <a:pt x="1" y="1180"/>
                  </a:moveTo>
                  <a:cubicBezTo>
                    <a:pt x="263" y="882"/>
                    <a:pt x="525" y="584"/>
                    <a:pt x="787" y="311"/>
                  </a:cubicBezTo>
                  <a:cubicBezTo>
                    <a:pt x="834" y="251"/>
                    <a:pt x="918" y="227"/>
                    <a:pt x="1001" y="215"/>
                  </a:cubicBezTo>
                  <a:cubicBezTo>
                    <a:pt x="1227" y="180"/>
                    <a:pt x="1454" y="156"/>
                    <a:pt x="1680" y="49"/>
                  </a:cubicBezTo>
                  <a:cubicBezTo>
                    <a:pt x="1787" y="1"/>
                    <a:pt x="1930" y="13"/>
                    <a:pt x="2049" y="61"/>
                  </a:cubicBezTo>
                  <a:cubicBezTo>
                    <a:pt x="2323" y="168"/>
                    <a:pt x="2585" y="287"/>
                    <a:pt x="2835" y="477"/>
                  </a:cubicBezTo>
                  <a:cubicBezTo>
                    <a:pt x="1882" y="846"/>
                    <a:pt x="894" y="834"/>
                    <a:pt x="1" y="11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6"/>
            <p:cNvSpPr/>
            <p:nvPr/>
          </p:nvSpPr>
          <p:spPr>
            <a:xfrm>
              <a:off x="5207645" y="2736541"/>
              <a:ext cx="172951" cy="57277"/>
            </a:xfrm>
            <a:custGeom>
              <a:rect b="b" l="l" r="r" t="t"/>
              <a:pathLst>
                <a:path extrusionOk="0" h="1073" w="3240">
                  <a:moveTo>
                    <a:pt x="96" y="1072"/>
                  </a:moveTo>
                  <a:cubicBezTo>
                    <a:pt x="1" y="905"/>
                    <a:pt x="108" y="810"/>
                    <a:pt x="227" y="727"/>
                  </a:cubicBezTo>
                  <a:cubicBezTo>
                    <a:pt x="810" y="298"/>
                    <a:pt x="1441" y="0"/>
                    <a:pt x="2180" y="12"/>
                  </a:cubicBezTo>
                  <a:cubicBezTo>
                    <a:pt x="2418" y="12"/>
                    <a:pt x="2656" y="0"/>
                    <a:pt x="2882" y="12"/>
                  </a:cubicBezTo>
                  <a:cubicBezTo>
                    <a:pt x="3001" y="12"/>
                    <a:pt x="3108" y="36"/>
                    <a:pt x="3192" y="120"/>
                  </a:cubicBezTo>
                  <a:cubicBezTo>
                    <a:pt x="3215" y="155"/>
                    <a:pt x="3227" y="203"/>
                    <a:pt x="3227" y="250"/>
                  </a:cubicBezTo>
                  <a:cubicBezTo>
                    <a:pt x="3239" y="298"/>
                    <a:pt x="3180" y="322"/>
                    <a:pt x="3132" y="322"/>
                  </a:cubicBezTo>
                  <a:cubicBezTo>
                    <a:pt x="3025" y="334"/>
                    <a:pt x="2918" y="334"/>
                    <a:pt x="2811" y="334"/>
                  </a:cubicBezTo>
                  <a:cubicBezTo>
                    <a:pt x="1822" y="298"/>
                    <a:pt x="906" y="524"/>
                    <a:pt x="84" y="106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6"/>
            <p:cNvSpPr/>
            <p:nvPr/>
          </p:nvSpPr>
          <p:spPr>
            <a:xfrm>
              <a:off x="5503845" y="2747324"/>
              <a:ext cx="87757" cy="57277"/>
            </a:xfrm>
            <a:custGeom>
              <a:rect b="b" l="l" r="r" t="t"/>
              <a:pathLst>
                <a:path extrusionOk="0" h="1073" w="1644">
                  <a:moveTo>
                    <a:pt x="750" y="489"/>
                  </a:moveTo>
                  <a:cubicBezTo>
                    <a:pt x="476" y="513"/>
                    <a:pt x="345" y="787"/>
                    <a:pt x="95" y="846"/>
                  </a:cubicBezTo>
                  <a:cubicBezTo>
                    <a:pt x="24" y="810"/>
                    <a:pt x="0" y="751"/>
                    <a:pt x="36" y="691"/>
                  </a:cubicBezTo>
                  <a:cubicBezTo>
                    <a:pt x="345" y="215"/>
                    <a:pt x="798" y="1"/>
                    <a:pt x="1357" y="13"/>
                  </a:cubicBezTo>
                  <a:cubicBezTo>
                    <a:pt x="1572" y="13"/>
                    <a:pt x="1643" y="132"/>
                    <a:pt x="1488" y="299"/>
                  </a:cubicBezTo>
                  <a:cubicBezTo>
                    <a:pt x="1381" y="406"/>
                    <a:pt x="1381" y="513"/>
                    <a:pt x="1369" y="632"/>
                  </a:cubicBezTo>
                  <a:cubicBezTo>
                    <a:pt x="1357" y="822"/>
                    <a:pt x="1345" y="1037"/>
                    <a:pt x="1095" y="1061"/>
                  </a:cubicBezTo>
                  <a:cubicBezTo>
                    <a:pt x="810" y="1072"/>
                    <a:pt x="810" y="834"/>
                    <a:pt x="798" y="620"/>
                  </a:cubicBezTo>
                  <a:cubicBezTo>
                    <a:pt x="786" y="584"/>
                    <a:pt x="762" y="537"/>
                    <a:pt x="750" y="4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6"/>
            <p:cNvSpPr/>
            <p:nvPr/>
          </p:nvSpPr>
          <p:spPr>
            <a:xfrm>
              <a:off x="4953453" y="2478507"/>
              <a:ext cx="215495" cy="158966"/>
            </a:xfrm>
            <a:custGeom>
              <a:rect b="b" l="l" r="r" t="t"/>
              <a:pathLst>
                <a:path extrusionOk="0" h="2978" w="4037">
                  <a:moveTo>
                    <a:pt x="4036" y="1"/>
                  </a:moveTo>
                  <a:cubicBezTo>
                    <a:pt x="2596" y="786"/>
                    <a:pt x="1393" y="1906"/>
                    <a:pt x="155" y="2965"/>
                  </a:cubicBezTo>
                  <a:cubicBezTo>
                    <a:pt x="143" y="2977"/>
                    <a:pt x="107" y="2953"/>
                    <a:pt x="0" y="2929"/>
                  </a:cubicBezTo>
                  <a:cubicBezTo>
                    <a:pt x="1167" y="1655"/>
                    <a:pt x="2489" y="679"/>
                    <a:pt x="40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6"/>
            <p:cNvSpPr/>
            <p:nvPr/>
          </p:nvSpPr>
          <p:spPr>
            <a:xfrm>
              <a:off x="5002402" y="2835666"/>
              <a:ext cx="115087" cy="139909"/>
            </a:xfrm>
            <a:custGeom>
              <a:rect b="b" l="l" r="r" t="t"/>
              <a:pathLst>
                <a:path extrusionOk="0" h="2621" w="2156">
                  <a:moveTo>
                    <a:pt x="2107" y="1"/>
                  </a:moveTo>
                  <a:cubicBezTo>
                    <a:pt x="2155" y="1418"/>
                    <a:pt x="1024" y="2620"/>
                    <a:pt x="0" y="2239"/>
                  </a:cubicBezTo>
                  <a:cubicBezTo>
                    <a:pt x="83" y="2096"/>
                    <a:pt x="214" y="2073"/>
                    <a:pt x="345" y="2049"/>
                  </a:cubicBezTo>
                  <a:cubicBezTo>
                    <a:pt x="1167" y="1918"/>
                    <a:pt x="1643" y="1406"/>
                    <a:pt x="1869" y="632"/>
                  </a:cubicBezTo>
                  <a:cubicBezTo>
                    <a:pt x="1929" y="418"/>
                    <a:pt x="1965" y="203"/>
                    <a:pt x="21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6"/>
            <p:cNvSpPr/>
            <p:nvPr/>
          </p:nvSpPr>
          <p:spPr>
            <a:xfrm>
              <a:off x="4917209" y="2832517"/>
              <a:ext cx="177382" cy="50231"/>
            </a:xfrm>
            <a:custGeom>
              <a:rect b="b" l="l" r="r" t="t"/>
              <a:pathLst>
                <a:path extrusionOk="0" h="941" w="3323">
                  <a:moveTo>
                    <a:pt x="3322" y="227"/>
                  </a:moveTo>
                  <a:cubicBezTo>
                    <a:pt x="2965" y="822"/>
                    <a:pt x="2525" y="941"/>
                    <a:pt x="2037" y="596"/>
                  </a:cubicBezTo>
                  <a:cubicBezTo>
                    <a:pt x="1644" y="310"/>
                    <a:pt x="1239" y="357"/>
                    <a:pt x="834" y="524"/>
                  </a:cubicBezTo>
                  <a:cubicBezTo>
                    <a:pt x="572" y="619"/>
                    <a:pt x="334" y="762"/>
                    <a:pt x="1" y="929"/>
                  </a:cubicBezTo>
                  <a:cubicBezTo>
                    <a:pt x="132" y="596"/>
                    <a:pt x="358" y="500"/>
                    <a:pt x="548" y="405"/>
                  </a:cubicBezTo>
                  <a:cubicBezTo>
                    <a:pt x="1108" y="96"/>
                    <a:pt x="1667" y="0"/>
                    <a:pt x="2203" y="465"/>
                  </a:cubicBezTo>
                  <a:cubicBezTo>
                    <a:pt x="2394" y="631"/>
                    <a:pt x="2608" y="631"/>
                    <a:pt x="2822" y="524"/>
                  </a:cubicBezTo>
                  <a:cubicBezTo>
                    <a:pt x="2977" y="441"/>
                    <a:pt x="3132" y="334"/>
                    <a:pt x="3322" y="22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6"/>
            <p:cNvSpPr/>
            <p:nvPr/>
          </p:nvSpPr>
          <p:spPr>
            <a:xfrm>
              <a:off x="4947101" y="2971035"/>
              <a:ext cx="133503" cy="105586"/>
            </a:xfrm>
            <a:custGeom>
              <a:rect b="b" l="l" r="r" t="t"/>
              <a:pathLst>
                <a:path extrusionOk="0" h="1978" w="2501">
                  <a:moveTo>
                    <a:pt x="2441" y="1"/>
                  </a:moveTo>
                  <a:cubicBezTo>
                    <a:pt x="2501" y="810"/>
                    <a:pt x="965" y="1977"/>
                    <a:pt x="0" y="1811"/>
                  </a:cubicBezTo>
                  <a:cubicBezTo>
                    <a:pt x="524" y="1549"/>
                    <a:pt x="977" y="1370"/>
                    <a:pt x="1405" y="1108"/>
                  </a:cubicBezTo>
                  <a:cubicBezTo>
                    <a:pt x="1846" y="846"/>
                    <a:pt x="2155" y="465"/>
                    <a:pt x="24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6"/>
            <p:cNvSpPr/>
            <p:nvPr/>
          </p:nvSpPr>
          <p:spPr>
            <a:xfrm>
              <a:off x="5431997" y="3046033"/>
              <a:ext cx="127792" cy="47722"/>
            </a:xfrm>
            <a:custGeom>
              <a:rect b="b" l="l" r="r" t="t"/>
              <a:pathLst>
                <a:path extrusionOk="0" h="894" w="2394">
                  <a:moveTo>
                    <a:pt x="2394" y="13"/>
                  </a:moveTo>
                  <a:cubicBezTo>
                    <a:pt x="2251" y="298"/>
                    <a:pt x="2025" y="418"/>
                    <a:pt x="1810" y="537"/>
                  </a:cubicBezTo>
                  <a:cubicBezTo>
                    <a:pt x="1727" y="584"/>
                    <a:pt x="1596" y="560"/>
                    <a:pt x="1572" y="668"/>
                  </a:cubicBezTo>
                  <a:cubicBezTo>
                    <a:pt x="1525" y="894"/>
                    <a:pt x="1465" y="882"/>
                    <a:pt x="1322" y="715"/>
                  </a:cubicBezTo>
                  <a:cubicBezTo>
                    <a:pt x="1251" y="632"/>
                    <a:pt x="1108" y="703"/>
                    <a:pt x="1013" y="715"/>
                  </a:cubicBezTo>
                  <a:cubicBezTo>
                    <a:pt x="667" y="763"/>
                    <a:pt x="334" y="751"/>
                    <a:pt x="1" y="739"/>
                  </a:cubicBezTo>
                  <a:cubicBezTo>
                    <a:pt x="13" y="572"/>
                    <a:pt x="108" y="584"/>
                    <a:pt x="167" y="572"/>
                  </a:cubicBezTo>
                  <a:cubicBezTo>
                    <a:pt x="870" y="489"/>
                    <a:pt x="1572" y="453"/>
                    <a:pt x="2180" y="25"/>
                  </a:cubicBezTo>
                  <a:cubicBezTo>
                    <a:pt x="2215" y="1"/>
                    <a:pt x="2275" y="13"/>
                    <a:pt x="2394" y="1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6"/>
            <p:cNvSpPr/>
            <p:nvPr/>
          </p:nvSpPr>
          <p:spPr>
            <a:xfrm>
              <a:off x="5008114" y="2447387"/>
              <a:ext cx="145567" cy="100461"/>
            </a:xfrm>
            <a:custGeom>
              <a:rect b="b" l="l" r="r" t="t"/>
              <a:pathLst>
                <a:path extrusionOk="0" h="1882" w="2727">
                  <a:moveTo>
                    <a:pt x="2727" y="0"/>
                  </a:moveTo>
                  <a:cubicBezTo>
                    <a:pt x="2298" y="429"/>
                    <a:pt x="250" y="1834"/>
                    <a:pt x="0" y="1881"/>
                  </a:cubicBezTo>
                  <a:cubicBezTo>
                    <a:pt x="810" y="1119"/>
                    <a:pt x="1715" y="476"/>
                    <a:pt x="27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6"/>
            <p:cNvSpPr/>
            <p:nvPr/>
          </p:nvSpPr>
          <p:spPr>
            <a:xfrm>
              <a:off x="4924202" y="3205583"/>
              <a:ext cx="144980" cy="50231"/>
            </a:xfrm>
            <a:custGeom>
              <a:rect b="b" l="l" r="r" t="t"/>
              <a:pathLst>
                <a:path extrusionOk="0" h="941" w="2716">
                  <a:moveTo>
                    <a:pt x="1" y="536"/>
                  </a:moveTo>
                  <a:cubicBezTo>
                    <a:pt x="1001" y="858"/>
                    <a:pt x="1894" y="762"/>
                    <a:pt x="2668" y="0"/>
                  </a:cubicBezTo>
                  <a:cubicBezTo>
                    <a:pt x="2715" y="191"/>
                    <a:pt x="2632" y="262"/>
                    <a:pt x="2560" y="334"/>
                  </a:cubicBezTo>
                  <a:cubicBezTo>
                    <a:pt x="2346" y="560"/>
                    <a:pt x="2084" y="703"/>
                    <a:pt x="1798" y="798"/>
                  </a:cubicBezTo>
                  <a:cubicBezTo>
                    <a:pt x="1370" y="941"/>
                    <a:pt x="929" y="929"/>
                    <a:pt x="489" y="881"/>
                  </a:cubicBezTo>
                  <a:cubicBezTo>
                    <a:pt x="310" y="858"/>
                    <a:pt x="108" y="798"/>
                    <a:pt x="1" y="53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6"/>
            <p:cNvSpPr/>
            <p:nvPr/>
          </p:nvSpPr>
          <p:spPr>
            <a:xfrm>
              <a:off x="5085620" y="2601812"/>
              <a:ext cx="87757" cy="89678"/>
            </a:xfrm>
            <a:custGeom>
              <a:rect b="b" l="l" r="r" t="t"/>
              <a:pathLst>
                <a:path extrusionOk="0" h="1680" w="1644">
                  <a:moveTo>
                    <a:pt x="1" y="1679"/>
                  </a:moveTo>
                  <a:cubicBezTo>
                    <a:pt x="560" y="1108"/>
                    <a:pt x="1108" y="536"/>
                    <a:pt x="1644" y="0"/>
                  </a:cubicBezTo>
                  <a:cubicBezTo>
                    <a:pt x="1549" y="393"/>
                    <a:pt x="429" y="1560"/>
                    <a:pt x="1" y="167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6"/>
            <p:cNvSpPr/>
            <p:nvPr/>
          </p:nvSpPr>
          <p:spPr>
            <a:xfrm>
              <a:off x="4957884" y="2808977"/>
              <a:ext cx="119518" cy="29306"/>
            </a:xfrm>
            <a:custGeom>
              <a:rect b="b" l="l" r="r" t="t"/>
              <a:pathLst>
                <a:path extrusionOk="0" h="549" w="2239">
                  <a:moveTo>
                    <a:pt x="1" y="358"/>
                  </a:moveTo>
                  <a:cubicBezTo>
                    <a:pt x="263" y="1"/>
                    <a:pt x="584" y="84"/>
                    <a:pt x="882" y="120"/>
                  </a:cubicBezTo>
                  <a:cubicBezTo>
                    <a:pt x="1001" y="132"/>
                    <a:pt x="1108" y="215"/>
                    <a:pt x="1227" y="251"/>
                  </a:cubicBezTo>
                  <a:cubicBezTo>
                    <a:pt x="1548" y="346"/>
                    <a:pt x="1858" y="441"/>
                    <a:pt x="2239" y="251"/>
                  </a:cubicBezTo>
                  <a:cubicBezTo>
                    <a:pt x="2096" y="525"/>
                    <a:pt x="1918" y="537"/>
                    <a:pt x="1739" y="548"/>
                  </a:cubicBezTo>
                  <a:cubicBezTo>
                    <a:pt x="1644" y="548"/>
                    <a:pt x="1548" y="525"/>
                    <a:pt x="1465" y="501"/>
                  </a:cubicBezTo>
                  <a:cubicBezTo>
                    <a:pt x="1215" y="441"/>
                    <a:pt x="977" y="370"/>
                    <a:pt x="739" y="310"/>
                  </a:cubicBezTo>
                  <a:cubicBezTo>
                    <a:pt x="513" y="251"/>
                    <a:pt x="286" y="370"/>
                    <a:pt x="1" y="3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6"/>
            <p:cNvSpPr/>
            <p:nvPr/>
          </p:nvSpPr>
          <p:spPr>
            <a:xfrm>
              <a:off x="5295346" y="2507118"/>
              <a:ext cx="122721" cy="53433"/>
            </a:xfrm>
            <a:custGeom>
              <a:rect b="b" l="l" r="r" t="t"/>
              <a:pathLst>
                <a:path extrusionOk="0" h="1001" w="2299">
                  <a:moveTo>
                    <a:pt x="2299" y="84"/>
                  </a:moveTo>
                  <a:cubicBezTo>
                    <a:pt x="2144" y="250"/>
                    <a:pt x="1977" y="250"/>
                    <a:pt x="1834" y="310"/>
                  </a:cubicBezTo>
                  <a:cubicBezTo>
                    <a:pt x="1561" y="417"/>
                    <a:pt x="1287" y="512"/>
                    <a:pt x="1049" y="715"/>
                  </a:cubicBezTo>
                  <a:cubicBezTo>
                    <a:pt x="822" y="917"/>
                    <a:pt x="394" y="1000"/>
                    <a:pt x="1" y="977"/>
                  </a:cubicBezTo>
                  <a:cubicBezTo>
                    <a:pt x="13" y="953"/>
                    <a:pt x="25" y="905"/>
                    <a:pt x="48" y="893"/>
                  </a:cubicBezTo>
                  <a:cubicBezTo>
                    <a:pt x="632" y="846"/>
                    <a:pt x="1049" y="441"/>
                    <a:pt x="1549" y="203"/>
                  </a:cubicBezTo>
                  <a:cubicBezTo>
                    <a:pt x="1775" y="107"/>
                    <a:pt x="2013" y="0"/>
                    <a:pt x="2299" y="8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6"/>
            <p:cNvSpPr/>
            <p:nvPr/>
          </p:nvSpPr>
          <p:spPr>
            <a:xfrm>
              <a:off x="5252803" y="2845221"/>
              <a:ext cx="113806" cy="26103"/>
            </a:xfrm>
            <a:custGeom>
              <a:rect b="b" l="l" r="r" t="t"/>
              <a:pathLst>
                <a:path extrusionOk="0" h="489" w="2132">
                  <a:moveTo>
                    <a:pt x="0" y="203"/>
                  </a:moveTo>
                  <a:cubicBezTo>
                    <a:pt x="417" y="108"/>
                    <a:pt x="762" y="310"/>
                    <a:pt x="1131" y="215"/>
                  </a:cubicBezTo>
                  <a:cubicBezTo>
                    <a:pt x="1441" y="143"/>
                    <a:pt x="1762" y="0"/>
                    <a:pt x="2131" y="96"/>
                  </a:cubicBezTo>
                  <a:cubicBezTo>
                    <a:pt x="1596" y="429"/>
                    <a:pt x="643" y="489"/>
                    <a:pt x="0" y="20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6"/>
            <p:cNvSpPr/>
            <p:nvPr/>
          </p:nvSpPr>
          <p:spPr>
            <a:xfrm>
              <a:off x="5524770" y="2808336"/>
              <a:ext cx="48362" cy="28024"/>
            </a:xfrm>
            <a:custGeom>
              <a:rect b="b" l="l" r="r" t="t"/>
              <a:pathLst>
                <a:path extrusionOk="0" h="525" w="906">
                  <a:moveTo>
                    <a:pt x="1" y="322"/>
                  </a:moveTo>
                  <a:cubicBezTo>
                    <a:pt x="275" y="251"/>
                    <a:pt x="537" y="227"/>
                    <a:pt x="739" y="48"/>
                  </a:cubicBezTo>
                  <a:cubicBezTo>
                    <a:pt x="787" y="1"/>
                    <a:pt x="858" y="25"/>
                    <a:pt x="894" y="96"/>
                  </a:cubicBezTo>
                  <a:cubicBezTo>
                    <a:pt x="906" y="120"/>
                    <a:pt x="894" y="179"/>
                    <a:pt x="870" y="215"/>
                  </a:cubicBezTo>
                  <a:cubicBezTo>
                    <a:pt x="692" y="465"/>
                    <a:pt x="311" y="525"/>
                    <a:pt x="1" y="32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6"/>
            <p:cNvSpPr/>
            <p:nvPr/>
          </p:nvSpPr>
          <p:spPr>
            <a:xfrm>
              <a:off x="5028451" y="3161706"/>
              <a:ext cx="43878" cy="33736"/>
            </a:xfrm>
            <a:custGeom>
              <a:rect b="b" l="l" r="r" t="t"/>
              <a:pathLst>
                <a:path extrusionOk="0" h="632" w="822">
                  <a:moveTo>
                    <a:pt x="0" y="632"/>
                  </a:moveTo>
                  <a:cubicBezTo>
                    <a:pt x="298" y="406"/>
                    <a:pt x="548" y="215"/>
                    <a:pt x="822" y="1"/>
                  </a:cubicBezTo>
                  <a:cubicBezTo>
                    <a:pt x="798" y="382"/>
                    <a:pt x="512" y="608"/>
                    <a:pt x="0" y="63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6"/>
            <p:cNvSpPr/>
            <p:nvPr/>
          </p:nvSpPr>
          <p:spPr>
            <a:xfrm>
              <a:off x="5042436" y="2775294"/>
              <a:ext cx="45159" cy="20391"/>
            </a:xfrm>
            <a:custGeom>
              <a:rect b="b" l="l" r="r" t="t"/>
              <a:pathLst>
                <a:path extrusionOk="0" h="382" w="846">
                  <a:moveTo>
                    <a:pt x="0" y="203"/>
                  </a:moveTo>
                  <a:cubicBezTo>
                    <a:pt x="274" y="132"/>
                    <a:pt x="536" y="1"/>
                    <a:pt x="845" y="120"/>
                  </a:cubicBezTo>
                  <a:cubicBezTo>
                    <a:pt x="595" y="346"/>
                    <a:pt x="345" y="382"/>
                    <a:pt x="0" y="20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6"/>
            <p:cNvSpPr/>
            <p:nvPr/>
          </p:nvSpPr>
          <p:spPr>
            <a:xfrm>
              <a:off x="5104676" y="3059378"/>
              <a:ext cx="21672" cy="24235"/>
            </a:xfrm>
            <a:custGeom>
              <a:rect b="b" l="l" r="r" t="t"/>
              <a:pathLst>
                <a:path extrusionOk="0" h="454" w="406">
                  <a:moveTo>
                    <a:pt x="72" y="13"/>
                  </a:moveTo>
                  <a:cubicBezTo>
                    <a:pt x="144" y="1"/>
                    <a:pt x="203" y="37"/>
                    <a:pt x="227" y="84"/>
                  </a:cubicBezTo>
                  <a:cubicBezTo>
                    <a:pt x="287" y="191"/>
                    <a:pt x="406" y="275"/>
                    <a:pt x="322" y="418"/>
                  </a:cubicBezTo>
                  <a:cubicBezTo>
                    <a:pt x="299" y="441"/>
                    <a:pt x="263" y="453"/>
                    <a:pt x="239" y="453"/>
                  </a:cubicBezTo>
                  <a:cubicBezTo>
                    <a:pt x="96" y="418"/>
                    <a:pt x="49" y="298"/>
                    <a:pt x="13" y="179"/>
                  </a:cubicBezTo>
                  <a:cubicBezTo>
                    <a:pt x="1" y="108"/>
                    <a:pt x="13" y="48"/>
                    <a:pt x="72" y="1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6"/>
            <p:cNvSpPr/>
            <p:nvPr/>
          </p:nvSpPr>
          <p:spPr>
            <a:xfrm>
              <a:off x="4920412" y="2782928"/>
              <a:ext cx="19110" cy="18469"/>
            </a:xfrm>
            <a:custGeom>
              <a:rect b="b" l="l" r="r" t="t"/>
              <a:pathLst>
                <a:path extrusionOk="0" h="346" w="358">
                  <a:moveTo>
                    <a:pt x="167" y="346"/>
                  </a:moveTo>
                  <a:cubicBezTo>
                    <a:pt x="95" y="334"/>
                    <a:pt x="36" y="310"/>
                    <a:pt x="24" y="239"/>
                  </a:cubicBezTo>
                  <a:cubicBezTo>
                    <a:pt x="0" y="84"/>
                    <a:pt x="95" y="13"/>
                    <a:pt x="238" y="1"/>
                  </a:cubicBezTo>
                  <a:cubicBezTo>
                    <a:pt x="298" y="1"/>
                    <a:pt x="357" y="36"/>
                    <a:pt x="345" y="120"/>
                  </a:cubicBezTo>
                  <a:cubicBezTo>
                    <a:pt x="345" y="239"/>
                    <a:pt x="274" y="310"/>
                    <a:pt x="167" y="34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6"/>
            <p:cNvSpPr/>
            <p:nvPr/>
          </p:nvSpPr>
          <p:spPr>
            <a:xfrm>
              <a:off x="5015747" y="2986302"/>
              <a:ext cx="14626" cy="14679"/>
            </a:xfrm>
            <a:custGeom>
              <a:rect b="b" l="l" r="r" t="t"/>
              <a:pathLst>
                <a:path extrusionOk="0" h="275" w="274">
                  <a:moveTo>
                    <a:pt x="131" y="1"/>
                  </a:moveTo>
                  <a:cubicBezTo>
                    <a:pt x="214" y="24"/>
                    <a:pt x="274" y="60"/>
                    <a:pt x="262" y="155"/>
                  </a:cubicBezTo>
                  <a:cubicBezTo>
                    <a:pt x="250" y="239"/>
                    <a:pt x="191" y="274"/>
                    <a:pt x="131" y="263"/>
                  </a:cubicBezTo>
                  <a:cubicBezTo>
                    <a:pt x="48" y="263"/>
                    <a:pt x="0" y="215"/>
                    <a:pt x="12" y="108"/>
                  </a:cubicBezTo>
                  <a:cubicBezTo>
                    <a:pt x="24" y="36"/>
                    <a:pt x="83" y="13"/>
                    <a:pt x="1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6"/>
            <p:cNvSpPr/>
            <p:nvPr/>
          </p:nvSpPr>
          <p:spPr>
            <a:xfrm>
              <a:off x="5187948" y="2429558"/>
              <a:ext cx="17882" cy="14039"/>
            </a:xfrm>
            <a:custGeom>
              <a:rect b="b" l="l" r="r" t="t"/>
              <a:pathLst>
                <a:path extrusionOk="0" h="263" w="335">
                  <a:moveTo>
                    <a:pt x="132" y="1"/>
                  </a:moveTo>
                  <a:cubicBezTo>
                    <a:pt x="215" y="1"/>
                    <a:pt x="286" y="25"/>
                    <a:pt x="310" y="108"/>
                  </a:cubicBezTo>
                  <a:cubicBezTo>
                    <a:pt x="334" y="203"/>
                    <a:pt x="263" y="251"/>
                    <a:pt x="191" y="263"/>
                  </a:cubicBezTo>
                  <a:cubicBezTo>
                    <a:pt x="96" y="263"/>
                    <a:pt x="36" y="203"/>
                    <a:pt x="24" y="120"/>
                  </a:cubicBezTo>
                  <a:cubicBezTo>
                    <a:pt x="1" y="60"/>
                    <a:pt x="60" y="13"/>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6"/>
            <p:cNvSpPr/>
            <p:nvPr/>
          </p:nvSpPr>
          <p:spPr>
            <a:xfrm>
              <a:off x="5090744" y="2425768"/>
              <a:ext cx="15267" cy="14679"/>
            </a:xfrm>
            <a:custGeom>
              <a:rect b="b" l="l" r="r" t="t"/>
              <a:pathLst>
                <a:path extrusionOk="0" h="275" w="286">
                  <a:moveTo>
                    <a:pt x="286" y="119"/>
                  </a:moveTo>
                  <a:cubicBezTo>
                    <a:pt x="274" y="215"/>
                    <a:pt x="226" y="262"/>
                    <a:pt x="143" y="262"/>
                  </a:cubicBezTo>
                  <a:cubicBezTo>
                    <a:pt x="83" y="274"/>
                    <a:pt x="12" y="250"/>
                    <a:pt x="12" y="179"/>
                  </a:cubicBezTo>
                  <a:cubicBezTo>
                    <a:pt x="0" y="72"/>
                    <a:pt x="48" y="0"/>
                    <a:pt x="167" y="12"/>
                  </a:cubicBezTo>
                  <a:cubicBezTo>
                    <a:pt x="238" y="12"/>
                    <a:pt x="274" y="60"/>
                    <a:pt x="286" y="11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6"/>
            <p:cNvSpPr/>
            <p:nvPr/>
          </p:nvSpPr>
          <p:spPr>
            <a:xfrm>
              <a:off x="4959806" y="2750526"/>
              <a:ext cx="17829" cy="13398"/>
            </a:xfrm>
            <a:custGeom>
              <a:rect b="b" l="l" r="r" t="t"/>
              <a:pathLst>
                <a:path extrusionOk="0" h="251" w="334">
                  <a:moveTo>
                    <a:pt x="334" y="108"/>
                  </a:moveTo>
                  <a:cubicBezTo>
                    <a:pt x="322" y="191"/>
                    <a:pt x="262" y="227"/>
                    <a:pt x="179" y="239"/>
                  </a:cubicBezTo>
                  <a:cubicBezTo>
                    <a:pt x="107" y="250"/>
                    <a:pt x="48" y="239"/>
                    <a:pt x="36" y="167"/>
                  </a:cubicBezTo>
                  <a:cubicBezTo>
                    <a:pt x="0" y="36"/>
                    <a:pt x="96" y="0"/>
                    <a:pt x="203" y="0"/>
                  </a:cubicBezTo>
                  <a:cubicBezTo>
                    <a:pt x="262" y="0"/>
                    <a:pt x="322" y="24"/>
                    <a:pt x="334" y="1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6"/>
            <p:cNvSpPr/>
            <p:nvPr/>
          </p:nvSpPr>
          <p:spPr>
            <a:xfrm>
              <a:off x="4961727" y="3166777"/>
              <a:ext cx="13986" cy="14039"/>
            </a:xfrm>
            <a:custGeom>
              <a:rect b="b" l="l" r="r" t="t"/>
              <a:pathLst>
                <a:path extrusionOk="0" h="263" w="262">
                  <a:moveTo>
                    <a:pt x="131" y="263"/>
                  </a:moveTo>
                  <a:cubicBezTo>
                    <a:pt x="60" y="251"/>
                    <a:pt x="0" y="203"/>
                    <a:pt x="0" y="144"/>
                  </a:cubicBezTo>
                  <a:cubicBezTo>
                    <a:pt x="0" y="49"/>
                    <a:pt x="71" y="1"/>
                    <a:pt x="167" y="25"/>
                  </a:cubicBezTo>
                  <a:cubicBezTo>
                    <a:pt x="238" y="37"/>
                    <a:pt x="262" y="84"/>
                    <a:pt x="250" y="156"/>
                  </a:cubicBezTo>
                  <a:cubicBezTo>
                    <a:pt x="238" y="227"/>
                    <a:pt x="191" y="251"/>
                    <a:pt x="131" y="26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6"/>
            <p:cNvSpPr/>
            <p:nvPr/>
          </p:nvSpPr>
          <p:spPr>
            <a:xfrm>
              <a:off x="5126295" y="2430199"/>
              <a:ext cx="14039" cy="14039"/>
            </a:xfrm>
            <a:custGeom>
              <a:rect b="b" l="l" r="r" t="t"/>
              <a:pathLst>
                <a:path extrusionOk="0" h="263" w="263">
                  <a:moveTo>
                    <a:pt x="1" y="144"/>
                  </a:moveTo>
                  <a:cubicBezTo>
                    <a:pt x="1" y="60"/>
                    <a:pt x="48" y="1"/>
                    <a:pt x="144" y="1"/>
                  </a:cubicBezTo>
                  <a:cubicBezTo>
                    <a:pt x="191" y="1"/>
                    <a:pt x="263" y="1"/>
                    <a:pt x="263" y="96"/>
                  </a:cubicBezTo>
                  <a:cubicBezTo>
                    <a:pt x="263" y="179"/>
                    <a:pt x="191" y="227"/>
                    <a:pt x="120" y="251"/>
                  </a:cubicBezTo>
                  <a:cubicBezTo>
                    <a:pt x="48" y="263"/>
                    <a:pt x="1" y="227"/>
                    <a:pt x="1" y="14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6"/>
            <p:cNvSpPr/>
            <p:nvPr/>
          </p:nvSpPr>
          <p:spPr>
            <a:xfrm>
              <a:off x="5213997" y="2394008"/>
              <a:ext cx="14039" cy="14626"/>
            </a:xfrm>
            <a:custGeom>
              <a:rect b="b" l="l" r="r" t="t"/>
              <a:pathLst>
                <a:path extrusionOk="0" h="274" w="263">
                  <a:moveTo>
                    <a:pt x="108" y="12"/>
                  </a:moveTo>
                  <a:cubicBezTo>
                    <a:pt x="203" y="0"/>
                    <a:pt x="251" y="60"/>
                    <a:pt x="251" y="143"/>
                  </a:cubicBezTo>
                  <a:cubicBezTo>
                    <a:pt x="263" y="202"/>
                    <a:pt x="227" y="262"/>
                    <a:pt x="156" y="262"/>
                  </a:cubicBezTo>
                  <a:cubicBezTo>
                    <a:pt x="60" y="274"/>
                    <a:pt x="13" y="214"/>
                    <a:pt x="1" y="143"/>
                  </a:cubicBezTo>
                  <a:cubicBezTo>
                    <a:pt x="1" y="83"/>
                    <a:pt x="37" y="24"/>
                    <a:pt x="108" y="1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6"/>
            <p:cNvSpPr/>
            <p:nvPr/>
          </p:nvSpPr>
          <p:spPr>
            <a:xfrm>
              <a:off x="4955322" y="2788639"/>
              <a:ext cx="16601" cy="12117"/>
            </a:xfrm>
            <a:custGeom>
              <a:rect b="b" l="l" r="r" t="t"/>
              <a:pathLst>
                <a:path extrusionOk="0" h="227" w="311">
                  <a:moveTo>
                    <a:pt x="156" y="227"/>
                  </a:moveTo>
                  <a:cubicBezTo>
                    <a:pt x="84" y="227"/>
                    <a:pt x="13" y="203"/>
                    <a:pt x="1" y="108"/>
                  </a:cubicBezTo>
                  <a:cubicBezTo>
                    <a:pt x="1" y="36"/>
                    <a:pt x="72" y="13"/>
                    <a:pt x="132" y="1"/>
                  </a:cubicBezTo>
                  <a:cubicBezTo>
                    <a:pt x="215" y="1"/>
                    <a:pt x="299" y="25"/>
                    <a:pt x="311" y="120"/>
                  </a:cubicBezTo>
                  <a:cubicBezTo>
                    <a:pt x="311" y="191"/>
                    <a:pt x="227" y="215"/>
                    <a:pt x="156" y="22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6"/>
            <p:cNvSpPr/>
            <p:nvPr/>
          </p:nvSpPr>
          <p:spPr>
            <a:xfrm>
              <a:off x="5203214" y="2824243"/>
              <a:ext cx="14679" cy="13398"/>
            </a:xfrm>
            <a:custGeom>
              <a:rect b="b" l="l" r="r" t="t"/>
              <a:pathLst>
                <a:path extrusionOk="0" h="251" w="275">
                  <a:moveTo>
                    <a:pt x="274" y="131"/>
                  </a:moveTo>
                  <a:cubicBezTo>
                    <a:pt x="262" y="203"/>
                    <a:pt x="215" y="251"/>
                    <a:pt x="155" y="239"/>
                  </a:cubicBezTo>
                  <a:cubicBezTo>
                    <a:pt x="72" y="215"/>
                    <a:pt x="0" y="179"/>
                    <a:pt x="24" y="72"/>
                  </a:cubicBezTo>
                  <a:cubicBezTo>
                    <a:pt x="36" y="24"/>
                    <a:pt x="72" y="1"/>
                    <a:pt x="131" y="1"/>
                  </a:cubicBezTo>
                  <a:cubicBezTo>
                    <a:pt x="215" y="1"/>
                    <a:pt x="274" y="36"/>
                    <a:pt x="274" y="13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6"/>
            <p:cNvSpPr/>
            <p:nvPr/>
          </p:nvSpPr>
          <p:spPr>
            <a:xfrm>
              <a:off x="4914647" y="2830595"/>
              <a:ext cx="13398" cy="13398"/>
            </a:xfrm>
            <a:custGeom>
              <a:rect b="b" l="l" r="r" t="t"/>
              <a:pathLst>
                <a:path extrusionOk="0" h="251" w="251">
                  <a:moveTo>
                    <a:pt x="251" y="143"/>
                  </a:moveTo>
                  <a:cubicBezTo>
                    <a:pt x="239" y="215"/>
                    <a:pt x="191" y="251"/>
                    <a:pt x="132" y="251"/>
                  </a:cubicBezTo>
                  <a:cubicBezTo>
                    <a:pt x="61" y="251"/>
                    <a:pt x="1" y="215"/>
                    <a:pt x="1" y="143"/>
                  </a:cubicBezTo>
                  <a:cubicBezTo>
                    <a:pt x="1" y="60"/>
                    <a:pt x="37" y="1"/>
                    <a:pt x="144" y="12"/>
                  </a:cubicBezTo>
                  <a:cubicBezTo>
                    <a:pt x="203" y="24"/>
                    <a:pt x="239" y="72"/>
                    <a:pt x="251" y="14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6"/>
            <p:cNvSpPr/>
            <p:nvPr/>
          </p:nvSpPr>
          <p:spPr>
            <a:xfrm>
              <a:off x="5623948" y="2835026"/>
              <a:ext cx="12758" cy="14679"/>
            </a:xfrm>
            <a:custGeom>
              <a:rect b="b" l="l" r="r" t="t"/>
              <a:pathLst>
                <a:path extrusionOk="0" h="275" w="239">
                  <a:moveTo>
                    <a:pt x="96" y="1"/>
                  </a:moveTo>
                  <a:cubicBezTo>
                    <a:pt x="191" y="1"/>
                    <a:pt x="227" y="72"/>
                    <a:pt x="238" y="156"/>
                  </a:cubicBezTo>
                  <a:cubicBezTo>
                    <a:pt x="238" y="227"/>
                    <a:pt x="191" y="275"/>
                    <a:pt x="119" y="263"/>
                  </a:cubicBezTo>
                  <a:cubicBezTo>
                    <a:pt x="60" y="263"/>
                    <a:pt x="24" y="203"/>
                    <a:pt x="12" y="132"/>
                  </a:cubicBezTo>
                  <a:cubicBezTo>
                    <a:pt x="0" y="72"/>
                    <a:pt x="12" y="13"/>
                    <a:pt x="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6"/>
            <p:cNvSpPr/>
            <p:nvPr/>
          </p:nvSpPr>
          <p:spPr>
            <a:xfrm>
              <a:off x="5123786" y="2878903"/>
              <a:ext cx="14626" cy="15961"/>
            </a:xfrm>
            <a:custGeom>
              <a:rect b="b" l="l" r="r" t="t"/>
              <a:pathLst>
                <a:path extrusionOk="0" h="299" w="274">
                  <a:moveTo>
                    <a:pt x="262" y="167"/>
                  </a:moveTo>
                  <a:cubicBezTo>
                    <a:pt x="238" y="239"/>
                    <a:pt x="203" y="298"/>
                    <a:pt x="107" y="262"/>
                  </a:cubicBezTo>
                  <a:cubicBezTo>
                    <a:pt x="24" y="239"/>
                    <a:pt x="0" y="179"/>
                    <a:pt x="12" y="96"/>
                  </a:cubicBezTo>
                  <a:cubicBezTo>
                    <a:pt x="24" y="24"/>
                    <a:pt x="83" y="0"/>
                    <a:pt x="143" y="0"/>
                  </a:cubicBezTo>
                  <a:cubicBezTo>
                    <a:pt x="238" y="0"/>
                    <a:pt x="274" y="60"/>
                    <a:pt x="262" y="16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6"/>
            <p:cNvSpPr/>
            <p:nvPr/>
          </p:nvSpPr>
          <p:spPr>
            <a:xfrm>
              <a:off x="5632862" y="2878903"/>
              <a:ext cx="13986" cy="14039"/>
            </a:xfrm>
            <a:custGeom>
              <a:rect b="b" l="l" r="r" t="t"/>
              <a:pathLst>
                <a:path extrusionOk="0" h="263" w="262">
                  <a:moveTo>
                    <a:pt x="262" y="131"/>
                  </a:moveTo>
                  <a:cubicBezTo>
                    <a:pt x="262" y="203"/>
                    <a:pt x="238" y="262"/>
                    <a:pt x="155" y="250"/>
                  </a:cubicBezTo>
                  <a:cubicBezTo>
                    <a:pt x="71" y="250"/>
                    <a:pt x="12" y="203"/>
                    <a:pt x="12" y="108"/>
                  </a:cubicBezTo>
                  <a:cubicBezTo>
                    <a:pt x="0" y="48"/>
                    <a:pt x="48" y="36"/>
                    <a:pt x="95" y="24"/>
                  </a:cubicBezTo>
                  <a:cubicBezTo>
                    <a:pt x="191" y="0"/>
                    <a:pt x="238" y="60"/>
                    <a:pt x="262" y="13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6"/>
            <p:cNvSpPr/>
            <p:nvPr/>
          </p:nvSpPr>
          <p:spPr>
            <a:xfrm>
              <a:off x="5090104" y="3198591"/>
              <a:ext cx="14039" cy="15320"/>
            </a:xfrm>
            <a:custGeom>
              <a:rect b="b" l="l" r="r" t="t"/>
              <a:pathLst>
                <a:path extrusionOk="0" h="287" w="263">
                  <a:moveTo>
                    <a:pt x="107" y="274"/>
                  </a:moveTo>
                  <a:cubicBezTo>
                    <a:pt x="24" y="274"/>
                    <a:pt x="0" y="215"/>
                    <a:pt x="12" y="143"/>
                  </a:cubicBezTo>
                  <a:cubicBezTo>
                    <a:pt x="12" y="72"/>
                    <a:pt x="60" y="0"/>
                    <a:pt x="155" y="12"/>
                  </a:cubicBezTo>
                  <a:cubicBezTo>
                    <a:pt x="226" y="24"/>
                    <a:pt x="262" y="84"/>
                    <a:pt x="262" y="143"/>
                  </a:cubicBezTo>
                  <a:cubicBezTo>
                    <a:pt x="250" y="215"/>
                    <a:pt x="203" y="286"/>
                    <a:pt x="107" y="27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6"/>
            <p:cNvSpPr/>
            <p:nvPr/>
          </p:nvSpPr>
          <p:spPr>
            <a:xfrm>
              <a:off x="4947101" y="3023827"/>
              <a:ext cx="12758" cy="13398"/>
            </a:xfrm>
            <a:custGeom>
              <a:rect b="b" l="l" r="r" t="t"/>
              <a:pathLst>
                <a:path extrusionOk="0" h="251" w="239">
                  <a:moveTo>
                    <a:pt x="131" y="250"/>
                  </a:moveTo>
                  <a:cubicBezTo>
                    <a:pt x="72" y="238"/>
                    <a:pt x="0" y="226"/>
                    <a:pt x="0" y="143"/>
                  </a:cubicBezTo>
                  <a:cubicBezTo>
                    <a:pt x="0" y="72"/>
                    <a:pt x="36" y="12"/>
                    <a:pt x="107" y="12"/>
                  </a:cubicBezTo>
                  <a:cubicBezTo>
                    <a:pt x="179" y="0"/>
                    <a:pt x="226" y="48"/>
                    <a:pt x="238" y="119"/>
                  </a:cubicBezTo>
                  <a:cubicBezTo>
                    <a:pt x="238" y="191"/>
                    <a:pt x="203" y="238"/>
                    <a:pt x="131" y="25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6"/>
            <p:cNvSpPr/>
            <p:nvPr/>
          </p:nvSpPr>
          <p:spPr>
            <a:xfrm>
              <a:off x="5191791" y="2756238"/>
              <a:ext cx="14039" cy="12758"/>
            </a:xfrm>
            <a:custGeom>
              <a:rect b="b" l="l" r="r" t="t"/>
              <a:pathLst>
                <a:path extrusionOk="0" h="239" w="263">
                  <a:moveTo>
                    <a:pt x="262" y="120"/>
                  </a:moveTo>
                  <a:cubicBezTo>
                    <a:pt x="250" y="191"/>
                    <a:pt x="214" y="227"/>
                    <a:pt x="143" y="239"/>
                  </a:cubicBezTo>
                  <a:cubicBezTo>
                    <a:pt x="83" y="239"/>
                    <a:pt x="24" y="227"/>
                    <a:pt x="12" y="143"/>
                  </a:cubicBezTo>
                  <a:cubicBezTo>
                    <a:pt x="0" y="48"/>
                    <a:pt x="60" y="1"/>
                    <a:pt x="143" y="1"/>
                  </a:cubicBezTo>
                  <a:cubicBezTo>
                    <a:pt x="203" y="1"/>
                    <a:pt x="250" y="60"/>
                    <a:pt x="262" y="12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6"/>
            <p:cNvSpPr/>
            <p:nvPr/>
          </p:nvSpPr>
          <p:spPr>
            <a:xfrm>
              <a:off x="5263586" y="2982512"/>
              <a:ext cx="14039" cy="13398"/>
            </a:xfrm>
            <a:custGeom>
              <a:rect b="b" l="l" r="r" t="t"/>
              <a:pathLst>
                <a:path extrusionOk="0" h="251" w="263">
                  <a:moveTo>
                    <a:pt x="143" y="250"/>
                  </a:moveTo>
                  <a:cubicBezTo>
                    <a:pt x="84" y="250"/>
                    <a:pt x="24" y="226"/>
                    <a:pt x="12" y="155"/>
                  </a:cubicBezTo>
                  <a:cubicBezTo>
                    <a:pt x="1" y="60"/>
                    <a:pt x="60" y="0"/>
                    <a:pt x="131" y="0"/>
                  </a:cubicBezTo>
                  <a:cubicBezTo>
                    <a:pt x="191" y="0"/>
                    <a:pt x="251" y="60"/>
                    <a:pt x="251" y="119"/>
                  </a:cubicBezTo>
                  <a:cubicBezTo>
                    <a:pt x="262" y="191"/>
                    <a:pt x="227" y="238"/>
                    <a:pt x="143" y="25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6"/>
            <p:cNvSpPr/>
            <p:nvPr/>
          </p:nvSpPr>
          <p:spPr>
            <a:xfrm>
              <a:off x="5401517" y="2760028"/>
              <a:ext cx="13398" cy="12811"/>
            </a:xfrm>
            <a:custGeom>
              <a:rect b="b" l="l" r="r" t="t"/>
              <a:pathLst>
                <a:path extrusionOk="0" h="240" w="251">
                  <a:moveTo>
                    <a:pt x="250" y="108"/>
                  </a:moveTo>
                  <a:cubicBezTo>
                    <a:pt x="238" y="168"/>
                    <a:pt x="214" y="227"/>
                    <a:pt x="143" y="239"/>
                  </a:cubicBezTo>
                  <a:cubicBezTo>
                    <a:pt x="60" y="239"/>
                    <a:pt x="0" y="191"/>
                    <a:pt x="12" y="108"/>
                  </a:cubicBezTo>
                  <a:cubicBezTo>
                    <a:pt x="12" y="49"/>
                    <a:pt x="72" y="1"/>
                    <a:pt x="131" y="1"/>
                  </a:cubicBezTo>
                  <a:cubicBezTo>
                    <a:pt x="203" y="1"/>
                    <a:pt x="238" y="49"/>
                    <a:pt x="250" y="1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6"/>
            <p:cNvSpPr/>
            <p:nvPr/>
          </p:nvSpPr>
          <p:spPr>
            <a:xfrm>
              <a:off x="5141561" y="2968527"/>
              <a:ext cx="14039" cy="12758"/>
            </a:xfrm>
            <a:custGeom>
              <a:rect b="b" l="l" r="r" t="t"/>
              <a:pathLst>
                <a:path extrusionOk="0" h="239" w="263">
                  <a:moveTo>
                    <a:pt x="120" y="0"/>
                  </a:moveTo>
                  <a:cubicBezTo>
                    <a:pt x="179" y="12"/>
                    <a:pt x="239" y="36"/>
                    <a:pt x="251" y="107"/>
                  </a:cubicBezTo>
                  <a:cubicBezTo>
                    <a:pt x="262" y="203"/>
                    <a:pt x="203" y="238"/>
                    <a:pt x="108" y="226"/>
                  </a:cubicBezTo>
                  <a:cubicBezTo>
                    <a:pt x="48" y="226"/>
                    <a:pt x="1" y="179"/>
                    <a:pt x="1" y="107"/>
                  </a:cubicBezTo>
                  <a:cubicBezTo>
                    <a:pt x="12" y="48"/>
                    <a:pt x="60" y="12"/>
                    <a:pt x="1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6"/>
            <p:cNvSpPr/>
            <p:nvPr/>
          </p:nvSpPr>
          <p:spPr>
            <a:xfrm>
              <a:off x="5105957" y="2926571"/>
              <a:ext cx="14039" cy="13398"/>
            </a:xfrm>
            <a:custGeom>
              <a:rect b="b" l="l" r="r" t="t"/>
              <a:pathLst>
                <a:path extrusionOk="0" h="251" w="263">
                  <a:moveTo>
                    <a:pt x="96" y="0"/>
                  </a:moveTo>
                  <a:cubicBezTo>
                    <a:pt x="167" y="0"/>
                    <a:pt x="215" y="24"/>
                    <a:pt x="239" y="96"/>
                  </a:cubicBezTo>
                  <a:cubicBezTo>
                    <a:pt x="263" y="191"/>
                    <a:pt x="203" y="239"/>
                    <a:pt x="120" y="239"/>
                  </a:cubicBezTo>
                  <a:cubicBezTo>
                    <a:pt x="60" y="250"/>
                    <a:pt x="13" y="203"/>
                    <a:pt x="13" y="131"/>
                  </a:cubicBezTo>
                  <a:cubicBezTo>
                    <a:pt x="1" y="72"/>
                    <a:pt x="25" y="12"/>
                    <a:pt x="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6"/>
            <p:cNvSpPr/>
            <p:nvPr/>
          </p:nvSpPr>
          <p:spPr>
            <a:xfrm>
              <a:off x="4939468" y="2907514"/>
              <a:ext cx="14679" cy="13398"/>
            </a:xfrm>
            <a:custGeom>
              <a:rect b="b" l="l" r="r" t="t"/>
              <a:pathLst>
                <a:path extrusionOk="0" h="251" w="275">
                  <a:moveTo>
                    <a:pt x="107" y="238"/>
                  </a:moveTo>
                  <a:cubicBezTo>
                    <a:pt x="36" y="226"/>
                    <a:pt x="0" y="179"/>
                    <a:pt x="12" y="119"/>
                  </a:cubicBezTo>
                  <a:cubicBezTo>
                    <a:pt x="24" y="48"/>
                    <a:pt x="84" y="0"/>
                    <a:pt x="131" y="12"/>
                  </a:cubicBezTo>
                  <a:cubicBezTo>
                    <a:pt x="215" y="12"/>
                    <a:pt x="274" y="72"/>
                    <a:pt x="250" y="167"/>
                  </a:cubicBezTo>
                  <a:cubicBezTo>
                    <a:pt x="227" y="226"/>
                    <a:pt x="167" y="250"/>
                    <a:pt x="107" y="23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6"/>
            <p:cNvSpPr/>
            <p:nvPr/>
          </p:nvSpPr>
          <p:spPr>
            <a:xfrm>
              <a:off x="5406589" y="2793764"/>
              <a:ext cx="13398" cy="13398"/>
            </a:xfrm>
            <a:custGeom>
              <a:rect b="b" l="l" r="r" t="t"/>
              <a:pathLst>
                <a:path extrusionOk="0" h="251" w="251">
                  <a:moveTo>
                    <a:pt x="155" y="250"/>
                  </a:moveTo>
                  <a:cubicBezTo>
                    <a:pt x="84" y="250"/>
                    <a:pt x="36" y="214"/>
                    <a:pt x="12" y="155"/>
                  </a:cubicBezTo>
                  <a:cubicBezTo>
                    <a:pt x="0" y="60"/>
                    <a:pt x="60" y="12"/>
                    <a:pt x="143" y="12"/>
                  </a:cubicBezTo>
                  <a:cubicBezTo>
                    <a:pt x="215" y="0"/>
                    <a:pt x="250" y="60"/>
                    <a:pt x="250" y="119"/>
                  </a:cubicBezTo>
                  <a:cubicBezTo>
                    <a:pt x="250" y="179"/>
                    <a:pt x="227" y="238"/>
                    <a:pt x="155" y="25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6"/>
            <p:cNvSpPr/>
            <p:nvPr/>
          </p:nvSpPr>
          <p:spPr>
            <a:xfrm>
              <a:off x="5202574" y="2860487"/>
              <a:ext cx="15320" cy="15267"/>
            </a:xfrm>
            <a:custGeom>
              <a:rect b="b" l="l" r="r" t="t"/>
              <a:pathLst>
                <a:path extrusionOk="0" h="286" w="287">
                  <a:moveTo>
                    <a:pt x="262" y="203"/>
                  </a:moveTo>
                  <a:cubicBezTo>
                    <a:pt x="215" y="250"/>
                    <a:pt x="167" y="286"/>
                    <a:pt x="108" y="250"/>
                  </a:cubicBezTo>
                  <a:cubicBezTo>
                    <a:pt x="48" y="226"/>
                    <a:pt x="1" y="167"/>
                    <a:pt x="36" y="107"/>
                  </a:cubicBezTo>
                  <a:cubicBezTo>
                    <a:pt x="72" y="48"/>
                    <a:pt x="120" y="0"/>
                    <a:pt x="191" y="48"/>
                  </a:cubicBezTo>
                  <a:cubicBezTo>
                    <a:pt x="251" y="84"/>
                    <a:pt x="286" y="119"/>
                    <a:pt x="262" y="20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6"/>
            <p:cNvSpPr/>
            <p:nvPr/>
          </p:nvSpPr>
          <p:spPr>
            <a:xfrm>
              <a:off x="5171454" y="2821040"/>
              <a:ext cx="15267" cy="13452"/>
            </a:xfrm>
            <a:custGeom>
              <a:rect b="b" l="l" r="r" t="t"/>
              <a:pathLst>
                <a:path extrusionOk="0" h="252" w="286">
                  <a:moveTo>
                    <a:pt x="167" y="1"/>
                  </a:moveTo>
                  <a:cubicBezTo>
                    <a:pt x="238" y="13"/>
                    <a:pt x="286" y="61"/>
                    <a:pt x="286" y="132"/>
                  </a:cubicBezTo>
                  <a:cubicBezTo>
                    <a:pt x="286" y="215"/>
                    <a:pt x="214" y="251"/>
                    <a:pt x="131" y="251"/>
                  </a:cubicBezTo>
                  <a:cubicBezTo>
                    <a:pt x="48" y="239"/>
                    <a:pt x="0" y="191"/>
                    <a:pt x="12" y="132"/>
                  </a:cubicBezTo>
                  <a:cubicBezTo>
                    <a:pt x="24" y="49"/>
                    <a:pt x="83" y="1"/>
                    <a:pt x="1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6"/>
            <p:cNvSpPr/>
            <p:nvPr/>
          </p:nvSpPr>
          <p:spPr>
            <a:xfrm>
              <a:off x="5090744" y="3162987"/>
              <a:ext cx="12758" cy="13398"/>
            </a:xfrm>
            <a:custGeom>
              <a:rect b="b" l="l" r="r" t="t"/>
              <a:pathLst>
                <a:path extrusionOk="0" h="251" w="239">
                  <a:moveTo>
                    <a:pt x="0" y="143"/>
                  </a:moveTo>
                  <a:cubicBezTo>
                    <a:pt x="12" y="84"/>
                    <a:pt x="12" y="12"/>
                    <a:pt x="95" y="12"/>
                  </a:cubicBezTo>
                  <a:cubicBezTo>
                    <a:pt x="191" y="1"/>
                    <a:pt x="238" y="60"/>
                    <a:pt x="238" y="143"/>
                  </a:cubicBezTo>
                  <a:cubicBezTo>
                    <a:pt x="238" y="203"/>
                    <a:pt x="179" y="251"/>
                    <a:pt x="119" y="251"/>
                  </a:cubicBezTo>
                  <a:cubicBezTo>
                    <a:pt x="48" y="251"/>
                    <a:pt x="12" y="203"/>
                    <a:pt x="0" y="14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6"/>
            <p:cNvSpPr/>
            <p:nvPr/>
          </p:nvSpPr>
          <p:spPr>
            <a:xfrm>
              <a:off x="5517831" y="2556066"/>
              <a:ext cx="16548" cy="10836"/>
            </a:xfrm>
            <a:custGeom>
              <a:rect b="b" l="l" r="r" t="t"/>
              <a:pathLst>
                <a:path extrusionOk="0" h="203" w="310">
                  <a:moveTo>
                    <a:pt x="310" y="143"/>
                  </a:moveTo>
                  <a:cubicBezTo>
                    <a:pt x="286" y="191"/>
                    <a:pt x="250" y="202"/>
                    <a:pt x="202" y="202"/>
                  </a:cubicBezTo>
                  <a:cubicBezTo>
                    <a:pt x="119" y="191"/>
                    <a:pt x="48" y="167"/>
                    <a:pt x="24" y="83"/>
                  </a:cubicBezTo>
                  <a:cubicBezTo>
                    <a:pt x="0" y="24"/>
                    <a:pt x="48" y="0"/>
                    <a:pt x="95" y="0"/>
                  </a:cubicBezTo>
                  <a:cubicBezTo>
                    <a:pt x="191" y="0"/>
                    <a:pt x="274" y="36"/>
                    <a:pt x="310" y="14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6"/>
            <p:cNvSpPr/>
            <p:nvPr/>
          </p:nvSpPr>
          <p:spPr>
            <a:xfrm>
              <a:off x="5200652" y="2793123"/>
              <a:ext cx="16601" cy="17188"/>
            </a:xfrm>
            <a:custGeom>
              <a:rect b="b" l="l" r="r" t="t"/>
              <a:pathLst>
                <a:path extrusionOk="0" h="322" w="311">
                  <a:moveTo>
                    <a:pt x="215" y="0"/>
                  </a:moveTo>
                  <a:cubicBezTo>
                    <a:pt x="239" y="72"/>
                    <a:pt x="310" y="131"/>
                    <a:pt x="263" y="214"/>
                  </a:cubicBezTo>
                  <a:cubicBezTo>
                    <a:pt x="215" y="286"/>
                    <a:pt x="144" y="322"/>
                    <a:pt x="72" y="274"/>
                  </a:cubicBezTo>
                  <a:cubicBezTo>
                    <a:pt x="1" y="226"/>
                    <a:pt x="25" y="155"/>
                    <a:pt x="72" y="107"/>
                  </a:cubicBezTo>
                  <a:cubicBezTo>
                    <a:pt x="108" y="72"/>
                    <a:pt x="167" y="48"/>
                    <a:pt x="215" y="12"/>
                  </a:cubicBezTo>
                  <a:cubicBezTo>
                    <a:pt x="227" y="12"/>
                    <a:pt x="215" y="0"/>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6"/>
            <p:cNvSpPr/>
            <p:nvPr/>
          </p:nvSpPr>
          <p:spPr>
            <a:xfrm>
              <a:off x="4995409" y="2788639"/>
              <a:ext cx="15267" cy="11530"/>
            </a:xfrm>
            <a:custGeom>
              <a:rect b="b" l="l" r="r" t="t"/>
              <a:pathLst>
                <a:path extrusionOk="0" h="216" w="286">
                  <a:moveTo>
                    <a:pt x="250" y="25"/>
                  </a:moveTo>
                  <a:cubicBezTo>
                    <a:pt x="286" y="144"/>
                    <a:pt x="238" y="167"/>
                    <a:pt x="191" y="191"/>
                  </a:cubicBezTo>
                  <a:cubicBezTo>
                    <a:pt x="131" y="215"/>
                    <a:pt x="60" y="191"/>
                    <a:pt x="36" y="132"/>
                  </a:cubicBezTo>
                  <a:cubicBezTo>
                    <a:pt x="0" y="60"/>
                    <a:pt x="48" y="13"/>
                    <a:pt x="119" y="13"/>
                  </a:cubicBezTo>
                  <a:cubicBezTo>
                    <a:pt x="191" y="1"/>
                    <a:pt x="250" y="1"/>
                    <a:pt x="250" y="2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6"/>
            <p:cNvSpPr/>
            <p:nvPr/>
          </p:nvSpPr>
          <p:spPr>
            <a:xfrm>
              <a:off x="4999199" y="3194747"/>
              <a:ext cx="11477" cy="13398"/>
            </a:xfrm>
            <a:custGeom>
              <a:rect b="b" l="l" r="r" t="t"/>
              <a:pathLst>
                <a:path extrusionOk="0" h="251" w="215">
                  <a:moveTo>
                    <a:pt x="108" y="239"/>
                  </a:moveTo>
                  <a:cubicBezTo>
                    <a:pt x="24" y="227"/>
                    <a:pt x="1" y="179"/>
                    <a:pt x="12" y="108"/>
                  </a:cubicBezTo>
                  <a:cubicBezTo>
                    <a:pt x="24" y="37"/>
                    <a:pt x="84" y="1"/>
                    <a:pt x="143" y="25"/>
                  </a:cubicBezTo>
                  <a:cubicBezTo>
                    <a:pt x="179" y="37"/>
                    <a:pt x="215" y="96"/>
                    <a:pt x="215" y="132"/>
                  </a:cubicBezTo>
                  <a:cubicBezTo>
                    <a:pt x="215" y="191"/>
                    <a:pt x="179" y="251"/>
                    <a:pt x="108" y="23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6"/>
            <p:cNvSpPr/>
            <p:nvPr/>
          </p:nvSpPr>
          <p:spPr>
            <a:xfrm>
              <a:off x="4955962" y="3197309"/>
              <a:ext cx="13398" cy="11477"/>
            </a:xfrm>
            <a:custGeom>
              <a:rect b="b" l="l" r="r" t="t"/>
              <a:pathLst>
                <a:path extrusionOk="0" h="215" w="251">
                  <a:moveTo>
                    <a:pt x="108" y="0"/>
                  </a:moveTo>
                  <a:cubicBezTo>
                    <a:pt x="179" y="0"/>
                    <a:pt x="227" y="24"/>
                    <a:pt x="239" y="96"/>
                  </a:cubicBezTo>
                  <a:cubicBezTo>
                    <a:pt x="251" y="179"/>
                    <a:pt x="191" y="203"/>
                    <a:pt x="132" y="215"/>
                  </a:cubicBezTo>
                  <a:cubicBezTo>
                    <a:pt x="96" y="215"/>
                    <a:pt x="37" y="167"/>
                    <a:pt x="25" y="143"/>
                  </a:cubicBezTo>
                  <a:cubicBezTo>
                    <a:pt x="1" y="72"/>
                    <a:pt x="37" y="24"/>
                    <a:pt x="1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6"/>
            <p:cNvSpPr/>
            <p:nvPr/>
          </p:nvSpPr>
          <p:spPr>
            <a:xfrm>
              <a:off x="5480305" y="3094982"/>
              <a:ext cx="14039" cy="12117"/>
            </a:xfrm>
            <a:custGeom>
              <a:rect b="b" l="l" r="r" t="t"/>
              <a:pathLst>
                <a:path extrusionOk="0" h="227" w="263">
                  <a:moveTo>
                    <a:pt x="251" y="120"/>
                  </a:moveTo>
                  <a:cubicBezTo>
                    <a:pt x="227" y="203"/>
                    <a:pt x="179" y="227"/>
                    <a:pt x="108" y="215"/>
                  </a:cubicBezTo>
                  <a:cubicBezTo>
                    <a:pt x="36" y="215"/>
                    <a:pt x="1" y="155"/>
                    <a:pt x="24" y="96"/>
                  </a:cubicBezTo>
                  <a:cubicBezTo>
                    <a:pt x="48" y="36"/>
                    <a:pt x="108" y="1"/>
                    <a:pt x="179" y="36"/>
                  </a:cubicBezTo>
                  <a:cubicBezTo>
                    <a:pt x="215" y="60"/>
                    <a:pt x="262" y="72"/>
                    <a:pt x="251" y="12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6"/>
            <p:cNvSpPr/>
            <p:nvPr/>
          </p:nvSpPr>
          <p:spPr>
            <a:xfrm>
              <a:off x="5506995" y="2974879"/>
              <a:ext cx="14039" cy="10836"/>
            </a:xfrm>
            <a:custGeom>
              <a:rect b="b" l="l" r="r" t="t"/>
              <a:pathLst>
                <a:path extrusionOk="0" h="203" w="263">
                  <a:moveTo>
                    <a:pt x="132" y="0"/>
                  </a:moveTo>
                  <a:cubicBezTo>
                    <a:pt x="191" y="24"/>
                    <a:pt x="263" y="24"/>
                    <a:pt x="239" y="119"/>
                  </a:cubicBezTo>
                  <a:cubicBezTo>
                    <a:pt x="239" y="167"/>
                    <a:pt x="203" y="191"/>
                    <a:pt x="143" y="203"/>
                  </a:cubicBezTo>
                  <a:cubicBezTo>
                    <a:pt x="84" y="203"/>
                    <a:pt x="24" y="191"/>
                    <a:pt x="13" y="119"/>
                  </a:cubicBezTo>
                  <a:cubicBezTo>
                    <a:pt x="1" y="24"/>
                    <a:pt x="72" y="24"/>
                    <a:pt x="1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6"/>
            <p:cNvSpPr/>
            <p:nvPr/>
          </p:nvSpPr>
          <p:spPr>
            <a:xfrm>
              <a:off x="5489860" y="2930361"/>
              <a:ext cx="13398" cy="12171"/>
            </a:xfrm>
            <a:custGeom>
              <a:rect b="b" l="l" r="r" t="t"/>
              <a:pathLst>
                <a:path extrusionOk="0" h="228" w="251">
                  <a:moveTo>
                    <a:pt x="250" y="132"/>
                  </a:moveTo>
                  <a:cubicBezTo>
                    <a:pt x="238" y="215"/>
                    <a:pt x="179" y="227"/>
                    <a:pt x="119" y="227"/>
                  </a:cubicBezTo>
                  <a:cubicBezTo>
                    <a:pt x="48" y="215"/>
                    <a:pt x="0" y="168"/>
                    <a:pt x="0" y="96"/>
                  </a:cubicBezTo>
                  <a:cubicBezTo>
                    <a:pt x="12" y="13"/>
                    <a:pt x="72" y="1"/>
                    <a:pt x="131" y="13"/>
                  </a:cubicBezTo>
                  <a:cubicBezTo>
                    <a:pt x="203" y="25"/>
                    <a:pt x="238" y="72"/>
                    <a:pt x="250" y="13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6"/>
            <p:cNvSpPr/>
            <p:nvPr/>
          </p:nvSpPr>
          <p:spPr>
            <a:xfrm>
              <a:off x="4995409" y="2894170"/>
              <a:ext cx="14626" cy="10836"/>
            </a:xfrm>
            <a:custGeom>
              <a:rect b="b" l="l" r="r" t="t"/>
              <a:pathLst>
                <a:path extrusionOk="0" h="203" w="274">
                  <a:moveTo>
                    <a:pt x="143" y="0"/>
                  </a:moveTo>
                  <a:cubicBezTo>
                    <a:pt x="202" y="12"/>
                    <a:pt x="274" y="24"/>
                    <a:pt x="262" y="107"/>
                  </a:cubicBezTo>
                  <a:cubicBezTo>
                    <a:pt x="250" y="191"/>
                    <a:pt x="191" y="203"/>
                    <a:pt x="131" y="203"/>
                  </a:cubicBezTo>
                  <a:cubicBezTo>
                    <a:pt x="60" y="191"/>
                    <a:pt x="0" y="167"/>
                    <a:pt x="12" y="84"/>
                  </a:cubicBezTo>
                  <a:cubicBezTo>
                    <a:pt x="24" y="0"/>
                    <a:pt x="83" y="0"/>
                    <a:pt x="1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6"/>
            <p:cNvSpPr/>
            <p:nvPr/>
          </p:nvSpPr>
          <p:spPr>
            <a:xfrm>
              <a:off x="4964877" y="2873832"/>
              <a:ext cx="14679" cy="11477"/>
            </a:xfrm>
            <a:custGeom>
              <a:rect b="b" l="l" r="r" t="t"/>
              <a:pathLst>
                <a:path extrusionOk="0" h="215" w="275">
                  <a:moveTo>
                    <a:pt x="120" y="215"/>
                  </a:moveTo>
                  <a:cubicBezTo>
                    <a:pt x="72" y="203"/>
                    <a:pt x="1" y="191"/>
                    <a:pt x="12" y="107"/>
                  </a:cubicBezTo>
                  <a:cubicBezTo>
                    <a:pt x="12" y="36"/>
                    <a:pt x="72" y="12"/>
                    <a:pt x="132" y="0"/>
                  </a:cubicBezTo>
                  <a:cubicBezTo>
                    <a:pt x="191" y="0"/>
                    <a:pt x="251" y="24"/>
                    <a:pt x="263" y="95"/>
                  </a:cubicBezTo>
                  <a:cubicBezTo>
                    <a:pt x="274" y="191"/>
                    <a:pt x="203" y="215"/>
                    <a:pt x="120" y="21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6"/>
            <p:cNvSpPr/>
            <p:nvPr/>
          </p:nvSpPr>
          <p:spPr>
            <a:xfrm>
              <a:off x="5222911" y="2480428"/>
              <a:ext cx="10196" cy="10196"/>
            </a:xfrm>
            <a:custGeom>
              <a:rect b="b" l="l" r="r" t="t"/>
              <a:pathLst>
                <a:path extrusionOk="0" h="191" w="191">
                  <a:moveTo>
                    <a:pt x="191" y="95"/>
                  </a:moveTo>
                  <a:cubicBezTo>
                    <a:pt x="191" y="143"/>
                    <a:pt x="155" y="167"/>
                    <a:pt x="120" y="179"/>
                  </a:cubicBezTo>
                  <a:cubicBezTo>
                    <a:pt x="60" y="191"/>
                    <a:pt x="36" y="155"/>
                    <a:pt x="12" y="107"/>
                  </a:cubicBezTo>
                  <a:cubicBezTo>
                    <a:pt x="1" y="48"/>
                    <a:pt x="48" y="36"/>
                    <a:pt x="96" y="12"/>
                  </a:cubicBezTo>
                  <a:cubicBezTo>
                    <a:pt x="143" y="0"/>
                    <a:pt x="167" y="48"/>
                    <a:pt x="191" y="9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6"/>
            <p:cNvSpPr/>
            <p:nvPr/>
          </p:nvSpPr>
          <p:spPr>
            <a:xfrm>
              <a:off x="5161899" y="2409861"/>
              <a:ext cx="10196" cy="10890"/>
            </a:xfrm>
            <a:custGeom>
              <a:rect b="b" l="l" r="r" t="t"/>
              <a:pathLst>
                <a:path extrusionOk="0" h="204" w="191">
                  <a:moveTo>
                    <a:pt x="179" y="96"/>
                  </a:moveTo>
                  <a:cubicBezTo>
                    <a:pt x="191" y="155"/>
                    <a:pt x="143" y="167"/>
                    <a:pt x="108" y="179"/>
                  </a:cubicBezTo>
                  <a:cubicBezTo>
                    <a:pt x="48" y="203"/>
                    <a:pt x="12" y="167"/>
                    <a:pt x="12" y="120"/>
                  </a:cubicBezTo>
                  <a:cubicBezTo>
                    <a:pt x="1" y="72"/>
                    <a:pt x="48" y="36"/>
                    <a:pt x="96" y="24"/>
                  </a:cubicBezTo>
                  <a:cubicBezTo>
                    <a:pt x="155" y="1"/>
                    <a:pt x="167" y="48"/>
                    <a:pt x="179" y="9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6"/>
            <p:cNvSpPr/>
            <p:nvPr/>
          </p:nvSpPr>
          <p:spPr>
            <a:xfrm>
              <a:off x="5642364" y="2387015"/>
              <a:ext cx="113166" cy="183093"/>
            </a:xfrm>
            <a:custGeom>
              <a:rect b="b" l="l" r="r" t="t"/>
              <a:pathLst>
                <a:path extrusionOk="0" h="3430" w="2120">
                  <a:moveTo>
                    <a:pt x="1715" y="512"/>
                  </a:moveTo>
                  <a:cubicBezTo>
                    <a:pt x="989" y="155"/>
                    <a:pt x="703" y="310"/>
                    <a:pt x="536" y="1060"/>
                  </a:cubicBezTo>
                  <a:cubicBezTo>
                    <a:pt x="441" y="1536"/>
                    <a:pt x="394" y="2024"/>
                    <a:pt x="513" y="2512"/>
                  </a:cubicBezTo>
                  <a:cubicBezTo>
                    <a:pt x="572" y="2727"/>
                    <a:pt x="655" y="2941"/>
                    <a:pt x="917" y="2977"/>
                  </a:cubicBezTo>
                  <a:cubicBezTo>
                    <a:pt x="1132" y="3000"/>
                    <a:pt x="1334" y="2953"/>
                    <a:pt x="1465" y="2762"/>
                  </a:cubicBezTo>
                  <a:cubicBezTo>
                    <a:pt x="1620" y="2548"/>
                    <a:pt x="1656" y="2298"/>
                    <a:pt x="1548" y="2048"/>
                  </a:cubicBezTo>
                  <a:cubicBezTo>
                    <a:pt x="1453" y="1845"/>
                    <a:pt x="1227" y="1786"/>
                    <a:pt x="941" y="1893"/>
                  </a:cubicBezTo>
                  <a:cubicBezTo>
                    <a:pt x="870" y="1917"/>
                    <a:pt x="798" y="1988"/>
                    <a:pt x="727" y="1917"/>
                  </a:cubicBezTo>
                  <a:cubicBezTo>
                    <a:pt x="655" y="1822"/>
                    <a:pt x="715" y="1726"/>
                    <a:pt x="775" y="1655"/>
                  </a:cubicBezTo>
                  <a:cubicBezTo>
                    <a:pt x="1013" y="1381"/>
                    <a:pt x="1584" y="1476"/>
                    <a:pt x="1798" y="1822"/>
                  </a:cubicBezTo>
                  <a:cubicBezTo>
                    <a:pt x="2120" y="2346"/>
                    <a:pt x="1834" y="3096"/>
                    <a:pt x="1239" y="3274"/>
                  </a:cubicBezTo>
                  <a:cubicBezTo>
                    <a:pt x="751" y="3429"/>
                    <a:pt x="370" y="3215"/>
                    <a:pt x="215" y="2727"/>
                  </a:cubicBezTo>
                  <a:cubicBezTo>
                    <a:pt x="1" y="2012"/>
                    <a:pt x="120" y="1310"/>
                    <a:pt x="370" y="643"/>
                  </a:cubicBezTo>
                  <a:cubicBezTo>
                    <a:pt x="548" y="179"/>
                    <a:pt x="882" y="0"/>
                    <a:pt x="1275" y="48"/>
                  </a:cubicBezTo>
                  <a:cubicBezTo>
                    <a:pt x="1513" y="83"/>
                    <a:pt x="1691" y="179"/>
                    <a:pt x="1715" y="51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6"/>
            <p:cNvSpPr/>
            <p:nvPr/>
          </p:nvSpPr>
          <p:spPr>
            <a:xfrm>
              <a:off x="5770741" y="2812820"/>
              <a:ext cx="59786" cy="62348"/>
            </a:xfrm>
            <a:custGeom>
              <a:rect b="b" l="l" r="r" t="t"/>
              <a:pathLst>
                <a:path extrusionOk="0" h="1168" w="1120">
                  <a:moveTo>
                    <a:pt x="382" y="905"/>
                  </a:moveTo>
                  <a:cubicBezTo>
                    <a:pt x="441" y="619"/>
                    <a:pt x="477" y="417"/>
                    <a:pt x="513" y="226"/>
                  </a:cubicBezTo>
                  <a:cubicBezTo>
                    <a:pt x="536" y="95"/>
                    <a:pt x="620" y="0"/>
                    <a:pt x="763" y="0"/>
                  </a:cubicBezTo>
                  <a:cubicBezTo>
                    <a:pt x="917" y="0"/>
                    <a:pt x="1001" y="84"/>
                    <a:pt x="1048" y="215"/>
                  </a:cubicBezTo>
                  <a:cubicBezTo>
                    <a:pt x="1108" y="357"/>
                    <a:pt x="1120" y="512"/>
                    <a:pt x="1025" y="643"/>
                  </a:cubicBezTo>
                  <a:cubicBezTo>
                    <a:pt x="787" y="655"/>
                    <a:pt x="953" y="381"/>
                    <a:pt x="751" y="345"/>
                  </a:cubicBezTo>
                  <a:cubicBezTo>
                    <a:pt x="691" y="512"/>
                    <a:pt x="715" y="679"/>
                    <a:pt x="715" y="846"/>
                  </a:cubicBezTo>
                  <a:cubicBezTo>
                    <a:pt x="703" y="1012"/>
                    <a:pt x="596" y="1107"/>
                    <a:pt x="453" y="1131"/>
                  </a:cubicBezTo>
                  <a:cubicBezTo>
                    <a:pt x="298" y="1167"/>
                    <a:pt x="167" y="1107"/>
                    <a:pt x="108" y="953"/>
                  </a:cubicBezTo>
                  <a:cubicBezTo>
                    <a:pt x="25" y="715"/>
                    <a:pt x="1" y="465"/>
                    <a:pt x="36" y="215"/>
                  </a:cubicBezTo>
                  <a:cubicBezTo>
                    <a:pt x="48" y="143"/>
                    <a:pt x="96" y="95"/>
                    <a:pt x="167" y="95"/>
                  </a:cubicBezTo>
                  <a:cubicBezTo>
                    <a:pt x="251" y="95"/>
                    <a:pt x="275" y="155"/>
                    <a:pt x="275" y="215"/>
                  </a:cubicBezTo>
                  <a:cubicBezTo>
                    <a:pt x="251" y="429"/>
                    <a:pt x="310" y="619"/>
                    <a:pt x="382" y="9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6"/>
            <p:cNvSpPr/>
            <p:nvPr/>
          </p:nvSpPr>
          <p:spPr>
            <a:xfrm>
              <a:off x="5767591" y="2939915"/>
              <a:ext cx="54714" cy="50871"/>
            </a:xfrm>
            <a:custGeom>
              <a:rect b="b" l="l" r="r" t="t"/>
              <a:pathLst>
                <a:path extrusionOk="0" h="953" w="1025">
                  <a:moveTo>
                    <a:pt x="131" y="822"/>
                  </a:moveTo>
                  <a:cubicBezTo>
                    <a:pt x="0" y="679"/>
                    <a:pt x="48" y="512"/>
                    <a:pt x="36" y="370"/>
                  </a:cubicBezTo>
                  <a:cubicBezTo>
                    <a:pt x="36" y="203"/>
                    <a:pt x="119" y="96"/>
                    <a:pt x="298" y="96"/>
                  </a:cubicBezTo>
                  <a:cubicBezTo>
                    <a:pt x="322" y="96"/>
                    <a:pt x="357" y="84"/>
                    <a:pt x="393" y="84"/>
                  </a:cubicBezTo>
                  <a:cubicBezTo>
                    <a:pt x="905" y="0"/>
                    <a:pt x="1024" y="120"/>
                    <a:pt x="941" y="631"/>
                  </a:cubicBezTo>
                  <a:cubicBezTo>
                    <a:pt x="929" y="762"/>
                    <a:pt x="917" y="953"/>
                    <a:pt x="726" y="929"/>
                  </a:cubicBezTo>
                  <a:cubicBezTo>
                    <a:pt x="584" y="905"/>
                    <a:pt x="369" y="870"/>
                    <a:pt x="393" y="620"/>
                  </a:cubicBezTo>
                  <a:cubicBezTo>
                    <a:pt x="393" y="560"/>
                    <a:pt x="381" y="501"/>
                    <a:pt x="369" y="417"/>
                  </a:cubicBezTo>
                  <a:cubicBezTo>
                    <a:pt x="203" y="524"/>
                    <a:pt x="357" y="751"/>
                    <a:pt x="131" y="82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6"/>
            <p:cNvSpPr/>
            <p:nvPr/>
          </p:nvSpPr>
          <p:spPr>
            <a:xfrm>
              <a:off x="5772022" y="2394008"/>
              <a:ext cx="47081" cy="85194"/>
            </a:xfrm>
            <a:custGeom>
              <a:rect b="b" l="l" r="r" t="t"/>
              <a:pathLst>
                <a:path extrusionOk="0" h="1596" w="882">
                  <a:moveTo>
                    <a:pt x="358" y="643"/>
                  </a:moveTo>
                  <a:cubicBezTo>
                    <a:pt x="536" y="679"/>
                    <a:pt x="643" y="405"/>
                    <a:pt x="751" y="548"/>
                  </a:cubicBezTo>
                  <a:cubicBezTo>
                    <a:pt x="882" y="726"/>
                    <a:pt x="667" y="833"/>
                    <a:pt x="548" y="905"/>
                  </a:cubicBezTo>
                  <a:cubicBezTo>
                    <a:pt x="346" y="1036"/>
                    <a:pt x="393" y="1226"/>
                    <a:pt x="393" y="1405"/>
                  </a:cubicBezTo>
                  <a:cubicBezTo>
                    <a:pt x="382" y="1488"/>
                    <a:pt x="382" y="1584"/>
                    <a:pt x="286" y="1595"/>
                  </a:cubicBezTo>
                  <a:cubicBezTo>
                    <a:pt x="191" y="1595"/>
                    <a:pt x="167" y="1512"/>
                    <a:pt x="131" y="1441"/>
                  </a:cubicBezTo>
                  <a:cubicBezTo>
                    <a:pt x="1" y="1083"/>
                    <a:pt x="84" y="738"/>
                    <a:pt x="120" y="393"/>
                  </a:cubicBezTo>
                  <a:cubicBezTo>
                    <a:pt x="143" y="179"/>
                    <a:pt x="358" y="71"/>
                    <a:pt x="560" y="12"/>
                  </a:cubicBezTo>
                  <a:cubicBezTo>
                    <a:pt x="596" y="0"/>
                    <a:pt x="667" y="24"/>
                    <a:pt x="679" y="60"/>
                  </a:cubicBezTo>
                  <a:cubicBezTo>
                    <a:pt x="691" y="83"/>
                    <a:pt x="679" y="155"/>
                    <a:pt x="655" y="191"/>
                  </a:cubicBezTo>
                  <a:cubicBezTo>
                    <a:pt x="548" y="321"/>
                    <a:pt x="310" y="369"/>
                    <a:pt x="358" y="6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6"/>
            <p:cNvSpPr/>
            <p:nvPr/>
          </p:nvSpPr>
          <p:spPr>
            <a:xfrm>
              <a:off x="5770100" y="3015554"/>
              <a:ext cx="54074" cy="55355"/>
            </a:xfrm>
            <a:custGeom>
              <a:rect b="b" l="l" r="r" t="t"/>
              <a:pathLst>
                <a:path extrusionOk="0" h="1037" w="1013">
                  <a:moveTo>
                    <a:pt x="418" y="798"/>
                  </a:moveTo>
                  <a:cubicBezTo>
                    <a:pt x="441" y="512"/>
                    <a:pt x="429" y="322"/>
                    <a:pt x="560" y="167"/>
                  </a:cubicBezTo>
                  <a:cubicBezTo>
                    <a:pt x="644" y="72"/>
                    <a:pt x="751" y="0"/>
                    <a:pt x="894" y="72"/>
                  </a:cubicBezTo>
                  <a:cubicBezTo>
                    <a:pt x="1013" y="131"/>
                    <a:pt x="1001" y="250"/>
                    <a:pt x="989" y="369"/>
                  </a:cubicBezTo>
                  <a:cubicBezTo>
                    <a:pt x="977" y="405"/>
                    <a:pt x="965" y="441"/>
                    <a:pt x="918" y="477"/>
                  </a:cubicBezTo>
                  <a:cubicBezTo>
                    <a:pt x="834" y="524"/>
                    <a:pt x="787" y="274"/>
                    <a:pt x="727" y="453"/>
                  </a:cubicBezTo>
                  <a:cubicBezTo>
                    <a:pt x="691" y="536"/>
                    <a:pt x="715" y="643"/>
                    <a:pt x="703" y="738"/>
                  </a:cubicBezTo>
                  <a:cubicBezTo>
                    <a:pt x="679" y="905"/>
                    <a:pt x="584" y="1024"/>
                    <a:pt x="394" y="1036"/>
                  </a:cubicBezTo>
                  <a:cubicBezTo>
                    <a:pt x="215" y="1036"/>
                    <a:pt x="96" y="917"/>
                    <a:pt x="72" y="750"/>
                  </a:cubicBezTo>
                  <a:cubicBezTo>
                    <a:pt x="48" y="572"/>
                    <a:pt x="1" y="381"/>
                    <a:pt x="144" y="215"/>
                  </a:cubicBezTo>
                  <a:cubicBezTo>
                    <a:pt x="167" y="191"/>
                    <a:pt x="251" y="191"/>
                    <a:pt x="263" y="215"/>
                  </a:cubicBezTo>
                  <a:cubicBezTo>
                    <a:pt x="406" y="334"/>
                    <a:pt x="310" y="500"/>
                    <a:pt x="346" y="655"/>
                  </a:cubicBezTo>
                  <a:cubicBezTo>
                    <a:pt x="346" y="667"/>
                    <a:pt x="358" y="679"/>
                    <a:pt x="418" y="79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6"/>
            <p:cNvSpPr/>
            <p:nvPr/>
          </p:nvSpPr>
          <p:spPr>
            <a:xfrm>
              <a:off x="5761239" y="2672326"/>
              <a:ext cx="59145" cy="55996"/>
            </a:xfrm>
            <a:custGeom>
              <a:rect b="b" l="l" r="r" t="t"/>
              <a:pathLst>
                <a:path extrusionOk="0" h="1049" w="1108">
                  <a:moveTo>
                    <a:pt x="0" y="263"/>
                  </a:moveTo>
                  <a:cubicBezTo>
                    <a:pt x="286" y="1"/>
                    <a:pt x="595" y="120"/>
                    <a:pt x="857" y="72"/>
                  </a:cubicBezTo>
                  <a:cubicBezTo>
                    <a:pt x="941" y="49"/>
                    <a:pt x="1012" y="120"/>
                    <a:pt x="1024" y="203"/>
                  </a:cubicBezTo>
                  <a:cubicBezTo>
                    <a:pt x="1084" y="441"/>
                    <a:pt x="1107" y="668"/>
                    <a:pt x="976" y="882"/>
                  </a:cubicBezTo>
                  <a:cubicBezTo>
                    <a:pt x="905" y="977"/>
                    <a:pt x="834" y="1049"/>
                    <a:pt x="703" y="1037"/>
                  </a:cubicBezTo>
                  <a:cubicBezTo>
                    <a:pt x="572" y="1037"/>
                    <a:pt x="512" y="942"/>
                    <a:pt x="464" y="834"/>
                  </a:cubicBezTo>
                  <a:cubicBezTo>
                    <a:pt x="453" y="799"/>
                    <a:pt x="441" y="751"/>
                    <a:pt x="429" y="703"/>
                  </a:cubicBezTo>
                  <a:cubicBezTo>
                    <a:pt x="417" y="465"/>
                    <a:pt x="345" y="263"/>
                    <a:pt x="0" y="26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6"/>
            <p:cNvSpPr/>
            <p:nvPr/>
          </p:nvSpPr>
          <p:spPr>
            <a:xfrm>
              <a:off x="5766310" y="2739691"/>
              <a:ext cx="54714" cy="46494"/>
            </a:xfrm>
            <a:custGeom>
              <a:rect b="b" l="l" r="r" t="t"/>
              <a:pathLst>
                <a:path extrusionOk="0" h="871" w="1025">
                  <a:moveTo>
                    <a:pt x="548" y="13"/>
                  </a:moveTo>
                  <a:cubicBezTo>
                    <a:pt x="870" y="37"/>
                    <a:pt x="1024" y="191"/>
                    <a:pt x="1000" y="477"/>
                  </a:cubicBezTo>
                  <a:cubicBezTo>
                    <a:pt x="989" y="751"/>
                    <a:pt x="834" y="870"/>
                    <a:pt x="524" y="846"/>
                  </a:cubicBezTo>
                  <a:cubicBezTo>
                    <a:pt x="179" y="834"/>
                    <a:pt x="0" y="680"/>
                    <a:pt x="24" y="430"/>
                  </a:cubicBezTo>
                  <a:cubicBezTo>
                    <a:pt x="48" y="180"/>
                    <a:pt x="274" y="1"/>
                    <a:pt x="548" y="1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6"/>
            <p:cNvSpPr/>
            <p:nvPr/>
          </p:nvSpPr>
          <p:spPr>
            <a:xfrm>
              <a:off x="5769460" y="2882693"/>
              <a:ext cx="49003" cy="44572"/>
            </a:xfrm>
            <a:custGeom>
              <a:rect b="b" l="l" r="r" t="t"/>
              <a:pathLst>
                <a:path extrusionOk="0" h="835" w="918">
                  <a:moveTo>
                    <a:pt x="918" y="382"/>
                  </a:moveTo>
                  <a:cubicBezTo>
                    <a:pt x="906" y="477"/>
                    <a:pt x="906" y="549"/>
                    <a:pt x="894" y="608"/>
                  </a:cubicBezTo>
                  <a:cubicBezTo>
                    <a:pt x="858" y="799"/>
                    <a:pt x="751" y="834"/>
                    <a:pt x="644" y="680"/>
                  </a:cubicBezTo>
                  <a:cubicBezTo>
                    <a:pt x="489" y="477"/>
                    <a:pt x="299" y="584"/>
                    <a:pt x="132" y="525"/>
                  </a:cubicBezTo>
                  <a:cubicBezTo>
                    <a:pt x="72" y="501"/>
                    <a:pt x="1" y="489"/>
                    <a:pt x="13" y="406"/>
                  </a:cubicBezTo>
                  <a:cubicBezTo>
                    <a:pt x="13" y="370"/>
                    <a:pt x="49" y="310"/>
                    <a:pt x="84" y="299"/>
                  </a:cubicBezTo>
                  <a:cubicBezTo>
                    <a:pt x="299" y="215"/>
                    <a:pt x="572" y="299"/>
                    <a:pt x="751" y="60"/>
                  </a:cubicBezTo>
                  <a:cubicBezTo>
                    <a:pt x="775" y="1"/>
                    <a:pt x="858" y="84"/>
                    <a:pt x="882" y="144"/>
                  </a:cubicBezTo>
                  <a:cubicBezTo>
                    <a:pt x="906" y="227"/>
                    <a:pt x="906" y="322"/>
                    <a:pt x="918" y="38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6"/>
            <p:cNvSpPr/>
            <p:nvPr/>
          </p:nvSpPr>
          <p:spPr>
            <a:xfrm>
              <a:off x="5706579" y="3055588"/>
              <a:ext cx="11477" cy="10836"/>
            </a:xfrm>
            <a:custGeom>
              <a:rect b="b" l="l" r="r" t="t"/>
              <a:pathLst>
                <a:path extrusionOk="0" h="203" w="215">
                  <a:moveTo>
                    <a:pt x="203" y="119"/>
                  </a:moveTo>
                  <a:cubicBezTo>
                    <a:pt x="191" y="167"/>
                    <a:pt x="167" y="203"/>
                    <a:pt x="107" y="203"/>
                  </a:cubicBezTo>
                  <a:cubicBezTo>
                    <a:pt x="24" y="203"/>
                    <a:pt x="0" y="143"/>
                    <a:pt x="24" y="72"/>
                  </a:cubicBezTo>
                  <a:cubicBezTo>
                    <a:pt x="24" y="36"/>
                    <a:pt x="84" y="0"/>
                    <a:pt x="131" y="24"/>
                  </a:cubicBezTo>
                  <a:cubicBezTo>
                    <a:pt x="167" y="36"/>
                    <a:pt x="214" y="60"/>
                    <a:pt x="203" y="119"/>
                  </a:cubicBezTo>
                  <a:close/>
                </a:path>
              </a:pathLst>
            </a:custGeom>
            <a:solidFill>
              <a:srgbClr val="E53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6"/>
            <p:cNvSpPr/>
            <p:nvPr/>
          </p:nvSpPr>
          <p:spPr>
            <a:xfrm>
              <a:off x="4921052" y="3332038"/>
              <a:ext cx="132222" cy="205353"/>
            </a:xfrm>
            <a:custGeom>
              <a:rect b="b" l="l" r="r" t="t"/>
              <a:pathLst>
                <a:path extrusionOk="0" h="3847" w="2477">
                  <a:moveTo>
                    <a:pt x="1453" y="2382"/>
                  </a:moveTo>
                  <a:cubicBezTo>
                    <a:pt x="1750" y="2679"/>
                    <a:pt x="2012" y="2965"/>
                    <a:pt x="2286" y="3239"/>
                  </a:cubicBezTo>
                  <a:cubicBezTo>
                    <a:pt x="2357" y="3311"/>
                    <a:pt x="2453" y="3358"/>
                    <a:pt x="2405" y="3465"/>
                  </a:cubicBezTo>
                  <a:cubicBezTo>
                    <a:pt x="2346" y="3596"/>
                    <a:pt x="2215" y="3561"/>
                    <a:pt x="2107" y="3525"/>
                  </a:cubicBezTo>
                  <a:cubicBezTo>
                    <a:pt x="1917" y="3453"/>
                    <a:pt x="1786" y="3287"/>
                    <a:pt x="1655" y="3132"/>
                  </a:cubicBezTo>
                  <a:cubicBezTo>
                    <a:pt x="1429" y="2882"/>
                    <a:pt x="1226" y="2596"/>
                    <a:pt x="810" y="2525"/>
                  </a:cubicBezTo>
                  <a:cubicBezTo>
                    <a:pt x="845" y="2882"/>
                    <a:pt x="631" y="3239"/>
                    <a:pt x="988" y="3525"/>
                  </a:cubicBezTo>
                  <a:cubicBezTo>
                    <a:pt x="1060" y="3584"/>
                    <a:pt x="1012" y="3692"/>
                    <a:pt x="941" y="3715"/>
                  </a:cubicBezTo>
                  <a:cubicBezTo>
                    <a:pt x="679" y="3799"/>
                    <a:pt x="417" y="3846"/>
                    <a:pt x="143" y="3799"/>
                  </a:cubicBezTo>
                  <a:cubicBezTo>
                    <a:pt x="71" y="3787"/>
                    <a:pt x="0" y="3751"/>
                    <a:pt x="0" y="3656"/>
                  </a:cubicBezTo>
                  <a:cubicBezTo>
                    <a:pt x="0" y="3572"/>
                    <a:pt x="71" y="3537"/>
                    <a:pt x="131" y="3537"/>
                  </a:cubicBezTo>
                  <a:cubicBezTo>
                    <a:pt x="441" y="3537"/>
                    <a:pt x="429" y="3334"/>
                    <a:pt x="405" y="3120"/>
                  </a:cubicBezTo>
                  <a:cubicBezTo>
                    <a:pt x="345" y="2298"/>
                    <a:pt x="250" y="1489"/>
                    <a:pt x="226" y="667"/>
                  </a:cubicBezTo>
                  <a:cubicBezTo>
                    <a:pt x="226" y="572"/>
                    <a:pt x="202" y="501"/>
                    <a:pt x="143" y="405"/>
                  </a:cubicBezTo>
                  <a:cubicBezTo>
                    <a:pt x="12" y="191"/>
                    <a:pt x="107" y="1"/>
                    <a:pt x="322" y="60"/>
                  </a:cubicBezTo>
                  <a:cubicBezTo>
                    <a:pt x="714" y="155"/>
                    <a:pt x="1107" y="108"/>
                    <a:pt x="1488" y="215"/>
                  </a:cubicBezTo>
                  <a:cubicBezTo>
                    <a:pt x="2084" y="382"/>
                    <a:pt x="2477" y="1072"/>
                    <a:pt x="2322" y="1679"/>
                  </a:cubicBezTo>
                  <a:cubicBezTo>
                    <a:pt x="2274" y="1894"/>
                    <a:pt x="2119" y="2025"/>
                    <a:pt x="1941" y="2132"/>
                  </a:cubicBezTo>
                  <a:cubicBezTo>
                    <a:pt x="1798" y="2215"/>
                    <a:pt x="1643" y="2287"/>
                    <a:pt x="1453" y="238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6"/>
            <p:cNvSpPr/>
            <p:nvPr/>
          </p:nvSpPr>
          <p:spPr>
            <a:xfrm>
              <a:off x="5056422" y="3333960"/>
              <a:ext cx="108094" cy="203431"/>
            </a:xfrm>
            <a:custGeom>
              <a:rect b="b" l="l" r="r" t="t"/>
              <a:pathLst>
                <a:path extrusionOk="0" h="3811" w="2025">
                  <a:moveTo>
                    <a:pt x="464" y="500"/>
                  </a:moveTo>
                  <a:cubicBezTo>
                    <a:pt x="512" y="917"/>
                    <a:pt x="548" y="1286"/>
                    <a:pt x="595" y="1655"/>
                  </a:cubicBezTo>
                  <a:cubicBezTo>
                    <a:pt x="619" y="1834"/>
                    <a:pt x="714" y="1905"/>
                    <a:pt x="881" y="1870"/>
                  </a:cubicBezTo>
                  <a:cubicBezTo>
                    <a:pt x="1167" y="1810"/>
                    <a:pt x="1500" y="1846"/>
                    <a:pt x="1631" y="1489"/>
                  </a:cubicBezTo>
                  <a:cubicBezTo>
                    <a:pt x="1655" y="1429"/>
                    <a:pt x="1726" y="1405"/>
                    <a:pt x="1798" y="1429"/>
                  </a:cubicBezTo>
                  <a:cubicBezTo>
                    <a:pt x="1869" y="1453"/>
                    <a:pt x="1893" y="1512"/>
                    <a:pt x="1881" y="1572"/>
                  </a:cubicBezTo>
                  <a:cubicBezTo>
                    <a:pt x="1834" y="1822"/>
                    <a:pt x="1786" y="2072"/>
                    <a:pt x="1798" y="2322"/>
                  </a:cubicBezTo>
                  <a:cubicBezTo>
                    <a:pt x="1798" y="2393"/>
                    <a:pt x="1750" y="2441"/>
                    <a:pt x="1679" y="2453"/>
                  </a:cubicBezTo>
                  <a:cubicBezTo>
                    <a:pt x="1607" y="2453"/>
                    <a:pt x="1548" y="2405"/>
                    <a:pt x="1536" y="2346"/>
                  </a:cubicBezTo>
                  <a:cubicBezTo>
                    <a:pt x="1524" y="2132"/>
                    <a:pt x="1417" y="2084"/>
                    <a:pt x="1226" y="2155"/>
                  </a:cubicBezTo>
                  <a:cubicBezTo>
                    <a:pt x="1143" y="2179"/>
                    <a:pt x="1036" y="2167"/>
                    <a:pt x="941" y="2179"/>
                  </a:cubicBezTo>
                  <a:cubicBezTo>
                    <a:pt x="655" y="2203"/>
                    <a:pt x="631" y="2227"/>
                    <a:pt x="667" y="2513"/>
                  </a:cubicBezTo>
                  <a:cubicBezTo>
                    <a:pt x="691" y="2739"/>
                    <a:pt x="738" y="2953"/>
                    <a:pt x="726" y="3179"/>
                  </a:cubicBezTo>
                  <a:cubicBezTo>
                    <a:pt x="714" y="3286"/>
                    <a:pt x="750" y="3358"/>
                    <a:pt x="869" y="3441"/>
                  </a:cubicBezTo>
                  <a:cubicBezTo>
                    <a:pt x="1048" y="3548"/>
                    <a:pt x="1024" y="3679"/>
                    <a:pt x="822" y="3751"/>
                  </a:cubicBezTo>
                  <a:cubicBezTo>
                    <a:pt x="703" y="3786"/>
                    <a:pt x="572" y="3798"/>
                    <a:pt x="453" y="3810"/>
                  </a:cubicBezTo>
                  <a:cubicBezTo>
                    <a:pt x="167" y="3810"/>
                    <a:pt x="143" y="3775"/>
                    <a:pt x="310" y="3513"/>
                  </a:cubicBezTo>
                  <a:cubicBezTo>
                    <a:pt x="405" y="3358"/>
                    <a:pt x="369" y="3203"/>
                    <a:pt x="357" y="3060"/>
                  </a:cubicBezTo>
                  <a:cubicBezTo>
                    <a:pt x="286" y="2286"/>
                    <a:pt x="214" y="1524"/>
                    <a:pt x="107" y="762"/>
                  </a:cubicBezTo>
                  <a:cubicBezTo>
                    <a:pt x="24" y="203"/>
                    <a:pt x="0" y="215"/>
                    <a:pt x="572" y="155"/>
                  </a:cubicBezTo>
                  <a:cubicBezTo>
                    <a:pt x="893" y="119"/>
                    <a:pt x="1226" y="36"/>
                    <a:pt x="1548" y="12"/>
                  </a:cubicBezTo>
                  <a:cubicBezTo>
                    <a:pt x="1834" y="0"/>
                    <a:pt x="2024" y="203"/>
                    <a:pt x="2000" y="441"/>
                  </a:cubicBezTo>
                  <a:cubicBezTo>
                    <a:pt x="1988" y="572"/>
                    <a:pt x="1881" y="691"/>
                    <a:pt x="1786" y="584"/>
                  </a:cubicBezTo>
                  <a:cubicBezTo>
                    <a:pt x="1524" y="322"/>
                    <a:pt x="1238" y="417"/>
                    <a:pt x="953" y="465"/>
                  </a:cubicBezTo>
                  <a:cubicBezTo>
                    <a:pt x="810" y="488"/>
                    <a:pt x="667" y="488"/>
                    <a:pt x="464" y="50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6"/>
            <p:cNvSpPr/>
            <p:nvPr/>
          </p:nvSpPr>
          <p:spPr>
            <a:xfrm>
              <a:off x="5782804" y="3455984"/>
              <a:ext cx="42651" cy="85194"/>
            </a:xfrm>
            <a:custGeom>
              <a:rect b="b" l="l" r="r" t="t"/>
              <a:pathLst>
                <a:path extrusionOk="0" h="1596" w="799">
                  <a:moveTo>
                    <a:pt x="751" y="0"/>
                  </a:moveTo>
                  <a:cubicBezTo>
                    <a:pt x="799" y="750"/>
                    <a:pt x="501" y="1393"/>
                    <a:pt x="1" y="1596"/>
                  </a:cubicBezTo>
                  <a:cubicBezTo>
                    <a:pt x="334" y="1072"/>
                    <a:pt x="477" y="512"/>
                    <a:pt x="751" y="0"/>
                  </a:cubicBezTo>
                  <a:close/>
                </a:path>
              </a:pathLst>
            </a:custGeom>
            <a:solidFill>
              <a:srgbClr val="E54B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6"/>
            <p:cNvSpPr/>
            <p:nvPr/>
          </p:nvSpPr>
          <p:spPr>
            <a:xfrm>
              <a:off x="5820330" y="3501730"/>
              <a:ext cx="17188" cy="29306"/>
            </a:xfrm>
            <a:custGeom>
              <a:rect b="b" l="l" r="r" t="t"/>
              <a:pathLst>
                <a:path extrusionOk="0" h="549" w="322">
                  <a:moveTo>
                    <a:pt x="262" y="1"/>
                  </a:moveTo>
                  <a:cubicBezTo>
                    <a:pt x="298" y="36"/>
                    <a:pt x="310" y="48"/>
                    <a:pt x="310" y="60"/>
                  </a:cubicBezTo>
                  <a:cubicBezTo>
                    <a:pt x="322" y="262"/>
                    <a:pt x="286" y="453"/>
                    <a:pt x="60" y="548"/>
                  </a:cubicBezTo>
                  <a:cubicBezTo>
                    <a:pt x="48" y="548"/>
                    <a:pt x="0" y="513"/>
                    <a:pt x="0" y="501"/>
                  </a:cubicBezTo>
                  <a:cubicBezTo>
                    <a:pt x="36" y="298"/>
                    <a:pt x="96" y="120"/>
                    <a:pt x="262" y="1"/>
                  </a:cubicBezTo>
                  <a:close/>
                </a:path>
              </a:pathLst>
            </a:custGeom>
            <a:solidFill>
              <a:srgbClr val="E56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6"/>
            <p:cNvSpPr/>
            <p:nvPr/>
          </p:nvSpPr>
          <p:spPr>
            <a:xfrm>
              <a:off x="5467601" y="3011070"/>
              <a:ext cx="73771" cy="31868"/>
            </a:xfrm>
            <a:custGeom>
              <a:rect b="b" l="l" r="r" t="t"/>
              <a:pathLst>
                <a:path extrusionOk="0" h="597" w="1382">
                  <a:moveTo>
                    <a:pt x="1382" y="346"/>
                  </a:moveTo>
                  <a:cubicBezTo>
                    <a:pt x="858" y="418"/>
                    <a:pt x="453" y="596"/>
                    <a:pt x="0" y="561"/>
                  </a:cubicBezTo>
                  <a:cubicBezTo>
                    <a:pt x="60" y="346"/>
                    <a:pt x="227" y="287"/>
                    <a:pt x="381" y="311"/>
                  </a:cubicBezTo>
                  <a:cubicBezTo>
                    <a:pt x="691" y="358"/>
                    <a:pt x="989" y="1"/>
                    <a:pt x="1382" y="34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6"/>
            <p:cNvSpPr/>
            <p:nvPr/>
          </p:nvSpPr>
          <p:spPr>
            <a:xfrm>
              <a:off x="5793000" y="2688233"/>
              <a:ext cx="11477" cy="20391"/>
            </a:xfrm>
            <a:custGeom>
              <a:rect b="b" l="l" r="r" t="t"/>
              <a:pathLst>
                <a:path extrusionOk="0" h="382" w="215">
                  <a:moveTo>
                    <a:pt x="131" y="382"/>
                  </a:moveTo>
                  <a:cubicBezTo>
                    <a:pt x="108" y="310"/>
                    <a:pt x="72" y="251"/>
                    <a:pt x="48" y="179"/>
                  </a:cubicBezTo>
                  <a:cubicBezTo>
                    <a:pt x="24" y="108"/>
                    <a:pt x="0" y="24"/>
                    <a:pt x="119" y="12"/>
                  </a:cubicBezTo>
                  <a:cubicBezTo>
                    <a:pt x="203" y="1"/>
                    <a:pt x="203" y="84"/>
                    <a:pt x="203" y="143"/>
                  </a:cubicBezTo>
                  <a:cubicBezTo>
                    <a:pt x="215" y="215"/>
                    <a:pt x="203" y="286"/>
                    <a:pt x="191" y="358"/>
                  </a:cubicBezTo>
                  <a:cubicBezTo>
                    <a:pt x="179" y="370"/>
                    <a:pt x="155" y="370"/>
                    <a:pt x="131" y="382"/>
                  </a:cubicBezTo>
                  <a:close/>
                </a:path>
              </a:pathLst>
            </a:custGeom>
            <a:solidFill>
              <a:srgbClr val="E5B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6"/>
            <p:cNvSpPr/>
            <p:nvPr/>
          </p:nvSpPr>
          <p:spPr>
            <a:xfrm>
              <a:off x="5782217" y="2753676"/>
              <a:ext cx="24822" cy="19163"/>
            </a:xfrm>
            <a:custGeom>
              <a:rect b="b" l="l" r="r" t="t"/>
              <a:pathLst>
                <a:path extrusionOk="0" h="359" w="465">
                  <a:moveTo>
                    <a:pt x="298" y="358"/>
                  </a:moveTo>
                  <a:cubicBezTo>
                    <a:pt x="155" y="322"/>
                    <a:pt x="12" y="322"/>
                    <a:pt x="12" y="156"/>
                  </a:cubicBezTo>
                  <a:cubicBezTo>
                    <a:pt x="0" y="49"/>
                    <a:pt x="95" y="1"/>
                    <a:pt x="202" y="1"/>
                  </a:cubicBezTo>
                  <a:cubicBezTo>
                    <a:pt x="310" y="13"/>
                    <a:pt x="429" y="37"/>
                    <a:pt x="452" y="168"/>
                  </a:cubicBezTo>
                  <a:cubicBezTo>
                    <a:pt x="464" y="287"/>
                    <a:pt x="381" y="322"/>
                    <a:pt x="298" y="358"/>
                  </a:cubicBezTo>
                  <a:close/>
                </a:path>
              </a:pathLst>
            </a:custGeom>
            <a:solidFill>
              <a:srgbClr val="DD9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6"/>
            <p:cNvSpPr/>
            <p:nvPr/>
          </p:nvSpPr>
          <p:spPr>
            <a:xfrm>
              <a:off x="4952172" y="3353657"/>
              <a:ext cx="78842" cy="92187"/>
            </a:xfrm>
            <a:custGeom>
              <a:rect b="b" l="l" r="r" t="t"/>
              <a:pathLst>
                <a:path extrusionOk="0" h="1727" w="1477">
                  <a:moveTo>
                    <a:pt x="84" y="798"/>
                  </a:moveTo>
                  <a:cubicBezTo>
                    <a:pt x="72" y="750"/>
                    <a:pt x="72" y="703"/>
                    <a:pt x="72" y="655"/>
                  </a:cubicBezTo>
                  <a:cubicBezTo>
                    <a:pt x="36" y="0"/>
                    <a:pt x="0" y="96"/>
                    <a:pt x="643" y="143"/>
                  </a:cubicBezTo>
                  <a:cubicBezTo>
                    <a:pt x="1001" y="155"/>
                    <a:pt x="1239" y="405"/>
                    <a:pt x="1346" y="739"/>
                  </a:cubicBezTo>
                  <a:cubicBezTo>
                    <a:pt x="1477" y="1096"/>
                    <a:pt x="1382" y="1322"/>
                    <a:pt x="1036" y="1465"/>
                  </a:cubicBezTo>
                  <a:cubicBezTo>
                    <a:pt x="822" y="1560"/>
                    <a:pt x="596" y="1620"/>
                    <a:pt x="370" y="1691"/>
                  </a:cubicBezTo>
                  <a:cubicBezTo>
                    <a:pt x="215" y="1727"/>
                    <a:pt x="143" y="1667"/>
                    <a:pt x="131" y="1501"/>
                  </a:cubicBezTo>
                  <a:cubicBezTo>
                    <a:pt x="120" y="1262"/>
                    <a:pt x="96" y="1036"/>
                    <a:pt x="84" y="798"/>
                  </a:cubicBezTo>
                  <a:close/>
                </a:path>
              </a:pathLst>
            </a:custGeom>
            <a:solidFill>
              <a:srgbClr val="DD9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9" name="Google Shape;2169;p46"/>
          <p:cNvGrpSpPr/>
          <p:nvPr/>
        </p:nvGrpSpPr>
        <p:grpSpPr>
          <a:xfrm>
            <a:off x="9064926" y="6173302"/>
            <a:ext cx="1205438" cy="1192391"/>
            <a:chOff x="4694525" y="1964050"/>
            <a:chExt cx="2005720" cy="1984012"/>
          </a:xfrm>
        </p:grpSpPr>
        <p:sp>
          <p:nvSpPr>
            <p:cNvPr id="2170" name="Google Shape;2170;p46"/>
            <p:cNvSpPr/>
            <p:nvPr/>
          </p:nvSpPr>
          <p:spPr>
            <a:xfrm>
              <a:off x="4694525" y="1964050"/>
              <a:ext cx="2005720" cy="1984012"/>
            </a:xfrm>
            <a:custGeom>
              <a:rect b="b" l="l" r="r" t="t"/>
              <a:pathLst>
                <a:path extrusionOk="0" h="14075" w="14229">
                  <a:moveTo>
                    <a:pt x="1930" y="2477"/>
                  </a:moveTo>
                  <a:cubicBezTo>
                    <a:pt x="1953" y="2442"/>
                    <a:pt x="1965" y="2406"/>
                    <a:pt x="1989" y="2382"/>
                  </a:cubicBezTo>
                  <a:cubicBezTo>
                    <a:pt x="2072" y="2287"/>
                    <a:pt x="2168" y="2204"/>
                    <a:pt x="2251" y="2120"/>
                  </a:cubicBezTo>
                  <a:cubicBezTo>
                    <a:pt x="2537" y="1882"/>
                    <a:pt x="2799" y="1620"/>
                    <a:pt x="3096" y="1394"/>
                  </a:cubicBezTo>
                  <a:cubicBezTo>
                    <a:pt x="3275" y="1239"/>
                    <a:pt x="3513" y="1144"/>
                    <a:pt x="3715" y="1025"/>
                  </a:cubicBezTo>
                  <a:cubicBezTo>
                    <a:pt x="3954" y="882"/>
                    <a:pt x="4204" y="775"/>
                    <a:pt x="4466" y="680"/>
                  </a:cubicBezTo>
                  <a:cubicBezTo>
                    <a:pt x="4692" y="584"/>
                    <a:pt x="4930" y="477"/>
                    <a:pt x="5156" y="394"/>
                  </a:cubicBezTo>
                  <a:cubicBezTo>
                    <a:pt x="5335" y="322"/>
                    <a:pt x="5501" y="263"/>
                    <a:pt x="5680" y="239"/>
                  </a:cubicBezTo>
                  <a:cubicBezTo>
                    <a:pt x="5942" y="191"/>
                    <a:pt x="6204" y="132"/>
                    <a:pt x="6454" y="61"/>
                  </a:cubicBezTo>
                  <a:cubicBezTo>
                    <a:pt x="6490" y="49"/>
                    <a:pt x="6525" y="61"/>
                    <a:pt x="6561" y="61"/>
                  </a:cubicBezTo>
                  <a:cubicBezTo>
                    <a:pt x="6680" y="49"/>
                    <a:pt x="6799" y="25"/>
                    <a:pt x="6918" y="13"/>
                  </a:cubicBezTo>
                  <a:cubicBezTo>
                    <a:pt x="6966" y="13"/>
                    <a:pt x="7014" y="13"/>
                    <a:pt x="7061" y="13"/>
                  </a:cubicBezTo>
                  <a:cubicBezTo>
                    <a:pt x="7216" y="13"/>
                    <a:pt x="7371" y="13"/>
                    <a:pt x="7514" y="13"/>
                  </a:cubicBezTo>
                  <a:cubicBezTo>
                    <a:pt x="7549" y="13"/>
                    <a:pt x="7573" y="1"/>
                    <a:pt x="7609" y="13"/>
                  </a:cubicBezTo>
                  <a:cubicBezTo>
                    <a:pt x="7883" y="61"/>
                    <a:pt x="8157" y="120"/>
                    <a:pt x="8442" y="168"/>
                  </a:cubicBezTo>
                  <a:cubicBezTo>
                    <a:pt x="8704" y="227"/>
                    <a:pt x="8954" y="287"/>
                    <a:pt x="9216" y="322"/>
                  </a:cubicBezTo>
                  <a:cubicBezTo>
                    <a:pt x="9490" y="370"/>
                    <a:pt x="9716" y="513"/>
                    <a:pt x="9954" y="596"/>
                  </a:cubicBezTo>
                  <a:cubicBezTo>
                    <a:pt x="10133" y="656"/>
                    <a:pt x="10288" y="715"/>
                    <a:pt x="10419" y="823"/>
                  </a:cubicBezTo>
                  <a:cubicBezTo>
                    <a:pt x="10526" y="906"/>
                    <a:pt x="10669" y="918"/>
                    <a:pt x="10776" y="989"/>
                  </a:cubicBezTo>
                  <a:cubicBezTo>
                    <a:pt x="10883" y="1073"/>
                    <a:pt x="11002" y="1156"/>
                    <a:pt x="11121" y="1227"/>
                  </a:cubicBezTo>
                  <a:cubicBezTo>
                    <a:pt x="11121" y="1239"/>
                    <a:pt x="11133" y="1239"/>
                    <a:pt x="11145" y="1239"/>
                  </a:cubicBezTo>
                  <a:cubicBezTo>
                    <a:pt x="11359" y="1418"/>
                    <a:pt x="11597" y="1584"/>
                    <a:pt x="11800" y="1775"/>
                  </a:cubicBezTo>
                  <a:cubicBezTo>
                    <a:pt x="12086" y="2061"/>
                    <a:pt x="12359" y="2370"/>
                    <a:pt x="12633" y="2680"/>
                  </a:cubicBezTo>
                  <a:cubicBezTo>
                    <a:pt x="12788" y="2847"/>
                    <a:pt x="12943" y="3025"/>
                    <a:pt x="13074" y="3216"/>
                  </a:cubicBezTo>
                  <a:cubicBezTo>
                    <a:pt x="13145" y="3335"/>
                    <a:pt x="13252" y="3442"/>
                    <a:pt x="13288" y="3573"/>
                  </a:cubicBezTo>
                  <a:cubicBezTo>
                    <a:pt x="13348" y="3751"/>
                    <a:pt x="13455" y="3894"/>
                    <a:pt x="13550" y="4061"/>
                  </a:cubicBezTo>
                  <a:cubicBezTo>
                    <a:pt x="13633" y="4216"/>
                    <a:pt x="13705" y="4382"/>
                    <a:pt x="13705" y="4573"/>
                  </a:cubicBezTo>
                  <a:cubicBezTo>
                    <a:pt x="13705" y="4597"/>
                    <a:pt x="13729" y="4621"/>
                    <a:pt x="13752" y="4644"/>
                  </a:cubicBezTo>
                  <a:cubicBezTo>
                    <a:pt x="13812" y="4704"/>
                    <a:pt x="13800" y="4763"/>
                    <a:pt x="13776" y="4799"/>
                  </a:cubicBezTo>
                  <a:cubicBezTo>
                    <a:pt x="13812" y="4835"/>
                    <a:pt x="13872" y="4859"/>
                    <a:pt x="13883" y="4906"/>
                  </a:cubicBezTo>
                  <a:cubicBezTo>
                    <a:pt x="13943" y="5061"/>
                    <a:pt x="13991" y="5228"/>
                    <a:pt x="14038" y="5383"/>
                  </a:cubicBezTo>
                  <a:cubicBezTo>
                    <a:pt x="14086" y="5549"/>
                    <a:pt x="14110" y="5704"/>
                    <a:pt x="14145" y="5871"/>
                  </a:cubicBezTo>
                  <a:cubicBezTo>
                    <a:pt x="14169" y="6061"/>
                    <a:pt x="14217" y="6252"/>
                    <a:pt x="14217" y="6442"/>
                  </a:cubicBezTo>
                  <a:cubicBezTo>
                    <a:pt x="14229" y="6811"/>
                    <a:pt x="14217" y="7180"/>
                    <a:pt x="14205" y="7550"/>
                  </a:cubicBezTo>
                  <a:cubicBezTo>
                    <a:pt x="14205" y="7728"/>
                    <a:pt x="14181" y="7907"/>
                    <a:pt x="14157" y="8085"/>
                  </a:cubicBezTo>
                  <a:cubicBezTo>
                    <a:pt x="14122" y="8264"/>
                    <a:pt x="14086" y="8442"/>
                    <a:pt x="14038" y="8621"/>
                  </a:cubicBezTo>
                  <a:cubicBezTo>
                    <a:pt x="14002" y="8764"/>
                    <a:pt x="13979" y="8919"/>
                    <a:pt x="13931" y="9062"/>
                  </a:cubicBezTo>
                  <a:cubicBezTo>
                    <a:pt x="13848" y="9276"/>
                    <a:pt x="13752" y="9502"/>
                    <a:pt x="13657" y="9716"/>
                  </a:cubicBezTo>
                  <a:cubicBezTo>
                    <a:pt x="13574" y="9883"/>
                    <a:pt x="13467" y="10038"/>
                    <a:pt x="13383" y="10205"/>
                  </a:cubicBezTo>
                  <a:cubicBezTo>
                    <a:pt x="13300" y="10419"/>
                    <a:pt x="13133" y="10586"/>
                    <a:pt x="13026" y="10788"/>
                  </a:cubicBezTo>
                  <a:cubicBezTo>
                    <a:pt x="12919" y="10979"/>
                    <a:pt x="12764" y="11133"/>
                    <a:pt x="12633" y="11300"/>
                  </a:cubicBezTo>
                  <a:cubicBezTo>
                    <a:pt x="12526" y="11431"/>
                    <a:pt x="12443" y="11586"/>
                    <a:pt x="12336" y="11729"/>
                  </a:cubicBezTo>
                  <a:cubicBezTo>
                    <a:pt x="12276" y="11812"/>
                    <a:pt x="12193" y="11883"/>
                    <a:pt x="12109" y="11967"/>
                  </a:cubicBezTo>
                  <a:cubicBezTo>
                    <a:pt x="11978" y="12098"/>
                    <a:pt x="11847" y="12229"/>
                    <a:pt x="11693" y="12348"/>
                  </a:cubicBezTo>
                  <a:cubicBezTo>
                    <a:pt x="11597" y="12431"/>
                    <a:pt x="11490" y="12491"/>
                    <a:pt x="11383" y="12562"/>
                  </a:cubicBezTo>
                  <a:cubicBezTo>
                    <a:pt x="11157" y="12741"/>
                    <a:pt x="10954" y="12955"/>
                    <a:pt x="10704" y="13110"/>
                  </a:cubicBezTo>
                  <a:cubicBezTo>
                    <a:pt x="10407" y="13300"/>
                    <a:pt x="10073" y="13443"/>
                    <a:pt x="9740" y="13598"/>
                  </a:cubicBezTo>
                  <a:cubicBezTo>
                    <a:pt x="9597" y="13669"/>
                    <a:pt x="9442" y="13717"/>
                    <a:pt x="9288" y="13753"/>
                  </a:cubicBezTo>
                  <a:cubicBezTo>
                    <a:pt x="9049" y="13824"/>
                    <a:pt x="8799" y="13884"/>
                    <a:pt x="8549" y="13943"/>
                  </a:cubicBezTo>
                  <a:cubicBezTo>
                    <a:pt x="8371" y="13979"/>
                    <a:pt x="8180" y="14027"/>
                    <a:pt x="8002" y="14050"/>
                  </a:cubicBezTo>
                  <a:cubicBezTo>
                    <a:pt x="7895" y="14062"/>
                    <a:pt x="7776" y="14038"/>
                    <a:pt x="7668" y="14038"/>
                  </a:cubicBezTo>
                  <a:cubicBezTo>
                    <a:pt x="7609" y="14038"/>
                    <a:pt x="7549" y="14050"/>
                    <a:pt x="7478" y="14062"/>
                  </a:cubicBezTo>
                  <a:cubicBezTo>
                    <a:pt x="7323" y="14062"/>
                    <a:pt x="7168" y="14074"/>
                    <a:pt x="7014" y="14074"/>
                  </a:cubicBezTo>
                  <a:cubicBezTo>
                    <a:pt x="6871" y="14074"/>
                    <a:pt x="6728" y="14062"/>
                    <a:pt x="6585" y="14050"/>
                  </a:cubicBezTo>
                  <a:cubicBezTo>
                    <a:pt x="6216" y="14003"/>
                    <a:pt x="5835" y="14015"/>
                    <a:pt x="5466" y="13896"/>
                  </a:cubicBezTo>
                  <a:cubicBezTo>
                    <a:pt x="5299" y="13848"/>
                    <a:pt x="5120" y="13812"/>
                    <a:pt x="4954" y="13741"/>
                  </a:cubicBezTo>
                  <a:cubicBezTo>
                    <a:pt x="4620" y="13610"/>
                    <a:pt x="4275" y="13491"/>
                    <a:pt x="3954" y="13324"/>
                  </a:cubicBezTo>
                  <a:cubicBezTo>
                    <a:pt x="3811" y="13253"/>
                    <a:pt x="3692" y="13134"/>
                    <a:pt x="3561" y="13038"/>
                  </a:cubicBezTo>
                  <a:cubicBezTo>
                    <a:pt x="3537" y="13026"/>
                    <a:pt x="3525" y="13003"/>
                    <a:pt x="3513" y="13003"/>
                  </a:cubicBezTo>
                  <a:cubicBezTo>
                    <a:pt x="3334" y="12955"/>
                    <a:pt x="3192" y="12884"/>
                    <a:pt x="3061" y="12741"/>
                  </a:cubicBezTo>
                  <a:cubicBezTo>
                    <a:pt x="2918" y="12598"/>
                    <a:pt x="2739" y="12491"/>
                    <a:pt x="2561" y="12372"/>
                  </a:cubicBezTo>
                  <a:cubicBezTo>
                    <a:pt x="2322" y="12229"/>
                    <a:pt x="2120" y="12038"/>
                    <a:pt x="1953" y="11824"/>
                  </a:cubicBezTo>
                  <a:cubicBezTo>
                    <a:pt x="1834" y="11657"/>
                    <a:pt x="1727" y="11490"/>
                    <a:pt x="1608" y="11348"/>
                  </a:cubicBezTo>
                  <a:cubicBezTo>
                    <a:pt x="1370" y="11062"/>
                    <a:pt x="1191" y="10764"/>
                    <a:pt x="1025" y="10455"/>
                  </a:cubicBezTo>
                  <a:cubicBezTo>
                    <a:pt x="906" y="10228"/>
                    <a:pt x="763" y="10014"/>
                    <a:pt x="679" y="9788"/>
                  </a:cubicBezTo>
                  <a:cubicBezTo>
                    <a:pt x="513" y="9371"/>
                    <a:pt x="286" y="8966"/>
                    <a:pt x="203" y="8514"/>
                  </a:cubicBezTo>
                  <a:cubicBezTo>
                    <a:pt x="144" y="8181"/>
                    <a:pt x="60" y="7859"/>
                    <a:pt x="25" y="7538"/>
                  </a:cubicBezTo>
                  <a:cubicBezTo>
                    <a:pt x="1" y="7299"/>
                    <a:pt x="25" y="7061"/>
                    <a:pt x="25" y="6823"/>
                  </a:cubicBezTo>
                  <a:cubicBezTo>
                    <a:pt x="25" y="6680"/>
                    <a:pt x="25" y="6526"/>
                    <a:pt x="48" y="6383"/>
                  </a:cubicBezTo>
                  <a:cubicBezTo>
                    <a:pt x="60" y="6216"/>
                    <a:pt x="96" y="6049"/>
                    <a:pt x="132" y="5883"/>
                  </a:cubicBezTo>
                  <a:cubicBezTo>
                    <a:pt x="144" y="5764"/>
                    <a:pt x="167" y="5645"/>
                    <a:pt x="191" y="5525"/>
                  </a:cubicBezTo>
                  <a:cubicBezTo>
                    <a:pt x="227" y="5371"/>
                    <a:pt x="263" y="5204"/>
                    <a:pt x="310" y="5061"/>
                  </a:cubicBezTo>
                  <a:cubicBezTo>
                    <a:pt x="417" y="4799"/>
                    <a:pt x="525" y="4549"/>
                    <a:pt x="644" y="4299"/>
                  </a:cubicBezTo>
                  <a:cubicBezTo>
                    <a:pt x="727" y="4121"/>
                    <a:pt x="822" y="3954"/>
                    <a:pt x="918" y="3787"/>
                  </a:cubicBezTo>
                  <a:cubicBezTo>
                    <a:pt x="1025" y="3609"/>
                    <a:pt x="1132" y="3406"/>
                    <a:pt x="1263" y="3228"/>
                  </a:cubicBezTo>
                  <a:cubicBezTo>
                    <a:pt x="1394" y="3037"/>
                    <a:pt x="1560" y="2870"/>
                    <a:pt x="1703" y="2680"/>
                  </a:cubicBezTo>
                  <a:cubicBezTo>
                    <a:pt x="1739" y="2644"/>
                    <a:pt x="1775" y="2597"/>
                    <a:pt x="1810" y="2561"/>
                  </a:cubicBezTo>
                  <a:cubicBezTo>
                    <a:pt x="1858" y="2525"/>
                    <a:pt x="1894" y="2501"/>
                    <a:pt x="1930" y="2477"/>
                  </a:cubicBezTo>
                  <a:close/>
                  <a:moveTo>
                    <a:pt x="8109" y="13800"/>
                  </a:moveTo>
                  <a:cubicBezTo>
                    <a:pt x="8157" y="13753"/>
                    <a:pt x="8192" y="13693"/>
                    <a:pt x="8252" y="13681"/>
                  </a:cubicBezTo>
                  <a:cubicBezTo>
                    <a:pt x="8430" y="13622"/>
                    <a:pt x="8621" y="13586"/>
                    <a:pt x="8811" y="13550"/>
                  </a:cubicBezTo>
                  <a:cubicBezTo>
                    <a:pt x="9180" y="13491"/>
                    <a:pt x="9538" y="13372"/>
                    <a:pt x="9871" y="13205"/>
                  </a:cubicBezTo>
                  <a:cubicBezTo>
                    <a:pt x="10228" y="13014"/>
                    <a:pt x="10597" y="12848"/>
                    <a:pt x="10919" y="12598"/>
                  </a:cubicBezTo>
                  <a:cubicBezTo>
                    <a:pt x="11169" y="12407"/>
                    <a:pt x="11419" y="12193"/>
                    <a:pt x="11657" y="11979"/>
                  </a:cubicBezTo>
                  <a:cubicBezTo>
                    <a:pt x="11824" y="11836"/>
                    <a:pt x="11955" y="11669"/>
                    <a:pt x="12086" y="11514"/>
                  </a:cubicBezTo>
                  <a:cubicBezTo>
                    <a:pt x="12276" y="11288"/>
                    <a:pt x="12455" y="11074"/>
                    <a:pt x="12621" y="10836"/>
                  </a:cubicBezTo>
                  <a:cubicBezTo>
                    <a:pt x="12800" y="10574"/>
                    <a:pt x="12967" y="10288"/>
                    <a:pt x="13110" y="10014"/>
                  </a:cubicBezTo>
                  <a:cubicBezTo>
                    <a:pt x="13240" y="9776"/>
                    <a:pt x="13371" y="9526"/>
                    <a:pt x="13455" y="9264"/>
                  </a:cubicBezTo>
                  <a:cubicBezTo>
                    <a:pt x="13562" y="8990"/>
                    <a:pt x="13621" y="8704"/>
                    <a:pt x="13693" y="8407"/>
                  </a:cubicBezTo>
                  <a:cubicBezTo>
                    <a:pt x="13764" y="8061"/>
                    <a:pt x="13848" y="7704"/>
                    <a:pt x="13824" y="7323"/>
                  </a:cubicBezTo>
                  <a:cubicBezTo>
                    <a:pt x="13800" y="7133"/>
                    <a:pt x="13848" y="6930"/>
                    <a:pt x="13824" y="6740"/>
                  </a:cubicBezTo>
                  <a:cubicBezTo>
                    <a:pt x="13764" y="6323"/>
                    <a:pt x="13717" y="5906"/>
                    <a:pt x="13610" y="5502"/>
                  </a:cubicBezTo>
                  <a:cubicBezTo>
                    <a:pt x="13502" y="5121"/>
                    <a:pt x="13336" y="4752"/>
                    <a:pt x="13205" y="4382"/>
                  </a:cubicBezTo>
                  <a:cubicBezTo>
                    <a:pt x="13169" y="4287"/>
                    <a:pt x="13110" y="4228"/>
                    <a:pt x="13050" y="4156"/>
                  </a:cubicBezTo>
                  <a:cubicBezTo>
                    <a:pt x="12895" y="3990"/>
                    <a:pt x="12740" y="3835"/>
                    <a:pt x="12681" y="3609"/>
                  </a:cubicBezTo>
                  <a:cubicBezTo>
                    <a:pt x="12669" y="3549"/>
                    <a:pt x="12669" y="3489"/>
                    <a:pt x="12633" y="3442"/>
                  </a:cubicBezTo>
                  <a:cubicBezTo>
                    <a:pt x="12478" y="3192"/>
                    <a:pt x="12324" y="2942"/>
                    <a:pt x="12133" y="2716"/>
                  </a:cubicBezTo>
                  <a:cubicBezTo>
                    <a:pt x="11967" y="2513"/>
                    <a:pt x="11776" y="2311"/>
                    <a:pt x="11574" y="2144"/>
                  </a:cubicBezTo>
                  <a:cubicBezTo>
                    <a:pt x="11276" y="1882"/>
                    <a:pt x="10978" y="1620"/>
                    <a:pt x="10657" y="1406"/>
                  </a:cubicBezTo>
                  <a:cubicBezTo>
                    <a:pt x="10347" y="1203"/>
                    <a:pt x="10014" y="1037"/>
                    <a:pt x="9669" y="882"/>
                  </a:cubicBezTo>
                  <a:cubicBezTo>
                    <a:pt x="9359" y="727"/>
                    <a:pt x="9026" y="620"/>
                    <a:pt x="8668" y="632"/>
                  </a:cubicBezTo>
                  <a:cubicBezTo>
                    <a:pt x="8561" y="632"/>
                    <a:pt x="8442" y="632"/>
                    <a:pt x="8347" y="608"/>
                  </a:cubicBezTo>
                  <a:cubicBezTo>
                    <a:pt x="8157" y="572"/>
                    <a:pt x="7978" y="513"/>
                    <a:pt x="7799" y="465"/>
                  </a:cubicBezTo>
                  <a:cubicBezTo>
                    <a:pt x="7776" y="465"/>
                    <a:pt x="7752" y="442"/>
                    <a:pt x="7728" y="442"/>
                  </a:cubicBezTo>
                  <a:cubicBezTo>
                    <a:pt x="7490" y="442"/>
                    <a:pt x="7264" y="442"/>
                    <a:pt x="7025" y="442"/>
                  </a:cubicBezTo>
                  <a:cubicBezTo>
                    <a:pt x="6871" y="453"/>
                    <a:pt x="6704" y="442"/>
                    <a:pt x="6549" y="465"/>
                  </a:cubicBezTo>
                  <a:cubicBezTo>
                    <a:pt x="6263" y="513"/>
                    <a:pt x="5978" y="596"/>
                    <a:pt x="5692" y="644"/>
                  </a:cubicBezTo>
                  <a:cubicBezTo>
                    <a:pt x="5263" y="715"/>
                    <a:pt x="4894" y="894"/>
                    <a:pt x="4501" y="1049"/>
                  </a:cubicBezTo>
                  <a:cubicBezTo>
                    <a:pt x="4180" y="1180"/>
                    <a:pt x="3870" y="1370"/>
                    <a:pt x="3561" y="1549"/>
                  </a:cubicBezTo>
                  <a:cubicBezTo>
                    <a:pt x="3406" y="1644"/>
                    <a:pt x="3275" y="1763"/>
                    <a:pt x="3144" y="1870"/>
                  </a:cubicBezTo>
                  <a:cubicBezTo>
                    <a:pt x="3025" y="1977"/>
                    <a:pt x="2942" y="2120"/>
                    <a:pt x="2811" y="2204"/>
                  </a:cubicBezTo>
                  <a:cubicBezTo>
                    <a:pt x="2644" y="2299"/>
                    <a:pt x="2513" y="2430"/>
                    <a:pt x="2394" y="2573"/>
                  </a:cubicBezTo>
                  <a:cubicBezTo>
                    <a:pt x="2263" y="2727"/>
                    <a:pt x="2251" y="2727"/>
                    <a:pt x="2072" y="2620"/>
                  </a:cubicBezTo>
                  <a:cubicBezTo>
                    <a:pt x="2072" y="2620"/>
                    <a:pt x="2061" y="2620"/>
                    <a:pt x="2037" y="2620"/>
                  </a:cubicBezTo>
                  <a:cubicBezTo>
                    <a:pt x="2061" y="2668"/>
                    <a:pt x="2072" y="2704"/>
                    <a:pt x="2108" y="2727"/>
                  </a:cubicBezTo>
                  <a:cubicBezTo>
                    <a:pt x="2156" y="2787"/>
                    <a:pt x="2156" y="2835"/>
                    <a:pt x="2120" y="2894"/>
                  </a:cubicBezTo>
                  <a:cubicBezTo>
                    <a:pt x="2072" y="2966"/>
                    <a:pt x="2025" y="3037"/>
                    <a:pt x="1977" y="3108"/>
                  </a:cubicBezTo>
                  <a:cubicBezTo>
                    <a:pt x="1870" y="3263"/>
                    <a:pt x="1751" y="3406"/>
                    <a:pt x="1644" y="3561"/>
                  </a:cubicBezTo>
                  <a:cubicBezTo>
                    <a:pt x="1549" y="3704"/>
                    <a:pt x="1537" y="3882"/>
                    <a:pt x="1394" y="4001"/>
                  </a:cubicBezTo>
                  <a:cubicBezTo>
                    <a:pt x="1358" y="4037"/>
                    <a:pt x="1358" y="4121"/>
                    <a:pt x="1334" y="4168"/>
                  </a:cubicBezTo>
                  <a:cubicBezTo>
                    <a:pt x="1299" y="4251"/>
                    <a:pt x="1263" y="4323"/>
                    <a:pt x="1227" y="4382"/>
                  </a:cubicBezTo>
                  <a:cubicBezTo>
                    <a:pt x="1179" y="4454"/>
                    <a:pt x="1096" y="4513"/>
                    <a:pt x="1072" y="4585"/>
                  </a:cubicBezTo>
                  <a:cubicBezTo>
                    <a:pt x="953" y="4823"/>
                    <a:pt x="882" y="5073"/>
                    <a:pt x="763" y="5311"/>
                  </a:cubicBezTo>
                  <a:cubicBezTo>
                    <a:pt x="656" y="5502"/>
                    <a:pt x="608" y="5704"/>
                    <a:pt x="560" y="5906"/>
                  </a:cubicBezTo>
                  <a:cubicBezTo>
                    <a:pt x="525" y="6085"/>
                    <a:pt x="489" y="6264"/>
                    <a:pt x="465" y="6442"/>
                  </a:cubicBezTo>
                  <a:cubicBezTo>
                    <a:pt x="441" y="6633"/>
                    <a:pt x="417" y="6835"/>
                    <a:pt x="394" y="7026"/>
                  </a:cubicBezTo>
                  <a:cubicBezTo>
                    <a:pt x="382" y="7109"/>
                    <a:pt x="370" y="7180"/>
                    <a:pt x="382" y="7264"/>
                  </a:cubicBezTo>
                  <a:cubicBezTo>
                    <a:pt x="406" y="7478"/>
                    <a:pt x="453" y="7704"/>
                    <a:pt x="489" y="7931"/>
                  </a:cubicBezTo>
                  <a:cubicBezTo>
                    <a:pt x="513" y="8097"/>
                    <a:pt x="596" y="8252"/>
                    <a:pt x="548" y="8431"/>
                  </a:cubicBezTo>
                  <a:cubicBezTo>
                    <a:pt x="537" y="8442"/>
                    <a:pt x="560" y="8466"/>
                    <a:pt x="560" y="8478"/>
                  </a:cubicBezTo>
                  <a:cubicBezTo>
                    <a:pt x="584" y="8573"/>
                    <a:pt x="620" y="8657"/>
                    <a:pt x="644" y="8752"/>
                  </a:cubicBezTo>
                  <a:cubicBezTo>
                    <a:pt x="656" y="8788"/>
                    <a:pt x="644" y="8835"/>
                    <a:pt x="667" y="8871"/>
                  </a:cubicBezTo>
                  <a:cubicBezTo>
                    <a:pt x="751" y="9062"/>
                    <a:pt x="834" y="9252"/>
                    <a:pt x="929" y="9443"/>
                  </a:cubicBezTo>
                  <a:cubicBezTo>
                    <a:pt x="1060" y="9681"/>
                    <a:pt x="1191" y="9919"/>
                    <a:pt x="1322" y="10157"/>
                  </a:cubicBezTo>
                  <a:cubicBezTo>
                    <a:pt x="1406" y="10300"/>
                    <a:pt x="1477" y="10455"/>
                    <a:pt x="1560" y="10598"/>
                  </a:cubicBezTo>
                  <a:cubicBezTo>
                    <a:pt x="1656" y="10740"/>
                    <a:pt x="1763" y="10871"/>
                    <a:pt x="1870" y="11014"/>
                  </a:cubicBezTo>
                  <a:cubicBezTo>
                    <a:pt x="2025" y="11217"/>
                    <a:pt x="2168" y="11419"/>
                    <a:pt x="2334" y="11610"/>
                  </a:cubicBezTo>
                  <a:cubicBezTo>
                    <a:pt x="2537" y="11812"/>
                    <a:pt x="2739" y="12014"/>
                    <a:pt x="2965" y="12193"/>
                  </a:cubicBezTo>
                  <a:cubicBezTo>
                    <a:pt x="3227" y="12407"/>
                    <a:pt x="3501" y="12610"/>
                    <a:pt x="3787" y="12788"/>
                  </a:cubicBezTo>
                  <a:cubicBezTo>
                    <a:pt x="3989" y="12895"/>
                    <a:pt x="4204" y="12955"/>
                    <a:pt x="4418" y="13038"/>
                  </a:cubicBezTo>
                  <a:cubicBezTo>
                    <a:pt x="4430" y="13050"/>
                    <a:pt x="4454" y="13062"/>
                    <a:pt x="4466" y="13074"/>
                  </a:cubicBezTo>
                  <a:cubicBezTo>
                    <a:pt x="4585" y="13145"/>
                    <a:pt x="4704" y="13241"/>
                    <a:pt x="4835" y="13288"/>
                  </a:cubicBezTo>
                  <a:cubicBezTo>
                    <a:pt x="5156" y="13407"/>
                    <a:pt x="5478" y="13550"/>
                    <a:pt x="5835" y="13550"/>
                  </a:cubicBezTo>
                  <a:cubicBezTo>
                    <a:pt x="5847" y="13550"/>
                    <a:pt x="5859" y="13538"/>
                    <a:pt x="5859" y="13550"/>
                  </a:cubicBezTo>
                  <a:cubicBezTo>
                    <a:pt x="5978" y="13646"/>
                    <a:pt x="6121" y="13634"/>
                    <a:pt x="6263" y="13634"/>
                  </a:cubicBezTo>
                  <a:cubicBezTo>
                    <a:pt x="6549" y="13646"/>
                    <a:pt x="6823" y="13753"/>
                    <a:pt x="7121" y="13717"/>
                  </a:cubicBezTo>
                  <a:cubicBezTo>
                    <a:pt x="7383" y="13693"/>
                    <a:pt x="7656" y="13717"/>
                    <a:pt x="7918" y="13705"/>
                  </a:cubicBezTo>
                  <a:cubicBezTo>
                    <a:pt x="7990" y="13705"/>
                    <a:pt x="8061" y="13693"/>
                    <a:pt x="8145" y="13681"/>
                  </a:cubicBezTo>
                  <a:cubicBezTo>
                    <a:pt x="8133" y="13729"/>
                    <a:pt x="8121" y="13765"/>
                    <a:pt x="8109" y="13800"/>
                  </a:cubicBezTo>
                  <a:close/>
                  <a:moveTo>
                    <a:pt x="8168" y="13824"/>
                  </a:moveTo>
                  <a:cubicBezTo>
                    <a:pt x="8168" y="13824"/>
                    <a:pt x="8168" y="13836"/>
                    <a:pt x="8168" y="13848"/>
                  </a:cubicBezTo>
                  <a:cubicBezTo>
                    <a:pt x="8085" y="13836"/>
                    <a:pt x="8002" y="13812"/>
                    <a:pt x="7918" y="13800"/>
                  </a:cubicBezTo>
                  <a:cubicBezTo>
                    <a:pt x="7906" y="13800"/>
                    <a:pt x="7883" y="13824"/>
                    <a:pt x="7871" y="13824"/>
                  </a:cubicBezTo>
                  <a:cubicBezTo>
                    <a:pt x="7835" y="13836"/>
                    <a:pt x="7799" y="13848"/>
                    <a:pt x="7764" y="13872"/>
                  </a:cubicBezTo>
                  <a:cubicBezTo>
                    <a:pt x="7740" y="13884"/>
                    <a:pt x="7704" y="13919"/>
                    <a:pt x="7680" y="13943"/>
                  </a:cubicBezTo>
                  <a:cubicBezTo>
                    <a:pt x="7716" y="13955"/>
                    <a:pt x="7752" y="13979"/>
                    <a:pt x="7776" y="13979"/>
                  </a:cubicBezTo>
                  <a:cubicBezTo>
                    <a:pt x="7906" y="13979"/>
                    <a:pt x="8037" y="13967"/>
                    <a:pt x="8168" y="13955"/>
                  </a:cubicBezTo>
                  <a:cubicBezTo>
                    <a:pt x="8264" y="13955"/>
                    <a:pt x="8323" y="13872"/>
                    <a:pt x="8299" y="13741"/>
                  </a:cubicBezTo>
                  <a:cubicBezTo>
                    <a:pt x="8252" y="13776"/>
                    <a:pt x="8216" y="13800"/>
                    <a:pt x="8168" y="138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6"/>
            <p:cNvSpPr/>
            <p:nvPr/>
          </p:nvSpPr>
          <p:spPr>
            <a:xfrm>
              <a:off x="5777101" y="3900853"/>
              <a:ext cx="90778" cy="33689"/>
            </a:xfrm>
            <a:custGeom>
              <a:rect b="b" l="l" r="r" t="t"/>
              <a:pathLst>
                <a:path extrusionOk="0" h="239" w="644">
                  <a:moveTo>
                    <a:pt x="488" y="84"/>
                  </a:moveTo>
                  <a:cubicBezTo>
                    <a:pt x="536" y="60"/>
                    <a:pt x="572" y="36"/>
                    <a:pt x="619" y="1"/>
                  </a:cubicBezTo>
                  <a:cubicBezTo>
                    <a:pt x="643" y="120"/>
                    <a:pt x="584" y="215"/>
                    <a:pt x="500" y="215"/>
                  </a:cubicBezTo>
                  <a:cubicBezTo>
                    <a:pt x="357" y="227"/>
                    <a:pt x="226" y="239"/>
                    <a:pt x="96" y="239"/>
                  </a:cubicBezTo>
                  <a:cubicBezTo>
                    <a:pt x="72" y="239"/>
                    <a:pt x="36" y="215"/>
                    <a:pt x="0" y="203"/>
                  </a:cubicBezTo>
                  <a:cubicBezTo>
                    <a:pt x="24" y="179"/>
                    <a:pt x="60" y="144"/>
                    <a:pt x="84" y="132"/>
                  </a:cubicBezTo>
                  <a:cubicBezTo>
                    <a:pt x="119" y="108"/>
                    <a:pt x="155" y="96"/>
                    <a:pt x="191" y="84"/>
                  </a:cubicBezTo>
                  <a:cubicBezTo>
                    <a:pt x="203" y="72"/>
                    <a:pt x="226" y="60"/>
                    <a:pt x="238" y="60"/>
                  </a:cubicBezTo>
                  <a:cubicBezTo>
                    <a:pt x="322" y="72"/>
                    <a:pt x="405" y="96"/>
                    <a:pt x="488" y="1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6"/>
            <p:cNvSpPr/>
            <p:nvPr/>
          </p:nvSpPr>
          <p:spPr>
            <a:xfrm>
              <a:off x="5119239" y="2393699"/>
              <a:ext cx="1159819" cy="1144877"/>
            </a:xfrm>
            <a:custGeom>
              <a:rect b="b" l="l" r="r" t="t"/>
              <a:pathLst>
                <a:path extrusionOk="0" h="8122" w="8228">
                  <a:moveTo>
                    <a:pt x="619" y="6168"/>
                  </a:moveTo>
                  <a:cubicBezTo>
                    <a:pt x="512" y="5954"/>
                    <a:pt x="429" y="5740"/>
                    <a:pt x="321" y="5525"/>
                  </a:cubicBezTo>
                  <a:cubicBezTo>
                    <a:pt x="191" y="5287"/>
                    <a:pt x="167" y="5025"/>
                    <a:pt x="107" y="4763"/>
                  </a:cubicBezTo>
                  <a:cubicBezTo>
                    <a:pt x="0" y="4299"/>
                    <a:pt x="60" y="3835"/>
                    <a:pt x="143" y="3370"/>
                  </a:cubicBezTo>
                  <a:cubicBezTo>
                    <a:pt x="214" y="3073"/>
                    <a:pt x="286" y="2775"/>
                    <a:pt x="429" y="2501"/>
                  </a:cubicBezTo>
                  <a:cubicBezTo>
                    <a:pt x="536" y="2275"/>
                    <a:pt x="631" y="2037"/>
                    <a:pt x="786" y="1835"/>
                  </a:cubicBezTo>
                  <a:cubicBezTo>
                    <a:pt x="941" y="1620"/>
                    <a:pt x="1143" y="1442"/>
                    <a:pt x="1334" y="1239"/>
                  </a:cubicBezTo>
                  <a:cubicBezTo>
                    <a:pt x="1441" y="1144"/>
                    <a:pt x="1536" y="1049"/>
                    <a:pt x="1643" y="965"/>
                  </a:cubicBezTo>
                  <a:cubicBezTo>
                    <a:pt x="2155" y="608"/>
                    <a:pt x="2679" y="287"/>
                    <a:pt x="3310" y="168"/>
                  </a:cubicBezTo>
                  <a:cubicBezTo>
                    <a:pt x="3881" y="60"/>
                    <a:pt x="4453" y="1"/>
                    <a:pt x="5024" y="108"/>
                  </a:cubicBezTo>
                  <a:cubicBezTo>
                    <a:pt x="5322" y="168"/>
                    <a:pt x="5596" y="263"/>
                    <a:pt x="5870" y="394"/>
                  </a:cubicBezTo>
                  <a:cubicBezTo>
                    <a:pt x="6072" y="489"/>
                    <a:pt x="6287" y="584"/>
                    <a:pt x="6465" y="703"/>
                  </a:cubicBezTo>
                  <a:cubicBezTo>
                    <a:pt x="6668" y="834"/>
                    <a:pt x="6846" y="989"/>
                    <a:pt x="7025" y="1156"/>
                  </a:cubicBezTo>
                  <a:cubicBezTo>
                    <a:pt x="7239" y="1334"/>
                    <a:pt x="7418" y="1549"/>
                    <a:pt x="7560" y="1799"/>
                  </a:cubicBezTo>
                  <a:cubicBezTo>
                    <a:pt x="7620" y="1906"/>
                    <a:pt x="7680" y="2001"/>
                    <a:pt x="7739" y="2108"/>
                  </a:cubicBezTo>
                  <a:cubicBezTo>
                    <a:pt x="7811" y="2239"/>
                    <a:pt x="7882" y="2370"/>
                    <a:pt x="7930" y="2513"/>
                  </a:cubicBezTo>
                  <a:cubicBezTo>
                    <a:pt x="7989" y="2668"/>
                    <a:pt x="8037" y="2847"/>
                    <a:pt x="8072" y="3013"/>
                  </a:cubicBezTo>
                  <a:cubicBezTo>
                    <a:pt x="8096" y="3085"/>
                    <a:pt x="8108" y="3168"/>
                    <a:pt x="8120" y="3239"/>
                  </a:cubicBezTo>
                  <a:cubicBezTo>
                    <a:pt x="8227" y="3728"/>
                    <a:pt x="8227" y="4216"/>
                    <a:pt x="8144" y="4692"/>
                  </a:cubicBezTo>
                  <a:cubicBezTo>
                    <a:pt x="8061" y="5156"/>
                    <a:pt x="7941" y="5621"/>
                    <a:pt x="7656" y="6026"/>
                  </a:cubicBezTo>
                  <a:cubicBezTo>
                    <a:pt x="7537" y="6192"/>
                    <a:pt x="7441" y="6371"/>
                    <a:pt x="7310" y="6526"/>
                  </a:cubicBezTo>
                  <a:cubicBezTo>
                    <a:pt x="7144" y="6728"/>
                    <a:pt x="6953" y="6907"/>
                    <a:pt x="6763" y="7085"/>
                  </a:cubicBezTo>
                  <a:cubicBezTo>
                    <a:pt x="6489" y="7359"/>
                    <a:pt x="6167" y="7550"/>
                    <a:pt x="5834" y="7728"/>
                  </a:cubicBezTo>
                  <a:cubicBezTo>
                    <a:pt x="5560" y="7871"/>
                    <a:pt x="5274" y="7990"/>
                    <a:pt x="4965" y="8038"/>
                  </a:cubicBezTo>
                  <a:cubicBezTo>
                    <a:pt x="4679" y="8073"/>
                    <a:pt x="4370" y="8121"/>
                    <a:pt x="4072" y="8121"/>
                  </a:cubicBezTo>
                  <a:cubicBezTo>
                    <a:pt x="3715" y="8121"/>
                    <a:pt x="3358" y="8097"/>
                    <a:pt x="3012" y="7966"/>
                  </a:cubicBezTo>
                  <a:cubicBezTo>
                    <a:pt x="2893" y="7919"/>
                    <a:pt x="2762" y="7907"/>
                    <a:pt x="2643" y="7847"/>
                  </a:cubicBezTo>
                  <a:cubicBezTo>
                    <a:pt x="2238" y="7657"/>
                    <a:pt x="1834" y="7466"/>
                    <a:pt x="1512" y="7145"/>
                  </a:cubicBezTo>
                  <a:cubicBezTo>
                    <a:pt x="1238" y="6859"/>
                    <a:pt x="976" y="6573"/>
                    <a:pt x="702" y="6287"/>
                  </a:cubicBezTo>
                  <a:cubicBezTo>
                    <a:pt x="667" y="6252"/>
                    <a:pt x="643" y="6204"/>
                    <a:pt x="619" y="6156"/>
                  </a:cubicBezTo>
                  <a:cubicBezTo>
                    <a:pt x="619" y="6168"/>
                    <a:pt x="619" y="6168"/>
                    <a:pt x="619" y="6168"/>
                  </a:cubicBezTo>
                  <a:close/>
                  <a:moveTo>
                    <a:pt x="2203" y="953"/>
                  </a:moveTo>
                  <a:cubicBezTo>
                    <a:pt x="2107" y="1025"/>
                    <a:pt x="2024" y="1096"/>
                    <a:pt x="1929" y="1156"/>
                  </a:cubicBezTo>
                  <a:cubicBezTo>
                    <a:pt x="1905" y="1168"/>
                    <a:pt x="1881" y="1192"/>
                    <a:pt x="1845" y="1180"/>
                  </a:cubicBezTo>
                  <a:cubicBezTo>
                    <a:pt x="1703" y="1168"/>
                    <a:pt x="1619" y="1263"/>
                    <a:pt x="1536" y="1358"/>
                  </a:cubicBezTo>
                  <a:cubicBezTo>
                    <a:pt x="1405" y="1489"/>
                    <a:pt x="1262" y="1632"/>
                    <a:pt x="1143" y="1775"/>
                  </a:cubicBezTo>
                  <a:cubicBezTo>
                    <a:pt x="1012" y="1930"/>
                    <a:pt x="869" y="2085"/>
                    <a:pt x="786" y="2263"/>
                  </a:cubicBezTo>
                  <a:cubicBezTo>
                    <a:pt x="643" y="2561"/>
                    <a:pt x="536" y="2882"/>
                    <a:pt x="429" y="3204"/>
                  </a:cubicBezTo>
                  <a:cubicBezTo>
                    <a:pt x="333" y="3478"/>
                    <a:pt x="262" y="3751"/>
                    <a:pt x="286" y="4037"/>
                  </a:cubicBezTo>
                  <a:cubicBezTo>
                    <a:pt x="298" y="4263"/>
                    <a:pt x="310" y="4490"/>
                    <a:pt x="345" y="4704"/>
                  </a:cubicBezTo>
                  <a:cubicBezTo>
                    <a:pt x="381" y="4894"/>
                    <a:pt x="452" y="5073"/>
                    <a:pt x="500" y="5252"/>
                  </a:cubicBezTo>
                  <a:cubicBezTo>
                    <a:pt x="524" y="5311"/>
                    <a:pt x="560" y="5371"/>
                    <a:pt x="583" y="5430"/>
                  </a:cubicBezTo>
                  <a:cubicBezTo>
                    <a:pt x="655" y="5597"/>
                    <a:pt x="702" y="5775"/>
                    <a:pt x="798" y="5930"/>
                  </a:cubicBezTo>
                  <a:cubicBezTo>
                    <a:pt x="929" y="6145"/>
                    <a:pt x="1083" y="6335"/>
                    <a:pt x="1226" y="6537"/>
                  </a:cubicBezTo>
                  <a:cubicBezTo>
                    <a:pt x="1262" y="6585"/>
                    <a:pt x="1286" y="6633"/>
                    <a:pt x="1334" y="6668"/>
                  </a:cubicBezTo>
                  <a:cubicBezTo>
                    <a:pt x="1441" y="6776"/>
                    <a:pt x="1548" y="6871"/>
                    <a:pt x="1667" y="6966"/>
                  </a:cubicBezTo>
                  <a:cubicBezTo>
                    <a:pt x="1857" y="7121"/>
                    <a:pt x="2036" y="7299"/>
                    <a:pt x="2250" y="7419"/>
                  </a:cubicBezTo>
                  <a:cubicBezTo>
                    <a:pt x="2465" y="7550"/>
                    <a:pt x="2715" y="7633"/>
                    <a:pt x="2965" y="7728"/>
                  </a:cubicBezTo>
                  <a:cubicBezTo>
                    <a:pt x="3119" y="7776"/>
                    <a:pt x="3298" y="7847"/>
                    <a:pt x="3465" y="7835"/>
                  </a:cubicBezTo>
                  <a:cubicBezTo>
                    <a:pt x="3739" y="7835"/>
                    <a:pt x="4001" y="7895"/>
                    <a:pt x="4274" y="7883"/>
                  </a:cubicBezTo>
                  <a:cubicBezTo>
                    <a:pt x="4560" y="7883"/>
                    <a:pt x="4822" y="7835"/>
                    <a:pt x="5072" y="7764"/>
                  </a:cubicBezTo>
                  <a:cubicBezTo>
                    <a:pt x="5358" y="7680"/>
                    <a:pt x="5632" y="7550"/>
                    <a:pt x="5882" y="7407"/>
                  </a:cubicBezTo>
                  <a:cubicBezTo>
                    <a:pt x="6156" y="7252"/>
                    <a:pt x="6441" y="7109"/>
                    <a:pt x="6620" y="6835"/>
                  </a:cubicBezTo>
                  <a:cubicBezTo>
                    <a:pt x="6644" y="6811"/>
                    <a:pt x="6668" y="6799"/>
                    <a:pt x="6691" y="6788"/>
                  </a:cubicBezTo>
                  <a:cubicBezTo>
                    <a:pt x="6751" y="6752"/>
                    <a:pt x="6822" y="6728"/>
                    <a:pt x="6870" y="6680"/>
                  </a:cubicBezTo>
                  <a:cubicBezTo>
                    <a:pt x="6977" y="6549"/>
                    <a:pt x="7084" y="6430"/>
                    <a:pt x="7179" y="6287"/>
                  </a:cubicBezTo>
                  <a:cubicBezTo>
                    <a:pt x="7334" y="6026"/>
                    <a:pt x="7549" y="5799"/>
                    <a:pt x="7656" y="5514"/>
                  </a:cubicBezTo>
                  <a:cubicBezTo>
                    <a:pt x="7811" y="5073"/>
                    <a:pt x="7965" y="4644"/>
                    <a:pt x="7977" y="4180"/>
                  </a:cubicBezTo>
                  <a:cubicBezTo>
                    <a:pt x="8001" y="3704"/>
                    <a:pt x="7918" y="3263"/>
                    <a:pt x="7775" y="2823"/>
                  </a:cubicBezTo>
                  <a:cubicBezTo>
                    <a:pt x="7691" y="2597"/>
                    <a:pt x="7584" y="2382"/>
                    <a:pt x="7465" y="2156"/>
                  </a:cubicBezTo>
                  <a:cubicBezTo>
                    <a:pt x="7203" y="1656"/>
                    <a:pt x="6846" y="1227"/>
                    <a:pt x="6358" y="906"/>
                  </a:cubicBezTo>
                  <a:cubicBezTo>
                    <a:pt x="6036" y="680"/>
                    <a:pt x="5703" y="501"/>
                    <a:pt x="5322" y="394"/>
                  </a:cubicBezTo>
                  <a:cubicBezTo>
                    <a:pt x="5239" y="370"/>
                    <a:pt x="5155" y="334"/>
                    <a:pt x="5072" y="322"/>
                  </a:cubicBezTo>
                  <a:cubicBezTo>
                    <a:pt x="4953" y="299"/>
                    <a:pt x="4822" y="287"/>
                    <a:pt x="4703" y="287"/>
                  </a:cubicBezTo>
                  <a:cubicBezTo>
                    <a:pt x="4524" y="263"/>
                    <a:pt x="4346" y="227"/>
                    <a:pt x="4179" y="239"/>
                  </a:cubicBezTo>
                  <a:cubicBezTo>
                    <a:pt x="3810" y="287"/>
                    <a:pt x="3441" y="299"/>
                    <a:pt x="3096" y="441"/>
                  </a:cubicBezTo>
                  <a:cubicBezTo>
                    <a:pt x="2965" y="501"/>
                    <a:pt x="2822" y="513"/>
                    <a:pt x="2691" y="572"/>
                  </a:cubicBezTo>
                  <a:cubicBezTo>
                    <a:pt x="2560" y="632"/>
                    <a:pt x="2405" y="692"/>
                    <a:pt x="2357" y="799"/>
                  </a:cubicBezTo>
                  <a:cubicBezTo>
                    <a:pt x="2286" y="918"/>
                    <a:pt x="2274" y="930"/>
                    <a:pt x="2179" y="846"/>
                  </a:cubicBezTo>
                  <a:cubicBezTo>
                    <a:pt x="2179" y="846"/>
                    <a:pt x="2167" y="858"/>
                    <a:pt x="2155" y="870"/>
                  </a:cubicBezTo>
                  <a:cubicBezTo>
                    <a:pt x="2179" y="894"/>
                    <a:pt x="2191" y="930"/>
                    <a:pt x="2203" y="9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6"/>
            <p:cNvSpPr/>
            <p:nvPr/>
          </p:nvSpPr>
          <p:spPr>
            <a:xfrm>
              <a:off x="4859026" y="2103460"/>
              <a:ext cx="723548" cy="681542"/>
            </a:xfrm>
            <a:custGeom>
              <a:rect b="b" l="l" r="r" t="t"/>
              <a:pathLst>
                <a:path extrusionOk="0" h="4835" w="5133">
                  <a:moveTo>
                    <a:pt x="4061" y="679"/>
                  </a:moveTo>
                  <a:cubicBezTo>
                    <a:pt x="4025" y="584"/>
                    <a:pt x="3977" y="476"/>
                    <a:pt x="3834" y="476"/>
                  </a:cubicBezTo>
                  <a:cubicBezTo>
                    <a:pt x="3811" y="476"/>
                    <a:pt x="3763" y="465"/>
                    <a:pt x="3751" y="441"/>
                  </a:cubicBezTo>
                  <a:cubicBezTo>
                    <a:pt x="3715" y="417"/>
                    <a:pt x="3703" y="369"/>
                    <a:pt x="3691" y="322"/>
                  </a:cubicBezTo>
                  <a:cubicBezTo>
                    <a:pt x="3691" y="310"/>
                    <a:pt x="3739" y="286"/>
                    <a:pt x="3763" y="274"/>
                  </a:cubicBezTo>
                  <a:cubicBezTo>
                    <a:pt x="4013" y="179"/>
                    <a:pt x="4275" y="95"/>
                    <a:pt x="4537" y="12"/>
                  </a:cubicBezTo>
                  <a:cubicBezTo>
                    <a:pt x="4573" y="0"/>
                    <a:pt x="4620" y="0"/>
                    <a:pt x="4656" y="12"/>
                  </a:cubicBezTo>
                  <a:cubicBezTo>
                    <a:pt x="4727" y="36"/>
                    <a:pt x="4739" y="84"/>
                    <a:pt x="4692" y="131"/>
                  </a:cubicBezTo>
                  <a:cubicBezTo>
                    <a:pt x="4465" y="310"/>
                    <a:pt x="4537" y="548"/>
                    <a:pt x="4573" y="750"/>
                  </a:cubicBezTo>
                  <a:cubicBezTo>
                    <a:pt x="4620" y="1024"/>
                    <a:pt x="4704" y="1286"/>
                    <a:pt x="4775" y="1548"/>
                  </a:cubicBezTo>
                  <a:cubicBezTo>
                    <a:pt x="4799" y="1608"/>
                    <a:pt x="4811" y="1667"/>
                    <a:pt x="4846" y="1727"/>
                  </a:cubicBezTo>
                  <a:cubicBezTo>
                    <a:pt x="4870" y="1762"/>
                    <a:pt x="4930" y="1798"/>
                    <a:pt x="4977" y="1822"/>
                  </a:cubicBezTo>
                  <a:cubicBezTo>
                    <a:pt x="5025" y="1858"/>
                    <a:pt x="5073" y="1881"/>
                    <a:pt x="5132" y="1917"/>
                  </a:cubicBezTo>
                  <a:cubicBezTo>
                    <a:pt x="5132" y="1929"/>
                    <a:pt x="5120" y="1941"/>
                    <a:pt x="5120" y="1953"/>
                  </a:cubicBezTo>
                  <a:cubicBezTo>
                    <a:pt x="5061" y="1977"/>
                    <a:pt x="4989" y="2000"/>
                    <a:pt x="4918" y="2024"/>
                  </a:cubicBezTo>
                  <a:cubicBezTo>
                    <a:pt x="4799" y="2072"/>
                    <a:pt x="4680" y="2108"/>
                    <a:pt x="4561" y="2155"/>
                  </a:cubicBezTo>
                  <a:cubicBezTo>
                    <a:pt x="4370" y="2239"/>
                    <a:pt x="4168" y="2322"/>
                    <a:pt x="3977" y="2417"/>
                  </a:cubicBezTo>
                  <a:cubicBezTo>
                    <a:pt x="3882" y="2477"/>
                    <a:pt x="3787" y="2536"/>
                    <a:pt x="3680" y="2596"/>
                  </a:cubicBezTo>
                  <a:cubicBezTo>
                    <a:pt x="3644" y="2608"/>
                    <a:pt x="3608" y="2608"/>
                    <a:pt x="3572" y="2620"/>
                  </a:cubicBezTo>
                  <a:cubicBezTo>
                    <a:pt x="3561" y="2584"/>
                    <a:pt x="3537" y="2536"/>
                    <a:pt x="3549" y="2500"/>
                  </a:cubicBezTo>
                  <a:cubicBezTo>
                    <a:pt x="3572" y="2405"/>
                    <a:pt x="3549" y="2334"/>
                    <a:pt x="3465" y="2274"/>
                  </a:cubicBezTo>
                  <a:cubicBezTo>
                    <a:pt x="3370" y="2215"/>
                    <a:pt x="3263" y="2143"/>
                    <a:pt x="3168" y="2060"/>
                  </a:cubicBezTo>
                  <a:cubicBezTo>
                    <a:pt x="3025" y="1953"/>
                    <a:pt x="2882" y="1834"/>
                    <a:pt x="2739" y="1715"/>
                  </a:cubicBezTo>
                  <a:cubicBezTo>
                    <a:pt x="2691" y="1679"/>
                    <a:pt x="2632" y="1667"/>
                    <a:pt x="2584" y="1643"/>
                  </a:cubicBezTo>
                  <a:cubicBezTo>
                    <a:pt x="2572" y="1655"/>
                    <a:pt x="2572" y="1655"/>
                    <a:pt x="2560" y="1667"/>
                  </a:cubicBezTo>
                  <a:cubicBezTo>
                    <a:pt x="2656" y="1881"/>
                    <a:pt x="2751" y="2084"/>
                    <a:pt x="2834" y="2286"/>
                  </a:cubicBezTo>
                  <a:cubicBezTo>
                    <a:pt x="2918" y="2215"/>
                    <a:pt x="2989" y="2143"/>
                    <a:pt x="3060" y="2096"/>
                  </a:cubicBezTo>
                  <a:cubicBezTo>
                    <a:pt x="3084" y="2084"/>
                    <a:pt x="3144" y="2119"/>
                    <a:pt x="3191" y="2131"/>
                  </a:cubicBezTo>
                  <a:cubicBezTo>
                    <a:pt x="3180" y="2167"/>
                    <a:pt x="3168" y="2203"/>
                    <a:pt x="3144" y="2227"/>
                  </a:cubicBezTo>
                  <a:cubicBezTo>
                    <a:pt x="3120" y="2262"/>
                    <a:pt x="3096" y="2286"/>
                    <a:pt x="3060" y="2298"/>
                  </a:cubicBezTo>
                  <a:cubicBezTo>
                    <a:pt x="3013" y="2334"/>
                    <a:pt x="2965" y="2358"/>
                    <a:pt x="2882" y="2393"/>
                  </a:cubicBezTo>
                  <a:cubicBezTo>
                    <a:pt x="2918" y="2477"/>
                    <a:pt x="2941" y="2596"/>
                    <a:pt x="3001" y="2691"/>
                  </a:cubicBezTo>
                  <a:cubicBezTo>
                    <a:pt x="3037" y="2739"/>
                    <a:pt x="3144" y="2727"/>
                    <a:pt x="3215" y="2739"/>
                  </a:cubicBezTo>
                  <a:cubicBezTo>
                    <a:pt x="3275" y="2739"/>
                    <a:pt x="3334" y="2727"/>
                    <a:pt x="3394" y="2727"/>
                  </a:cubicBezTo>
                  <a:cubicBezTo>
                    <a:pt x="3406" y="2739"/>
                    <a:pt x="3418" y="2751"/>
                    <a:pt x="3418" y="2762"/>
                  </a:cubicBezTo>
                  <a:cubicBezTo>
                    <a:pt x="3215" y="2929"/>
                    <a:pt x="3001" y="3084"/>
                    <a:pt x="2834" y="3274"/>
                  </a:cubicBezTo>
                  <a:cubicBezTo>
                    <a:pt x="2656" y="3453"/>
                    <a:pt x="2513" y="3679"/>
                    <a:pt x="2334" y="3905"/>
                  </a:cubicBezTo>
                  <a:cubicBezTo>
                    <a:pt x="2310" y="3858"/>
                    <a:pt x="2287" y="3822"/>
                    <a:pt x="2287" y="3798"/>
                  </a:cubicBezTo>
                  <a:cubicBezTo>
                    <a:pt x="2287" y="3584"/>
                    <a:pt x="2156" y="3453"/>
                    <a:pt x="2001" y="3358"/>
                  </a:cubicBezTo>
                  <a:cubicBezTo>
                    <a:pt x="1894" y="3286"/>
                    <a:pt x="1775" y="3239"/>
                    <a:pt x="1656" y="3191"/>
                  </a:cubicBezTo>
                  <a:cubicBezTo>
                    <a:pt x="1620" y="3167"/>
                    <a:pt x="1584" y="3179"/>
                    <a:pt x="1548" y="3179"/>
                  </a:cubicBezTo>
                  <a:cubicBezTo>
                    <a:pt x="1560" y="3215"/>
                    <a:pt x="1560" y="3251"/>
                    <a:pt x="1584" y="3274"/>
                  </a:cubicBezTo>
                  <a:cubicBezTo>
                    <a:pt x="1715" y="3465"/>
                    <a:pt x="1846" y="3643"/>
                    <a:pt x="1989" y="3822"/>
                  </a:cubicBezTo>
                  <a:cubicBezTo>
                    <a:pt x="2048" y="3905"/>
                    <a:pt x="2132" y="3965"/>
                    <a:pt x="2203" y="4048"/>
                  </a:cubicBezTo>
                  <a:cubicBezTo>
                    <a:pt x="2215" y="4048"/>
                    <a:pt x="2215" y="4072"/>
                    <a:pt x="2203" y="4120"/>
                  </a:cubicBezTo>
                  <a:cubicBezTo>
                    <a:pt x="2096" y="4084"/>
                    <a:pt x="1989" y="4036"/>
                    <a:pt x="1882" y="4013"/>
                  </a:cubicBezTo>
                  <a:cubicBezTo>
                    <a:pt x="1644" y="3965"/>
                    <a:pt x="1405" y="3917"/>
                    <a:pt x="1179" y="3870"/>
                  </a:cubicBezTo>
                  <a:cubicBezTo>
                    <a:pt x="1144" y="3858"/>
                    <a:pt x="1108" y="3905"/>
                    <a:pt x="1072" y="3917"/>
                  </a:cubicBezTo>
                  <a:cubicBezTo>
                    <a:pt x="1096" y="3953"/>
                    <a:pt x="1108" y="3989"/>
                    <a:pt x="1144" y="4001"/>
                  </a:cubicBezTo>
                  <a:cubicBezTo>
                    <a:pt x="1322" y="4108"/>
                    <a:pt x="1513" y="4215"/>
                    <a:pt x="1715" y="4310"/>
                  </a:cubicBezTo>
                  <a:cubicBezTo>
                    <a:pt x="1751" y="4334"/>
                    <a:pt x="1810" y="4298"/>
                    <a:pt x="1858" y="4298"/>
                  </a:cubicBezTo>
                  <a:cubicBezTo>
                    <a:pt x="1858" y="4286"/>
                    <a:pt x="1870" y="4286"/>
                    <a:pt x="1870" y="4286"/>
                  </a:cubicBezTo>
                  <a:cubicBezTo>
                    <a:pt x="1941" y="4263"/>
                    <a:pt x="2048" y="4203"/>
                    <a:pt x="2084" y="4239"/>
                  </a:cubicBezTo>
                  <a:cubicBezTo>
                    <a:pt x="2179" y="4298"/>
                    <a:pt x="2072" y="4370"/>
                    <a:pt x="2048" y="4441"/>
                  </a:cubicBezTo>
                  <a:cubicBezTo>
                    <a:pt x="2013" y="4536"/>
                    <a:pt x="1965" y="4620"/>
                    <a:pt x="1929" y="4715"/>
                  </a:cubicBezTo>
                  <a:cubicBezTo>
                    <a:pt x="1906" y="4775"/>
                    <a:pt x="1882" y="4834"/>
                    <a:pt x="1810" y="4810"/>
                  </a:cubicBezTo>
                  <a:cubicBezTo>
                    <a:pt x="1739" y="4798"/>
                    <a:pt x="1691" y="4763"/>
                    <a:pt x="1703" y="4667"/>
                  </a:cubicBezTo>
                  <a:cubicBezTo>
                    <a:pt x="1727" y="4560"/>
                    <a:pt x="1679" y="4453"/>
                    <a:pt x="1572" y="4394"/>
                  </a:cubicBezTo>
                  <a:cubicBezTo>
                    <a:pt x="1322" y="4263"/>
                    <a:pt x="1084" y="4120"/>
                    <a:pt x="834" y="3989"/>
                  </a:cubicBezTo>
                  <a:cubicBezTo>
                    <a:pt x="763" y="3953"/>
                    <a:pt x="691" y="3929"/>
                    <a:pt x="620" y="3894"/>
                  </a:cubicBezTo>
                  <a:cubicBezTo>
                    <a:pt x="489" y="3834"/>
                    <a:pt x="298" y="3882"/>
                    <a:pt x="227" y="4013"/>
                  </a:cubicBezTo>
                  <a:cubicBezTo>
                    <a:pt x="215" y="4036"/>
                    <a:pt x="132" y="4084"/>
                    <a:pt x="132" y="4072"/>
                  </a:cubicBezTo>
                  <a:cubicBezTo>
                    <a:pt x="72" y="4036"/>
                    <a:pt x="1" y="3977"/>
                    <a:pt x="12" y="3929"/>
                  </a:cubicBezTo>
                  <a:cubicBezTo>
                    <a:pt x="48" y="3786"/>
                    <a:pt x="108" y="3643"/>
                    <a:pt x="167" y="3501"/>
                  </a:cubicBezTo>
                  <a:cubicBezTo>
                    <a:pt x="179" y="3465"/>
                    <a:pt x="203" y="3441"/>
                    <a:pt x="215" y="3405"/>
                  </a:cubicBezTo>
                  <a:cubicBezTo>
                    <a:pt x="322" y="3143"/>
                    <a:pt x="346" y="3203"/>
                    <a:pt x="572" y="3251"/>
                  </a:cubicBezTo>
                  <a:cubicBezTo>
                    <a:pt x="786" y="3298"/>
                    <a:pt x="1001" y="3370"/>
                    <a:pt x="1203" y="3417"/>
                  </a:cubicBezTo>
                  <a:cubicBezTo>
                    <a:pt x="1263" y="3429"/>
                    <a:pt x="1286" y="3417"/>
                    <a:pt x="1286" y="3346"/>
                  </a:cubicBezTo>
                  <a:cubicBezTo>
                    <a:pt x="1298" y="3167"/>
                    <a:pt x="1179" y="3024"/>
                    <a:pt x="1084" y="2881"/>
                  </a:cubicBezTo>
                  <a:cubicBezTo>
                    <a:pt x="1024" y="2762"/>
                    <a:pt x="941" y="2655"/>
                    <a:pt x="858" y="2548"/>
                  </a:cubicBezTo>
                  <a:cubicBezTo>
                    <a:pt x="822" y="2477"/>
                    <a:pt x="822" y="2429"/>
                    <a:pt x="894" y="2370"/>
                  </a:cubicBezTo>
                  <a:cubicBezTo>
                    <a:pt x="977" y="2286"/>
                    <a:pt x="1048" y="2179"/>
                    <a:pt x="1132" y="2084"/>
                  </a:cubicBezTo>
                  <a:cubicBezTo>
                    <a:pt x="1155" y="2060"/>
                    <a:pt x="1179" y="2036"/>
                    <a:pt x="1215" y="2024"/>
                  </a:cubicBezTo>
                  <a:cubicBezTo>
                    <a:pt x="1251" y="2024"/>
                    <a:pt x="1298" y="2024"/>
                    <a:pt x="1322" y="2048"/>
                  </a:cubicBezTo>
                  <a:cubicBezTo>
                    <a:pt x="1334" y="2060"/>
                    <a:pt x="1334" y="2119"/>
                    <a:pt x="1322" y="2143"/>
                  </a:cubicBezTo>
                  <a:cubicBezTo>
                    <a:pt x="1275" y="2262"/>
                    <a:pt x="1298" y="2405"/>
                    <a:pt x="1382" y="2477"/>
                  </a:cubicBezTo>
                  <a:cubicBezTo>
                    <a:pt x="1477" y="2560"/>
                    <a:pt x="1572" y="2643"/>
                    <a:pt x="1679" y="2703"/>
                  </a:cubicBezTo>
                  <a:cubicBezTo>
                    <a:pt x="1917" y="2870"/>
                    <a:pt x="2167" y="3024"/>
                    <a:pt x="2418" y="3179"/>
                  </a:cubicBezTo>
                  <a:cubicBezTo>
                    <a:pt x="2477" y="3227"/>
                    <a:pt x="2548" y="3262"/>
                    <a:pt x="2632" y="3215"/>
                  </a:cubicBezTo>
                  <a:cubicBezTo>
                    <a:pt x="2644" y="3215"/>
                    <a:pt x="2668" y="3203"/>
                    <a:pt x="2679" y="3203"/>
                  </a:cubicBezTo>
                  <a:cubicBezTo>
                    <a:pt x="2822" y="3262"/>
                    <a:pt x="2822" y="3143"/>
                    <a:pt x="2834" y="3072"/>
                  </a:cubicBezTo>
                  <a:cubicBezTo>
                    <a:pt x="2870" y="2846"/>
                    <a:pt x="2775" y="2631"/>
                    <a:pt x="2691" y="2429"/>
                  </a:cubicBezTo>
                  <a:cubicBezTo>
                    <a:pt x="2560" y="2084"/>
                    <a:pt x="2429" y="1750"/>
                    <a:pt x="2287" y="1405"/>
                  </a:cubicBezTo>
                  <a:cubicBezTo>
                    <a:pt x="2263" y="1334"/>
                    <a:pt x="2215" y="1274"/>
                    <a:pt x="2179" y="1215"/>
                  </a:cubicBezTo>
                  <a:cubicBezTo>
                    <a:pt x="2156" y="1155"/>
                    <a:pt x="2144" y="1107"/>
                    <a:pt x="2215" y="1072"/>
                  </a:cubicBezTo>
                  <a:cubicBezTo>
                    <a:pt x="2263" y="1036"/>
                    <a:pt x="2298" y="1000"/>
                    <a:pt x="2346" y="976"/>
                  </a:cubicBezTo>
                  <a:cubicBezTo>
                    <a:pt x="2382" y="965"/>
                    <a:pt x="2441" y="976"/>
                    <a:pt x="2477" y="988"/>
                  </a:cubicBezTo>
                  <a:cubicBezTo>
                    <a:pt x="2513" y="988"/>
                    <a:pt x="2537" y="1024"/>
                    <a:pt x="2560" y="1048"/>
                  </a:cubicBezTo>
                  <a:cubicBezTo>
                    <a:pt x="2810" y="1250"/>
                    <a:pt x="3060" y="1453"/>
                    <a:pt x="3322" y="1643"/>
                  </a:cubicBezTo>
                  <a:cubicBezTo>
                    <a:pt x="3537" y="1810"/>
                    <a:pt x="3751" y="1953"/>
                    <a:pt x="3977" y="2096"/>
                  </a:cubicBezTo>
                  <a:cubicBezTo>
                    <a:pt x="4049" y="2131"/>
                    <a:pt x="4144" y="2131"/>
                    <a:pt x="4215" y="2131"/>
                  </a:cubicBezTo>
                  <a:cubicBezTo>
                    <a:pt x="4239" y="2143"/>
                    <a:pt x="4263" y="2108"/>
                    <a:pt x="4275" y="2084"/>
                  </a:cubicBezTo>
                  <a:cubicBezTo>
                    <a:pt x="4370" y="1917"/>
                    <a:pt x="4394" y="1738"/>
                    <a:pt x="4323" y="154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6"/>
            <p:cNvSpPr/>
            <p:nvPr/>
          </p:nvSpPr>
          <p:spPr>
            <a:xfrm>
              <a:off x="6104270" y="3301769"/>
              <a:ext cx="329142" cy="325759"/>
            </a:xfrm>
            <a:custGeom>
              <a:rect b="b" l="l" r="r" t="t"/>
              <a:pathLst>
                <a:path extrusionOk="0" h="2311" w="2335">
                  <a:moveTo>
                    <a:pt x="1" y="953"/>
                  </a:moveTo>
                  <a:cubicBezTo>
                    <a:pt x="13" y="917"/>
                    <a:pt x="25" y="869"/>
                    <a:pt x="61" y="846"/>
                  </a:cubicBezTo>
                  <a:cubicBezTo>
                    <a:pt x="275" y="619"/>
                    <a:pt x="501" y="405"/>
                    <a:pt x="727" y="203"/>
                  </a:cubicBezTo>
                  <a:cubicBezTo>
                    <a:pt x="834" y="119"/>
                    <a:pt x="930" y="0"/>
                    <a:pt x="1084" y="12"/>
                  </a:cubicBezTo>
                  <a:cubicBezTo>
                    <a:pt x="1227" y="24"/>
                    <a:pt x="1370" y="60"/>
                    <a:pt x="1513" y="119"/>
                  </a:cubicBezTo>
                  <a:cubicBezTo>
                    <a:pt x="1858" y="250"/>
                    <a:pt x="2073" y="524"/>
                    <a:pt x="2227" y="834"/>
                  </a:cubicBezTo>
                  <a:cubicBezTo>
                    <a:pt x="2335" y="1072"/>
                    <a:pt x="2239" y="1298"/>
                    <a:pt x="2096" y="1500"/>
                  </a:cubicBezTo>
                  <a:cubicBezTo>
                    <a:pt x="1977" y="1643"/>
                    <a:pt x="1846" y="1774"/>
                    <a:pt x="1704" y="1905"/>
                  </a:cubicBezTo>
                  <a:cubicBezTo>
                    <a:pt x="1585" y="2036"/>
                    <a:pt x="1454" y="2155"/>
                    <a:pt x="1334" y="2274"/>
                  </a:cubicBezTo>
                  <a:cubicBezTo>
                    <a:pt x="1311" y="2286"/>
                    <a:pt x="1251" y="2310"/>
                    <a:pt x="1239" y="2298"/>
                  </a:cubicBezTo>
                  <a:cubicBezTo>
                    <a:pt x="1227" y="2262"/>
                    <a:pt x="1215" y="2227"/>
                    <a:pt x="1215" y="2191"/>
                  </a:cubicBezTo>
                  <a:cubicBezTo>
                    <a:pt x="1215" y="2179"/>
                    <a:pt x="1227" y="2155"/>
                    <a:pt x="1239" y="2143"/>
                  </a:cubicBezTo>
                  <a:cubicBezTo>
                    <a:pt x="1370" y="1965"/>
                    <a:pt x="1358" y="1822"/>
                    <a:pt x="1204" y="1667"/>
                  </a:cubicBezTo>
                  <a:cubicBezTo>
                    <a:pt x="1001" y="1477"/>
                    <a:pt x="811" y="1286"/>
                    <a:pt x="608" y="1096"/>
                  </a:cubicBezTo>
                  <a:cubicBezTo>
                    <a:pt x="572" y="1060"/>
                    <a:pt x="537" y="1012"/>
                    <a:pt x="501" y="977"/>
                  </a:cubicBezTo>
                  <a:cubicBezTo>
                    <a:pt x="465" y="917"/>
                    <a:pt x="311" y="893"/>
                    <a:pt x="227" y="929"/>
                  </a:cubicBezTo>
                  <a:cubicBezTo>
                    <a:pt x="156" y="953"/>
                    <a:pt x="96" y="965"/>
                    <a:pt x="37" y="988"/>
                  </a:cubicBezTo>
                  <a:cubicBezTo>
                    <a:pt x="25" y="977"/>
                    <a:pt x="13" y="965"/>
                    <a:pt x="1" y="953"/>
                  </a:cubicBezTo>
                  <a:close/>
                  <a:moveTo>
                    <a:pt x="1858" y="1572"/>
                  </a:moveTo>
                  <a:cubicBezTo>
                    <a:pt x="1858" y="1572"/>
                    <a:pt x="1858" y="1584"/>
                    <a:pt x="1870" y="1596"/>
                  </a:cubicBezTo>
                  <a:cubicBezTo>
                    <a:pt x="1906" y="1572"/>
                    <a:pt x="1989" y="1548"/>
                    <a:pt x="1989" y="1536"/>
                  </a:cubicBezTo>
                  <a:cubicBezTo>
                    <a:pt x="1966" y="1465"/>
                    <a:pt x="2085" y="1393"/>
                    <a:pt x="1977" y="1322"/>
                  </a:cubicBezTo>
                  <a:cubicBezTo>
                    <a:pt x="1966" y="1322"/>
                    <a:pt x="1942" y="1310"/>
                    <a:pt x="1942" y="1298"/>
                  </a:cubicBezTo>
                  <a:cubicBezTo>
                    <a:pt x="1918" y="1108"/>
                    <a:pt x="1787" y="965"/>
                    <a:pt x="1644" y="846"/>
                  </a:cubicBezTo>
                  <a:cubicBezTo>
                    <a:pt x="1454" y="667"/>
                    <a:pt x="1239" y="536"/>
                    <a:pt x="1025" y="381"/>
                  </a:cubicBezTo>
                  <a:cubicBezTo>
                    <a:pt x="906" y="298"/>
                    <a:pt x="787" y="322"/>
                    <a:pt x="692" y="441"/>
                  </a:cubicBezTo>
                  <a:cubicBezTo>
                    <a:pt x="644" y="500"/>
                    <a:pt x="632" y="560"/>
                    <a:pt x="703" y="619"/>
                  </a:cubicBezTo>
                  <a:cubicBezTo>
                    <a:pt x="882" y="774"/>
                    <a:pt x="1049" y="941"/>
                    <a:pt x="1227" y="1108"/>
                  </a:cubicBezTo>
                  <a:cubicBezTo>
                    <a:pt x="1311" y="1191"/>
                    <a:pt x="1406" y="1274"/>
                    <a:pt x="1477" y="1369"/>
                  </a:cubicBezTo>
                  <a:cubicBezTo>
                    <a:pt x="1620" y="1536"/>
                    <a:pt x="1739" y="1548"/>
                    <a:pt x="1906" y="1429"/>
                  </a:cubicBezTo>
                  <a:cubicBezTo>
                    <a:pt x="1918" y="1417"/>
                    <a:pt x="1918" y="1429"/>
                    <a:pt x="1942" y="1429"/>
                  </a:cubicBezTo>
                  <a:cubicBezTo>
                    <a:pt x="1906" y="1477"/>
                    <a:pt x="1882" y="1524"/>
                    <a:pt x="1858" y="15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6"/>
            <p:cNvSpPr/>
            <p:nvPr/>
          </p:nvSpPr>
          <p:spPr>
            <a:xfrm>
              <a:off x="5592443" y="2088378"/>
              <a:ext cx="246821" cy="282061"/>
            </a:xfrm>
            <a:custGeom>
              <a:rect b="b" l="l" r="r" t="t"/>
              <a:pathLst>
                <a:path extrusionOk="0" h="2001" w="1751">
                  <a:moveTo>
                    <a:pt x="798" y="1310"/>
                  </a:moveTo>
                  <a:cubicBezTo>
                    <a:pt x="798" y="1429"/>
                    <a:pt x="798" y="1548"/>
                    <a:pt x="786" y="1655"/>
                  </a:cubicBezTo>
                  <a:cubicBezTo>
                    <a:pt x="786" y="1774"/>
                    <a:pt x="882" y="1834"/>
                    <a:pt x="989" y="1798"/>
                  </a:cubicBezTo>
                  <a:cubicBezTo>
                    <a:pt x="1179" y="1715"/>
                    <a:pt x="1310" y="1584"/>
                    <a:pt x="1406" y="1393"/>
                  </a:cubicBezTo>
                  <a:cubicBezTo>
                    <a:pt x="1477" y="1262"/>
                    <a:pt x="1560" y="1119"/>
                    <a:pt x="1739" y="1060"/>
                  </a:cubicBezTo>
                  <a:cubicBezTo>
                    <a:pt x="1739" y="1107"/>
                    <a:pt x="1751" y="1143"/>
                    <a:pt x="1751" y="1179"/>
                  </a:cubicBezTo>
                  <a:cubicBezTo>
                    <a:pt x="1703" y="1345"/>
                    <a:pt x="1656" y="1512"/>
                    <a:pt x="1608" y="1691"/>
                  </a:cubicBezTo>
                  <a:cubicBezTo>
                    <a:pt x="1596" y="1762"/>
                    <a:pt x="1596" y="1834"/>
                    <a:pt x="1584" y="1905"/>
                  </a:cubicBezTo>
                  <a:cubicBezTo>
                    <a:pt x="1560" y="1976"/>
                    <a:pt x="1525" y="2000"/>
                    <a:pt x="1453" y="1988"/>
                  </a:cubicBezTo>
                  <a:cubicBezTo>
                    <a:pt x="1310" y="1976"/>
                    <a:pt x="1155" y="1965"/>
                    <a:pt x="1013" y="1953"/>
                  </a:cubicBezTo>
                  <a:cubicBezTo>
                    <a:pt x="786" y="1917"/>
                    <a:pt x="560" y="1929"/>
                    <a:pt x="334" y="2000"/>
                  </a:cubicBezTo>
                  <a:cubicBezTo>
                    <a:pt x="322" y="2000"/>
                    <a:pt x="298" y="2000"/>
                    <a:pt x="286" y="2000"/>
                  </a:cubicBezTo>
                  <a:cubicBezTo>
                    <a:pt x="239" y="1988"/>
                    <a:pt x="203" y="1988"/>
                    <a:pt x="167" y="1976"/>
                  </a:cubicBezTo>
                  <a:cubicBezTo>
                    <a:pt x="179" y="1941"/>
                    <a:pt x="167" y="1881"/>
                    <a:pt x="203" y="1857"/>
                  </a:cubicBezTo>
                  <a:cubicBezTo>
                    <a:pt x="370" y="1703"/>
                    <a:pt x="358" y="1512"/>
                    <a:pt x="346" y="1322"/>
                  </a:cubicBezTo>
                  <a:cubicBezTo>
                    <a:pt x="334" y="1024"/>
                    <a:pt x="298" y="726"/>
                    <a:pt x="274" y="441"/>
                  </a:cubicBezTo>
                  <a:cubicBezTo>
                    <a:pt x="274" y="310"/>
                    <a:pt x="191" y="226"/>
                    <a:pt x="84" y="167"/>
                  </a:cubicBezTo>
                  <a:cubicBezTo>
                    <a:pt x="48" y="155"/>
                    <a:pt x="24" y="95"/>
                    <a:pt x="1" y="60"/>
                  </a:cubicBezTo>
                  <a:cubicBezTo>
                    <a:pt x="36" y="36"/>
                    <a:pt x="72" y="12"/>
                    <a:pt x="108" y="12"/>
                  </a:cubicBezTo>
                  <a:cubicBezTo>
                    <a:pt x="405" y="0"/>
                    <a:pt x="715" y="0"/>
                    <a:pt x="1013" y="0"/>
                  </a:cubicBezTo>
                  <a:cubicBezTo>
                    <a:pt x="1036" y="0"/>
                    <a:pt x="1096" y="36"/>
                    <a:pt x="1096" y="48"/>
                  </a:cubicBezTo>
                  <a:cubicBezTo>
                    <a:pt x="1096" y="83"/>
                    <a:pt x="1060" y="143"/>
                    <a:pt x="1036" y="143"/>
                  </a:cubicBezTo>
                  <a:cubicBezTo>
                    <a:pt x="786" y="179"/>
                    <a:pt x="810" y="405"/>
                    <a:pt x="798" y="560"/>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6"/>
            <p:cNvSpPr/>
            <p:nvPr/>
          </p:nvSpPr>
          <p:spPr>
            <a:xfrm>
              <a:off x="5639382" y="3575233"/>
              <a:ext cx="210030" cy="282202"/>
            </a:xfrm>
            <a:custGeom>
              <a:rect b="b" l="l" r="r" t="t"/>
              <a:pathLst>
                <a:path extrusionOk="0" h="2002" w="1490">
                  <a:moveTo>
                    <a:pt x="906" y="1025"/>
                  </a:moveTo>
                  <a:cubicBezTo>
                    <a:pt x="906" y="1037"/>
                    <a:pt x="906" y="1061"/>
                    <a:pt x="894" y="1073"/>
                  </a:cubicBezTo>
                  <a:cubicBezTo>
                    <a:pt x="870" y="1084"/>
                    <a:pt x="846" y="1096"/>
                    <a:pt x="822" y="1108"/>
                  </a:cubicBezTo>
                  <a:cubicBezTo>
                    <a:pt x="822" y="1108"/>
                    <a:pt x="799" y="1084"/>
                    <a:pt x="799" y="1084"/>
                  </a:cubicBezTo>
                  <a:cubicBezTo>
                    <a:pt x="799" y="1061"/>
                    <a:pt x="811" y="1037"/>
                    <a:pt x="834" y="1025"/>
                  </a:cubicBezTo>
                  <a:cubicBezTo>
                    <a:pt x="882" y="965"/>
                    <a:pt x="953" y="906"/>
                    <a:pt x="965" y="846"/>
                  </a:cubicBezTo>
                  <a:cubicBezTo>
                    <a:pt x="1025" y="644"/>
                    <a:pt x="1013" y="453"/>
                    <a:pt x="882" y="299"/>
                  </a:cubicBezTo>
                  <a:cubicBezTo>
                    <a:pt x="846" y="251"/>
                    <a:pt x="763" y="227"/>
                    <a:pt x="703" y="227"/>
                  </a:cubicBezTo>
                  <a:cubicBezTo>
                    <a:pt x="632" y="227"/>
                    <a:pt x="620" y="299"/>
                    <a:pt x="632" y="358"/>
                  </a:cubicBezTo>
                  <a:cubicBezTo>
                    <a:pt x="632" y="477"/>
                    <a:pt x="656" y="596"/>
                    <a:pt x="656" y="715"/>
                  </a:cubicBezTo>
                  <a:cubicBezTo>
                    <a:pt x="668" y="906"/>
                    <a:pt x="680" y="1096"/>
                    <a:pt x="692" y="1275"/>
                  </a:cubicBezTo>
                  <a:cubicBezTo>
                    <a:pt x="692" y="1370"/>
                    <a:pt x="680" y="1454"/>
                    <a:pt x="703" y="1549"/>
                  </a:cubicBezTo>
                  <a:cubicBezTo>
                    <a:pt x="715" y="1656"/>
                    <a:pt x="799" y="1727"/>
                    <a:pt x="918" y="1775"/>
                  </a:cubicBezTo>
                  <a:cubicBezTo>
                    <a:pt x="953" y="1799"/>
                    <a:pt x="965" y="1846"/>
                    <a:pt x="989" y="1894"/>
                  </a:cubicBezTo>
                  <a:cubicBezTo>
                    <a:pt x="953" y="1906"/>
                    <a:pt x="918" y="1930"/>
                    <a:pt x="882" y="1930"/>
                  </a:cubicBezTo>
                  <a:cubicBezTo>
                    <a:pt x="668" y="1954"/>
                    <a:pt x="441" y="1954"/>
                    <a:pt x="227" y="1965"/>
                  </a:cubicBezTo>
                  <a:cubicBezTo>
                    <a:pt x="168" y="1965"/>
                    <a:pt x="72" y="2001"/>
                    <a:pt x="72" y="1906"/>
                  </a:cubicBezTo>
                  <a:cubicBezTo>
                    <a:pt x="60" y="1870"/>
                    <a:pt x="120" y="1787"/>
                    <a:pt x="168" y="1763"/>
                  </a:cubicBezTo>
                  <a:cubicBezTo>
                    <a:pt x="299" y="1715"/>
                    <a:pt x="299" y="1596"/>
                    <a:pt x="299" y="1489"/>
                  </a:cubicBezTo>
                  <a:cubicBezTo>
                    <a:pt x="287" y="1180"/>
                    <a:pt x="263" y="870"/>
                    <a:pt x="239" y="561"/>
                  </a:cubicBezTo>
                  <a:cubicBezTo>
                    <a:pt x="227" y="418"/>
                    <a:pt x="180" y="311"/>
                    <a:pt x="72" y="227"/>
                  </a:cubicBezTo>
                  <a:cubicBezTo>
                    <a:pt x="37" y="203"/>
                    <a:pt x="25" y="144"/>
                    <a:pt x="1" y="108"/>
                  </a:cubicBezTo>
                  <a:cubicBezTo>
                    <a:pt x="49" y="96"/>
                    <a:pt x="84" y="84"/>
                    <a:pt x="132" y="84"/>
                  </a:cubicBezTo>
                  <a:cubicBezTo>
                    <a:pt x="311" y="60"/>
                    <a:pt x="501" y="37"/>
                    <a:pt x="692" y="25"/>
                  </a:cubicBezTo>
                  <a:cubicBezTo>
                    <a:pt x="870" y="1"/>
                    <a:pt x="1049" y="13"/>
                    <a:pt x="1203" y="132"/>
                  </a:cubicBezTo>
                  <a:cubicBezTo>
                    <a:pt x="1370" y="263"/>
                    <a:pt x="1489" y="668"/>
                    <a:pt x="1358" y="858"/>
                  </a:cubicBezTo>
                  <a:cubicBezTo>
                    <a:pt x="1287" y="977"/>
                    <a:pt x="1180" y="1084"/>
                    <a:pt x="1025" y="1108"/>
                  </a:cubicBezTo>
                  <a:cubicBezTo>
                    <a:pt x="953" y="1120"/>
                    <a:pt x="918" y="1108"/>
                    <a:pt x="906" y="1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6"/>
            <p:cNvSpPr/>
            <p:nvPr/>
          </p:nvSpPr>
          <p:spPr>
            <a:xfrm>
              <a:off x="5844198" y="3548451"/>
              <a:ext cx="275436" cy="288827"/>
            </a:xfrm>
            <a:custGeom>
              <a:rect b="b" l="l" r="r" t="t"/>
              <a:pathLst>
                <a:path extrusionOk="0" h="2049" w="1954">
                  <a:moveTo>
                    <a:pt x="870" y="1012"/>
                  </a:moveTo>
                  <a:cubicBezTo>
                    <a:pt x="786" y="905"/>
                    <a:pt x="691" y="798"/>
                    <a:pt x="560" y="715"/>
                  </a:cubicBezTo>
                  <a:cubicBezTo>
                    <a:pt x="548" y="715"/>
                    <a:pt x="489" y="751"/>
                    <a:pt x="477" y="762"/>
                  </a:cubicBezTo>
                  <a:cubicBezTo>
                    <a:pt x="453" y="1024"/>
                    <a:pt x="417" y="1274"/>
                    <a:pt x="405" y="1536"/>
                  </a:cubicBezTo>
                  <a:cubicBezTo>
                    <a:pt x="393" y="1644"/>
                    <a:pt x="489" y="1727"/>
                    <a:pt x="596" y="1727"/>
                  </a:cubicBezTo>
                  <a:cubicBezTo>
                    <a:pt x="632" y="1739"/>
                    <a:pt x="679" y="1727"/>
                    <a:pt x="715" y="1739"/>
                  </a:cubicBezTo>
                  <a:cubicBezTo>
                    <a:pt x="751" y="1739"/>
                    <a:pt x="786" y="1774"/>
                    <a:pt x="786" y="1786"/>
                  </a:cubicBezTo>
                  <a:cubicBezTo>
                    <a:pt x="786" y="1822"/>
                    <a:pt x="763" y="1858"/>
                    <a:pt x="739" y="1882"/>
                  </a:cubicBezTo>
                  <a:cubicBezTo>
                    <a:pt x="727" y="1894"/>
                    <a:pt x="703" y="1894"/>
                    <a:pt x="691" y="1905"/>
                  </a:cubicBezTo>
                  <a:cubicBezTo>
                    <a:pt x="536" y="1941"/>
                    <a:pt x="370" y="1989"/>
                    <a:pt x="215" y="2025"/>
                  </a:cubicBezTo>
                  <a:cubicBezTo>
                    <a:pt x="191" y="2036"/>
                    <a:pt x="155" y="2048"/>
                    <a:pt x="131" y="2048"/>
                  </a:cubicBezTo>
                  <a:cubicBezTo>
                    <a:pt x="84" y="2048"/>
                    <a:pt x="48" y="2025"/>
                    <a:pt x="1" y="2025"/>
                  </a:cubicBezTo>
                  <a:cubicBezTo>
                    <a:pt x="24" y="1977"/>
                    <a:pt x="36" y="1917"/>
                    <a:pt x="72" y="1882"/>
                  </a:cubicBezTo>
                  <a:cubicBezTo>
                    <a:pt x="143" y="1810"/>
                    <a:pt x="191" y="1739"/>
                    <a:pt x="215" y="1632"/>
                  </a:cubicBezTo>
                  <a:cubicBezTo>
                    <a:pt x="251" y="1322"/>
                    <a:pt x="310" y="1024"/>
                    <a:pt x="346" y="727"/>
                  </a:cubicBezTo>
                  <a:cubicBezTo>
                    <a:pt x="370" y="524"/>
                    <a:pt x="358" y="310"/>
                    <a:pt x="370" y="108"/>
                  </a:cubicBezTo>
                  <a:cubicBezTo>
                    <a:pt x="370" y="72"/>
                    <a:pt x="393" y="36"/>
                    <a:pt x="405" y="0"/>
                  </a:cubicBezTo>
                  <a:cubicBezTo>
                    <a:pt x="441" y="12"/>
                    <a:pt x="489" y="24"/>
                    <a:pt x="512" y="48"/>
                  </a:cubicBezTo>
                  <a:cubicBezTo>
                    <a:pt x="763" y="322"/>
                    <a:pt x="1013" y="596"/>
                    <a:pt x="1274" y="858"/>
                  </a:cubicBezTo>
                  <a:cubicBezTo>
                    <a:pt x="1394" y="977"/>
                    <a:pt x="1513" y="1096"/>
                    <a:pt x="1655" y="1203"/>
                  </a:cubicBezTo>
                  <a:cubicBezTo>
                    <a:pt x="1715" y="1251"/>
                    <a:pt x="1810" y="1251"/>
                    <a:pt x="1882" y="1286"/>
                  </a:cubicBezTo>
                  <a:cubicBezTo>
                    <a:pt x="1906" y="1286"/>
                    <a:pt x="1941" y="1298"/>
                    <a:pt x="1953" y="1322"/>
                  </a:cubicBezTo>
                  <a:cubicBezTo>
                    <a:pt x="1953" y="1334"/>
                    <a:pt x="1941" y="1382"/>
                    <a:pt x="1929" y="1393"/>
                  </a:cubicBezTo>
                  <a:cubicBezTo>
                    <a:pt x="1822" y="1441"/>
                    <a:pt x="1715" y="1501"/>
                    <a:pt x="1620" y="1548"/>
                  </a:cubicBezTo>
                  <a:cubicBezTo>
                    <a:pt x="1525" y="1584"/>
                    <a:pt x="1417" y="1620"/>
                    <a:pt x="1322" y="1667"/>
                  </a:cubicBezTo>
                  <a:cubicBezTo>
                    <a:pt x="1251" y="1691"/>
                    <a:pt x="1179" y="1727"/>
                    <a:pt x="1096" y="1751"/>
                  </a:cubicBezTo>
                  <a:cubicBezTo>
                    <a:pt x="1084" y="1763"/>
                    <a:pt x="1048" y="1751"/>
                    <a:pt x="1024" y="1751"/>
                  </a:cubicBezTo>
                  <a:cubicBezTo>
                    <a:pt x="1036" y="1727"/>
                    <a:pt x="1024" y="1691"/>
                    <a:pt x="1036" y="1679"/>
                  </a:cubicBezTo>
                  <a:cubicBezTo>
                    <a:pt x="1072" y="1620"/>
                    <a:pt x="1108" y="1572"/>
                    <a:pt x="1144" y="1536"/>
                  </a:cubicBezTo>
                  <a:cubicBezTo>
                    <a:pt x="1215" y="1465"/>
                    <a:pt x="1191" y="1405"/>
                    <a:pt x="1144" y="1346"/>
                  </a:cubicBezTo>
                  <a:cubicBezTo>
                    <a:pt x="1096" y="1274"/>
                    <a:pt x="1024" y="1203"/>
                    <a:pt x="1001" y="1167"/>
                  </a:cubicBezTo>
                  <a:cubicBezTo>
                    <a:pt x="834" y="1227"/>
                    <a:pt x="703" y="1274"/>
                    <a:pt x="572" y="1310"/>
                  </a:cubicBezTo>
                  <a:cubicBezTo>
                    <a:pt x="560" y="1310"/>
                    <a:pt x="512" y="1251"/>
                    <a:pt x="501" y="1215"/>
                  </a:cubicBezTo>
                  <a:cubicBezTo>
                    <a:pt x="477" y="1155"/>
                    <a:pt x="477" y="1072"/>
                    <a:pt x="560" y="1060"/>
                  </a:cubicBezTo>
                  <a:cubicBezTo>
                    <a:pt x="655" y="1036"/>
                    <a:pt x="751" y="1024"/>
                    <a:pt x="870" y="10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6"/>
            <p:cNvSpPr/>
            <p:nvPr/>
          </p:nvSpPr>
          <p:spPr>
            <a:xfrm>
              <a:off x="5973458" y="3447805"/>
              <a:ext cx="280369" cy="280369"/>
            </a:xfrm>
            <a:custGeom>
              <a:rect b="b" l="l" r="r" t="t"/>
              <a:pathLst>
                <a:path extrusionOk="0" h="1989" w="1989">
                  <a:moveTo>
                    <a:pt x="1191" y="1988"/>
                  </a:moveTo>
                  <a:cubicBezTo>
                    <a:pt x="1203" y="1929"/>
                    <a:pt x="1203" y="1869"/>
                    <a:pt x="1227" y="1822"/>
                  </a:cubicBezTo>
                  <a:cubicBezTo>
                    <a:pt x="1262" y="1726"/>
                    <a:pt x="1262" y="1631"/>
                    <a:pt x="1191" y="1548"/>
                  </a:cubicBezTo>
                  <a:cubicBezTo>
                    <a:pt x="941" y="1262"/>
                    <a:pt x="715" y="976"/>
                    <a:pt x="453" y="703"/>
                  </a:cubicBezTo>
                  <a:cubicBezTo>
                    <a:pt x="369" y="619"/>
                    <a:pt x="262" y="536"/>
                    <a:pt x="119" y="572"/>
                  </a:cubicBezTo>
                  <a:cubicBezTo>
                    <a:pt x="84" y="583"/>
                    <a:pt x="36" y="524"/>
                    <a:pt x="0" y="500"/>
                  </a:cubicBezTo>
                  <a:cubicBezTo>
                    <a:pt x="36" y="464"/>
                    <a:pt x="60" y="417"/>
                    <a:pt x="96" y="393"/>
                  </a:cubicBezTo>
                  <a:cubicBezTo>
                    <a:pt x="262" y="298"/>
                    <a:pt x="429" y="202"/>
                    <a:pt x="596" y="107"/>
                  </a:cubicBezTo>
                  <a:cubicBezTo>
                    <a:pt x="655" y="72"/>
                    <a:pt x="703" y="36"/>
                    <a:pt x="750" y="0"/>
                  </a:cubicBezTo>
                  <a:lnTo>
                    <a:pt x="786" y="24"/>
                  </a:lnTo>
                  <a:cubicBezTo>
                    <a:pt x="774" y="48"/>
                    <a:pt x="774" y="83"/>
                    <a:pt x="762" y="107"/>
                  </a:cubicBezTo>
                  <a:cubicBezTo>
                    <a:pt x="691" y="262"/>
                    <a:pt x="762" y="393"/>
                    <a:pt x="858" y="500"/>
                  </a:cubicBezTo>
                  <a:cubicBezTo>
                    <a:pt x="1072" y="750"/>
                    <a:pt x="1298" y="1000"/>
                    <a:pt x="1524" y="1226"/>
                  </a:cubicBezTo>
                  <a:cubicBezTo>
                    <a:pt x="1608" y="1322"/>
                    <a:pt x="1727" y="1393"/>
                    <a:pt x="1881" y="1381"/>
                  </a:cubicBezTo>
                  <a:cubicBezTo>
                    <a:pt x="1917" y="1381"/>
                    <a:pt x="1953" y="1417"/>
                    <a:pt x="1989" y="1429"/>
                  </a:cubicBezTo>
                  <a:cubicBezTo>
                    <a:pt x="1965" y="1465"/>
                    <a:pt x="1953" y="1500"/>
                    <a:pt x="1929" y="1512"/>
                  </a:cubicBezTo>
                  <a:cubicBezTo>
                    <a:pt x="1715" y="1667"/>
                    <a:pt x="1489" y="1822"/>
                    <a:pt x="1274" y="1965"/>
                  </a:cubicBezTo>
                  <a:cubicBezTo>
                    <a:pt x="1250" y="1977"/>
                    <a:pt x="1227" y="1977"/>
                    <a:pt x="1191" y="19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9" name="Google Shape;2179;p46"/>
          <p:cNvSpPr/>
          <p:nvPr/>
        </p:nvSpPr>
        <p:spPr>
          <a:xfrm>
            <a:off x="4202890" y="2574054"/>
            <a:ext cx="431140" cy="420622"/>
          </a:xfrm>
          <a:custGeom>
            <a:rect b="b" l="l" r="r" t="t"/>
            <a:pathLst>
              <a:path extrusionOk="0" h="10102" w="10181">
                <a:moveTo>
                  <a:pt x="2632" y="410"/>
                </a:moveTo>
                <a:lnTo>
                  <a:pt x="4085" y="2863"/>
                </a:lnTo>
                <a:lnTo>
                  <a:pt x="3311" y="3327"/>
                </a:lnTo>
                <a:lnTo>
                  <a:pt x="1858" y="874"/>
                </a:lnTo>
                <a:lnTo>
                  <a:pt x="2632" y="410"/>
                </a:lnTo>
                <a:close/>
                <a:moveTo>
                  <a:pt x="2715" y="0"/>
                </a:moveTo>
                <a:cubicBezTo>
                  <a:pt x="2684" y="0"/>
                  <a:pt x="2655" y="12"/>
                  <a:pt x="2620" y="29"/>
                </a:cubicBezTo>
                <a:lnTo>
                  <a:pt x="1537" y="660"/>
                </a:lnTo>
                <a:cubicBezTo>
                  <a:pt x="1442" y="708"/>
                  <a:pt x="1418" y="827"/>
                  <a:pt x="1477" y="922"/>
                </a:cubicBezTo>
                <a:lnTo>
                  <a:pt x="1573" y="1101"/>
                </a:lnTo>
                <a:lnTo>
                  <a:pt x="1132" y="1339"/>
                </a:lnTo>
                <a:cubicBezTo>
                  <a:pt x="668" y="1577"/>
                  <a:pt x="322" y="1993"/>
                  <a:pt x="168" y="2482"/>
                </a:cubicBezTo>
                <a:cubicBezTo>
                  <a:pt x="1" y="2982"/>
                  <a:pt x="49" y="3506"/>
                  <a:pt x="263" y="3982"/>
                </a:cubicBezTo>
                <a:cubicBezTo>
                  <a:pt x="489" y="4446"/>
                  <a:pt x="1180" y="5220"/>
                  <a:pt x="1692" y="5803"/>
                </a:cubicBezTo>
                <a:cubicBezTo>
                  <a:pt x="1727" y="5839"/>
                  <a:pt x="1787" y="5863"/>
                  <a:pt x="1835" y="5863"/>
                </a:cubicBezTo>
                <a:cubicBezTo>
                  <a:pt x="1870" y="5863"/>
                  <a:pt x="1918" y="5839"/>
                  <a:pt x="1954" y="5815"/>
                </a:cubicBezTo>
                <a:cubicBezTo>
                  <a:pt x="2025" y="5744"/>
                  <a:pt x="2025" y="5637"/>
                  <a:pt x="1965" y="5565"/>
                </a:cubicBezTo>
                <a:cubicBezTo>
                  <a:pt x="1251" y="4768"/>
                  <a:pt x="763" y="4149"/>
                  <a:pt x="596" y="3815"/>
                </a:cubicBezTo>
                <a:cubicBezTo>
                  <a:pt x="203" y="3029"/>
                  <a:pt x="525" y="2065"/>
                  <a:pt x="1299" y="1648"/>
                </a:cubicBezTo>
                <a:lnTo>
                  <a:pt x="1751" y="1410"/>
                </a:lnTo>
                <a:lnTo>
                  <a:pt x="2763" y="3125"/>
                </a:lnTo>
                <a:cubicBezTo>
                  <a:pt x="2668" y="3160"/>
                  <a:pt x="2573" y="3220"/>
                  <a:pt x="2501" y="3303"/>
                </a:cubicBezTo>
                <a:cubicBezTo>
                  <a:pt x="2096" y="3660"/>
                  <a:pt x="2037" y="4232"/>
                  <a:pt x="2346" y="4672"/>
                </a:cubicBezTo>
                <a:cubicBezTo>
                  <a:pt x="2513" y="4887"/>
                  <a:pt x="5299" y="7685"/>
                  <a:pt x="5525" y="7839"/>
                </a:cubicBezTo>
                <a:cubicBezTo>
                  <a:pt x="5704" y="7970"/>
                  <a:pt x="5906" y="8030"/>
                  <a:pt x="6133" y="8030"/>
                </a:cubicBezTo>
                <a:cubicBezTo>
                  <a:pt x="6418" y="8030"/>
                  <a:pt x="6692" y="7911"/>
                  <a:pt x="6907" y="7673"/>
                </a:cubicBezTo>
                <a:cubicBezTo>
                  <a:pt x="6978" y="7601"/>
                  <a:pt x="7038" y="7494"/>
                  <a:pt x="7085" y="7387"/>
                </a:cubicBezTo>
                <a:lnTo>
                  <a:pt x="8800" y="8399"/>
                </a:lnTo>
                <a:lnTo>
                  <a:pt x="8562" y="8863"/>
                </a:lnTo>
                <a:cubicBezTo>
                  <a:pt x="8267" y="9418"/>
                  <a:pt x="7695" y="9741"/>
                  <a:pt x="7107" y="9741"/>
                </a:cubicBezTo>
                <a:cubicBezTo>
                  <a:pt x="6862" y="9741"/>
                  <a:pt x="6614" y="9685"/>
                  <a:pt x="6383" y="9566"/>
                </a:cubicBezTo>
                <a:cubicBezTo>
                  <a:pt x="5764" y="9256"/>
                  <a:pt x="4097" y="7768"/>
                  <a:pt x="2513" y="6113"/>
                </a:cubicBezTo>
                <a:cubicBezTo>
                  <a:pt x="2477" y="6077"/>
                  <a:pt x="2433" y="6059"/>
                  <a:pt x="2388" y="6059"/>
                </a:cubicBezTo>
                <a:cubicBezTo>
                  <a:pt x="2344" y="6059"/>
                  <a:pt x="2299" y="6077"/>
                  <a:pt x="2263" y="6113"/>
                </a:cubicBezTo>
                <a:cubicBezTo>
                  <a:pt x="2192" y="6184"/>
                  <a:pt x="2192" y="6292"/>
                  <a:pt x="2263" y="6363"/>
                </a:cubicBezTo>
                <a:cubicBezTo>
                  <a:pt x="3656" y="7839"/>
                  <a:pt x="5466" y="9518"/>
                  <a:pt x="6240" y="9887"/>
                </a:cubicBezTo>
                <a:cubicBezTo>
                  <a:pt x="6514" y="10030"/>
                  <a:pt x="6811" y="10102"/>
                  <a:pt x="7109" y="10102"/>
                </a:cubicBezTo>
                <a:cubicBezTo>
                  <a:pt x="7323" y="10102"/>
                  <a:pt x="7526" y="10066"/>
                  <a:pt x="7740" y="9994"/>
                </a:cubicBezTo>
                <a:cubicBezTo>
                  <a:pt x="8240" y="9828"/>
                  <a:pt x="8645" y="9494"/>
                  <a:pt x="8883" y="9030"/>
                </a:cubicBezTo>
                <a:lnTo>
                  <a:pt x="9121" y="8578"/>
                </a:lnTo>
                <a:lnTo>
                  <a:pt x="9300" y="8685"/>
                </a:lnTo>
                <a:cubicBezTo>
                  <a:pt x="9335" y="8697"/>
                  <a:pt x="9359" y="8721"/>
                  <a:pt x="9395" y="8721"/>
                </a:cubicBezTo>
                <a:cubicBezTo>
                  <a:pt x="9455" y="8721"/>
                  <a:pt x="9514" y="8685"/>
                  <a:pt x="9538" y="8625"/>
                </a:cubicBezTo>
                <a:lnTo>
                  <a:pt x="10181" y="7542"/>
                </a:lnTo>
                <a:cubicBezTo>
                  <a:pt x="10169" y="7494"/>
                  <a:pt x="10169" y="7447"/>
                  <a:pt x="10169" y="7411"/>
                </a:cubicBezTo>
                <a:cubicBezTo>
                  <a:pt x="10157" y="7363"/>
                  <a:pt x="10121" y="7316"/>
                  <a:pt x="10074" y="7304"/>
                </a:cubicBezTo>
                <a:lnTo>
                  <a:pt x="8871" y="6589"/>
                </a:lnTo>
                <a:cubicBezTo>
                  <a:pt x="8845" y="6574"/>
                  <a:pt x="8816" y="6568"/>
                  <a:pt x="8788" y="6568"/>
                </a:cubicBezTo>
                <a:cubicBezTo>
                  <a:pt x="8725" y="6568"/>
                  <a:pt x="8662" y="6600"/>
                  <a:pt x="8621" y="6649"/>
                </a:cubicBezTo>
                <a:cubicBezTo>
                  <a:pt x="8573" y="6732"/>
                  <a:pt x="8609" y="6839"/>
                  <a:pt x="8681" y="6899"/>
                </a:cubicBezTo>
                <a:lnTo>
                  <a:pt x="9740" y="7530"/>
                </a:lnTo>
                <a:lnTo>
                  <a:pt x="9276" y="8304"/>
                </a:lnTo>
                <a:lnTo>
                  <a:pt x="6823" y="6851"/>
                </a:lnTo>
                <a:lnTo>
                  <a:pt x="7276" y="6077"/>
                </a:lnTo>
                <a:lnTo>
                  <a:pt x="8038" y="6530"/>
                </a:lnTo>
                <a:cubicBezTo>
                  <a:pt x="8064" y="6545"/>
                  <a:pt x="8092" y="6551"/>
                  <a:pt x="8121" y="6551"/>
                </a:cubicBezTo>
                <a:cubicBezTo>
                  <a:pt x="8184" y="6551"/>
                  <a:pt x="8247" y="6519"/>
                  <a:pt x="8288" y="6470"/>
                </a:cubicBezTo>
                <a:cubicBezTo>
                  <a:pt x="8335" y="6375"/>
                  <a:pt x="8312" y="6280"/>
                  <a:pt x="8228" y="6220"/>
                </a:cubicBezTo>
                <a:lnTo>
                  <a:pt x="7311" y="5684"/>
                </a:lnTo>
                <a:cubicBezTo>
                  <a:pt x="7281" y="5662"/>
                  <a:pt x="7251" y="5653"/>
                  <a:pt x="7221" y="5653"/>
                </a:cubicBezTo>
                <a:cubicBezTo>
                  <a:pt x="7203" y="5653"/>
                  <a:pt x="7186" y="5656"/>
                  <a:pt x="7169" y="5661"/>
                </a:cubicBezTo>
                <a:cubicBezTo>
                  <a:pt x="7133" y="5684"/>
                  <a:pt x="7085" y="5708"/>
                  <a:pt x="7073" y="5756"/>
                </a:cubicBezTo>
                <a:lnTo>
                  <a:pt x="6430" y="6839"/>
                </a:lnTo>
                <a:cubicBezTo>
                  <a:pt x="6383" y="6935"/>
                  <a:pt x="6418" y="7030"/>
                  <a:pt x="6490" y="7089"/>
                </a:cubicBezTo>
                <a:lnTo>
                  <a:pt x="6728" y="7244"/>
                </a:lnTo>
                <a:lnTo>
                  <a:pt x="6716" y="7268"/>
                </a:lnTo>
                <a:cubicBezTo>
                  <a:pt x="6680" y="7351"/>
                  <a:pt x="6633" y="7411"/>
                  <a:pt x="6597" y="7470"/>
                </a:cubicBezTo>
                <a:cubicBezTo>
                  <a:pt x="6466" y="7615"/>
                  <a:pt x="6284" y="7692"/>
                  <a:pt x="6098" y="7692"/>
                </a:cubicBezTo>
                <a:cubicBezTo>
                  <a:pt x="5962" y="7692"/>
                  <a:pt x="5825" y="7651"/>
                  <a:pt x="5704" y="7566"/>
                </a:cubicBezTo>
                <a:cubicBezTo>
                  <a:pt x="5514" y="7423"/>
                  <a:pt x="2751" y="4672"/>
                  <a:pt x="2608" y="4470"/>
                </a:cubicBezTo>
                <a:cubicBezTo>
                  <a:pt x="2394" y="4196"/>
                  <a:pt x="2442" y="3815"/>
                  <a:pt x="2716" y="3577"/>
                </a:cubicBezTo>
                <a:cubicBezTo>
                  <a:pt x="2775" y="3541"/>
                  <a:pt x="2835" y="3494"/>
                  <a:pt x="2906" y="3458"/>
                </a:cubicBezTo>
                <a:lnTo>
                  <a:pt x="2930" y="3446"/>
                </a:lnTo>
                <a:lnTo>
                  <a:pt x="3085" y="3684"/>
                </a:lnTo>
                <a:cubicBezTo>
                  <a:pt x="3108" y="3744"/>
                  <a:pt x="3168" y="3779"/>
                  <a:pt x="3228" y="3779"/>
                </a:cubicBezTo>
                <a:cubicBezTo>
                  <a:pt x="3263" y="3779"/>
                  <a:pt x="3287" y="3756"/>
                  <a:pt x="3323" y="3744"/>
                </a:cubicBezTo>
                <a:lnTo>
                  <a:pt x="4406" y="3101"/>
                </a:lnTo>
                <a:cubicBezTo>
                  <a:pt x="4454" y="3077"/>
                  <a:pt x="4478" y="3041"/>
                  <a:pt x="4490" y="3006"/>
                </a:cubicBezTo>
                <a:cubicBezTo>
                  <a:pt x="4513" y="2958"/>
                  <a:pt x="4490" y="2910"/>
                  <a:pt x="4478" y="2863"/>
                </a:cubicBezTo>
                <a:lnTo>
                  <a:pt x="2858" y="100"/>
                </a:lnTo>
                <a:cubicBezTo>
                  <a:pt x="2823" y="53"/>
                  <a:pt x="2799" y="29"/>
                  <a:pt x="2751" y="5"/>
                </a:cubicBezTo>
                <a:cubicBezTo>
                  <a:pt x="2739" y="2"/>
                  <a:pt x="2727" y="0"/>
                  <a:pt x="2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0" name="Google Shape;2180;p46"/>
          <p:cNvGrpSpPr/>
          <p:nvPr/>
        </p:nvGrpSpPr>
        <p:grpSpPr>
          <a:xfrm>
            <a:off x="4218671" y="3411965"/>
            <a:ext cx="399577" cy="420617"/>
            <a:chOff x="6896644" y="3216007"/>
            <a:chExt cx="322917" cy="347876"/>
          </a:xfrm>
        </p:grpSpPr>
        <p:sp>
          <p:nvSpPr>
            <p:cNvPr id="2181" name="Google Shape;2181;p46"/>
            <p:cNvSpPr/>
            <p:nvPr/>
          </p:nvSpPr>
          <p:spPr>
            <a:xfrm>
              <a:off x="6896644" y="3216007"/>
              <a:ext cx="301387" cy="347876"/>
            </a:xfrm>
            <a:custGeom>
              <a:rect b="b" l="l" r="r" t="t"/>
              <a:pathLst>
                <a:path extrusionOk="0" h="10955" w="9491">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6"/>
            <p:cNvSpPr/>
            <p:nvPr/>
          </p:nvSpPr>
          <p:spPr>
            <a:xfrm>
              <a:off x="6954883" y="3306382"/>
              <a:ext cx="42012" cy="41980"/>
            </a:xfrm>
            <a:custGeom>
              <a:rect b="b" l="l" r="r" t="t"/>
              <a:pathLst>
                <a:path extrusionOk="0" h="1322" w="1323">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6"/>
            <p:cNvSpPr/>
            <p:nvPr/>
          </p:nvSpPr>
          <p:spPr>
            <a:xfrm>
              <a:off x="7013122" y="3306382"/>
              <a:ext cx="32168" cy="10225"/>
            </a:xfrm>
            <a:custGeom>
              <a:rect b="b" l="l" r="r" t="t"/>
              <a:pathLst>
                <a:path extrusionOk="0" h="322" w="1013">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6"/>
            <p:cNvSpPr/>
            <p:nvPr/>
          </p:nvSpPr>
          <p:spPr>
            <a:xfrm>
              <a:off x="7013471" y="3333596"/>
              <a:ext cx="105903" cy="10606"/>
            </a:xfrm>
            <a:custGeom>
              <a:rect b="b" l="l" r="r" t="t"/>
              <a:pathLst>
                <a:path extrusionOk="0" h="334" w="3335">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6"/>
            <p:cNvSpPr/>
            <p:nvPr/>
          </p:nvSpPr>
          <p:spPr>
            <a:xfrm>
              <a:off x="6966982" y="3375576"/>
              <a:ext cx="63923" cy="10606"/>
            </a:xfrm>
            <a:custGeom>
              <a:rect b="b" l="l" r="r" t="t"/>
              <a:pathLst>
                <a:path extrusionOk="0" h="334" w="2013">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6"/>
            <p:cNvSpPr/>
            <p:nvPr/>
          </p:nvSpPr>
          <p:spPr>
            <a:xfrm>
              <a:off x="6928781" y="3524157"/>
              <a:ext cx="52237" cy="10225"/>
            </a:xfrm>
            <a:custGeom>
              <a:rect b="b" l="l" r="r" t="t"/>
              <a:pathLst>
                <a:path extrusionOk="0" h="322" w="1645">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6"/>
            <p:cNvSpPr/>
            <p:nvPr/>
          </p:nvSpPr>
          <p:spPr>
            <a:xfrm>
              <a:off x="6945420" y="3314701"/>
              <a:ext cx="274141" cy="248800"/>
            </a:xfrm>
            <a:custGeom>
              <a:rect b="b" l="l" r="r" t="t"/>
              <a:pathLst>
                <a:path extrusionOk="0" h="7835" w="8633">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8" name="Google Shape;2188;p46"/>
          <p:cNvSpPr txBox="1"/>
          <p:nvPr>
            <p:ph type="title"/>
          </p:nvPr>
        </p:nvSpPr>
        <p:spPr>
          <a:xfrm>
            <a:off x="373300" y="2946125"/>
            <a:ext cx="2841900" cy="77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Marcel</a:t>
            </a:r>
            <a:r>
              <a:rPr lang="en"/>
              <a:t> Proust</a:t>
            </a:r>
            <a:endParaRPr/>
          </a:p>
        </p:txBody>
      </p:sp>
      <p:sp>
        <p:nvSpPr>
          <p:cNvPr id="2189" name="Google Shape;2189;p46"/>
          <p:cNvSpPr txBox="1"/>
          <p:nvPr>
            <p:ph idx="2" type="title"/>
          </p:nvPr>
        </p:nvSpPr>
        <p:spPr>
          <a:xfrm>
            <a:off x="3932550" y="1191575"/>
            <a:ext cx="2841900" cy="5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Contact Us:</a:t>
            </a:r>
            <a:endParaRPr/>
          </a:p>
        </p:txBody>
      </p:sp>
      <p:sp>
        <p:nvSpPr>
          <p:cNvPr id="2190" name="Google Shape;2190;p46"/>
          <p:cNvSpPr txBox="1"/>
          <p:nvPr>
            <p:ph idx="3" type="title"/>
          </p:nvPr>
        </p:nvSpPr>
        <p:spPr>
          <a:xfrm>
            <a:off x="7491800" y="1324800"/>
            <a:ext cx="2841900" cy="142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Links</a:t>
            </a:r>
            <a:r>
              <a:rPr lang="en"/>
              <a:t> </a:t>
            </a:r>
            <a:endParaRPr/>
          </a:p>
        </p:txBody>
      </p:sp>
      <p:sp>
        <p:nvSpPr>
          <p:cNvPr id="2191" name="Google Shape;2191;p46"/>
          <p:cNvSpPr txBox="1"/>
          <p:nvPr/>
        </p:nvSpPr>
        <p:spPr>
          <a:xfrm>
            <a:off x="7464925" y="1987200"/>
            <a:ext cx="3009000" cy="366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Arvo"/>
                <a:ea typeface="Arvo"/>
                <a:cs typeface="Arvo"/>
                <a:sym typeface="Arvo"/>
              </a:rPr>
              <a:t>Repo: </a:t>
            </a:r>
            <a:r>
              <a:rPr lang="en" sz="1600" u="sng">
                <a:solidFill>
                  <a:srgbClr val="0000FF"/>
                </a:solidFill>
                <a:latin typeface="Arvo"/>
                <a:ea typeface="Arvo"/>
                <a:cs typeface="Arvo"/>
                <a:sym typeface="Arvo"/>
                <a:hlinkClick r:id="rId3">
                  <a:extLst>
                    <a:ext uri="{A12FA001-AC4F-418D-AE19-62706E023703}">
                      <ahyp:hlinkClr val="tx"/>
                    </a:ext>
                  </a:extLst>
                </a:hlinkClick>
              </a:rPr>
              <a:t>https://github.com/htariku/inter-globetrotters</a:t>
            </a:r>
            <a:endParaRPr sz="1600">
              <a:solidFill>
                <a:srgbClr val="0000FF"/>
              </a:solidFill>
              <a:latin typeface="Arvo"/>
              <a:ea typeface="Arvo"/>
              <a:cs typeface="Arvo"/>
              <a:sym typeface="Arvo"/>
            </a:endParaRPr>
          </a:p>
          <a:p>
            <a:pPr indent="0" lvl="0" marL="0" rtl="0" algn="l">
              <a:spcBef>
                <a:spcPts val="0"/>
              </a:spcBef>
              <a:spcAft>
                <a:spcPts val="0"/>
              </a:spcAft>
              <a:buNone/>
            </a:pPr>
            <a:r>
              <a:t/>
            </a:r>
            <a:endParaRPr sz="1600">
              <a:latin typeface="Arvo"/>
              <a:ea typeface="Arvo"/>
              <a:cs typeface="Arvo"/>
              <a:sym typeface="Arvo"/>
            </a:endParaRPr>
          </a:p>
          <a:p>
            <a:pPr indent="0" lvl="0" marL="0" rtl="0" algn="l">
              <a:spcBef>
                <a:spcPts val="0"/>
              </a:spcBef>
              <a:spcAft>
                <a:spcPts val="0"/>
              </a:spcAft>
              <a:buNone/>
            </a:pPr>
            <a:r>
              <a:rPr b="1" lang="en" sz="1800">
                <a:latin typeface="Arvo"/>
                <a:ea typeface="Arvo"/>
                <a:cs typeface="Arvo"/>
                <a:sym typeface="Arvo"/>
              </a:rPr>
              <a:t>Website:</a:t>
            </a:r>
            <a:endParaRPr b="1" sz="1800">
              <a:latin typeface="Arvo"/>
              <a:ea typeface="Arvo"/>
              <a:cs typeface="Arvo"/>
              <a:sym typeface="Arvo"/>
            </a:endParaRPr>
          </a:p>
          <a:p>
            <a:pPr indent="0" lvl="0" marL="0" rtl="0" algn="l">
              <a:spcBef>
                <a:spcPts val="0"/>
              </a:spcBef>
              <a:spcAft>
                <a:spcPts val="0"/>
              </a:spcAft>
              <a:buNone/>
            </a:pPr>
            <a:r>
              <a:rPr lang="en" sz="1800" u="sng">
                <a:solidFill>
                  <a:schemeClr val="hlink"/>
                </a:solidFill>
                <a:latin typeface="Arvo"/>
                <a:ea typeface="Arvo"/>
                <a:cs typeface="Arvo"/>
                <a:sym typeface="Arvo"/>
                <a:hlinkClick r:id="rId4"/>
              </a:rPr>
              <a:t>www.Inter-GlobeTrotters.com</a:t>
            </a:r>
            <a:endParaRPr sz="1800">
              <a:solidFill>
                <a:srgbClr val="0000FF"/>
              </a:solidFill>
              <a:latin typeface="Arvo"/>
              <a:ea typeface="Arvo"/>
              <a:cs typeface="Arvo"/>
              <a:sym typeface="Arvo"/>
            </a:endParaRPr>
          </a:p>
          <a:p>
            <a:pPr indent="0" lvl="0" marL="0" rtl="0" algn="l">
              <a:spcBef>
                <a:spcPts val="0"/>
              </a:spcBef>
              <a:spcAft>
                <a:spcPts val="0"/>
              </a:spcAft>
              <a:buNone/>
            </a:pPr>
            <a:r>
              <a:t/>
            </a:r>
            <a:endParaRPr sz="1800">
              <a:solidFill>
                <a:srgbClr val="0000FF"/>
              </a:solidFill>
              <a:latin typeface="Arvo"/>
              <a:ea typeface="Arvo"/>
              <a:cs typeface="Arvo"/>
              <a:sym typeface="Arvo"/>
            </a:endParaRPr>
          </a:p>
          <a:p>
            <a:pPr indent="0" lvl="0" marL="0" rtl="0" algn="l">
              <a:spcBef>
                <a:spcPts val="0"/>
              </a:spcBef>
              <a:spcAft>
                <a:spcPts val="0"/>
              </a:spcAft>
              <a:buNone/>
            </a:pPr>
            <a:r>
              <a:rPr b="1" lang="en" sz="1800">
                <a:solidFill>
                  <a:schemeClr val="dk1"/>
                </a:solidFill>
                <a:latin typeface="Arvo"/>
                <a:ea typeface="Arvo"/>
                <a:cs typeface="Arvo"/>
                <a:sym typeface="Arvo"/>
              </a:rPr>
              <a:t>Heroku</a:t>
            </a:r>
            <a:r>
              <a:rPr b="1" lang="en" sz="1800">
                <a:solidFill>
                  <a:schemeClr val="dk1"/>
                </a:solidFill>
                <a:latin typeface="Arvo"/>
                <a:ea typeface="Arvo"/>
                <a:cs typeface="Arvo"/>
                <a:sym typeface="Arvo"/>
              </a:rPr>
              <a:t>:</a:t>
            </a:r>
            <a:endParaRPr b="1" sz="1800">
              <a:solidFill>
                <a:schemeClr val="dk1"/>
              </a:solidFill>
              <a:latin typeface="Arvo"/>
              <a:ea typeface="Arvo"/>
              <a:cs typeface="Arvo"/>
              <a:sym typeface="Arvo"/>
            </a:endParaRPr>
          </a:p>
          <a:p>
            <a:pPr indent="0" lvl="0" marL="0" rtl="0" algn="l">
              <a:spcBef>
                <a:spcPts val="0"/>
              </a:spcBef>
              <a:spcAft>
                <a:spcPts val="0"/>
              </a:spcAft>
              <a:buClr>
                <a:schemeClr val="dk1"/>
              </a:buClr>
              <a:buSzPts val="1100"/>
              <a:buFont typeface="Arial"/>
              <a:buNone/>
            </a:pPr>
            <a:r>
              <a:rPr lang="en" sz="1800">
                <a:solidFill>
                  <a:srgbClr val="0000FF"/>
                </a:solidFill>
                <a:latin typeface="Arvo"/>
                <a:ea typeface="Arvo"/>
                <a:cs typeface="Arvo"/>
                <a:sym typeface="Arvo"/>
              </a:rPr>
              <a:t>https://inter-globetrotters.herokuapp.com/</a:t>
            </a:r>
            <a:endParaRPr sz="1800">
              <a:solidFill>
                <a:srgbClr val="0000FF"/>
              </a:solidFill>
              <a:latin typeface="Arvo"/>
              <a:ea typeface="Arvo"/>
              <a:cs typeface="Arvo"/>
              <a:sym typeface="Arvo"/>
            </a:endParaRPr>
          </a:p>
          <a:p>
            <a:pPr indent="0" lvl="0" marL="0" rtl="0" algn="l">
              <a:spcBef>
                <a:spcPts val="0"/>
              </a:spcBef>
              <a:spcAft>
                <a:spcPts val="0"/>
              </a:spcAft>
              <a:buNone/>
            </a:pPr>
            <a:r>
              <a:t/>
            </a:r>
            <a:endParaRPr sz="1800">
              <a:solidFill>
                <a:srgbClr val="0000FF"/>
              </a:solidFill>
              <a:latin typeface="Arvo"/>
              <a:ea typeface="Arvo"/>
              <a:cs typeface="Arvo"/>
              <a:sym typeface="Arvo"/>
            </a:endParaRPr>
          </a:p>
          <a:p>
            <a:pPr indent="0" lvl="0" marL="0" rtl="0" algn="l">
              <a:spcBef>
                <a:spcPts val="0"/>
              </a:spcBef>
              <a:spcAft>
                <a:spcPts val="0"/>
              </a:spcAft>
              <a:buNone/>
            </a:pPr>
            <a:r>
              <a:t/>
            </a:r>
            <a:endParaRPr>
              <a:latin typeface="Arvo"/>
              <a:ea typeface="Arvo"/>
              <a:cs typeface="Arvo"/>
              <a:sym typeface="Arv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95" name="Shape 2195"/>
        <p:cNvGrpSpPr/>
        <p:nvPr/>
      </p:nvGrpSpPr>
      <p:grpSpPr>
        <a:xfrm>
          <a:off x="0" y="0"/>
          <a:ext cx="0" cy="0"/>
          <a:chOff x="0" y="0"/>
          <a:chExt cx="0" cy="0"/>
        </a:xfrm>
      </p:grpSpPr>
      <p:sp>
        <p:nvSpPr>
          <p:cNvPr id="2196" name="Google Shape;2196;p47"/>
          <p:cNvSpPr txBox="1"/>
          <p:nvPr>
            <p:ph idx="1" type="subTitle"/>
          </p:nvPr>
        </p:nvSpPr>
        <p:spPr>
          <a:xfrm>
            <a:off x="3343675" y="2818038"/>
            <a:ext cx="4004700" cy="148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b="1" lang="en" sz="3000"/>
              <a:t>A</a:t>
            </a:r>
            <a:r>
              <a:rPr b="1" lang="en" sz="3000"/>
              <a:t>ny questions?</a:t>
            </a:r>
            <a:endParaRPr b="1" sz="3000"/>
          </a:p>
          <a:p>
            <a:pPr indent="0" lvl="0" marL="0" rtl="0" algn="ctr">
              <a:spcBef>
                <a:spcPts val="0"/>
              </a:spcBef>
              <a:spcAft>
                <a:spcPts val="0"/>
              </a:spcAft>
              <a:buClr>
                <a:schemeClr val="lt1"/>
              </a:buClr>
              <a:buSzPts val="1100"/>
              <a:buFont typeface="Arial"/>
              <a:buNone/>
            </a:pPr>
            <a:r>
              <a:t/>
            </a:r>
            <a:endParaRPr b="1" sz="3000"/>
          </a:p>
        </p:txBody>
      </p:sp>
      <p:sp>
        <p:nvSpPr>
          <p:cNvPr id="2197" name="Google Shape;2197;p47"/>
          <p:cNvSpPr txBox="1"/>
          <p:nvPr>
            <p:ph type="ctrTitle"/>
          </p:nvPr>
        </p:nvSpPr>
        <p:spPr>
          <a:xfrm>
            <a:off x="2127150" y="1257125"/>
            <a:ext cx="6437700" cy="163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grpSp>
        <p:nvGrpSpPr>
          <p:cNvPr id="2198" name="Google Shape;2198;p47"/>
          <p:cNvGrpSpPr/>
          <p:nvPr/>
        </p:nvGrpSpPr>
        <p:grpSpPr>
          <a:xfrm>
            <a:off x="1218051" y="4305457"/>
            <a:ext cx="1961120" cy="1761799"/>
            <a:chOff x="3602525" y="2181650"/>
            <a:chExt cx="699800" cy="628675"/>
          </a:xfrm>
        </p:grpSpPr>
        <p:sp>
          <p:nvSpPr>
            <p:cNvPr id="2199" name="Google Shape;2199;p47"/>
            <p:cNvSpPr/>
            <p:nvPr/>
          </p:nvSpPr>
          <p:spPr>
            <a:xfrm>
              <a:off x="3602525" y="2181650"/>
              <a:ext cx="699800" cy="628675"/>
            </a:xfrm>
            <a:custGeom>
              <a:rect b="b" l="l" r="r" t="t"/>
              <a:pathLst>
                <a:path extrusionOk="0" h="25147" w="27992">
                  <a:moveTo>
                    <a:pt x="2644" y="560"/>
                  </a:moveTo>
                  <a:cubicBezTo>
                    <a:pt x="2775" y="512"/>
                    <a:pt x="2798" y="417"/>
                    <a:pt x="2858" y="346"/>
                  </a:cubicBezTo>
                  <a:cubicBezTo>
                    <a:pt x="3144" y="0"/>
                    <a:pt x="3477" y="48"/>
                    <a:pt x="3644" y="477"/>
                  </a:cubicBezTo>
                  <a:cubicBezTo>
                    <a:pt x="3667" y="548"/>
                    <a:pt x="3656" y="643"/>
                    <a:pt x="3763" y="643"/>
                  </a:cubicBezTo>
                  <a:cubicBezTo>
                    <a:pt x="3822" y="643"/>
                    <a:pt x="3882" y="584"/>
                    <a:pt x="3894" y="524"/>
                  </a:cubicBezTo>
                  <a:cubicBezTo>
                    <a:pt x="3941" y="250"/>
                    <a:pt x="4132" y="227"/>
                    <a:pt x="4370" y="215"/>
                  </a:cubicBezTo>
                  <a:cubicBezTo>
                    <a:pt x="4620" y="215"/>
                    <a:pt x="4727" y="334"/>
                    <a:pt x="4775" y="548"/>
                  </a:cubicBezTo>
                  <a:cubicBezTo>
                    <a:pt x="4787" y="584"/>
                    <a:pt x="4846" y="596"/>
                    <a:pt x="4906" y="643"/>
                  </a:cubicBezTo>
                  <a:cubicBezTo>
                    <a:pt x="4930" y="608"/>
                    <a:pt x="4965" y="572"/>
                    <a:pt x="4977" y="524"/>
                  </a:cubicBezTo>
                  <a:cubicBezTo>
                    <a:pt x="5025" y="393"/>
                    <a:pt x="5013" y="215"/>
                    <a:pt x="5239" y="227"/>
                  </a:cubicBezTo>
                  <a:cubicBezTo>
                    <a:pt x="5453" y="227"/>
                    <a:pt x="5644" y="203"/>
                    <a:pt x="5775" y="453"/>
                  </a:cubicBezTo>
                  <a:cubicBezTo>
                    <a:pt x="5918" y="727"/>
                    <a:pt x="5953" y="715"/>
                    <a:pt x="6108" y="453"/>
                  </a:cubicBezTo>
                  <a:cubicBezTo>
                    <a:pt x="6299" y="131"/>
                    <a:pt x="6644" y="131"/>
                    <a:pt x="6835" y="465"/>
                  </a:cubicBezTo>
                  <a:cubicBezTo>
                    <a:pt x="6882" y="536"/>
                    <a:pt x="6906" y="643"/>
                    <a:pt x="7013" y="631"/>
                  </a:cubicBezTo>
                  <a:cubicBezTo>
                    <a:pt x="7120" y="631"/>
                    <a:pt x="7096" y="524"/>
                    <a:pt x="7120" y="453"/>
                  </a:cubicBezTo>
                  <a:cubicBezTo>
                    <a:pt x="7168" y="250"/>
                    <a:pt x="7287" y="143"/>
                    <a:pt x="7501" y="131"/>
                  </a:cubicBezTo>
                  <a:cubicBezTo>
                    <a:pt x="7716" y="119"/>
                    <a:pt x="7894" y="155"/>
                    <a:pt x="7978" y="393"/>
                  </a:cubicBezTo>
                  <a:cubicBezTo>
                    <a:pt x="7989" y="429"/>
                    <a:pt x="8025" y="465"/>
                    <a:pt x="8073" y="548"/>
                  </a:cubicBezTo>
                  <a:cubicBezTo>
                    <a:pt x="8192" y="286"/>
                    <a:pt x="8382" y="191"/>
                    <a:pt x="8644" y="227"/>
                  </a:cubicBezTo>
                  <a:cubicBezTo>
                    <a:pt x="8847" y="250"/>
                    <a:pt x="8978" y="346"/>
                    <a:pt x="9025" y="536"/>
                  </a:cubicBezTo>
                  <a:cubicBezTo>
                    <a:pt x="9049" y="620"/>
                    <a:pt x="9073" y="703"/>
                    <a:pt x="9168" y="703"/>
                  </a:cubicBezTo>
                  <a:cubicBezTo>
                    <a:pt x="9275" y="703"/>
                    <a:pt x="9275" y="596"/>
                    <a:pt x="9311" y="512"/>
                  </a:cubicBezTo>
                  <a:cubicBezTo>
                    <a:pt x="9394" y="239"/>
                    <a:pt x="9740" y="119"/>
                    <a:pt x="9942" y="298"/>
                  </a:cubicBezTo>
                  <a:cubicBezTo>
                    <a:pt x="10014" y="358"/>
                    <a:pt x="10061" y="465"/>
                    <a:pt x="10121" y="560"/>
                  </a:cubicBezTo>
                  <a:cubicBezTo>
                    <a:pt x="10180" y="655"/>
                    <a:pt x="10240" y="679"/>
                    <a:pt x="10335" y="596"/>
                  </a:cubicBezTo>
                  <a:cubicBezTo>
                    <a:pt x="10811" y="191"/>
                    <a:pt x="10990" y="227"/>
                    <a:pt x="11323" y="774"/>
                  </a:cubicBezTo>
                  <a:cubicBezTo>
                    <a:pt x="11335" y="786"/>
                    <a:pt x="11347" y="786"/>
                    <a:pt x="11359" y="798"/>
                  </a:cubicBezTo>
                  <a:cubicBezTo>
                    <a:pt x="11514" y="762"/>
                    <a:pt x="11549" y="620"/>
                    <a:pt x="11633" y="512"/>
                  </a:cubicBezTo>
                  <a:cubicBezTo>
                    <a:pt x="11835" y="250"/>
                    <a:pt x="12038" y="239"/>
                    <a:pt x="12264" y="477"/>
                  </a:cubicBezTo>
                  <a:cubicBezTo>
                    <a:pt x="12502" y="715"/>
                    <a:pt x="12502" y="715"/>
                    <a:pt x="12692" y="465"/>
                  </a:cubicBezTo>
                  <a:cubicBezTo>
                    <a:pt x="12895" y="215"/>
                    <a:pt x="13062" y="191"/>
                    <a:pt x="13300" y="393"/>
                  </a:cubicBezTo>
                  <a:cubicBezTo>
                    <a:pt x="13573" y="608"/>
                    <a:pt x="13573" y="608"/>
                    <a:pt x="13776" y="322"/>
                  </a:cubicBezTo>
                  <a:cubicBezTo>
                    <a:pt x="13978" y="48"/>
                    <a:pt x="14252" y="60"/>
                    <a:pt x="14419" y="358"/>
                  </a:cubicBezTo>
                  <a:cubicBezTo>
                    <a:pt x="14455" y="417"/>
                    <a:pt x="14478" y="489"/>
                    <a:pt x="14526" y="548"/>
                  </a:cubicBezTo>
                  <a:cubicBezTo>
                    <a:pt x="14609" y="655"/>
                    <a:pt x="14716" y="703"/>
                    <a:pt x="14800" y="536"/>
                  </a:cubicBezTo>
                  <a:cubicBezTo>
                    <a:pt x="14859" y="453"/>
                    <a:pt x="14931" y="358"/>
                    <a:pt x="15038" y="334"/>
                  </a:cubicBezTo>
                  <a:cubicBezTo>
                    <a:pt x="15228" y="298"/>
                    <a:pt x="15383" y="310"/>
                    <a:pt x="15514" y="489"/>
                  </a:cubicBezTo>
                  <a:cubicBezTo>
                    <a:pt x="15705" y="739"/>
                    <a:pt x="15717" y="727"/>
                    <a:pt x="15895" y="489"/>
                  </a:cubicBezTo>
                  <a:cubicBezTo>
                    <a:pt x="16062" y="262"/>
                    <a:pt x="16312" y="239"/>
                    <a:pt x="16491" y="453"/>
                  </a:cubicBezTo>
                  <a:cubicBezTo>
                    <a:pt x="16538" y="512"/>
                    <a:pt x="16574" y="584"/>
                    <a:pt x="16621" y="643"/>
                  </a:cubicBezTo>
                  <a:cubicBezTo>
                    <a:pt x="16741" y="774"/>
                    <a:pt x="16848" y="786"/>
                    <a:pt x="16955" y="620"/>
                  </a:cubicBezTo>
                  <a:cubicBezTo>
                    <a:pt x="16991" y="560"/>
                    <a:pt x="17014" y="489"/>
                    <a:pt x="17062" y="417"/>
                  </a:cubicBezTo>
                  <a:cubicBezTo>
                    <a:pt x="17241" y="143"/>
                    <a:pt x="17526" y="143"/>
                    <a:pt x="17693" y="429"/>
                  </a:cubicBezTo>
                  <a:cubicBezTo>
                    <a:pt x="17836" y="679"/>
                    <a:pt x="17836" y="679"/>
                    <a:pt x="18038" y="477"/>
                  </a:cubicBezTo>
                  <a:cubicBezTo>
                    <a:pt x="18265" y="262"/>
                    <a:pt x="18538" y="227"/>
                    <a:pt x="18765" y="453"/>
                  </a:cubicBezTo>
                  <a:cubicBezTo>
                    <a:pt x="18919" y="608"/>
                    <a:pt x="18967" y="536"/>
                    <a:pt x="19074" y="417"/>
                  </a:cubicBezTo>
                  <a:cubicBezTo>
                    <a:pt x="19312" y="143"/>
                    <a:pt x="19527" y="143"/>
                    <a:pt x="19777" y="417"/>
                  </a:cubicBezTo>
                  <a:cubicBezTo>
                    <a:pt x="19848" y="489"/>
                    <a:pt x="19896" y="608"/>
                    <a:pt x="20015" y="620"/>
                  </a:cubicBezTo>
                  <a:cubicBezTo>
                    <a:pt x="20146" y="631"/>
                    <a:pt x="20146" y="477"/>
                    <a:pt x="20217" y="405"/>
                  </a:cubicBezTo>
                  <a:cubicBezTo>
                    <a:pt x="20443" y="215"/>
                    <a:pt x="20789" y="286"/>
                    <a:pt x="20896" y="560"/>
                  </a:cubicBezTo>
                  <a:cubicBezTo>
                    <a:pt x="20943" y="667"/>
                    <a:pt x="20991" y="751"/>
                    <a:pt x="21122" y="751"/>
                  </a:cubicBezTo>
                  <a:cubicBezTo>
                    <a:pt x="21265" y="751"/>
                    <a:pt x="21336" y="643"/>
                    <a:pt x="21348" y="512"/>
                  </a:cubicBezTo>
                  <a:cubicBezTo>
                    <a:pt x="21360" y="310"/>
                    <a:pt x="21467" y="227"/>
                    <a:pt x="21670" y="215"/>
                  </a:cubicBezTo>
                  <a:cubicBezTo>
                    <a:pt x="21872" y="215"/>
                    <a:pt x="22003" y="250"/>
                    <a:pt x="22098" y="465"/>
                  </a:cubicBezTo>
                  <a:cubicBezTo>
                    <a:pt x="22206" y="739"/>
                    <a:pt x="22265" y="727"/>
                    <a:pt x="22503" y="489"/>
                  </a:cubicBezTo>
                  <a:cubicBezTo>
                    <a:pt x="22777" y="215"/>
                    <a:pt x="22979" y="239"/>
                    <a:pt x="23194" y="596"/>
                  </a:cubicBezTo>
                  <a:cubicBezTo>
                    <a:pt x="23301" y="786"/>
                    <a:pt x="23360" y="786"/>
                    <a:pt x="23503" y="572"/>
                  </a:cubicBezTo>
                  <a:cubicBezTo>
                    <a:pt x="23753" y="191"/>
                    <a:pt x="23956" y="203"/>
                    <a:pt x="24206" y="620"/>
                  </a:cubicBezTo>
                  <a:cubicBezTo>
                    <a:pt x="24265" y="727"/>
                    <a:pt x="24337" y="834"/>
                    <a:pt x="24480" y="822"/>
                  </a:cubicBezTo>
                  <a:cubicBezTo>
                    <a:pt x="24599" y="810"/>
                    <a:pt x="24622" y="691"/>
                    <a:pt x="24646" y="584"/>
                  </a:cubicBezTo>
                  <a:cubicBezTo>
                    <a:pt x="24682" y="465"/>
                    <a:pt x="24777" y="381"/>
                    <a:pt x="24884" y="322"/>
                  </a:cubicBezTo>
                  <a:cubicBezTo>
                    <a:pt x="25099" y="203"/>
                    <a:pt x="25170" y="227"/>
                    <a:pt x="25277" y="441"/>
                  </a:cubicBezTo>
                  <a:cubicBezTo>
                    <a:pt x="25289" y="465"/>
                    <a:pt x="25289" y="500"/>
                    <a:pt x="25301" y="524"/>
                  </a:cubicBezTo>
                  <a:cubicBezTo>
                    <a:pt x="25349" y="631"/>
                    <a:pt x="25373" y="774"/>
                    <a:pt x="25539" y="751"/>
                  </a:cubicBezTo>
                  <a:cubicBezTo>
                    <a:pt x="25670" y="727"/>
                    <a:pt x="25718" y="631"/>
                    <a:pt x="25730" y="524"/>
                  </a:cubicBezTo>
                  <a:cubicBezTo>
                    <a:pt x="25742" y="310"/>
                    <a:pt x="25849" y="227"/>
                    <a:pt x="26051" y="215"/>
                  </a:cubicBezTo>
                  <a:cubicBezTo>
                    <a:pt x="26242" y="215"/>
                    <a:pt x="26385" y="239"/>
                    <a:pt x="26480" y="465"/>
                  </a:cubicBezTo>
                  <a:cubicBezTo>
                    <a:pt x="26563" y="715"/>
                    <a:pt x="26599" y="703"/>
                    <a:pt x="26766" y="465"/>
                  </a:cubicBezTo>
                  <a:cubicBezTo>
                    <a:pt x="26980" y="143"/>
                    <a:pt x="27206" y="131"/>
                    <a:pt x="27444" y="453"/>
                  </a:cubicBezTo>
                  <a:cubicBezTo>
                    <a:pt x="27516" y="548"/>
                    <a:pt x="27575" y="655"/>
                    <a:pt x="27670" y="727"/>
                  </a:cubicBezTo>
                  <a:cubicBezTo>
                    <a:pt x="27897" y="917"/>
                    <a:pt x="27992" y="1239"/>
                    <a:pt x="27909" y="1489"/>
                  </a:cubicBezTo>
                  <a:cubicBezTo>
                    <a:pt x="27897" y="1524"/>
                    <a:pt x="27873" y="1584"/>
                    <a:pt x="27837" y="1596"/>
                  </a:cubicBezTo>
                  <a:cubicBezTo>
                    <a:pt x="27540" y="1751"/>
                    <a:pt x="27575" y="1917"/>
                    <a:pt x="27694" y="2215"/>
                  </a:cubicBezTo>
                  <a:cubicBezTo>
                    <a:pt x="27801" y="2489"/>
                    <a:pt x="27885" y="2882"/>
                    <a:pt x="27480" y="3096"/>
                  </a:cubicBezTo>
                  <a:cubicBezTo>
                    <a:pt x="27373" y="3167"/>
                    <a:pt x="27373" y="3298"/>
                    <a:pt x="27492" y="3358"/>
                  </a:cubicBezTo>
                  <a:cubicBezTo>
                    <a:pt x="27778" y="3489"/>
                    <a:pt x="27730" y="3739"/>
                    <a:pt x="27742" y="3989"/>
                  </a:cubicBezTo>
                  <a:cubicBezTo>
                    <a:pt x="27742" y="4215"/>
                    <a:pt x="27623" y="4346"/>
                    <a:pt x="27409" y="4465"/>
                  </a:cubicBezTo>
                  <a:cubicBezTo>
                    <a:pt x="27575" y="4632"/>
                    <a:pt x="27790" y="4739"/>
                    <a:pt x="27742" y="5013"/>
                  </a:cubicBezTo>
                  <a:cubicBezTo>
                    <a:pt x="27706" y="5239"/>
                    <a:pt x="27778" y="5477"/>
                    <a:pt x="27563" y="5644"/>
                  </a:cubicBezTo>
                  <a:cubicBezTo>
                    <a:pt x="27444" y="5751"/>
                    <a:pt x="27432" y="5894"/>
                    <a:pt x="27563" y="6001"/>
                  </a:cubicBezTo>
                  <a:cubicBezTo>
                    <a:pt x="27766" y="6180"/>
                    <a:pt x="27730" y="6406"/>
                    <a:pt x="27742" y="6632"/>
                  </a:cubicBezTo>
                  <a:cubicBezTo>
                    <a:pt x="27754" y="6870"/>
                    <a:pt x="27670" y="7037"/>
                    <a:pt x="27468" y="7168"/>
                  </a:cubicBezTo>
                  <a:cubicBezTo>
                    <a:pt x="27361" y="7227"/>
                    <a:pt x="27409" y="7323"/>
                    <a:pt x="27480" y="7394"/>
                  </a:cubicBezTo>
                  <a:cubicBezTo>
                    <a:pt x="27587" y="7513"/>
                    <a:pt x="27766" y="7608"/>
                    <a:pt x="27730" y="7799"/>
                  </a:cubicBezTo>
                  <a:cubicBezTo>
                    <a:pt x="27682" y="8037"/>
                    <a:pt x="27694" y="8287"/>
                    <a:pt x="27480" y="8466"/>
                  </a:cubicBezTo>
                  <a:cubicBezTo>
                    <a:pt x="27444" y="8490"/>
                    <a:pt x="27444" y="8537"/>
                    <a:pt x="27409" y="8597"/>
                  </a:cubicBezTo>
                  <a:cubicBezTo>
                    <a:pt x="27706" y="8799"/>
                    <a:pt x="27742" y="9097"/>
                    <a:pt x="27754" y="9430"/>
                  </a:cubicBezTo>
                  <a:cubicBezTo>
                    <a:pt x="27754" y="9680"/>
                    <a:pt x="27516" y="9752"/>
                    <a:pt x="27492" y="9930"/>
                  </a:cubicBezTo>
                  <a:cubicBezTo>
                    <a:pt x="27480" y="10121"/>
                    <a:pt x="27790" y="10180"/>
                    <a:pt x="27742" y="10430"/>
                  </a:cubicBezTo>
                  <a:cubicBezTo>
                    <a:pt x="27706" y="10656"/>
                    <a:pt x="27801" y="10907"/>
                    <a:pt x="27551" y="11085"/>
                  </a:cubicBezTo>
                  <a:cubicBezTo>
                    <a:pt x="27409" y="11180"/>
                    <a:pt x="27432" y="11371"/>
                    <a:pt x="27563" y="11490"/>
                  </a:cubicBezTo>
                  <a:cubicBezTo>
                    <a:pt x="27742" y="11645"/>
                    <a:pt x="27742" y="11847"/>
                    <a:pt x="27742" y="12073"/>
                  </a:cubicBezTo>
                  <a:cubicBezTo>
                    <a:pt x="27742" y="12228"/>
                    <a:pt x="27706" y="12347"/>
                    <a:pt x="27563" y="12454"/>
                  </a:cubicBezTo>
                  <a:cubicBezTo>
                    <a:pt x="27337" y="12621"/>
                    <a:pt x="27337" y="12716"/>
                    <a:pt x="27563" y="12800"/>
                  </a:cubicBezTo>
                  <a:cubicBezTo>
                    <a:pt x="27849" y="12895"/>
                    <a:pt x="27825" y="13085"/>
                    <a:pt x="27837" y="13300"/>
                  </a:cubicBezTo>
                  <a:cubicBezTo>
                    <a:pt x="27837" y="13538"/>
                    <a:pt x="27861" y="13776"/>
                    <a:pt x="27551" y="13847"/>
                  </a:cubicBezTo>
                  <a:cubicBezTo>
                    <a:pt x="27528" y="13847"/>
                    <a:pt x="27516" y="13883"/>
                    <a:pt x="27480" y="13943"/>
                  </a:cubicBezTo>
                  <a:cubicBezTo>
                    <a:pt x="27706" y="14133"/>
                    <a:pt x="27778" y="14395"/>
                    <a:pt x="27742" y="14705"/>
                  </a:cubicBezTo>
                  <a:cubicBezTo>
                    <a:pt x="27730" y="14824"/>
                    <a:pt x="27742" y="14943"/>
                    <a:pt x="27623" y="15026"/>
                  </a:cubicBezTo>
                  <a:cubicBezTo>
                    <a:pt x="27444" y="15145"/>
                    <a:pt x="27432" y="15252"/>
                    <a:pt x="27623" y="15407"/>
                  </a:cubicBezTo>
                  <a:cubicBezTo>
                    <a:pt x="27944" y="15693"/>
                    <a:pt x="27921" y="16110"/>
                    <a:pt x="27611" y="16431"/>
                  </a:cubicBezTo>
                  <a:cubicBezTo>
                    <a:pt x="27432" y="16622"/>
                    <a:pt x="27409" y="16729"/>
                    <a:pt x="27599" y="16883"/>
                  </a:cubicBezTo>
                  <a:cubicBezTo>
                    <a:pt x="27718" y="16979"/>
                    <a:pt x="27861" y="17062"/>
                    <a:pt x="27825" y="17241"/>
                  </a:cubicBezTo>
                  <a:cubicBezTo>
                    <a:pt x="27778" y="17467"/>
                    <a:pt x="27801" y="17717"/>
                    <a:pt x="27575" y="17884"/>
                  </a:cubicBezTo>
                  <a:cubicBezTo>
                    <a:pt x="27337" y="18074"/>
                    <a:pt x="27349" y="18098"/>
                    <a:pt x="27623" y="18288"/>
                  </a:cubicBezTo>
                  <a:cubicBezTo>
                    <a:pt x="27813" y="18431"/>
                    <a:pt x="27778" y="18646"/>
                    <a:pt x="27813" y="18824"/>
                  </a:cubicBezTo>
                  <a:cubicBezTo>
                    <a:pt x="27873" y="19027"/>
                    <a:pt x="27778" y="19158"/>
                    <a:pt x="27551" y="19229"/>
                  </a:cubicBezTo>
                  <a:cubicBezTo>
                    <a:pt x="27385" y="19277"/>
                    <a:pt x="27337" y="19396"/>
                    <a:pt x="27528" y="19503"/>
                  </a:cubicBezTo>
                  <a:cubicBezTo>
                    <a:pt x="27730" y="19622"/>
                    <a:pt x="27742" y="19812"/>
                    <a:pt x="27742" y="20027"/>
                  </a:cubicBezTo>
                  <a:cubicBezTo>
                    <a:pt x="27742" y="20229"/>
                    <a:pt x="27718" y="20408"/>
                    <a:pt x="27504" y="20515"/>
                  </a:cubicBezTo>
                  <a:cubicBezTo>
                    <a:pt x="27361" y="20586"/>
                    <a:pt x="27385" y="20705"/>
                    <a:pt x="27492" y="20813"/>
                  </a:cubicBezTo>
                  <a:cubicBezTo>
                    <a:pt x="27837" y="21146"/>
                    <a:pt x="27837" y="21455"/>
                    <a:pt x="27504" y="21789"/>
                  </a:cubicBezTo>
                  <a:cubicBezTo>
                    <a:pt x="27409" y="21872"/>
                    <a:pt x="27373" y="21932"/>
                    <a:pt x="27480" y="22051"/>
                  </a:cubicBezTo>
                  <a:cubicBezTo>
                    <a:pt x="27837" y="22408"/>
                    <a:pt x="27801" y="22825"/>
                    <a:pt x="27409" y="23158"/>
                  </a:cubicBezTo>
                  <a:cubicBezTo>
                    <a:pt x="27385" y="23182"/>
                    <a:pt x="27361" y="23229"/>
                    <a:pt x="27325" y="23265"/>
                  </a:cubicBezTo>
                  <a:cubicBezTo>
                    <a:pt x="27873" y="23765"/>
                    <a:pt x="27873" y="23801"/>
                    <a:pt x="27432" y="24408"/>
                  </a:cubicBezTo>
                  <a:cubicBezTo>
                    <a:pt x="27397" y="24468"/>
                    <a:pt x="27361" y="24527"/>
                    <a:pt x="27325" y="24599"/>
                  </a:cubicBezTo>
                  <a:cubicBezTo>
                    <a:pt x="27111" y="25051"/>
                    <a:pt x="26837" y="25063"/>
                    <a:pt x="26504" y="24658"/>
                  </a:cubicBezTo>
                  <a:cubicBezTo>
                    <a:pt x="26492" y="24646"/>
                    <a:pt x="26480" y="24646"/>
                    <a:pt x="26432" y="24622"/>
                  </a:cubicBezTo>
                  <a:cubicBezTo>
                    <a:pt x="26361" y="24861"/>
                    <a:pt x="26158" y="24873"/>
                    <a:pt x="25944" y="24873"/>
                  </a:cubicBezTo>
                  <a:cubicBezTo>
                    <a:pt x="25706" y="24873"/>
                    <a:pt x="25587" y="24777"/>
                    <a:pt x="25504" y="24551"/>
                  </a:cubicBezTo>
                  <a:cubicBezTo>
                    <a:pt x="25444" y="24372"/>
                    <a:pt x="25301" y="24372"/>
                    <a:pt x="25194" y="24503"/>
                  </a:cubicBezTo>
                  <a:cubicBezTo>
                    <a:pt x="24825" y="24992"/>
                    <a:pt x="24718" y="24992"/>
                    <a:pt x="24325" y="24551"/>
                  </a:cubicBezTo>
                  <a:cubicBezTo>
                    <a:pt x="24206" y="24575"/>
                    <a:pt x="24206" y="24670"/>
                    <a:pt x="24170" y="24753"/>
                  </a:cubicBezTo>
                  <a:cubicBezTo>
                    <a:pt x="24027" y="25015"/>
                    <a:pt x="23730" y="25027"/>
                    <a:pt x="23551" y="24789"/>
                  </a:cubicBezTo>
                  <a:cubicBezTo>
                    <a:pt x="23527" y="24753"/>
                    <a:pt x="23515" y="24706"/>
                    <a:pt x="23479" y="24670"/>
                  </a:cubicBezTo>
                  <a:cubicBezTo>
                    <a:pt x="23337" y="24444"/>
                    <a:pt x="23182" y="24432"/>
                    <a:pt x="23110" y="24682"/>
                  </a:cubicBezTo>
                  <a:cubicBezTo>
                    <a:pt x="23015" y="24968"/>
                    <a:pt x="22825" y="24956"/>
                    <a:pt x="22610" y="24944"/>
                  </a:cubicBezTo>
                  <a:cubicBezTo>
                    <a:pt x="22408" y="24944"/>
                    <a:pt x="22384" y="24789"/>
                    <a:pt x="22313" y="24646"/>
                  </a:cubicBezTo>
                  <a:cubicBezTo>
                    <a:pt x="22253" y="24515"/>
                    <a:pt x="22134" y="24444"/>
                    <a:pt x="22075" y="24658"/>
                  </a:cubicBezTo>
                  <a:cubicBezTo>
                    <a:pt x="22003" y="24908"/>
                    <a:pt x="21848" y="24968"/>
                    <a:pt x="21598" y="24956"/>
                  </a:cubicBezTo>
                  <a:cubicBezTo>
                    <a:pt x="21384" y="24956"/>
                    <a:pt x="21217" y="24932"/>
                    <a:pt x="21146" y="24682"/>
                  </a:cubicBezTo>
                  <a:cubicBezTo>
                    <a:pt x="21098" y="24551"/>
                    <a:pt x="20979" y="24575"/>
                    <a:pt x="20896" y="24682"/>
                  </a:cubicBezTo>
                  <a:cubicBezTo>
                    <a:pt x="20872" y="24706"/>
                    <a:pt x="20860" y="24742"/>
                    <a:pt x="20848" y="24765"/>
                  </a:cubicBezTo>
                  <a:cubicBezTo>
                    <a:pt x="20598" y="25134"/>
                    <a:pt x="20289" y="25123"/>
                    <a:pt x="20074" y="24730"/>
                  </a:cubicBezTo>
                  <a:cubicBezTo>
                    <a:pt x="20027" y="24646"/>
                    <a:pt x="20027" y="24539"/>
                    <a:pt x="19908" y="24563"/>
                  </a:cubicBezTo>
                  <a:cubicBezTo>
                    <a:pt x="19812" y="24587"/>
                    <a:pt x="19753" y="24658"/>
                    <a:pt x="19729" y="24753"/>
                  </a:cubicBezTo>
                  <a:cubicBezTo>
                    <a:pt x="19681" y="24908"/>
                    <a:pt x="19693" y="25134"/>
                    <a:pt x="19467" y="25111"/>
                  </a:cubicBezTo>
                  <a:cubicBezTo>
                    <a:pt x="19265" y="25087"/>
                    <a:pt x="19003" y="25063"/>
                    <a:pt x="18955" y="24753"/>
                  </a:cubicBezTo>
                  <a:cubicBezTo>
                    <a:pt x="18943" y="24694"/>
                    <a:pt x="18896" y="24658"/>
                    <a:pt x="18836" y="24634"/>
                  </a:cubicBezTo>
                  <a:cubicBezTo>
                    <a:pt x="18812" y="24658"/>
                    <a:pt x="18777" y="24670"/>
                    <a:pt x="18765" y="24694"/>
                  </a:cubicBezTo>
                  <a:cubicBezTo>
                    <a:pt x="18681" y="24837"/>
                    <a:pt x="18669" y="25051"/>
                    <a:pt x="18407" y="25039"/>
                  </a:cubicBezTo>
                  <a:cubicBezTo>
                    <a:pt x="18169" y="25027"/>
                    <a:pt x="17967" y="24968"/>
                    <a:pt x="17860" y="24718"/>
                  </a:cubicBezTo>
                  <a:cubicBezTo>
                    <a:pt x="17836" y="24682"/>
                    <a:pt x="17812" y="24634"/>
                    <a:pt x="17788" y="24599"/>
                  </a:cubicBezTo>
                  <a:cubicBezTo>
                    <a:pt x="17681" y="24468"/>
                    <a:pt x="17610" y="24539"/>
                    <a:pt x="17550" y="24646"/>
                  </a:cubicBezTo>
                  <a:cubicBezTo>
                    <a:pt x="17514" y="24706"/>
                    <a:pt x="17514" y="24789"/>
                    <a:pt x="17503" y="24861"/>
                  </a:cubicBezTo>
                  <a:cubicBezTo>
                    <a:pt x="17455" y="25003"/>
                    <a:pt x="17348" y="25039"/>
                    <a:pt x="17217" y="25051"/>
                  </a:cubicBezTo>
                  <a:cubicBezTo>
                    <a:pt x="17074" y="25051"/>
                    <a:pt x="16979" y="25003"/>
                    <a:pt x="16931" y="24873"/>
                  </a:cubicBezTo>
                  <a:cubicBezTo>
                    <a:pt x="16907" y="24801"/>
                    <a:pt x="16895" y="24730"/>
                    <a:pt x="16872" y="24658"/>
                  </a:cubicBezTo>
                  <a:cubicBezTo>
                    <a:pt x="16860" y="24575"/>
                    <a:pt x="16824" y="24515"/>
                    <a:pt x="16729" y="24515"/>
                  </a:cubicBezTo>
                  <a:cubicBezTo>
                    <a:pt x="16657" y="24515"/>
                    <a:pt x="16621" y="24563"/>
                    <a:pt x="16610" y="24634"/>
                  </a:cubicBezTo>
                  <a:cubicBezTo>
                    <a:pt x="16550" y="24813"/>
                    <a:pt x="16491" y="24968"/>
                    <a:pt x="16240" y="24956"/>
                  </a:cubicBezTo>
                  <a:cubicBezTo>
                    <a:pt x="16062" y="24944"/>
                    <a:pt x="15943" y="24908"/>
                    <a:pt x="15871" y="24706"/>
                  </a:cubicBezTo>
                  <a:cubicBezTo>
                    <a:pt x="15764" y="24361"/>
                    <a:pt x="15657" y="24349"/>
                    <a:pt x="15443" y="24634"/>
                  </a:cubicBezTo>
                  <a:cubicBezTo>
                    <a:pt x="15348" y="24777"/>
                    <a:pt x="15264" y="24861"/>
                    <a:pt x="15086" y="24873"/>
                  </a:cubicBezTo>
                  <a:cubicBezTo>
                    <a:pt x="14871" y="24873"/>
                    <a:pt x="14705" y="24861"/>
                    <a:pt x="14609" y="24622"/>
                  </a:cubicBezTo>
                  <a:cubicBezTo>
                    <a:pt x="14526" y="24444"/>
                    <a:pt x="14395" y="24468"/>
                    <a:pt x="14300" y="24634"/>
                  </a:cubicBezTo>
                  <a:cubicBezTo>
                    <a:pt x="14252" y="24706"/>
                    <a:pt x="14228" y="24801"/>
                    <a:pt x="14169" y="24861"/>
                  </a:cubicBezTo>
                  <a:cubicBezTo>
                    <a:pt x="13907" y="25146"/>
                    <a:pt x="13562" y="25075"/>
                    <a:pt x="13419" y="24718"/>
                  </a:cubicBezTo>
                  <a:cubicBezTo>
                    <a:pt x="13395" y="24670"/>
                    <a:pt x="13383" y="24611"/>
                    <a:pt x="13371" y="24563"/>
                  </a:cubicBezTo>
                  <a:cubicBezTo>
                    <a:pt x="13240" y="24539"/>
                    <a:pt x="13240" y="24622"/>
                    <a:pt x="13216" y="24694"/>
                  </a:cubicBezTo>
                  <a:cubicBezTo>
                    <a:pt x="13157" y="24873"/>
                    <a:pt x="13062" y="24968"/>
                    <a:pt x="12847" y="24956"/>
                  </a:cubicBezTo>
                  <a:cubicBezTo>
                    <a:pt x="12645" y="24956"/>
                    <a:pt x="12466" y="24956"/>
                    <a:pt x="12395" y="24694"/>
                  </a:cubicBezTo>
                  <a:cubicBezTo>
                    <a:pt x="12347" y="24515"/>
                    <a:pt x="12204" y="24503"/>
                    <a:pt x="12109" y="24670"/>
                  </a:cubicBezTo>
                  <a:cubicBezTo>
                    <a:pt x="12014" y="24849"/>
                    <a:pt x="11978" y="25075"/>
                    <a:pt x="11680" y="25051"/>
                  </a:cubicBezTo>
                  <a:cubicBezTo>
                    <a:pt x="11395" y="25015"/>
                    <a:pt x="11430" y="24789"/>
                    <a:pt x="11359" y="24622"/>
                  </a:cubicBezTo>
                  <a:cubicBezTo>
                    <a:pt x="11323" y="24539"/>
                    <a:pt x="11240" y="24539"/>
                    <a:pt x="11180" y="24611"/>
                  </a:cubicBezTo>
                  <a:cubicBezTo>
                    <a:pt x="11157" y="24634"/>
                    <a:pt x="11145" y="24658"/>
                    <a:pt x="11133" y="24682"/>
                  </a:cubicBezTo>
                  <a:cubicBezTo>
                    <a:pt x="10799" y="25087"/>
                    <a:pt x="10549" y="25063"/>
                    <a:pt x="10287" y="24587"/>
                  </a:cubicBezTo>
                  <a:cubicBezTo>
                    <a:pt x="10275" y="24563"/>
                    <a:pt x="10240" y="24551"/>
                    <a:pt x="10216" y="24539"/>
                  </a:cubicBezTo>
                  <a:cubicBezTo>
                    <a:pt x="10061" y="24539"/>
                    <a:pt x="10025" y="24682"/>
                    <a:pt x="9978" y="24789"/>
                  </a:cubicBezTo>
                  <a:cubicBezTo>
                    <a:pt x="9906" y="24956"/>
                    <a:pt x="9799" y="25051"/>
                    <a:pt x="9597" y="25039"/>
                  </a:cubicBezTo>
                  <a:cubicBezTo>
                    <a:pt x="9406" y="25039"/>
                    <a:pt x="9287" y="24944"/>
                    <a:pt x="9228" y="24765"/>
                  </a:cubicBezTo>
                  <a:cubicBezTo>
                    <a:pt x="9192" y="24682"/>
                    <a:pt x="9180" y="24587"/>
                    <a:pt x="9073" y="24551"/>
                  </a:cubicBezTo>
                  <a:cubicBezTo>
                    <a:pt x="8930" y="24599"/>
                    <a:pt x="8918" y="24765"/>
                    <a:pt x="8811" y="24849"/>
                  </a:cubicBezTo>
                  <a:cubicBezTo>
                    <a:pt x="8597" y="25027"/>
                    <a:pt x="8347" y="24992"/>
                    <a:pt x="8216" y="24742"/>
                  </a:cubicBezTo>
                  <a:cubicBezTo>
                    <a:pt x="8049" y="24468"/>
                    <a:pt x="7989" y="24468"/>
                    <a:pt x="7799" y="24682"/>
                  </a:cubicBezTo>
                  <a:cubicBezTo>
                    <a:pt x="7466" y="25087"/>
                    <a:pt x="7323" y="25051"/>
                    <a:pt x="7085" y="24575"/>
                  </a:cubicBezTo>
                  <a:cubicBezTo>
                    <a:pt x="7073" y="24527"/>
                    <a:pt x="7025" y="24503"/>
                    <a:pt x="6977" y="24456"/>
                  </a:cubicBezTo>
                  <a:cubicBezTo>
                    <a:pt x="6811" y="24575"/>
                    <a:pt x="6775" y="24849"/>
                    <a:pt x="6465" y="24789"/>
                  </a:cubicBezTo>
                  <a:cubicBezTo>
                    <a:pt x="6239" y="24753"/>
                    <a:pt x="6013" y="24777"/>
                    <a:pt x="5906" y="24551"/>
                  </a:cubicBezTo>
                  <a:cubicBezTo>
                    <a:pt x="5799" y="24539"/>
                    <a:pt x="5775" y="24575"/>
                    <a:pt x="5727" y="24622"/>
                  </a:cubicBezTo>
                  <a:cubicBezTo>
                    <a:pt x="5442" y="24944"/>
                    <a:pt x="5275" y="24956"/>
                    <a:pt x="4965" y="24682"/>
                  </a:cubicBezTo>
                  <a:cubicBezTo>
                    <a:pt x="4810" y="24539"/>
                    <a:pt x="4715" y="24456"/>
                    <a:pt x="4549" y="24694"/>
                  </a:cubicBezTo>
                  <a:cubicBezTo>
                    <a:pt x="4370" y="24932"/>
                    <a:pt x="4144" y="24944"/>
                    <a:pt x="3941" y="24730"/>
                  </a:cubicBezTo>
                  <a:cubicBezTo>
                    <a:pt x="3763" y="24515"/>
                    <a:pt x="3667" y="24515"/>
                    <a:pt x="3501" y="24753"/>
                  </a:cubicBezTo>
                  <a:cubicBezTo>
                    <a:pt x="3358" y="24956"/>
                    <a:pt x="3108" y="24908"/>
                    <a:pt x="2917" y="24706"/>
                  </a:cubicBezTo>
                  <a:cubicBezTo>
                    <a:pt x="2727" y="24503"/>
                    <a:pt x="2727" y="24503"/>
                    <a:pt x="2536" y="24706"/>
                  </a:cubicBezTo>
                  <a:cubicBezTo>
                    <a:pt x="2334" y="24908"/>
                    <a:pt x="2084" y="24944"/>
                    <a:pt x="1810" y="24706"/>
                  </a:cubicBezTo>
                  <a:cubicBezTo>
                    <a:pt x="1596" y="24503"/>
                    <a:pt x="1465" y="24468"/>
                    <a:pt x="1298" y="24765"/>
                  </a:cubicBezTo>
                  <a:cubicBezTo>
                    <a:pt x="1203" y="24932"/>
                    <a:pt x="965" y="24920"/>
                    <a:pt x="846" y="24849"/>
                  </a:cubicBezTo>
                  <a:cubicBezTo>
                    <a:pt x="631" y="24706"/>
                    <a:pt x="393" y="24527"/>
                    <a:pt x="298" y="24301"/>
                  </a:cubicBezTo>
                  <a:cubicBezTo>
                    <a:pt x="203" y="24111"/>
                    <a:pt x="179" y="23825"/>
                    <a:pt x="381" y="23610"/>
                  </a:cubicBezTo>
                  <a:cubicBezTo>
                    <a:pt x="548" y="23444"/>
                    <a:pt x="560" y="23337"/>
                    <a:pt x="310" y="23218"/>
                  </a:cubicBezTo>
                  <a:cubicBezTo>
                    <a:pt x="24" y="23087"/>
                    <a:pt x="0" y="22634"/>
                    <a:pt x="250" y="22420"/>
                  </a:cubicBezTo>
                  <a:cubicBezTo>
                    <a:pt x="310" y="22372"/>
                    <a:pt x="393" y="22348"/>
                    <a:pt x="453" y="22313"/>
                  </a:cubicBezTo>
                  <a:cubicBezTo>
                    <a:pt x="667" y="22158"/>
                    <a:pt x="667" y="22063"/>
                    <a:pt x="500" y="21872"/>
                  </a:cubicBezTo>
                  <a:cubicBezTo>
                    <a:pt x="441" y="21801"/>
                    <a:pt x="369" y="21741"/>
                    <a:pt x="310" y="21670"/>
                  </a:cubicBezTo>
                  <a:cubicBezTo>
                    <a:pt x="96" y="21408"/>
                    <a:pt x="119" y="21063"/>
                    <a:pt x="381" y="20848"/>
                  </a:cubicBezTo>
                  <a:cubicBezTo>
                    <a:pt x="667" y="20610"/>
                    <a:pt x="667" y="20610"/>
                    <a:pt x="453" y="20348"/>
                  </a:cubicBezTo>
                  <a:cubicBezTo>
                    <a:pt x="203" y="20051"/>
                    <a:pt x="191" y="19812"/>
                    <a:pt x="429" y="19467"/>
                  </a:cubicBezTo>
                  <a:cubicBezTo>
                    <a:pt x="512" y="19336"/>
                    <a:pt x="548" y="19241"/>
                    <a:pt x="429" y="19146"/>
                  </a:cubicBezTo>
                  <a:cubicBezTo>
                    <a:pt x="227" y="18991"/>
                    <a:pt x="262" y="18777"/>
                    <a:pt x="262" y="18562"/>
                  </a:cubicBezTo>
                  <a:cubicBezTo>
                    <a:pt x="262" y="18396"/>
                    <a:pt x="298" y="18265"/>
                    <a:pt x="477" y="18205"/>
                  </a:cubicBezTo>
                  <a:cubicBezTo>
                    <a:pt x="703" y="18122"/>
                    <a:pt x="631" y="17991"/>
                    <a:pt x="500" y="17872"/>
                  </a:cubicBezTo>
                  <a:cubicBezTo>
                    <a:pt x="227" y="17610"/>
                    <a:pt x="179" y="17253"/>
                    <a:pt x="381" y="16955"/>
                  </a:cubicBezTo>
                  <a:cubicBezTo>
                    <a:pt x="596" y="16633"/>
                    <a:pt x="596" y="16633"/>
                    <a:pt x="358" y="16336"/>
                  </a:cubicBezTo>
                  <a:cubicBezTo>
                    <a:pt x="84" y="16014"/>
                    <a:pt x="96" y="15740"/>
                    <a:pt x="405" y="15443"/>
                  </a:cubicBezTo>
                  <a:cubicBezTo>
                    <a:pt x="548" y="15312"/>
                    <a:pt x="512" y="15228"/>
                    <a:pt x="381" y="15109"/>
                  </a:cubicBezTo>
                  <a:cubicBezTo>
                    <a:pt x="72" y="14824"/>
                    <a:pt x="84" y="14431"/>
                    <a:pt x="417" y="14157"/>
                  </a:cubicBezTo>
                  <a:cubicBezTo>
                    <a:pt x="512" y="14074"/>
                    <a:pt x="536" y="14002"/>
                    <a:pt x="453" y="13883"/>
                  </a:cubicBezTo>
                  <a:cubicBezTo>
                    <a:pt x="179" y="13526"/>
                    <a:pt x="191" y="13300"/>
                    <a:pt x="453" y="12942"/>
                  </a:cubicBezTo>
                  <a:cubicBezTo>
                    <a:pt x="596" y="12728"/>
                    <a:pt x="572" y="12514"/>
                    <a:pt x="393" y="12335"/>
                  </a:cubicBezTo>
                  <a:cubicBezTo>
                    <a:pt x="84" y="12014"/>
                    <a:pt x="72" y="11728"/>
                    <a:pt x="405" y="11430"/>
                  </a:cubicBezTo>
                  <a:cubicBezTo>
                    <a:pt x="548" y="11299"/>
                    <a:pt x="572" y="11180"/>
                    <a:pt x="453" y="11037"/>
                  </a:cubicBezTo>
                  <a:cubicBezTo>
                    <a:pt x="191" y="10740"/>
                    <a:pt x="179" y="10442"/>
                    <a:pt x="429" y="10145"/>
                  </a:cubicBezTo>
                  <a:cubicBezTo>
                    <a:pt x="512" y="10049"/>
                    <a:pt x="524" y="9990"/>
                    <a:pt x="429" y="9883"/>
                  </a:cubicBezTo>
                  <a:cubicBezTo>
                    <a:pt x="191" y="9609"/>
                    <a:pt x="191" y="9085"/>
                    <a:pt x="417" y="8799"/>
                  </a:cubicBezTo>
                  <a:cubicBezTo>
                    <a:pt x="536" y="8632"/>
                    <a:pt x="572" y="8549"/>
                    <a:pt x="381" y="8394"/>
                  </a:cubicBezTo>
                  <a:cubicBezTo>
                    <a:pt x="84" y="8156"/>
                    <a:pt x="96" y="7847"/>
                    <a:pt x="358" y="7573"/>
                  </a:cubicBezTo>
                  <a:cubicBezTo>
                    <a:pt x="417" y="7513"/>
                    <a:pt x="465" y="7466"/>
                    <a:pt x="524" y="7406"/>
                  </a:cubicBezTo>
                  <a:cubicBezTo>
                    <a:pt x="631" y="7299"/>
                    <a:pt x="619" y="7216"/>
                    <a:pt x="512" y="7097"/>
                  </a:cubicBezTo>
                  <a:cubicBezTo>
                    <a:pt x="167" y="6763"/>
                    <a:pt x="167" y="6454"/>
                    <a:pt x="512" y="6120"/>
                  </a:cubicBezTo>
                  <a:cubicBezTo>
                    <a:pt x="655" y="5989"/>
                    <a:pt x="643" y="5894"/>
                    <a:pt x="489" y="5751"/>
                  </a:cubicBezTo>
                  <a:cubicBezTo>
                    <a:pt x="167" y="5465"/>
                    <a:pt x="167" y="5120"/>
                    <a:pt x="477" y="4799"/>
                  </a:cubicBezTo>
                  <a:cubicBezTo>
                    <a:pt x="608" y="4668"/>
                    <a:pt x="643" y="4572"/>
                    <a:pt x="477" y="4430"/>
                  </a:cubicBezTo>
                  <a:cubicBezTo>
                    <a:pt x="215" y="4203"/>
                    <a:pt x="155" y="3727"/>
                    <a:pt x="381" y="3453"/>
                  </a:cubicBezTo>
                  <a:cubicBezTo>
                    <a:pt x="560" y="3251"/>
                    <a:pt x="548" y="3120"/>
                    <a:pt x="369" y="2917"/>
                  </a:cubicBezTo>
                  <a:cubicBezTo>
                    <a:pt x="108" y="2584"/>
                    <a:pt x="131" y="2382"/>
                    <a:pt x="417" y="2036"/>
                  </a:cubicBezTo>
                  <a:cubicBezTo>
                    <a:pt x="536" y="1905"/>
                    <a:pt x="524" y="1822"/>
                    <a:pt x="417" y="1691"/>
                  </a:cubicBezTo>
                  <a:cubicBezTo>
                    <a:pt x="167" y="1346"/>
                    <a:pt x="203" y="1024"/>
                    <a:pt x="500" y="751"/>
                  </a:cubicBezTo>
                  <a:cubicBezTo>
                    <a:pt x="572" y="679"/>
                    <a:pt x="608" y="608"/>
                    <a:pt x="643" y="524"/>
                  </a:cubicBezTo>
                  <a:cubicBezTo>
                    <a:pt x="703" y="298"/>
                    <a:pt x="870" y="227"/>
                    <a:pt x="1096" y="215"/>
                  </a:cubicBezTo>
                  <a:cubicBezTo>
                    <a:pt x="1310" y="215"/>
                    <a:pt x="1405" y="310"/>
                    <a:pt x="1489" y="512"/>
                  </a:cubicBezTo>
                  <a:cubicBezTo>
                    <a:pt x="1548" y="703"/>
                    <a:pt x="1643" y="691"/>
                    <a:pt x="1762" y="512"/>
                  </a:cubicBezTo>
                  <a:cubicBezTo>
                    <a:pt x="2072" y="84"/>
                    <a:pt x="2346" y="96"/>
                    <a:pt x="2644" y="56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7"/>
            <p:cNvSpPr/>
            <p:nvPr/>
          </p:nvSpPr>
          <p:spPr>
            <a:xfrm>
              <a:off x="3649850" y="2233750"/>
              <a:ext cx="612300" cy="524175"/>
            </a:xfrm>
            <a:custGeom>
              <a:rect b="b" l="l" r="r" t="t"/>
              <a:pathLst>
                <a:path extrusionOk="0" h="20967" w="24492">
                  <a:moveTo>
                    <a:pt x="96" y="14895"/>
                  </a:moveTo>
                  <a:cubicBezTo>
                    <a:pt x="72" y="13633"/>
                    <a:pt x="36" y="12371"/>
                    <a:pt x="12" y="11109"/>
                  </a:cubicBezTo>
                  <a:cubicBezTo>
                    <a:pt x="0" y="9894"/>
                    <a:pt x="96" y="8680"/>
                    <a:pt x="179" y="7465"/>
                  </a:cubicBezTo>
                  <a:cubicBezTo>
                    <a:pt x="203" y="6918"/>
                    <a:pt x="203" y="6370"/>
                    <a:pt x="167" y="5822"/>
                  </a:cubicBezTo>
                  <a:cubicBezTo>
                    <a:pt x="120" y="5239"/>
                    <a:pt x="120" y="4643"/>
                    <a:pt x="167" y="4048"/>
                  </a:cubicBezTo>
                  <a:cubicBezTo>
                    <a:pt x="215" y="3512"/>
                    <a:pt x="191" y="2965"/>
                    <a:pt x="191" y="2417"/>
                  </a:cubicBezTo>
                  <a:cubicBezTo>
                    <a:pt x="191" y="1822"/>
                    <a:pt x="191" y="1226"/>
                    <a:pt x="203" y="631"/>
                  </a:cubicBezTo>
                  <a:cubicBezTo>
                    <a:pt x="215" y="155"/>
                    <a:pt x="227" y="143"/>
                    <a:pt x="691" y="155"/>
                  </a:cubicBezTo>
                  <a:cubicBezTo>
                    <a:pt x="1524" y="179"/>
                    <a:pt x="2358" y="155"/>
                    <a:pt x="3191" y="155"/>
                  </a:cubicBezTo>
                  <a:cubicBezTo>
                    <a:pt x="5192" y="131"/>
                    <a:pt x="7180" y="0"/>
                    <a:pt x="9168" y="71"/>
                  </a:cubicBezTo>
                  <a:cubicBezTo>
                    <a:pt x="11133" y="143"/>
                    <a:pt x="13085" y="143"/>
                    <a:pt x="15050" y="214"/>
                  </a:cubicBezTo>
                  <a:cubicBezTo>
                    <a:pt x="16217" y="250"/>
                    <a:pt x="17384" y="238"/>
                    <a:pt x="18562" y="262"/>
                  </a:cubicBezTo>
                  <a:cubicBezTo>
                    <a:pt x="20336" y="310"/>
                    <a:pt x="22122" y="298"/>
                    <a:pt x="23896" y="417"/>
                  </a:cubicBezTo>
                  <a:cubicBezTo>
                    <a:pt x="24277" y="452"/>
                    <a:pt x="24313" y="464"/>
                    <a:pt x="24313" y="845"/>
                  </a:cubicBezTo>
                  <a:cubicBezTo>
                    <a:pt x="24301" y="1869"/>
                    <a:pt x="24337" y="2881"/>
                    <a:pt x="24242" y="3905"/>
                  </a:cubicBezTo>
                  <a:cubicBezTo>
                    <a:pt x="24194" y="4370"/>
                    <a:pt x="24218" y="4846"/>
                    <a:pt x="24218" y="5310"/>
                  </a:cubicBezTo>
                  <a:cubicBezTo>
                    <a:pt x="24218" y="6275"/>
                    <a:pt x="24194" y="7227"/>
                    <a:pt x="24218" y="8191"/>
                  </a:cubicBezTo>
                  <a:cubicBezTo>
                    <a:pt x="24265" y="9680"/>
                    <a:pt x="24337" y="11168"/>
                    <a:pt x="24384" y="12656"/>
                  </a:cubicBezTo>
                  <a:cubicBezTo>
                    <a:pt x="24408" y="13466"/>
                    <a:pt x="24396" y="14287"/>
                    <a:pt x="24408" y="15109"/>
                  </a:cubicBezTo>
                  <a:cubicBezTo>
                    <a:pt x="24432" y="16812"/>
                    <a:pt x="24456" y="18514"/>
                    <a:pt x="24492" y="20217"/>
                  </a:cubicBezTo>
                  <a:cubicBezTo>
                    <a:pt x="24492" y="20324"/>
                    <a:pt x="24492" y="20431"/>
                    <a:pt x="24492" y="20538"/>
                  </a:cubicBezTo>
                  <a:cubicBezTo>
                    <a:pt x="24468" y="20848"/>
                    <a:pt x="24384" y="20943"/>
                    <a:pt x="24075" y="20955"/>
                  </a:cubicBezTo>
                  <a:cubicBezTo>
                    <a:pt x="23837" y="20967"/>
                    <a:pt x="23611" y="20967"/>
                    <a:pt x="23384" y="20943"/>
                  </a:cubicBezTo>
                  <a:cubicBezTo>
                    <a:pt x="20598" y="20693"/>
                    <a:pt x="17788" y="20764"/>
                    <a:pt x="15002" y="20788"/>
                  </a:cubicBezTo>
                  <a:cubicBezTo>
                    <a:pt x="12228" y="20824"/>
                    <a:pt x="9466" y="20776"/>
                    <a:pt x="6704" y="20764"/>
                  </a:cubicBezTo>
                  <a:cubicBezTo>
                    <a:pt x="4751" y="20753"/>
                    <a:pt x="2810" y="20824"/>
                    <a:pt x="858" y="20800"/>
                  </a:cubicBezTo>
                  <a:cubicBezTo>
                    <a:pt x="96" y="20788"/>
                    <a:pt x="96" y="20788"/>
                    <a:pt x="96" y="2005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7"/>
            <p:cNvSpPr/>
            <p:nvPr/>
          </p:nvSpPr>
          <p:spPr>
            <a:xfrm>
              <a:off x="3656400" y="2241775"/>
              <a:ext cx="598300" cy="509025"/>
            </a:xfrm>
            <a:custGeom>
              <a:rect b="b" l="l" r="r" t="t"/>
              <a:pathLst>
                <a:path extrusionOk="0" h="20361" w="23932">
                  <a:moveTo>
                    <a:pt x="5465" y="12"/>
                  </a:moveTo>
                  <a:cubicBezTo>
                    <a:pt x="6120" y="12"/>
                    <a:pt x="7108" y="0"/>
                    <a:pt x="8097" y="12"/>
                  </a:cubicBezTo>
                  <a:cubicBezTo>
                    <a:pt x="10406" y="60"/>
                    <a:pt x="12716" y="120"/>
                    <a:pt x="15026" y="167"/>
                  </a:cubicBezTo>
                  <a:cubicBezTo>
                    <a:pt x="16550" y="191"/>
                    <a:pt x="18074" y="215"/>
                    <a:pt x="19598" y="215"/>
                  </a:cubicBezTo>
                  <a:cubicBezTo>
                    <a:pt x="20646" y="215"/>
                    <a:pt x="21694" y="298"/>
                    <a:pt x="22741" y="310"/>
                  </a:cubicBezTo>
                  <a:cubicBezTo>
                    <a:pt x="23039" y="310"/>
                    <a:pt x="23337" y="393"/>
                    <a:pt x="23646" y="370"/>
                  </a:cubicBezTo>
                  <a:cubicBezTo>
                    <a:pt x="23777" y="358"/>
                    <a:pt x="23837" y="429"/>
                    <a:pt x="23837" y="560"/>
                  </a:cubicBezTo>
                  <a:cubicBezTo>
                    <a:pt x="23837" y="739"/>
                    <a:pt x="23837" y="929"/>
                    <a:pt x="23837" y="1108"/>
                  </a:cubicBezTo>
                  <a:cubicBezTo>
                    <a:pt x="23706" y="4191"/>
                    <a:pt x="23682" y="7287"/>
                    <a:pt x="23789" y="10371"/>
                  </a:cubicBezTo>
                  <a:cubicBezTo>
                    <a:pt x="23861" y="12312"/>
                    <a:pt x="23825" y="14252"/>
                    <a:pt x="23884" y="16205"/>
                  </a:cubicBezTo>
                  <a:cubicBezTo>
                    <a:pt x="23932" y="17455"/>
                    <a:pt x="23920" y="18693"/>
                    <a:pt x="23932" y="19943"/>
                  </a:cubicBezTo>
                  <a:cubicBezTo>
                    <a:pt x="23932" y="20348"/>
                    <a:pt x="23932" y="20360"/>
                    <a:pt x="23539" y="20348"/>
                  </a:cubicBezTo>
                  <a:cubicBezTo>
                    <a:pt x="22825" y="20324"/>
                    <a:pt x="22110" y="20289"/>
                    <a:pt x="21396" y="20241"/>
                  </a:cubicBezTo>
                  <a:cubicBezTo>
                    <a:pt x="20789" y="20193"/>
                    <a:pt x="20181" y="20182"/>
                    <a:pt x="19574" y="20182"/>
                  </a:cubicBezTo>
                  <a:cubicBezTo>
                    <a:pt x="17407" y="20193"/>
                    <a:pt x="15252" y="20182"/>
                    <a:pt x="13085" y="20193"/>
                  </a:cubicBezTo>
                  <a:cubicBezTo>
                    <a:pt x="10597" y="20217"/>
                    <a:pt x="8097" y="20170"/>
                    <a:pt x="5608" y="20146"/>
                  </a:cubicBezTo>
                  <a:cubicBezTo>
                    <a:pt x="3989" y="20134"/>
                    <a:pt x="2382" y="20217"/>
                    <a:pt x="774" y="20241"/>
                  </a:cubicBezTo>
                  <a:cubicBezTo>
                    <a:pt x="48" y="20253"/>
                    <a:pt x="131" y="20301"/>
                    <a:pt x="131" y="19610"/>
                  </a:cubicBezTo>
                  <a:cubicBezTo>
                    <a:pt x="119" y="17503"/>
                    <a:pt x="119" y="15383"/>
                    <a:pt x="108" y="13276"/>
                  </a:cubicBezTo>
                  <a:cubicBezTo>
                    <a:pt x="108" y="12681"/>
                    <a:pt x="84" y="12085"/>
                    <a:pt x="48" y="11490"/>
                  </a:cubicBezTo>
                  <a:cubicBezTo>
                    <a:pt x="0" y="10156"/>
                    <a:pt x="96" y="8823"/>
                    <a:pt x="179" y="7489"/>
                  </a:cubicBezTo>
                  <a:cubicBezTo>
                    <a:pt x="215" y="6835"/>
                    <a:pt x="227" y="6180"/>
                    <a:pt x="191" y="5525"/>
                  </a:cubicBezTo>
                  <a:cubicBezTo>
                    <a:pt x="155" y="4858"/>
                    <a:pt x="167" y="4191"/>
                    <a:pt x="191" y="3525"/>
                  </a:cubicBezTo>
                  <a:cubicBezTo>
                    <a:pt x="239" y="2596"/>
                    <a:pt x="203" y="1667"/>
                    <a:pt x="203" y="739"/>
                  </a:cubicBezTo>
                  <a:cubicBezTo>
                    <a:pt x="215" y="48"/>
                    <a:pt x="60" y="72"/>
                    <a:pt x="893" y="84"/>
                  </a:cubicBezTo>
                  <a:cubicBezTo>
                    <a:pt x="2310" y="120"/>
                    <a:pt x="3715" y="131"/>
                    <a:pt x="5465" y="1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7"/>
            <p:cNvSpPr/>
            <p:nvPr/>
          </p:nvSpPr>
          <p:spPr>
            <a:xfrm>
              <a:off x="3677825" y="2310225"/>
              <a:ext cx="559025" cy="367650"/>
            </a:xfrm>
            <a:custGeom>
              <a:rect b="b" l="l" r="r" t="t"/>
              <a:pathLst>
                <a:path extrusionOk="0" h="14706" w="22361">
                  <a:moveTo>
                    <a:pt x="19170" y="13241"/>
                  </a:moveTo>
                  <a:cubicBezTo>
                    <a:pt x="18443" y="13312"/>
                    <a:pt x="17860" y="13634"/>
                    <a:pt x="17491" y="14265"/>
                  </a:cubicBezTo>
                  <a:cubicBezTo>
                    <a:pt x="17277" y="14622"/>
                    <a:pt x="17027" y="14705"/>
                    <a:pt x="16634" y="14681"/>
                  </a:cubicBezTo>
                  <a:cubicBezTo>
                    <a:pt x="15812" y="14622"/>
                    <a:pt x="14991" y="14634"/>
                    <a:pt x="14169" y="14634"/>
                  </a:cubicBezTo>
                  <a:cubicBezTo>
                    <a:pt x="12895" y="14610"/>
                    <a:pt x="11621" y="14622"/>
                    <a:pt x="10347" y="14586"/>
                  </a:cubicBezTo>
                  <a:cubicBezTo>
                    <a:pt x="8716" y="14550"/>
                    <a:pt x="7097" y="14479"/>
                    <a:pt x="5466" y="14431"/>
                  </a:cubicBezTo>
                  <a:cubicBezTo>
                    <a:pt x="5168" y="14431"/>
                    <a:pt x="4977" y="14384"/>
                    <a:pt x="4846" y="14050"/>
                  </a:cubicBezTo>
                  <a:cubicBezTo>
                    <a:pt x="4644" y="13514"/>
                    <a:pt x="4156" y="13300"/>
                    <a:pt x="3620" y="13253"/>
                  </a:cubicBezTo>
                  <a:cubicBezTo>
                    <a:pt x="3275" y="13217"/>
                    <a:pt x="2977" y="13181"/>
                    <a:pt x="2691" y="12943"/>
                  </a:cubicBezTo>
                  <a:cubicBezTo>
                    <a:pt x="2477" y="12752"/>
                    <a:pt x="2179" y="12848"/>
                    <a:pt x="1965" y="12979"/>
                  </a:cubicBezTo>
                  <a:cubicBezTo>
                    <a:pt x="1703" y="13145"/>
                    <a:pt x="1417" y="13157"/>
                    <a:pt x="1132" y="13157"/>
                  </a:cubicBezTo>
                  <a:cubicBezTo>
                    <a:pt x="655" y="13157"/>
                    <a:pt x="298" y="12872"/>
                    <a:pt x="167" y="12407"/>
                  </a:cubicBezTo>
                  <a:cubicBezTo>
                    <a:pt x="1" y="11776"/>
                    <a:pt x="84" y="11145"/>
                    <a:pt x="120" y="10502"/>
                  </a:cubicBezTo>
                  <a:cubicBezTo>
                    <a:pt x="251" y="10800"/>
                    <a:pt x="274" y="11098"/>
                    <a:pt x="263" y="11407"/>
                  </a:cubicBezTo>
                  <a:cubicBezTo>
                    <a:pt x="251" y="11752"/>
                    <a:pt x="298" y="12074"/>
                    <a:pt x="429" y="12395"/>
                  </a:cubicBezTo>
                  <a:cubicBezTo>
                    <a:pt x="584" y="12800"/>
                    <a:pt x="1072" y="13026"/>
                    <a:pt x="1477" y="12860"/>
                  </a:cubicBezTo>
                  <a:cubicBezTo>
                    <a:pt x="1656" y="12788"/>
                    <a:pt x="1703" y="12633"/>
                    <a:pt x="1715" y="12455"/>
                  </a:cubicBezTo>
                  <a:cubicBezTo>
                    <a:pt x="1739" y="11990"/>
                    <a:pt x="1513" y="11645"/>
                    <a:pt x="1144" y="11395"/>
                  </a:cubicBezTo>
                  <a:cubicBezTo>
                    <a:pt x="1108" y="11359"/>
                    <a:pt x="1060" y="11359"/>
                    <a:pt x="1025" y="11336"/>
                  </a:cubicBezTo>
                  <a:cubicBezTo>
                    <a:pt x="763" y="11193"/>
                    <a:pt x="751" y="11145"/>
                    <a:pt x="917" y="10931"/>
                  </a:cubicBezTo>
                  <a:cubicBezTo>
                    <a:pt x="1167" y="10597"/>
                    <a:pt x="1167" y="10443"/>
                    <a:pt x="810" y="10252"/>
                  </a:cubicBezTo>
                  <a:cubicBezTo>
                    <a:pt x="548" y="10121"/>
                    <a:pt x="513" y="9955"/>
                    <a:pt x="525" y="9704"/>
                  </a:cubicBezTo>
                  <a:cubicBezTo>
                    <a:pt x="548" y="9323"/>
                    <a:pt x="632" y="8954"/>
                    <a:pt x="739" y="8585"/>
                  </a:cubicBezTo>
                  <a:cubicBezTo>
                    <a:pt x="1060" y="7442"/>
                    <a:pt x="1394" y="6287"/>
                    <a:pt x="2013" y="5240"/>
                  </a:cubicBezTo>
                  <a:cubicBezTo>
                    <a:pt x="2620" y="4204"/>
                    <a:pt x="3358" y="3299"/>
                    <a:pt x="4358" y="2608"/>
                  </a:cubicBezTo>
                  <a:cubicBezTo>
                    <a:pt x="5049" y="2132"/>
                    <a:pt x="5739" y="1680"/>
                    <a:pt x="6490" y="1287"/>
                  </a:cubicBezTo>
                  <a:cubicBezTo>
                    <a:pt x="7561" y="739"/>
                    <a:pt x="8704" y="370"/>
                    <a:pt x="9895" y="215"/>
                  </a:cubicBezTo>
                  <a:cubicBezTo>
                    <a:pt x="11181" y="49"/>
                    <a:pt x="12466" y="1"/>
                    <a:pt x="13752" y="275"/>
                  </a:cubicBezTo>
                  <a:cubicBezTo>
                    <a:pt x="14776" y="501"/>
                    <a:pt x="15741" y="906"/>
                    <a:pt x="16681" y="1394"/>
                  </a:cubicBezTo>
                  <a:cubicBezTo>
                    <a:pt x="17241" y="1680"/>
                    <a:pt x="17765" y="2049"/>
                    <a:pt x="18348" y="2299"/>
                  </a:cubicBezTo>
                  <a:lnTo>
                    <a:pt x="18336" y="2287"/>
                  </a:lnTo>
                  <a:cubicBezTo>
                    <a:pt x="18348" y="2382"/>
                    <a:pt x="18420" y="2418"/>
                    <a:pt x="18479" y="2465"/>
                  </a:cubicBezTo>
                  <a:cubicBezTo>
                    <a:pt x="19646" y="3323"/>
                    <a:pt x="20432" y="4466"/>
                    <a:pt x="21003" y="5787"/>
                  </a:cubicBezTo>
                  <a:cubicBezTo>
                    <a:pt x="21408" y="6716"/>
                    <a:pt x="21753" y="7645"/>
                    <a:pt x="21861" y="8657"/>
                  </a:cubicBezTo>
                  <a:cubicBezTo>
                    <a:pt x="21896" y="8990"/>
                    <a:pt x="21896" y="9323"/>
                    <a:pt x="21884" y="9657"/>
                  </a:cubicBezTo>
                  <a:cubicBezTo>
                    <a:pt x="21884" y="9824"/>
                    <a:pt x="21849" y="9931"/>
                    <a:pt x="21634" y="9955"/>
                  </a:cubicBezTo>
                  <a:cubicBezTo>
                    <a:pt x="21420" y="9990"/>
                    <a:pt x="21372" y="10109"/>
                    <a:pt x="21468" y="10300"/>
                  </a:cubicBezTo>
                  <a:cubicBezTo>
                    <a:pt x="21491" y="10359"/>
                    <a:pt x="21539" y="10395"/>
                    <a:pt x="21575" y="10443"/>
                  </a:cubicBezTo>
                  <a:cubicBezTo>
                    <a:pt x="21718" y="10717"/>
                    <a:pt x="21610" y="10955"/>
                    <a:pt x="21325" y="11074"/>
                  </a:cubicBezTo>
                  <a:cubicBezTo>
                    <a:pt x="20872" y="11240"/>
                    <a:pt x="20527" y="11776"/>
                    <a:pt x="20587" y="12205"/>
                  </a:cubicBezTo>
                  <a:cubicBezTo>
                    <a:pt x="20646" y="12633"/>
                    <a:pt x="20908" y="12907"/>
                    <a:pt x="21229" y="12895"/>
                  </a:cubicBezTo>
                  <a:cubicBezTo>
                    <a:pt x="21575" y="12895"/>
                    <a:pt x="21944" y="12538"/>
                    <a:pt x="21991" y="12169"/>
                  </a:cubicBezTo>
                  <a:cubicBezTo>
                    <a:pt x="22015" y="11990"/>
                    <a:pt x="22003" y="11812"/>
                    <a:pt x="22003" y="11621"/>
                  </a:cubicBezTo>
                  <a:cubicBezTo>
                    <a:pt x="22003" y="11562"/>
                    <a:pt x="22039" y="11490"/>
                    <a:pt x="22099" y="11490"/>
                  </a:cubicBezTo>
                  <a:cubicBezTo>
                    <a:pt x="22194" y="11479"/>
                    <a:pt x="22230" y="11562"/>
                    <a:pt x="22242" y="11633"/>
                  </a:cubicBezTo>
                  <a:cubicBezTo>
                    <a:pt x="22361" y="12145"/>
                    <a:pt x="22122" y="12717"/>
                    <a:pt x="21694" y="12979"/>
                  </a:cubicBezTo>
                  <a:cubicBezTo>
                    <a:pt x="21277" y="13253"/>
                    <a:pt x="20944" y="13229"/>
                    <a:pt x="20610" y="12836"/>
                  </a:cubicBezTo>
                  <a:cubicBezTo>
                    <a:pt x="20432" y="12622"/>
                    <a:pt x="20253" y="12598"/>
                    <a:pt x="20015" y="12610"/>
                  </a:cubicBezTo>
                  <a:cubicBezTo>
                    <a:pt x="19920" y="12622"/>
                    <a:pt x="19813" y="12645"/>
                    <a:pt x="19789" y="12729"/>
                  </a:cubicBezTo>
                  <a:cubicBezTo>
                    <a:pt x="19694" y="13050"/>
                    <a:pt x="19396" y="13110"/>
                    <a:pt x="19158" y="1324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7"/>
            <p:cNvSpPr/>
            <p:nvPr/>
          </p:nvSpPr>
          <p:spPr>
            <a:xfrm>
              <a:off x="3803450" y="2252500"/>
              <a:ext cx="386675" cy="125325"/>
            </a:xfrm>
            <a:custGeom>
              <a:rect b="b" l="l" r="r" t="t"/>
              <a:pathLst>
                <a:path extrusionOk="0" h="5013" w="15467">
                  <a:moveTo>
                    <a:pt x="13323" y="4608"/>
                  </a:moveTo>
                  <a:cubicBezTo>
                    <a:pt x="13180" y="4370"/>
                    <a:pt x="12906" y="4251"/>
                    <a:pt x="12847" y="3953"/>
                  </a:cubicBezTo>
                  <a:cubicBezTo>
                    <a:pt x="12835" y="3858"/>
                    <a:pt x="12728" y="3893"/>
                    <a:pt x="12668" y="3870"/>
                  </a:cubicBezTo>
                  <a:cubicBezTo>
                    <a:pt x="12335" y="3786"/>
                    <a:pt x="12037" y="3655"/>
                    <a:pt x="11752" y="3477"/>
                  </a:cubicBezTo>
                  <a:cubicBezTo>
                    <a:pt x="11680" y="3417"/>
                    <a:pt x="11609" y="3370"/>
                    <a:pt x="11537" y="3310"/>
                  </a:cubicBezTo>
                  <a:cubicBezTo>
                    <a:pt x="11382" y="3179"/>
                    <a:pt x="11466" y="2834"/>
                    <a:pt x="11097" y="2881"/>
                  </a:cubicBezTo>
                  <a:cubicBezTo>
                    <a:pt x="10894" y="2905"/>
                    <a:pt x="10668" y="2703"/>
                    <a:pt x="10454" y="2679"/>
                  </a:cubicBezTo>
                  <a:cubicBezTo>
                    <a:pt x="9942" y="2608"/>
                    <a:pt x="9454" y="2393"/>
                    <a:pt x="8954" y="2310"/>
                  </a:cubicBezTo>
                  <a:cubicBezTo>
                    <a:pt x="8858" y="2298"/>
                    <a:pt x="8751" y="2274"/>
                    <a:pt x="8692" y="2215"/>
                  </a:cubicBezTo>
                  <a:cubicBezTo>
                    <a:pt x="8430" y="1953"/>
                    <a:pt x="8108" y="2036"/>
                    <a:pt x="7787" y="2024"/>
                  </a:cubicBezTo>
                  <a:cubicBezTo>
                    <a:pt x="7382" y="2000"/>
                    <a:pt x="6965" y="1965"/>
                    <a:pt x="6560" y="1929"/>
                  </a:cubicBezTo>
                  <a:cubicBezTo>
                    <a:pt x="6132" y="1881"/>
                    <a:pt x="6072" y="1810"/>
                    <a:pt x="6108" y="1381"/>
                  </a:cubicBezTo>
                  <a:cubicBezTo>
                    <a:pt x="6108" y="1322"/>
                    <a:pt x="6156" y="1262"/>
                    <a:pt x="6084" y="1191"/>
                  </a:cubicBezTo>
                  <a:cubicBezTo>
                    <a:pt x="5953" y="1191"/>
                    <a:pt x="5906" y="1310"/>
                    <a:pt x="5834" y="1393"/>
                  </a:cubicBezTo>
                  <a:cubicBezTo>
                    <a:pt x="5334" y="1965"/>
                    <a:pt x="4667" y="2060"/>
                    <a:pt x="3965" y="2012"/>
                  </a:cubicBezTo>
                  <a:cubicBezTo>
                    <a:pt x="3560" y="1977"/>
                    <a:pt x="3262" y="1750"/>
                    <a:pt x="3108" y="1274"/>
                  </a:cubicBezTo>
                  <a:cubicBezTo>
                    <a:pt x="2834" y="1619"/>
                    <a:pt x="2596" y="1941"/>
                    <a:pt x="2215" y="2072"/>
                  </a:cubicBezTo>
                  <a:cubicBezTo>
                    <a:pt x="2310" y="2155"/>
                    <a:pt x="2500" y="2108"/>
                    <a:pt x="2500" y="2286"/>
                  </a:cubicBezTo>
                  <a:cubicBezTo>
                    <a:pt x="2488" y="2393"/>
                    <a:pt x="2381" y="2465"/>
                    <a:pt x="2286" y="2500"/>
                  </a:cubicBezTo>
                  <a:cubicBezTo>
                    <a:pt x="1834" y="2667"/>
                    <a:pt x="1369" y="2798"/>
                    <a:pt x="929" y="3024"/>
                  </a:cubicBezTo>
                  <a:cubicBezTo>
                    <a:pt x="810" y="3072"/>
                    <a:pt x="679" y="3036"/>
                    <a:pt x="595" y="2941"/>
                  </a:cubicBezTo>
                  <a:cubicBezTo>
                    <a:pt x="500" y="2834"/>
                    <a:pt x="583" y="2750"/>
                    <a:pt x="631" y="2655"/>
                  </a:cubicBezTo>
                  <a:cubicBezTo>
                    <a:pt x="750" y="2429"/>
                    <a:pt x="572" y="2036"/>
                    <a:pt x="298" y="1941"/>
                  </a:cubicBezTo>
                  <a:cubicBezTo>
                    <a:pt x="167" y="1893"/>
                    <a:pt x="24" y="1881"/>
                    <a:pt x="12" y="1703"/>
                  </a:cubicBezTo>
                  <a:cubicBezTo>
                    <a:pt x="0" y="1548"/>
                    <a:pt x="119" y="1453"/>
                    <a:pt x="238" y="1381"/>
                  </a:cubicBezTo>
                  <a:cubicBezTo>
                    <a:pt x="857" y="1048"/>
                    <a:pt x="1524" y="762"/>
                    <a:pt x="2203" y="548"/>
                  </a:cubicBezTo>
                  <a:cubicBezTo>
                    <a:pt x="2488" y="453"/>
                    <a:pt x="2739" y="572"/>
                    <a:pt x="2953" y="762"/>
                  </a:cubicBezTo>
                  <a:cubicBezTo>
                    <a:pt x="3048" y="869"/>
                    <a:pt x="3108" y="845"/>
                    <a:pt x="3215" y="762"/>
                  </a:cubicBezTo>
                  <a:cubicBezTo>
                    <a:pt x="3846" y="203"/>
                    <a:pt x="4596" y="60"/>
                    <a:pt x="5417" y="119"/>
                  </a:cubicBezTo>
                  <a:cubicBezTo>
                    <a:pt x="5620" y="131"/>
                    <a:pt x="5787" y="298"/>
                    <a:pt x="5965" y="322"/>
                  </a:cubicBezTo>
                  <a:cubicBezTo>
                    <a:pt x="6144" y="345"/>
                    <a:pt x="6263" y="95"/>
                    <a:pt x="6465" y="60"/>
                  </a:cubicBezTo>
                  <a:cubicBezTo>
                    <a:pt x="6810" y="0"/>
                    <a:pt x="7132" y="119"/>
                    <a:pt x="7465" y="155"/>
                  </a:cubicBezTo>
                  <a:cubicBezTo>
                    <a:pt x="7644" y="179"/>
                    <a:pt x="7822" y="226"/>
                    <a:pt x="8001" y="226"/>
                  </a:cubicBezTo>
                  <a:cubicBezTo>
                    <a:pt x="8227" y="226"/>
                    <a:pt x="8430" y="250"/>
                    <a:pt x="8501" y="524"/>
                  </a:cubicBezTo>
                  <a:cubicBezTo>
                    <a:pt x="8513" y="607"/>
                    <a:pt x="8561" y="607"/>
                    <a:pt x="8632" y="560"/>
                  </a:cubicBezTo>
                  <a:cubicBezTo>
                    <a:pt x="8858" y="429"/>
                    <a:pt x="9096" y="488"/>
                    <a:pt x="9335" y="548"/>
                  </a:cubicBezTo>
                  <a:cubicBezTo>
                    <a:pt x="9692" y="619"/>
                    <a:pt x="10049" y="691"/>
                    <a:pt x="10394" y="774"/>
                  </a:cubicBezTo>
                  <a:cubicBezTo>
                    <a:pt x="10549" y="810"/>
                    <a:pt x="10692" y="869"/>
                    <a:pt x="10823" y="929"/>
                  </a:cubicBezTo>
                  <a:cubicBezTo>
                    <a:pt x="11204" y="1119"/>
                    <a:pt x="11299" y="1584"/>
                    <a:pt x="11013" y="1893"/>
                  </a:cubicBezTo>
                  <a:cubicBezTo>
                    <a:pt x="10870" y="2048"/>
                    <a:pt x="10740" y="2024"/>
                    <a:pt x="10489" y="1798"/>
                  </a:cubicBezTo>
                  <a:cubicBezTo>
                    <a:pt x="10370" y="1834"/>
                    <a:pt x="10370" y="1941"/>
                    <a:pt x="10359" y="2024"/>
                  </a:cubicBezTo>
                  <a:cubicBezTo>
                    <a:pt x="10323" y="2250"/>
                    <a:pt x="10442" y="2358"/>
                    <a:pt x="10668" y="2286"/>
                  </a:cubicBezTo>
                  <a:cubicBezTo>
                    <a:pt x="10882" y="2215"/>
                    <a:pt x="11085" y="2096"/>
                    <a:pt x="11251" y="1953"/>
                  </a:cubicBezTo>
                  <a:cubicBezTo>
                    <a:pt x="11335" y="1881"/>
                    <a:pt x="11406" y="1810"/>
                    <a:pt x="11359" y="1679"/>
                  </a:cubicBezTo>
                  <a:cubicBezTo>
                    <a:pt x="11287" y="1453"/>
                    <a:pt x="11442" y="1393"/>
                    <a:pt x="11609" y="1405"/>
                  </a:cubicBezTo>
                  <a:cubicBezTo>
                    <a:pt x="12049" y="1441"/>
                    <a:pt x="12406" y="1667"/>
                    <a:pt x="12752" y="1905"/>
                  </a:cubicBezTo>
                  <a:cubicBezTo>
                    <a:pt x="12859" y="1988"/>
                    <a:pt x="12847" y="2131"/>
                    <a:pt x="12847" y="2250"/>
                  </a:cubicBezTo>
                  <a:cubicBezTo>
                    <a:pt x="12847" y="2548"/>
                    <a:pt x="12918" y="2846"/>
                    <a:pt x="12990" y="3191"/>
                  </a:cubicBezTo>
                  <a:cubicBezTo>
                    <a:pt x="13395" y="2631"/>
                    <a:pt x="13918" y="2703"/>
                    <a:pt x="14442" y="2870"/>
                  </a:cubicBezTo>
                  <a:cubicBezTo>
                    <a:pt x="14907" y="3012"/>
                    <a:pt x="15145" y="3417"/>
                    <a:pt x="15407" y="3786"/>
                  </a:cubicBezTo>
                  <a:cubicBezTo>
                    <a:pt x="15466" y="3882"/>
                    <a:pt x="15454" y="4024"/>
                    <a:pt x="15419" y="4143"/>
                  </a:cubicBezTo>
                  <a:cubicBezTo>
                    <a:pt x="15323" y="4405"/>
                    <a:pt x="15061" y="4465"/>
                    <a:pt x="14883" y="4251"/>
                  </a:cubicBezTo>
                  <a:cubicBezTo>
                    <a:pt x="14823" y="4167"/>
                    <a:pt x="14776" y="4060"/>
                    <a:pt x="14728" y="3977"/>
                  </a:cubicBezTo>
                  <a:cubicBezTo>
                    <a:pt x="14633" y="3822"/>
                    <a:pt x="14514" y="3703"/>
                    <a:pt x="14323" y="3703"/>
                  </a:cubicBezTo>
                  <a:cubicBezTo>
                    <a:pt x="14192" y="3703"/>
                    <a:pt x="14133" y="3798"/>
                    <a:pt x="14049" y="4132"/>
                  </a:cubicBezTo>
                  <a:cubicBezTo>
                    <a:pt x="14169" y="4155"/>
                    <a:pt x="14240" y="4013"/>
                    <a:pt x="14359" y="4048"/>
                  </a:cubicBezTo>
                  <a:cubicBezTo>
                    <a:pt x="14466" y="4084"/>
                    <a:pt x="14538" y="4155"/>
                    <a:pt x="14609" y="4227"/>
                  </a:cubicBezTo>
                  <a:cubicBezTo>
                    <a:pt x="14728" y="4334"/>
                    <a:pt x="14847" y="4429"/>
                    <a:pt x="14942" y="4548"/>
                  </a:cubicBezTo>
                  <a:cubicBezTo>
                    <a:pt x="15121" y="4786"/>
                    <a:pt x="15050" y="4917"/>
                    <a:pt x="14752" y="4953"/>
                  </a:cubicBezTo>
                  <a:cubicBezTo>
                    <a:pt x="14335" y="5013"/>
                    <a:pt x="13978" y="4882"/>
                    <a:pt x="13609" y="4715"/>
                  </a:cubicBezTo>
                  <a:cubicBezTo>
                    <a:pt x="13514" y="4667"/>
                    <a:pt x="13430" y="4584"/>
                    <a:pt x="13323" y="459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7"/>
            <p:cNvSpPr/>
            <p:nvPr/>
          </p:nvSpPr>
          <p:spPr>
            <a:xfrm>
              <a:off x="3866550" y="2674875"/>
              <a:ext cx="224750" cy="60725"/>
            </a:xfrm>
            <a:custGeom>
              <a:rect b="b" l="l" r="r" t="t"/>
              <a:pathLst>
                <a:path extrusionOk="0" h="2429" w="8990">
                  <a:moveTo>
                    <a:pt x="7227" y="1584"/>
                  </a:moveTo>
                  <a:cubicBezTo>
                    <a:pt x="7001" y="1298"/>
                    <a:pt x="6680" y="1274"/>
                    <a:pt x="6334" y="1250"/>
                  </a:cubicBezTo>
                  <a:cubicBezTo>
                    <a:pt x="6299" y="1476"/>
                    <a:pt x="6287" y="1655"/>
                    <a:pt x="6465" y="1845"/>
                  </a:cubicBezTo>
                  <a:cubicBezTo>
                    <a:pt x="6692" y="2096"/>
                    <a:pt x="6620" y="2250"/>
                    <a:pt x="6287" y="2274"/>
                  </a:cubicBezTo>
                  <a:cubicBezTo>
                    <a:pt x="5834" y="2310"/>
                    <a:pt x="5382" y="2262"/>
                    <a:pt x="4917" y="2215"/>
                  </a:cubicBezTo>
                  <a:cubicBezTo>
                    <a:pt x="4667" y="2191"/>
                    <a:pt x="4620" y="2048"/>
                    <a:pt x="4751" y="1845"/>
                  </a:cubicBezTo>
                  <a:cubicBezTo>
                    <a:pt x="4810" y="1750"/>
                    <a:pt x="4917" y="1679"/>
                    <a:pt x="4941" y="1595"/>
                  </a:cubicBezTo>
                  <a:cubicBezTo>
                    <a:pt x="4965" y="1488"/>
                    <a:pt x="5037" y="1262"/>
                    <a:pt x="4775" y="1369"/>
                  </a:cubicBezTo>
                  <a:cubicBezTo>
                    <a:pt x="4596" y="1429"/>
                    <a:pt x="4560" y="1226"/>
                    <a:pt x="4417" y="1203"/>
                  </a:cubicBezTo>
                  <a:cubicBezTo>
                    <a:pt x="4382" y="1429"/>
                    <a:pt x="4441" y="1631"/>
                    <a:pt x="4465" y="1834"/>
                  </a:cubicBezTo>
                  <a:cubicBezTo>
                    <a:pt x="4489" y="2131"/>
                    <a:pt x="4453" y="2167"/>
                    <a:pt x="4167" y="2250"/>
                  </a:cubicBezTo>
                  <a:cubicBezTo>
                    <a:pt x="3870" y="2346"/>
                    <a:pt x="3644" y="2215"/>
                    <a:pt x="3405" y="2084"/>
                  </a:cubicBezTo>
                  <a:cubicBezTo>
                    <a:pt x="3286" y="2357"/>
                    <a:pt x="3286" y="2357"/>
                    <a:pt x="3048" y="2381"/>
                  </a:cubicBezTo>
                  <a:cubicBezTo>
                    <a:pt x="2882" y="2405"/>
                    <a:pt x="2703" y="2429"/>
                    <a:pt x="2548" y="2393"/>
                  </a:cubicBezTo>
                  <a:cubicBezTo>
                    <a:pt x="1881" y="2274"/>
                    <a:pt x="1215" y="2357"/>
                    <a:pt x="560" y="2322"/>
                  </a:cubicBezTo>
                  <a:cubicBezTo>
                    <a:pt x="465" y="2310"/>
                    <a:pt x="369" y="2322"/>
                    <a:pt x="286" y="2298"/>
                  </a:cubicBezTo>
                  <a:cubicBezTo>
                    <a:pt x="107" y="2226"/>
                    <a:pt x="12" y="2131"/>
                    <a:pt x="72" y="1917"/>
                  </a:cubicBezTo>
                  <a:cubicBezTo>
                    <a:pt x="179" y="1500"/>
                    <a:pt x="179" y="1084"/>
                    <a:pt x="48" y="667"/>
                  </a:cubicBezTo>
                  <a:cubicBezTo>
                    <a:pt x="0" y="512"/>
                    <a:pt x="84" y="441"/>
                    <a:pt x="191" y="369"/>
                  </a:cubicBezTo>
                  <a:cubicBezTo>
                    <a:pt x="322" y="298"/>
                    <a:pt x="453" y="310"/>
                    <a:pt x="596" y="310"/>
                  </a:cubicBezTo>
                  <a:cubicBezTo>
                    <a:pt x="1429" y="262"/>
                    <a:pt x="2274" y="381"/>
                    <a:pt x="3120" y="369"/>
                  </a:cubicBezTo>
                  <a:cubicBezTo>
                    <a:pt x="3310" y="357"/>
                    <a:pt x="3477" y="405"/>
                    <a:pt x="3584" y="583"/>
                  </a:cubicBezTo>
                  <a:cubicBezTo>
                    <a:pt x="3644" y="667"/>
                    <a:pt x="3715" y="750"/>
                    <a:pt x="3822" y="881"/>
                  </a:cubicBezTo>
                  <a:cubicBezTo>
                    <a:pt x="3917" y="548"/>
                    <a:pt x="4108" y="488"/>
                    <a:pt x="4370" y="441"/>
                  </a:cubicBezTo>
                  <a:cubicBezTo>
                    <a:pt x="4977" y="322"/>
                    <a:pt x="5596" y="274"/>
                    <a:pt x="6215" y="238"/>
                  </a:cubicBezTo>
                  <a:cubicBezTo>
                    <a:pt x="6441" y="214"/>
                    <a:pt x="6668" y="250"/>
                    <a:pt x="6811" y="476"/>
                  </a:cubicBezTo>
                  <a:cubicBezTo>
                    <a:pt x="7144" y="71"/>
                    <a:pt x="7525" y="0"/>
                    <a:pt x="7954" y="262"/>
                  </a:cubicBezTo>
                  <a:cubicBezTo>
                    <a:pt x="8085" y="333"/>
                    <a:pt x="8227" y="393"/>
                    <a:pt x="8394" y="322"/>
                  </a:cubicBezTo>
                  <a:cubicBezTo>
                    <a:pt x="8561" y="238"/>
                    <a:pt x="8739" y="155"/>
                    <a:pt x="8870" y="369"/>
                  </a:cubicBezTo>
                  <a:cubicBezTo>
                    <a:pt x="8978" y="572"/>
                    <a:pt x="8882" y="881"/>
                    <a:pt x="8680" y="1036"/>
                  </a:cubicBezTo>
                  <a:cubicBezTo>
                    <a:pt x="8668" y="1048"/>
                    <a:pt x="8656" y="1060"/>
                    <a:pt x="8632" y="1072"/>
                  </a:cubicBezTo>
                  <a:cubicBezTo>
                    <a:pt x="8835" y="1357"/>
                    <a:pt x="8989" y="1643"/>
                    <a:pt x="8775" y="1988"/>
                  </a:cubicBezTo>
                  <a:cubicBezTo>
                    <a:pt x="8561" y="2357"/>
                    <a:pt x="8204" y="2334"/>
                    <a:pt x="7858" y="2322"/>
                  </a:cubicBezTo>
                  <a:cubicBezTo>
                    <a:pt x="7632" y="2310"/>
                    <a:pt x="7406" y="2274"/>
                    <a:pt x="7180" y="2369"/>
                  </a:cubicBezTo>
                  <a:cubicBezTo>
                    <a:pt x="6989" y="2429"/>
                    <a:pt x="6894" y="2322"/>
                    <a:pt x="6858" y="2143"/>
                  </a:cubicBezTo>
                  <a:cubicBezTo>
                    <a:pt x="6775" y="1762"/>
                    <a:pt x="6894" y="1584"/>
                    <a:pt x="7227" y="1572"/>
                  </a:cubicBezTo>
                  <a:cubicBezTo>
                    <a:pt x="7275" y="1619"/>
                    <a:pt x="7323" y="1631"/>
                    <a:pt x="7370" y="1667"/>
                  </a:cubicBezTo>
                  <a:cubicBezTo>
                    <a:pt x="7334" y="1619"/>
                    <a:pt x="7275" y="1619"/>
                    <a:pt x="7227" y="158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7"/>
            <p:cNvSpPr/>
            <p:nvPr/>
          </p:nvSpPr>
          <p:spPr>
            <a:xfrm>
              <a:off x="4107650" y="2638850"/>
              <a:ext cx="137825" cy="101525"/>
            </a:xfrm>
            <a:custGeom>
              <a:rect b="b" l="l" r="r" t="t"/>
              <a:pathLst>
                <a:path extrusionOk="0" h="4061" w="5513">
                  <a:moveTo>
                    <a:pt x="1965" y="108"/>
                  </a:moveTo>
                  <a:cubicBezTo>
                    <a:pt x="2691" y="0"/>
                    <a:pt x="3382" y="155"/>
                    <a:pt x="4072" y="358"/>
                  </a:cubicBezTo>
                  <a:cubicBezTo>
                    <a:pt x="4727" y="560"/>
                    <a:pt x="5179" y="953"/>
                    <a:pt x="5334" y="1608"/>
                  </a:cubicBezTo>
                  <a:cubicBezTo>
                    <a:pt x="5513" y="2370"/>
                    <a:pt x="5287" y="3013"/>
                    <a:pt x="4656" y="3501"/>
                  </a:cubicBezTo>
                  <a:cubicBezTo>
                    <a:pt x="4382" y="3715"/>
                    <a:pt x="4084" y="3822"/>
                    <a:pt x="3739" y="3882"/>
                  </a:cubicBezTo>
                  <a:cubicBezTo>
                    <a:pt x="2882" y="4060"/>
                    <a:pt x="2036" y="4048"/>
                    <a:pt x="1191" y="3763"/>
                  </a:cubicBezTo>
                  <a:cubicBezTo>
                    <a:pt x="798" y="3632"/>
                    <a:pt x="512" y="3370"/>
                    <a:pt x="226" y="3084"/>
                  </a:cubicBezTo>
                  <a:cubicBezTo>
                    <a:pt x="119" y="2977"/>
                    <a:pt x="60" y="2834"/>
                    <a:pt x="48" y="2679"/>
                  </a:cubicBezTo>
                  <a:cubicBezTo>
                    <a:pt x="0" y="1953"/>
                    <a:pt x="203" y="1084"/>
                    <a:pt x="1024" y="620"/>
                  </a:cubicBezTo>
                  <a:cubicBezTo>
                    <a:pt x="1250" y="500"/>
                    <a:pt x="1477" y="358"/>
                    <a:pt x="1715" y="274"/>
                  </a:cubicBezTo>
                  <a:cubicBezTo>
                    <a:pt x="1810" y="239"/>
                    <a:pt x="1893" y="155"/>
                    <a:pt x="1977" y="9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7"/>
            <p:cNvSpPr/>
            <p:nvPr/>
          </p:nvSpPr>
          <p:spPr>
            <a:xfrm>
              <a:off x="3663850" y="2640625"/>
              <a:ext cx="131875" cy="103625"/>
            </a:xfrm>
            <a:custGeom>
              <a:rect b="b" l="l" r="r" t="t"/>
              <a:pathLst>
                <a:path extrusionOk="0" h="4145" w="5275">
                  <a:moveTo>
                    <a:pt x="2417" y="96"/>
                  </a:moveTo>
                  <a:cubicBezTo>
                    <a:pt x="3119" y="120"/>
                    <a:pt x="3691" y="239"/>
                    <a:pt x="4239" y="477"/>
                  </a:cubicBezTo>
                  <a:cubicBezTo>
                    <a:pt x="4739" y="703"/>
                    <a:pt x="4965" y="1096"/>
                    <a:pt x="5048" y="1608"/>
                  </a:cubicBezTo>
                  <a:cubicBezTo>
                    <a:pt x="5275" y="3025"/>
                    <a:pt x="4322" y="3823"/>
                    <a:pt x="3227" y="4001"/>
                  </a:cubicBezTo>
                  <a:cubicBezTo>
                    <a:pt x="2310" y="4144"/>
                    <a:pt x="1453" y="3942"/>
                    <a:pt x="691" y="3382"/>
                  </a:cubicBezTo>
                  <a:cubicBezTo>
                    <a:pt x="405" y="3180"/>
                    <a:pt x="202" y="2930"/>
                    <a:pt x="179" y="2561"/>
                  </a:cubicBezTo>
                  <a:cubicBezTo>
                    <a:pt x="167" y="2454"/>
                    <a:pt x="131" y="2346"/>
                    <a:pt x="119" y="2251"/>
                  </a:cubicBezTo>
                  <a:cubicBezTo>
                    <a:pt x="0" y="1537"/>
                    <a:pt x="286" y="1013"/>
                    <a:pt x="869" y="620"/>
                  </a:cubicBezTo>
                  <a:cubicBezTo>
                    <a:pt x="1369" y="275"/>
                    <a:pt x="1881" y="1"/>
                    <a:pt x="2417" y="9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7"/>
            <p:cNvSpPr/>
            <p:nvPr/>
          </p:nvSpPr>
          <p:spPr>
            <a:xfrm>
              <a:off x="3732900" y="2308150"/>
              <a:ext cx="80375" cy="71175"/>
            </a:xfrm>
            <a:custGeom>
              <a:rect b="b" l="l" r="r" t="t"/>
              <a:pathLst>
                <a:path extrusionOk="0" h="2847" w="3215">
                  <a:moveTo>
                    <a:pt x="3203" y="822"/>
                  </a:moveTo>
                  <a:cubicBezTo>
                    <a:pt x="3215" y="1001"/>
                    <a:pt x="3132" y="1144"/>
                    <a:pt x="2905" y="1108"/>
                  </a:cubicBezTo>
                  <a:cubicBezTo>
                    <a:pt x="2715" y="1072"/>
                    <a:pt x="2655" y="1167"/>
                    <a:pt x="2596" y="1334"/>
                  </a:cubicBezTo>
                  <a:cubicBezTo>
                    <a:pt x="2513" y="1572"/>
                    <a:pt x="2310" y="1715"/>
                    <a:pt x="2132" y="1882"/>
                  </a:cubicBezTo>
                  <a:cubicBezTo>
                    <a:pt x="1858" y="2144"/>
                    <a:pt x="1584" y="2406"/>
                    <a:pt x="1298" y="2656"/>
                  </a:cubicBezTo>
                  <a:cubicBezTo>
                    <a:pt x="1084" y="2846"/>
                    <a:pt x="1000" y="2834"/>
                    <a:pt x="834" y="2596"/>
                  </a:cubicBezTo>
                  <a:cubicBezTo>
                    <a:pt x="762" y="2513"/>
                    <a:pt x="715" y="2429"/>
                    <a:pt x="596" y="2394"/>
                  </a:cubicBezTo>
                  <a:cubicBezTo>
                    <a:pt x="215" y="2287"/>
                    <a:pt x="119" y="1977"/>
                    <a:pt x="60" y="1632"/>
                  </a:cubicBezTo>
                  <a:cubicBezTo>
                    <a:pt x="0" y="1263"/>
                    <a:pt x="119" y="989"/>
                    <a:pt x="465" y="810"/>
                  </a:cubicBezTo>
                  <a:cubicBezTo>
                    <a:pt x="715" y="679"/>
                    <a:pt x="893" y="465"/>
                    <a:pt x="1096" y="274"/>
                  </a:cubicBezTo>
                  <a:cubicBezTo>
                    <a:pt x="1381" y="12"/>
                    <a:pt x="1512" y="1"/>
                    <a:pt x="1786" y="274"/>
                  </a:cubicBezTo>
                  <a:cubicBezTo>
                    <a:pt x="1905" y="393"/>
                    <a:pt x="2001" y="465"/>
                    <a:pt x="2167" y="453"/>
                  </a:cubicBezTo>
                  <a:cubicBezTo>
                    <a:pt x="2262" y="453"/>
                    <a:pt x="2358" y="477"/>
                    <a:pt x="2429" y="536"/>
                  </a:cubicBezTo>
                  <a:cubicBezTo>
                    <a:pt x="2560" y="667"/>
                    <a:pt x="2632" y="715"/>
                    <a:pt x="2798" y="536"/>
                  </a:cubicBezTo>
                  <a:cubicBezTo>
                    <a:pt x="2965" y="358"/>
                    <a:pt x="3203" y="536"/>
                    <a:pt x="3203" y="82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7"/>
            <p:cNvSpPr/>
            <p:nvPr/>
          </p:nvSpPr>
          <p:spPr>
            <a:xfrm>
              <a:off x="3690925" y="2273925"/>
              <a:ext cx="69675" cy="60750"/>
            </a:xfrm>
            <a:custGeom>
              <a:rect b="b" l="l" r="r" t="t"/>
              <a:pathLst>
                <a:path extrusionOk="0" h="2430" w="2787">
                  <a:moveTo>
                    <a:pt x="2322" y="286"/>
                  </a:moveTo>
                  <a:cubicBezTo>
                    <a:pt x="2084" y="286"/>
                    <a:pt x="1917" y="262"/>
                    <a:pt x="1763" y="286"/>
                  </a:cubicBezTo>
                  <a:cubicBezTo>
                    <a:pt x="1370" y="358"/>
                    <a:pt x="977" y="369"/>
                    <a:pt x="584" y="369"/>
                  </a:cubicBezTo>
                  <a:cubicBezTo>
                    <a:pt x="382" y="358"/>
                    <a:pt x="262" y="405"/>
                    <a:pt x="262" y="631"/>
                  </a:cubicBezTo>
                  <a:cubicBezTo>
                    <a:pt x="274" y="953"/>
                    <a:pt x="274" y="1274"/>
                    <a:pt x="274" y="1596"/>
                  </a:cubicBezTo>
                  <a:cubicBezTo>
                    <a:pt x="274" y="1727"/>
                    <a:pt x="286" y="1870"/>
                    <a:pt x="298" y="2024"/>
                  </a:cubicBezTo>
                  <a:cubicBezTo>
                    <a:pt x="596" y="1989"/>
                    <a:pt x="751" y="1762"/>
                    <a:pt x="953" y="1632"/>
                  </a:cubicBezTo>
                  <a:cubicBezTo>
                    <a:pt x="1036" y="1584"/>
                    <a:pt x="1096" y="1501"/>
                    <a:pt x="1024" y="1405"/>
                  </a:cubicBezTo>
                  <a:cubicBezTo>
                    <a:pt x="941" y="1298"/>
                    <a:pt x="834" y="1262"/>
                    <a:pt x="715" y="1358"/>
                  </a:cubicBezTo>
                  <a:cubicBezTo>
                    <a:pt x="643" y="1405"/>
                    <a:pt x="608" y="1608"/>
                    <a:pt x="489" y="1429"/>
                  </a:cubicBezTo>
                  <a:cubicBezTo>
                    <a:pt x="417" y="1310"/>
                    <a:pt x="512" y="1191"/>
                    <a:pt x="620" y="1131"/>
                  </a:cubicBezTo>
                  <a:cubicBezTo>
                    <a:pt x="798" y="1036"/>
                    <a:pt x="1084" y="1096"/>
                    <a:pt x="1215" y="1251"/>
                  </a:cubicBezTo>
                  <a:cubicBezTo>
                    <a:pt x="1346" y="1405"/>
                    <a:pt x="1334" y="1584"/>
                    <a:pt x="1144" y="1762"/>
                  </a:cubicBezTo>
                  <a:cubicBezTo>
                    <a:pt x="929" y="1965"/>
                    <a:pt x="703" y="2143"/>
                    <a:pt x="465" y="2310"/>
                  </a:cubicBezTo>
                  <a:cubicBezTo>
                    <a:pt x="274" y="2429"/>
                    <a:pt x="191" y="2382"/>
                    <a:pt x="108" y="2155"/>
                  </a:cubicBezTo>
                  <a:cubicBezTo>
                    <a:pt x="36" y="1977"/>
                    <a:pt x="24" y="1798"/>
                    <a:pt x="24" y="1620"/>
                  </a:cubicBezTo>
                  <a:cubicBezTo>
                    <a:pt x="24" y="1239"/>
                    <a:pt x="1" y="858"/>
                    <a:pt x="24" y="477"/>
                  </a:cubicBezTo>
                  <a:cubicBezTo>
                    <a:pt x="36" y="191"/>
                    <a:pt x="120" y="96"/>
                    <a:pt x="382" y="108"/>
                  </a:cubicBezTo>
                  <a:cubicBezTo>
                    <a:pt x="1001" y="143"/>
                    <a:pt x="1620" y="36"/>
                    <a:pt x="2239" y="12"/>
                  </a:cubicBezTo>
                  <a:cubicBezTo>
                    <a:pt x="2346" y="12"/>
                    <a:pt x="2453" y="0"/>
                    <a:pt x="2560" y="24"/>
                  </a:cubicBezTo>
                  <a:cubicBezTo>
                    <a:pt x="2703" y="48"/>
                    <a:pt x="2787" y="143"/>
                    <a:pt x="2691" y="286"/>
                  </a:cubicBezTo>
                  <a:cubicBezTo>
                    <a:pt x="2429" y="631"/>
                    <a:pt x="2096" y="893"/>
                    <a:pt x="1715" y="1084"/>
                  </a:cubicBezTo>
                  <a:cubicBezTo>
                    <a:pt x="1608" y="1143"/>
                    <a:pt x="1477" y="1131"/>
                    <a:pt x="1358" y="1072"/>
                  </a:cubicBezTo>
                  <a:cubicBezTo>
                    <a:pt x="1263" y="1024"/>
                    <a:pt x="1191" y="941"/>
                    <a:pt x="1191" y="822"/>
                  </a:cubicBezTo>
                  <a:cubicBezTo>
                    <a:pt x="1203" y="679"/>
                    <a:pt x="1274" y="596"/>
                    <a:pt x="1405" y="560"/>
                  </a:cubicBezTo>
                  <a:cubicBezTo>
                    <a:pt x="1489" y="536"/>
                    <a:pt x="1596" y="560"/>
                    <a:pt x="1572" y="655"/>
                  </a:cubicBezTo>
                  <a:cubicBezTo>
                    <a:pt x="1501" y="953"/>
                    <a:pt x="1667" y="834"/>
                    <a:pt x="1775" y="762"/>
                  </a:cubicBezTo>
                  <a:cubicBezTo>
                    <a:pt x="1953" y="655"/>
                    <a:pt x="2132" y="536"/>
                    <a:pt x="2322" y="28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7"/>
            <p:cNvSpPr/>
            <p:nvPr/>
          </p:nvSpPr>
          <p:spPr>
            <a:xfrm>
              <a:off x="4140675" y="2278100"/>
              <a:ext cx="78325" cy="59250"/>
            </a:xfrm>
            <a:custGeom>
              <a:rect b="b" l="l" r="r" t="t"/>
              <a:pathLst>
                <a:path extrusionOk="0" h="2370" w="3133">
                  <a:moveTo>
                    <a:pt x="465" y="393"/>
                  </a:moveTo>
                  <a:cubicBezTo>
                    <a:pt x="822" y="655"/>
                    <a:pt x="1072" y="857"/>
                    <a:pt x="1358" y="1036"/>
                  </a:cubicBezTo>
                  <a:cubicBezTo>
                    <a:pt x="1572" y="1179"/>
                    <a:pt x="1739" y="1072"/>
                    <a:pt x="1751" y="822"/>
                  </a:cubicBezTo>
                  <a:cubicBezTo>
                    <a:pt x="1763" y="667"/>
                    <a:pt x="1751" y="512"/>
                    <a:pt x="1525" y="655"/>
                  </a:cubicBezTo>
                  <a:cubicBezTo>
                    <a:pt x="1477" y="691"/>
                    <a:pt x="1406" y="703"/>
                    <a:pt x="1394" y="619"/>
                  </a:cubicBezTo>
                  <a:cubicBezTo>
                    <a:pt x="1382" y="583"/>
                    <a:pt x="1406" y="536"/>
                    <a:pt x="1430" y="500"/>
                  </a:cubicBezTo>
                  <a:cubicBezTo>
                    <a:pt x="1572" y="333"/>
                    <a:pt x="1763" y="333"/>
                    <a:pt x="1882" y="512"/>
                  </a:cubicBezTo>
                  <a:cubicBezTo>
                    <a:pt x="1977" y="655"/>
                    <a:pt x="1965" y="988"/>
                    <a:pt x="1846" y="1119"/>
                  </a:cubicBezTo>
                  <a:cubicBezTo>
                    <a:pt x="1703" y="1286"/>
                    <a:pt x="1501" y="1369"/>
                    <a:pt x="1322" y="1262"/>
                  </a:cubicBezTo>
                  <a:cubicBezTo>
                    <a:pt x="894" y="1036"/>
                    <a:pt x="489" y="762"/>
                    <a:pt x="84" y="488"/>
                  </a:cubicBezTo>
                  <a:cubicBezTo>
                    <a:pt x="13" y="452"/>
                    <a:pt x="1" y="369"/>
                    <a:pt x="25" y="286"/>
                  </a:cubicBezTo>
                  <a:cubicBezTo>
                    <a:pt x="60" y="202"/>
                    <a:pt x="144" y="202"/>
                    <a:pt x="215" y="202"/>
                  </a:cubicBezTo>
                  <a:cubicBezTo>
                    <a:pt x="477" y="191"/>
                    <a:pt x="739" y="179"/>
                    <a:pt x="989" y="155"/>
                  </a:cubicBezTo>
                  <a:cubicBezTo>
                    <a:pt x="1525" y="83"/>
                    <a:pt x="2049" y="48"/>
                    <a:pt x="2585" y="12"/>
                  </a:cubicBezTo>
                  <a:cubicBezTo>
                    <a:pt x="2954" y="0"/>
                    <a:pt x="2977" y="36"/>
                    <a:pt x="3001" y="381"/>
                  </a:cubicBezTo>
                  <a:cubicBezTo>
                    <a:pt x="3025" y="905"/>
                    <a:pt x="3073" y="1417"/>
                    <a:pt x="3096" y="1929"/>
                  </a:cubicBezTo>
                  <a:cubicBezTo>
                    <a:pt x="3096" y="2048"/>
                    <a:pt x="3132" y="2191"/>
                    <a:pt x="3013" y="2262"/>
                  </a:cubicBezTo>
                  <a:cubicBezTo>
                    <a:pt x="2870" y="2369"/>
                    <a:pt x="2751" y="2250"/>
                    <a:pt x="2644" y="2179"/>
                  </a:cubicBezTo>
                  <a:cubicBezTo>
                    <a:pt x="2394" y="2012"/>
                    <a:pt x="2120" y="1869"/>
                    <a:pt x="1989" y="1572"/>
                  </a:cubicBezTo>
                  <a:cubicBezTo>
                    <a:pt x="1918" y="1405"/>
                    <a:pt x="1942" y="1262"/>
                    <a:pt x="2073" y="1167"/>
                  </a:cubicBezTo>
                  <a:cubicBezTo>
                    <a:pt x="2215" y="1072"/>
                    <a:pt x="2370" y="1095"/>
                    <a:pt x="2489" y="1214"/>
                  </a:cubicBezTo>
                  <a:cubicBezTo>
                    <a:pt x="2549" y="1274"/>
                    <a:pt x="2596" y="1345"/>
                    <a:pt x="2549" y="1417"/>
                  </a:cubicBezTo>
                  <a:cubicBezTo>
                    <a:pt x="2477" y="1512"/>
                    <a:pt x="2418" y="1429"/>
                    <a:pt x="2358" y="1393"/>
                  </a:cubicBezTo>
                  <a:cubicBezTo>
                    <a:pt x="2323" y="1369"/>
                    <a:pt x="2287" y="1357"/>
                    <a:pt x="2204" y="1310"/>
                  </a:cubicBezTo>
                  <a:cubicBezTo>
                    <a:pt x="2239" y="1715"/>
                    <a:pt x="2573" y="1774"/>
                    <a:pt x="2799" y="2036"/>
                  </a:cubicBezTo>
                  <a:cubicBezTo>
                    <a:pt x="2882" y="1417"/>
                    <a:pt x="2739" y="893"/>
                    <a:pt x="2739" y="369"/>
                  </a:cubicBezTo>
                  <a:cubicBezTo>
                    <a:pt x="2739" y="191"/>
                    <a:pt x="2596" y="202"/>
                    <a:pt x="2477" y="214"/>
                  </a:cubicBezTo>
                  <a:cubicBezTo>
                    <a:pt x="2156" y="238"/>
                    <a:pt x="1846" y="274"/>
                    <a:pt x="1525" y="322"/>
                  </a:cubicBezTo>
                  <a:cubicBezTo>
                    <a:pt x="1215" y="369"/>
                    <a:pt x="894" y="393"/>
                    <a:pt x="465" y="3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7"/>
            <p:cNvSpPr/>
            <p:nvPr/>
          </p:nvSpPr>
          <p:spPr>
            <a:xfrm>
              <a:off x="3669500" y="2358750"/>
              <a:ext cx="71450" cy="71475"/>
            </a:xfrm>
            <a:custGeom>
              <a:rect b="b" l="l" r="r" t="t"/>
              <a:pathLst>
                <a:path extrusionOk="0" h="2859" w="2858">
                  <a:moveTo>
                    <a:pt x="2846" y="1156"/>
                  </a:moveTo>
                  <a:cubicBezTo>
                    <a:pt x="2858" y="1763"/>
                    <a:pt x="2322" y="2584"/>
                    <a:pt x="1846" y="2775"/>
                  </a:cubicBezTo>
                  <a:cubicBezTo>
                    <a:pt x="1620" y="2858"/>
                    <a:pt x="1393" y="2834"/>
                    <a:pt x="1191" y="2691"/>
                  </a:cubicBezTo>
                  <a:cubicBezTo>
                    <a:pt x="965" y="2525"/>
                    <a:pt x="738" y="2489"/>
                    <a:pt x="477" y="2596"/>
                  </a:cubicBezTo>
                  <a:cubicBezTo>
                    <a:pt x="346" y="2644"/>
                    <a:pt x="191" y="2691"/>
                    <a:pt x="96" y="2560"/>
                  </a:cubicBezTo>
                  <a:cubicBezTo>
                    <a:pt x="0" y="2429"/>
                    <a:pt x="24" y="2275"/>
                    <a:pt x="131" y="2144"/>
                  </a:cubicBezTo>
                  <a:cubicBezTo>
                    <a:pt x="381" y="1846"/>
                    <a:pt x="512" y="1489"/>
                    <a:pt x="762" y="1191"/>
                  </a:cubicBezTo>
                  <a:cubicBezTo>
                    <a:pt x="905" y="1025"/>
                    <a:pt x="1060" y="882"/>
                    <a:pt x="1262" y="751"/>
                  </a:cubicBezTo>
                  <a:cubicBezTo>
                    <a:pt x="1429" y="644"/>
                    <a:pt x="1441" y="358"/>
                    <a:pt x="1620" y="203"/>
                  </a:cubicBezTo>
                  <a:cubicBezTo>
                    <a:pt x="1834" y="13"/>
                    <a:pt x="1870" y="1"/>
                    <a:pt x="2001" y="263"/>
                  </a:cubicBezTo>
                  <a:cubicBezTo>
                    <a:pt x="2096" y="441"/>
                    <a:pt x="2286" y="477"/>
                    <a:pt x="2429" y="584"/>
                  </a:cubicBezTo>
                  <a:cubicBezTo>
                    <a:pt x="2643" y="763"/>
                    <a:pt x="2858" y="917"/>
                    <a:pt x="2846" y="11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7"/>
            <p:cNvSpPr/>
            <p:nvPr/>
          </p:nvSpPr>
          <p:spPr>
            <a:xfrm>
              <a:off x="4168375" y="2364400"/>
              <a:ext cx="65500" cy="73550"/>
            </a:xfrm>
            <a:custGeom>
              <a:rect b="b" l="l" r="r" t="t"/>
              <a:pathLst>
                <a:path extrusionOk="0" h="2942" w="2620">
                  <a:moveTo>
                    <a:pt x="2096" y="2025"/>
                  </a:moveTo>
                  <a:cubicBezTo>
                    <a:pt x="1834" y="1989"/>
                    <a:pt x="1727" y="2132"/>
                    <a:pt x="1810" y="2394"/>
                  </a:cubicBezTo>
                  <a:cubicBezTo>
                    <a:pt x="1881" y="2632"/>
                    <a:pt x="1667" y="2704"/>
                    <a:pt x="1536" y="2811"/>
                  </a:cubicBezTo>
                  <a:cubicBezTo>
                    <a:pt x="1405" y="2930"/>
                    <a:pt x="1262" y="2942"/>
                    <a:pt x="1143" y="2787"/>
                  </a:cubicBezTo>
                  <a:cubicBezTo>
                    <a:pt x="1072" y="2668"/>
                    <a:pt x="976" y="2561"/>
                    <a:pt x="917" y="2442"/>
                  </a:cubicBezTo>
                  <a:cubicBezTo>
                    <a:pt x="715" y="2025"/>
                    <a:pt x="476" y="1620"/>
                    <a:pt x="191" y="1251"/>
                  </a:cubicBezTo>
                  <a:cubicBezTo>
                    <a:pt x="0" y="1001"/>
                    <a:pt x="12" y="977"/>
                    <a:pt x="298" y="822"/>
                  </a:cubicBezTo>
                  <a:cubicBezTo>
                    <a:pt x="524" y="703"/>
                    <a:pt x="715" y="549"/>
                    <a:pt x="893" y="358"/>
                  </a:cubicBezTo>
                  <a:cubicBezTo>
                    <a:pt x="1238" y="1"/>
                    <a:pt x="1310" y="13"/>
                    <a:pt x="1643" y="406"/>
                  </a:cubicBezTo>
                  <a:cubicBezTo>
                    <a:pt x="1869" y="668"/>
                    <a:pt x="2096" y="930"/>
                    <a:pt x="2310" y="1203"/>
                  </a:cubicBezTo>
                  <a:cubicBezTo>
                    <a:pt x="2393" y="1299"/>
                    <a:pt x="2477" y="1430"/>
                    <a:pt x="2512" y="1549"/>
                  </a:cubicBezTo>
                  <a:cubicBezTo>
                    <a:pt x="2620" y="1858"/>
                    <a:pt x="2429" y="2061"/>
                    <a:pt x="2096" y="202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7"/>
            <p:cNvSpPr/>
            <p:nvPr/>
          </p:nvSpPr>
          <p:spPr>
            <a:xfrm>
              <a:off x="3813850" y="2679025"/>
              <a:ext cx="52425" cy="60450"/>
            </a:xfrm>
            <a:custGeom>
              <a:rect b="b" l="l" r="r" t="t"/>
              <a:pathLst>
                <a:path extrusionOk="0" h="2418" w="2097">
                  <a:moveTo>
                    <a:pt x="1144" y="60"/>
                  </a:moveTo>
                  <a:cubicBezTo>
                    <a:pt x="1382" y="72"/>
                    <a:pt x="1572" y="36"/>
                    <a:pt x="1751" y="96"/>
                  </a:cubicBezTo>
                  <a:cubicBezTo>
                    <a:pt x="1942" y="156"/>
                    <a:pt x="2084" y="251"/>
                    <a:pt x="2013" y="489"/>
                  </a:cubicBezTo>
                  <a:cubicBezTo>
                    <a:pt x="1989" y="560"/>
                    <a:pt x="1989" y="644"/>
                    <a:pt x="1977" y="715"/>
                  </a:cubicBezTo>
                  <a:cubicBezTo>
                    <a:pt x="1918" y="989"/>
                    <a:pt x="1822" y="1037"/>
                    <a:pt x="1572" y="906"/>
                  </a:cubicBezTo>
                  <a:cubicBezTo>
                    <a:pt x="1453" y="846"/>
                    <a:pt x="1346" y="715"/>
                    <a:pt x="1215" y="858"/>
                  </a:cubicBezTo>
                  <a:cubicBezTo>
                    <a:pt x="1120" y="941"/>
                    <a:pt x="1156" y="1299"/>
                    <a:pt x="1251" y="1406"/>
                  </a:cubicBezTo>
                  <a:cubicBezTo>
                    <a:pt x="1322" y="1477"/>
                    <a:pt x="1394" y="1465"/>
                    <a:pt x="1453" y="1418"/>
                  </a:cubicBezTo>
                  <a:cubicBezTo>
                    <a:pt x="1537" y="1358"/>
                    <a:pt x="1596" y="1287"/>
                    <a:pt x="1680" y="1251"/>
                  </a:cubicBezTo>
                  <a:cubicBezTo>
                    <a:pt x="1834" y="1203"/>
                    <a:pt x="2001" y="1227"/>
                    <a:pt x="2049" y="1406"/>
                  </a:cubicBezTo>
                  <a:cubicBezTo>
                    <a:pt x="2096" y="1632"/>
                    <a:pt x="2084" y="1870"/>
                    <a:pt x="1894" y="2049"/>
                  </a:cubicBezTo>
                  <a:cubicBezTo>
                    <a:pt x="1489" y="2418"/>
                    <a:pt x="418" y="2394"/>
                    <a:pt x="132" y="1870"/>
                  </a:cubicBezTo>
                  <a:cubicBezTo>
                    <a:pt x="96" y="1787"/>
                    <a:pt x="25" y="1715"/>
                    <a:pt x="25" y="1620"/>
                  </a:cubicBezTo>
                  <a:cubicBezTo>
                    <a:pt x="1" y="1203"/>
                    <a:pt x="48" y="798"/>
                    <a:pt x="263" y="441"/>
                  </a:cubicBezTo>
                  <a:cubicBezTo>
                    <a:pt x="418" y="167"/>
                    <a:pt x="644" y="1"/>
                    <a:pt x="977" y="60"/>
                  </a:cubicBezTo>
                  <a:cubicBezTo>
                    <a:pt x="1049" y="72"/>
                    <a:pt x="1132" y="60"/>
                    <a:pt x="1144" y="6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7"/>
            <p:cNvSpPr/>
            <p:nvPr/>
          </p:nvSpPr>
          <p:spPr>
            <a:xfrm>
              <a:off x="3680500" y="2437925"/>
              <a:ext cx="41400" cy="97375"/>
            </a:xfrm>
            <a:custGeom>
              <a:rect b="b" l="l" r="r" t="t"/>
              <a:pathLst>
                <a:path extrusionOk="0" h="3895" w="1656">
                  <a:moveTo>
                    <a:pt x="13" y="3894"/>
                  </a:moveTo>
                  <a:cubicBezTo>
                    <a:pt x="1" y="2691"/>
                    <a:pt x="870" y="584"/>
                    <a:pt x="1656" y="1"/>
                  </a:cubicBezTo>
                  <a:cubicBezTo>
                    <a:pt x="1334" y="608"/>
                    <a:pt x="1001" y="1203"/>
                    <a:pt x="691" y="1822"/>
                  </a:cubicBezTo>
                  <a:cubicBezTo>
                    <a:pt x="382" y="2441"/>
                    <a:pt x="418" y="3180"/>
                    <a:pt x="13" y="389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7"/>
            <p:cNvSpPr/>
            <p:nvPr/>
          </p:nvSpPr>
          <p:spPr>
            <a:xfrm>
              <a:off x="3670675" y="2440025"/>
              <a:ext cx="26225" cy="28300"/>
            </a:xfrm>
            <a:custGeom>
              <a:rect b="b" l="l" r="r" t="t"/>
              <a:pathLst>
                <a:path extrusionOk="0" h="1132" w="1049">
                  <a:moveTo>
                    <a:pt x="1037" y="572"/>
                  </a:moveTo>
                  <a:cubicBezTo>
                    <a:pt x="1037" y="905"/>
                    <a:pt x="811" y="1131"/>
                    <a:pt x="513" y="1107"/>
                  </a:cubicBezTo>
                  <a:cubicBezTo>
                    <a:pt x="203" y="1095"/>
                    <a:pt x="1" y="869"/>
                    <a:pt x="1" y="536"/>
                  </a:cubicBezTo>
                  <a:cubicBezTo>
                    <a:pt x="1" y="226"/>
                    <a:pt x="227" y="0"/>
                    <a:pt x="549" y="12"/>
                  </a:cubicBezTo>
                  <a:cubicBezTo>
                    <a:pt x="906" y="24"/>
                    <a:pt x="1049" y="191"/>
                    <a:pt x="1037" y="57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7"/>
            <p:cNvSpPr/>
            <p:nvPr/>
          </p:nvSpPr>
          <p:spPr>
            <a:xfrm>
              <a:off x="4215700" y="2445075"/>
              <a:ext cx="21750" cy="22050"/>
            </a:xfrm>
            <a:custGeom>
              <a:rect b="b" l="l" r="r" t="t"/>
              <a:pathLst>
                <a:path extrusionOk="0" h="882" w="870">
                  <a:moveTo>
                    <a:pt x="12" y="453"/>
                  </a:moveTo>
                  <a:cubicBezTo>
                    <a:pt x="12" y="179"/>
                    <a:pt x="203" y="0"/>
                    <a:pt x="476" y="12"/>
                  </a:cubicBezTo>
                  <a:cubicBezTo>
                    <a:pt x="715" y="24"/>
                    <a:pt x="869" y="191"/>
                    <a:pt x="857" y="441"/>
                  </a:cubicBezTo>
                  <a:cubicBezTo>
                    <a:pt x="834" y="691"/>
                    <a:pt x="631" y="881"/>
                    <a:pt x="369" y="881"/>
                  </a:cubicBezTo>
                  <a:cubicBezTo>
                    <a:pt x="131" y="870"/>
                    <a:pt x="0" y="715"/>
                    <a:pt x="12" y="4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7"/>
            <p:cNvSpPr/>
            <p:nvPr/>
          </p:nvSpPr>
          <p:spPr>
            <a:xfrm>
              <a:off x="4201700" y="2598950"/>
              <a:ext cx="13125" cy="19075"/>
            </a:xfrm>
            <a:custGeom>
              <a:rect b="b" l="l" r="r" t="t"/>
              <a:pathLst>
                <a:path extrusionOk="0" h="763" w="525">
                  <a:moveTo>
                    <a:pt x="394" y="1"/>
                  </a:moveTo>
                  <a:cubicBezTo>
                    <a:pt x="346" y="215"/>
                    <a:pt x="203" y="418"/>
                    <a:pt x="429" y="596"/>
                  </a:cubicBezTo>
                  <a:cubicBezTo>
                    <a:pt x="525" y="668"/>
                    <a:pt x="405" y="763"/>
                    <a:pt x="310" y="751"/>
                  </a:cubicBezTo>
                  <a:cubicBezTo>
                    <a:pt x="132" y="751"/>
                    <a:pt x="1" y="561"/>
                    <a:pt x="48" y="370"/>
                  </a:cubicBezTo>
                  <a:cubicBezTo>
                    <a:pt x="72" y="251"/>
                    <a:pt x="132" y="191"/>
                    <a:pt x="3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7"/>
            <p:cNvSpPr/>
            <p:nvPr/>
          </p:nvSpPr>
          <p:spPr>
            <a:xfrm>
              <a:off x="3698675" y="2602225"/>
              <a:ext cx="9825" cy="22050"/>
            </a:xfrm>
            <a:custGeom>
              <a:rect b="b" l="l" r="r" t="t"/>
              <a:pathLst>
                <a:path extrusionOk="0" h="882" w="393">
                  <a:moveTo>
                    <a:pt x="36" y="1"/>
                  </a:moveTo>
                  <a:cubicBezTo>
                    <a:pt x="286" y="156"/>
                    <a:pt x="393" y="394"/>
                    <a:pt x="322" y="680"/>
                  </a:cubicBezTo>
                  <a:cubicBezTo>
                    <a:pt x="298" y="811"/>
                    <a:pt x="202" y="882"/>
                    <a:pt x="0" y="799"/>
                  </a:cubicBezTo>
                  <a:cubicBezTo>
                    <a:pt x="274" y="549"/>
                    <a:pt x="107" y="287"/>
                    <a:pt x="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7"/>
            <p:cNvSpPr/>
            <p:nvPr/>
          </p:nvSpPr>
          <p:spPr>
            <a:xfrm>
              <a:off x="3677225" y="2541800"/>
              <a:ext cx="6575" cy="7475"/>
            </a:xfrm>
            <a:custGeom>
              <a:rect b="b" l="l" r="r" t="t"/>
              <a:pathLst>
                <a:path extrusionOk="0" h="299" w="263">
                  <a:moveTo>
                    <a:pt x="120" y="1"/>
                  </a:moveTo>
                  <a:cubicBezTo>
                    <a:pt x="203" y="25"/>
                    <a:pt x="263" y="72"/>
                    <a:pt x="263" y="156"/>
                  </a:cubicBezTo>
                  <a:cubicBezTo>
                    <a:pt x="251" y="239"/>
                    <a:pt x="203" y="299"/>
                    <a:pt x="120" y="299"/>
                  </a:cubicBezTo>
                  <a:cubicBezTo>
                    <a:pt x="37" y="299"/>
                    <a:pt x="13" y="227"/>
                    <a:pt x="13" y="168"/>
                  </a:cubicBezTo>
                  <a:cubicBezTo>
                    <a:pt x="1" y="84"/>
                    <a:pt x="37" y="25"/>
                    <a:pt x="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7"/>
            <p:cNvSpPr/>
            <p:nvPr/>
          </p:nvSpPr>
          <p:spPr>
            <a:xfrm>
              <a:off x="4104075" y="2723675"/>
              <a:ext cx="7475" cy="7775"/>
            </a:xfrm>
            <a:custGeom>
              <a:rect b="b" l="l" r="r" t="t"/>
              <a:pathLst>
                <a:path extrusionOk="0" h="311" w="299">
                  <a:moveTo>
                    <a:pt x="298" y="144"/>
                  </a:moveTo>
                  <a:cubicBezTo>
                    <a:pt x="298" y="251"/>
                    <a:pt x="227" y="310"/>
                    <a:pt x="155" y="310"/>
                  </a:cubicBezTo>
                  <a:cubicBezTo>
                    <a:pt x="60" y="298"/>
                    <a:pt x="0" y="227"/>
                    <a:pt x="12" y="120"/>
                  </a:cubicBezTo>
                  <a:cubicBezTo>
                    <a:pt x="24" y="48"/>
                    <a:pt x="84" y="1"/>
                    <a:pt x="167" y="13"/>
                  </a:cubicBezTo>
                  <a:cubicBezTo>
                    <a:pt x="262" y="24"/>
                    <a:pt x="298" y="84"/>
                    <a:pt x="298" y="144"/>
                  </a:cubicBezTo>
                  <a:close/>
                </a:path>
              </a:pathLst>
            </a:custGeom>
            <a:solidFill>
              <a:srgbClr val="C059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7"/>
            <p:cNvSpPr/>
            <p:nvPr/>
          </p:nvSpPr>
          <p:spPr>
            <a:xfrm>
              <a:off x="3671875" y="2636475"/>
              <a:ext cx="7475" cy="6850"/>
            </a:xfrm>
            <a:custGeom>
              <a:rect b="b" l="l" r="r" t="t"/>
              <a:pathLst>
                <a:path extrusionOk="0" h="274" w="299">
                  <a:moveTo>
                    <a:pt x="155" y="274"/>
                  </a:moveTo>
                  <a:cubicBezTo>
                    <a:pt x="60" y="262"/>
                    <a:pt x="12" y="238"/>
                    <a:pt x="1" y="167"/>
                  </a:cubicBezTo>
                  <a:cubicBezTo>
                    <a:pt x="1" y="48"/>
                    <a:pt x="72" y="12"/>
                    <a:pt x="179" y="0"/>
                  </a:cubicBezTo>
                  <a:cubicBezTo>
                    <a:pt x="239" y="0"/>
                    <a:pt x="298" y="24"/>
                    <a:pt x="298" y="107"/>
                  </a:cubicBezTo>
                  <a:cubicBezTo>
                    <a:pt x="298" y="214"/>
                    <a:pt x="215" y="238"/>
                    <a:pt x="155" y="27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7"/>
            <p:cNvSpPr/>
            <p:nvPr/>
          </p:nvSpPr>
          <p:spPr>
            <a:xfrm>
              <a:off x="3806125" y="2256350"/>
              <a:ext cx="8350" cy="6875"/>
            </a:xfrm>
            <a:custGeom>
              <a:rect b="b" l="l" r="r" t="t"/>
              <a:pathLst>
                <a:path extrusionOk="0" h="275" w="334">
                  <a:moveTo>
                    <a:pt x="12" y="120"/>
                  </a:moveTo>
                  <a:cubicBezTo>
                    <a:pt x="36" y="37"/>
                    <a:pt x="95" y="1"/>
                    <a:pt x="179" y="37"/>
                  </a:cubicBezTo>
                  <a:cubicBezTo>
                    <a:pt x="250" y="60"/>
                    <a:pt x="334" y="108"/>
                    <a:pt x="298" y="191"/>
                  </a:cubicBezTo>
                  <a:cubicBezTo>
                    <a:pt x="274" y="251"/>
                    <a:pt x="203" y="275"/>
                    <a:pt x="143" y="263"/>
                  </a:cubicBezTo>
                  <a:cubicBezTo>
                    <a:pt x="60" y="251"/>
                    <a:pt x="0" y="215"/>
                    <a:pt x="12" y="12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7"/>
            <p:cNvSpPr/>
            <p:nvPr/>
          </p:nvSpPr>
          <p:spPr>
            <a:xfrm>
              <a:off x="4226100" y="2351600"/>
              <a:ext cx="6275" cy="6575"/>
            </a:xfrm>
            <a:custGeom>
              <a:rect b="b" l="l" r="r" t="t"/>
              <a:pathLst>
                <a:path extrusionOk="0" h="263" w="251">
                  <a:moveTo>
                    <a:pt x="239" y="156"/>
                  </a:moveTo>
                  <a:cubicBezTo>
                    <a:pt x="239" y="227"/>
                    <a:pt x="191" y="263"/>
                    <a:pt x="120" y="251"/>
                  </a:cubicBezTo>
                  <a:cubicBezTo>
                    <a:pt x="49" y="251"/>
                    <a:pt x="1" y="191"/>
                    <a:pt x="1" y="108"/>
                  </a:cubicBezTo>
                  <a:cubicBezTo>
                    <a:pt x="13" y="25"/>
                    <a:pt x="72" y="1"/>
                    <a:pt x="120" y="1"/>
                  </a:cubicBezTo>
                  <a:cubicBezTo>
                    <a:pt x="203" y="13"/>
                    <a:pt x="251" y="60"/>
                    <a:pt x="239" y="1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7"/>
            <p:cNvSpPr/>
            <p:nvPr/>
          </p:nvSpPr>
          <p:spPr>
            <a:xfrm>
              <a:off x="3780525" y="2272125"/>
              <a:ext cx="6275" cy="6575"/>
            </a:xfrm>
            <a:custGeom>
              <a:rect b="b" l="l" r="r" t="t"/>
              <a:pathLst>
                <a:path extrusionOk="0" h="263" w="251">
                  <a:moveTo>
                    <a:pt x="250" y="132"/>
                  </a:moveTo>
                  <a:cubicBezTo>
                    <a:pt x="250" y="215"/>
                    <a:pt x="215" y="263"/>
                    <a:pt x="143" y="263"/>
                  </a:cubicBezTo>
                  <a:cubicBezTo>
                    <a:pt x="84" y="263"/>
                    <a:pt x="36" y="227"/>
                    <a:pt x="12" y="168"/>
                  </a:cubicBezTo>
                  <a:cubicBezTo>
                    <a:pt x="0" y="96"/>
                    <a:pt x="12" y="37"/>
                    <a:pt x="84" y="25"/>
                  </a:cubicBezTo>
                  <a:cubicBezTo>
                    <a:pt x="179" y="1"/>
                    <a:pt x="215" y="72"/>
                    <a:pt x="250" y="13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7"/>
            <p:cNvSpPr/>
            <p:nvPr/>
          </p:nvSpPr>
          <p:spPr>
            <a:xfrm>
              <a:off x="4229975" y="2266175"/>
              <a:ext cx="6575" cy="5675"/>
            </a:xfrm>
            <a:custGeom>
              <a:rect b="b" l="l" r="r" t="t"/>
              <a:pathLst>
                <a:path extrusionOk="0" h="227" w="263">
                  <a:moveTo>
                    <a:pt x="263" y="108"/>
                  </a:moveTo>
                  <a:cubicBezTo>
                    <a:pt x="263" y="179"/>
                    <a:pt x="227" y="215"/>
                    <a:pt x="167" y="227"/>
                  </a:cubicBezTo>
                  <a:cubicBezTo>
                    <a:pt x="108" y="227"/>
                    <a:pt x="48" y="215"/>
                    <a:pt x="25" y="144"/>
                  </a:cubicBezTo>
                  <a:cubicBezTo>
                    <a:pt x="1" y="60"/>
                    <a:pt x="72" y="13"/>
                    <a:pt x="144" y="1"/>
                  </a:cubicBezTo>
                  <a:cubicBezTo>
                    <a:pt x="203" y="1"/>
                    <a:pt x="251" y="48"/>
                    <a:pt x="263" y="1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7"/>
            <p:cNvSpPr/>
            <p:nvPr/>
          </p:nvSpPr>
          <p:spPr>
            <a:xfrm>
              <a:off x="3695975" y="2317675"/>
              <a:ext cx="523325" cy="353950"/>
            </a:xfrm>
            <a:custGeom>
              <a:rect b="b" l="l" r="r" t="t"/>
              <a:pathLst>
                <a:path extrusionOk="0" h="14158" w="20933">
                  <a:moveTo>
                    <a:pt x="1132" y="12407"/>
                  </a:moveTo>
                  <a:cubicBezTo>
                    <a:pt x="1334" y="11692"/>
                    <a:pt x="1061" y="11181"/>
                    <a:pt x="430" y="10811"/>
                  </a:cubicBezTo>
                  <a:cubicBezTo>
                    <a:pt x="394" y="10692"/>
                    <a:pt x="525" y="10645"/>
                    <a:pt x="549" y="10549"/>
                  </a:cubicBezTo>
                  <a:cubicBezTo>
                    <a:pt x="632" y="10228"/>
                    <a:pt x="584" y="10002"/>
                    <a:pt x="263" y="9799"/>
                  </a:cubicBezTo>
                  <a:cubicBezTo>
                    <a:pt x="13" y="9657"/>
                    <a:pt x="1" y="9478"/>
                    <a:pt x="37" y="9240"/>
                  </a:cubicBezTo>
                  <a:cubicBezTo>
                    <a:pt x="168" y="8561"/>
                    <a:pt x="346" y="7906"/>
                    <a:pt x="561" y="7251"/>
                  </a:cubicBezTo>
                  <a:cubicBezTo>
                    <a:pt x="906" y="6228"/>
                    <a:pt x="1299" y="5227"/>
                    <a:pt x="1954" y="4358"/>
                  </a:cubicBezTo>
                  <a:cubicBezTo>
                    <a:pt x="2466" y="3680"/>
                    <a:pt x="3013" y="3060"/>
                    <a:pt x="3704" y="2572"/>
                  </a:cubicBezTo>
                  <a:cubicBezTo>
                    <a:pt x="4573" y="1953"/>
                    <a:pt x="5466" y="1370"/>
                    <a:pt x="6442" y="941"/>
                  </a:cubicBezTo>
                  <a:cubicBezTo>
                    <a:pt x="7299" y="572"/>
                    <a:pt x="8204" y="298"/>
                    <a:pt x="9145" y="167"/>
                  </a:cubicBezTo>
                  <a:cubicBezTo>
                    <a:pt x="10395" y="12"/>
                    <a:pt x="11633" y="1"/>
                    <a:pt x="12872" y="191"/>
                  </a:cubicBezTo>
                  <a:cubicBezTo>
                    <a:pt x="13276" y="251"/>
                    <a:pt x="13669" y="393"/>
                    <a:pt x="14050" y="548"/>
                  </a:cubicBezTo>
                  <a:cubicBezTo>
                    <a:pt x="15348" y="1108"/>
                    <a:pt x="16622" y="1703"/>
                    <a:pt x="17741" y="2584"/>
                  </a:cubicBezTo>
                  <a:cubicBezTo>
                    <a:pt x="18622" y="3287"/>
                    <a:pt x="19301" y="4120"/>
                    <a:pt x="19753" y="5144"/>
                  </a:cubicBezTo>
                  <a:cubicBezTo>
                    <a:pt x="19944" y="5573"/>
                    <a:pt x="20146" y="6001"/>
                    <a:pt x="20337" y="6430"/>
                  </a:cubicBezTo>
                  <a:cubicBezTo>
                    <a:pt x="20706" y="7251"/>
                    <a:pt x="20849" y="8121"/>
                    <a:pt x="20908" y="9002"/>
                  </a:cubicBezTo>
                  <a:cubicBezTo>
                    <a:pt x="20920" y="9204"/>
                    <a:pt x="20932" y="9359"/>
                    <a:pt x="20670" y="9466"/>
                  </a:cubicBezTo>
                  <a:cubicBezTo>
                    <a:pt x="20420" y="9561"/>
                    <a:pt x="20384" y="9835"/>
                    <a:pt x="20527" y="10133"/>
                  </a:cubicBezTo>
                  <a:cubicBezTo>
                    <a:pt x="20670" y="10442"/>
                    <a:pt x="20658" y="10419"/>
                    <a:pt x="20384" y="10585"/>
                  </a:cubicBezTo>
                  <a:cubicBezTo>
                    <a:pt x="19932" y="10859"/>
                    <a:pt x="19634" y="11252"/>
                    <a:pt x="19611" y="11800"/>
                  </a:cubicBezTo>
                  <a:cubicBezTo>
                    <a:pt x="19611" y="12014"/>
                    <a:pt x="19539" y="12109"/>
                    <a:pt x="19325" y="12097"/>
                  </a:cubicBezTo>
                  <a:cubicBezTo>
                    <a:pt x="19075" y="12073"/>
                    <a:pt x="18884" y="12181"/>
                    <a:pt x="18765" y="12407"/>
                  </a:cubicBezTo>
                  <a:cubicBezTo>
                    <a:pt x="18694" y="12550"/>
                    <a:pt x="18575" y="12585"/>
                    <a:pt x="18444" y="12633"/>
                  </a:cubicBezTo>
                  <a:cubicBezTo>
                    <a:pt x="18241" y="12693"/>
                    <a:pt x="18051" y="12764"/>
                    <a:pt x="17836" y="12824"/>
                  </a:cubicBezTo>
                  <a:cubicBezTo>
                    <a:pt x="17301" y="12978"/>
                    <a:pt x="16884" y="13288"/>
                    <a:pt x="16610" y="13776"/>
                  </a:cubicBezTo>
                  <a:cubicBezTo>
                    <a:pt x="16443" y="14062"/>
                    <a:pt x="16241" y="14157"/>
                    <a:pt x="15920" y="14145"/>
                  </a:cubicBezTo>
                  <a:cubicBezTo>
                    <a:pt x="15110" y="14109"/>
                    <a:pt x="14300" y="14121"/>
                    <a:pt x="13503" y="14109"/>
                  </a:cubicBezTo>
                  <a:cubicBezTo>
                    <a:pt x="11610" y="14086"/>
                    <a:pt x="9728" y="14062"/>
                    <a:pt x="7847" y="13978"/>
                  </a:cubicBezTo>
                  <a:cubicBezTo>
                    <a:pt x="7073" y="13955"/>
                    <a:pt x="6299" y="13943"/>
                    <a:pt x="5514" y="13931"/>
                  </a:cubicBezTo>
                  <a:cubicBezTo>
                    <a:pt x="5311" y="13919"/>
                    <a:pt x="5097" y="13895"/>
                    <a:pt x="4882" y="13895"/>
                  </a:cubicBezTo>
                  <a:cubicBezTo>
                    <a:pt x="4585" y="13895"/>
                    <a:pt x="4406" y="13800"/>
                    <a:pt x="4263" y="13514"/>
                  </a:cubicBezTo>
                  <a:cubicBezTo>
                    <a:pt x="4085" y="13157"/>
                    <a:pt x="3775" y="12907"/>
                    <a:pt x="3347" y="12824"/>
                  </a:cubicBezTo>
                  <a:cubicBezTo>
                    <a:pt x="3108" y="12776"/>
                    <a:pt x="2870" y="12728"/>
                    <a:pt x="2632" y="12693"/>
                  </a:cubicBezTo>
                  <a:cubicBezTo>
                    <a:pt x="2489" y="12681"/>
                    <a:pt x="2346" y="12693"/>
                    <a:pt x="2239" y="12574"/>
                  </a:cubicBezTo>
                  <a:cubicBezTo>
                    <a:pt x="1989" y="12288"/>
                    <a:pt x="1692" y="12300"/>
                    <a:pt x="1370" y="12395"/>
                  </a:cubicBezTo>
                  <a:cubicBezTo>
                    <a:pt x="1299" y="12419"/>
                    <a:pt x="1227" y="12454"/>
                    <a:pt x="1132" y="1240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7"/>
            <p:cNvSpPr/>
            <p:nvPr/>
          </p:nvSpPr>
          <p:spPr>
            <a:xfrm>
              <a:off x="3809100" y="2270050"/>
              <a:ext cx="67875" cy="54800"/>
            </a:xfrm>
            <a:custGeom>
              <a:rect b="b" l="l" r="r" t="t"/>
              <a:pathLst>
                <a:path extrusionOk="0" h="2192" w="2715">
                  <a:moveTo>
                    <a:pt x="1881" y="1667"/>
                  </a:moveTo>
                  <a:cubicBezTo>
                    <a:pt x="1441" y="1834"/>
                    <a:pt x="1036" y="2001"/>
                    <a:pt x="536" y="2191"/>
                  </a:cubicBezTo>
                  <a:cubicBezTo>
                    <a:pt x="715" y="1894"/>
                    <a:pt x="679" y="1691"/>
                    <a:pt x="548" y="1441"/>
                  </a:cubicBezTo>
                  <a:cubicBezTo>
                    <a:pt x="429" y="1203"/>
                    <a:pt x="274" y="1036"/>
                    <a:pt x="0" y="989"/>
                  </a:cubicBezTo>
                  <a:cubicBezTo>
                    <a:pt x="60" y="822"/>
                    <a:pt x="179" y="786"/>
                    <a:pt x="286" y="739"/>
                  </a:cubicBezTo>
                  <a:cubicBezTo>
                    <a:pt x="774" y="524"/>
                    <a:pt x="1262" y="322"/>
                    <a:pt x="1751" y="120"/>
                  </a:cubicBezTo>
                  <a:cubicBezTo>
                    <a:pt x="1989" y="24"/>
                    <a:pt x="2227" y="1"/>
                    <a:pt x="2453" y="132"/>
                  </a:cubicBezTo>
                  <a:cubicBezTo>
                    <a:pt x="2679" y="263"/>
                    <a:pt x="2715" y="405"/>
                    <a:pt x="2560" y="620"/>
                  </a:cubicBezTo>
                  <a:cubicBezTo>
                    <a:pt x="2405" y="858"/>
                    <a:pt x="2203" y="1025"/>
                    <a:pt x="1941" y="1144"/>
                  </a:cubicBezTo>
                  <a:cubicBezTo>
                    <a:pt x="1620" y="1286"/>
                    <a:pt x="1620" y="1370"/>
                    <a:pt x="1881" y="1667"/>
                  </a:cubicBezTo>
                  <a:close/>
                </a:path>
              </a:pathLst>
            </a:custGeom>
            <a:solidFill>
              <a:srgbClr val="E4D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7"/>
            <p:cNvSpPr/>
            <p:nvPr/>
          </p:nvSpPr>
          <p:spPr>
            <a:xfrm>
              <a:off x="3887375" y="2258750"/>
              <a:ext cx="67000" cy="39900"/>
            </a:xfrm>
            <a:custGeom>
              <a:rect b="b" l="l" r="r" t="t"/>
              <a:pathLst>
                <a:path extrusionOk="0" h="1596" w="2680">
                  <a:moveTo>
                    <a:pt x="1108" y="1524"/>
                  </a:moveTo>
                  <a:cubicBezTo>
                    <a:pt x="810" y="1512"/>
                    <a:pt x="620" y="1536"/>
                    <a:pt x="429" y="1453"/>
                  </a:cubicBezTo>
                  <a:cubicBezTo>
                    <a:pt x="155" y="1334"/>
                    <a:pt x="36" y="1131"/>
                    <a:pt x="13" y="857"/>
                  </a:cubicBezTo>
                  <a:cubicBezTo>
                    <a:pt x="1" y="584"/>
                    <a:pt x="215" y="500"/>
                    <a:pt x="405" y="417"/>
                  </a:cubicBezTo>
                  <a:cubicBezTo>
                    <a:pt x="941" y="214"/>
                    <a:pt x="1477" y="0"/>
                    <a:pt x="2072" y="131"/>
                  </a:cubicBezTo>
                  <a:cubicBezTo>
                    <a:pt x="2584" y="250"/>
                    <a:pt x="2680" y="524"/>
                    <a:pt x="2358" y="941"/>
                  </a:cubicBezTo>
                  <a:cubicBezTo>
                    <a:pt x="2001" y="1381"/>
                    <a:pt x="1572" y="1596"/>
                    <a:pt x="1108" y="1524"/>
                  </a:cubicBezTo>
                  <a:close/>
                </a:path>
              </a:pathLst>
            </a:custGeom>
            <a:solidFill>
              <a:srgbClr val="E4DD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7"/>
            <p:cNvSpPr/>
            <p:nvPr/>
          </p:nvSpPr>
          <p:spPr>
            <a:xfrm>
              <a:off x="3957925" y="2259625"/>
              <a:ext cx="58950" cy="37825"/>
            </a:xfrm>
            <a:custGeom>
              <a:rect b="b" l="l" r="r" t="t"/>
              <a:pathLst>
                <a:path extrusionOk="0" h="1513" w="2358">
                  <a:moveTo>
                    <a:pt x="1274" y="358"/>
                  </a:moveTo>
                  <a:cubicBezTo>
                    <a:pt x="1405" y="549"/>
                    <a:pt x="1572" y="501"/>
                    <a:pt x="1715" y="537"/>
                  </a:cubicBezTo>
                  <a:cubicBezTo>
                    <a:pt x="1917" y="596"/>
                    <a:pt x="2060" y="715"/>
                    <a:pt x="2167" y="882"/>
                  </a:cubicBezTo>
                  <a:cubicBezTo>
                    <a:pt x="2358" y="1251"/>
                    <a:pt x="2203" y="1513"/>
                    <a:pt x="1798" y="1513"/>
                  </a:cubicBezTo>
                  <a:cubicBezTo>
                    <a:pt x="1286" y="1501"/>
                    <a:pt x="774" y="1465"/>
                    <a:pt x="262" y="1394"/>
                  </a:cubicBezTo>
                  <a:cubicBezTo>
                    <a:pt x="203" y="1382"/>
                    <a:pt x="131" y="1370"/>
                    <a:pt x="131" y="1299"/>
                  </a:cubicBezTo>
                  <a:cubicBezTo>
                    <a:pt x="131" y="1215"/>
                    <a:pt x="191" y="1203"/>
                    <a:pt x="250" y="1191"/>
                  </a:cubicBezTo>
                  <a:cubicBezTo>
                    <a:pt x="405" y="1168"/>
                    <a:pt x="548" y="1132"/>
                    <a:pt x="703" y="1180"/>
                  </a:cubicBezTo>
                  <a:cubicBezTo>
                    <a:pt x="834" y="1227"/>
                    <a:pt x="989" y="1263"/>
                    <a:pt x="1167" y="1156"/>
                  </a:cubicBezTo>
                  <a:cubicBezTo>
                    <a:pt x="917" y="977"/>
                    <a:pt x="631" y="953"/>
                    <a:pt x="370" y="870"/>
                  </a:cubicBezTo>
                  <a:cubicBezTo>
                    <a:pt x="143" y="799"/>
                    <a:pt x="0" y="680"/>
                    <a:pt x="12" y="418"/>
                  </a:cubicBezTo>
                  <a:cubicBezTo>
                    <a:pt x="12" y="156"/>
                    <a:pt x="108" y="37"/>
                    <a:pt x="381" y="13"/>
                  </a:cubicBezTo>
                  <a:cubicBezTo>
                    <a:pt x="465" y="1"/>
                    <a:pt x="560" y="1"/>
                    <a:pt x="655" y="13"/>
                  </a:cubicBezTo>
                  <a:cubicBezTo>
                    <a:pt x="1096" y="60"/>
                    <a:pt x="1536" y="191"/>
                    <a:pt x="2001" y="203"/>
                  </a:cubicBezTo>
                  <a:cubicBezTo>
                    <a:pt x="2084" y="203"/>
                    <a:pt x="2132" y="287"/>
                    <a:pt x="2108" y="370"/>
                  </a:cubicBezTo>
                  <a:cubicBezTo>
                    <a:pt x="2084" y="441"/>
                    <a:pt x="2013" y="406"/>
                    <a:pt x="1965" y="394"/>
                  </a:cubicBezTo>
                  <a:cubicBezTo>
                    <a:pt x="1572" y="299"/>
                    <a:pt x="1572" y="299"/>
                    <a:pt x="1274" y="358"/>
                  </a:cubicBezTo>
                  <a:close/>
                </a:path>
              </a:pathLst>
            </a:custGeom>
            <a:solidFill>
              <a:srgbClr val="E4D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7"/>
            <p:cNvSpPr/>
            <p:nvPr/>
          </p:nvSpPr>
          <p:spPr>
            <a:xfrm>
              <a:off x="4074900" y="2294450"/>
              <a:ext cx="49150" cy="50050"/>
            </a:xfrm>
            <a:custGeom>
              <a:rect b="b" l="l" r="r" t="t"/>
              <a:pathLst>
                <a:path extrusionOk="0" h="2002" w="1966">
                  <a:moveTo>
                    <a:pt x="1858" y="2001"/>
                  </a:moveTo>
                  <a:cubicBezTo>
                    <a:pt x="1548" y="1894"/>
                    <a:pt x="1263" y="1751"/>
                    <a:pt x="1001" y="1584"/>
                  </a:cubicBezTo>
                  <a:cubicBezTo>
                    <a:pt x="870" y="1501"/>
                    <a:pt x="834" y="1394"/>
                    <a:pt x="822" y="1251"/>
                  </a:cubicBezTo>
                  <a:cubicBezTo>
                    <a:pt x="798" y="965"/>
                    <a:pt x="691" y="906"/>
                    <a:pt x="393" y="965"/>
                  </a:cubicBezTo>
                  <a:cubicBezTo>
                    <a:pt x="239" y="989"/>
                    <a:pt x="239" y="989"/>
                    <a:pt x="1" y="870"/>
                  </a:cubicBezTo>
                  <a:cubicBezTo>
                    <a:pt x="286" y="560"/>
                    <a:pt x="739" y="430"/>
                    <a:pt x="858" y="1"/>
                  </a:cubicBezTo>
                  <a:cubicBezTo>
                    <a:pt x="905" y="1"/>
                    <a:pt x="917" y="1"/>
                    <a:pt x="929" y="1"/>
                  </a:cubicBezTo>
                  <a:cubicBezTo>
                    <a:pt x="1858" y="406"/>
                    <a:pt x="1703" y="191"/>
                    <a:pt x="1810" y="1132"/>
                  </a:cubicBezTo>
                  <a:cubicBezTo>
                    <a:pt x="1846" y="1406"/>
                    <a:pt x="1965" y="1692"/>
                    <a:pt x="1858" y="2001"/>
                  </a:cubicBezTo>
                  <a:close/>
                </a:path>
              </a:pathLst>
            </a:custGeom>
            <a:solidFill>
              <a:srgbClr val="E4DC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7"/>
            <p:cNvSpPr/>
            <p:nvPr/>
          </p:nvSpPr>
          <p:spPr>
            <a:xfrm>
              <a:off x="4127875" y="2324825"/>
              <a:ext cx="56875" cy="46750"/>
            </a:xfrm>
            <a:custGeom>
              <a:rect b="b" l="l" r="r" t="t"/>
              <a:pathLst>
                <a:path extrusionOk="0" h="1870" w="2275">
                  <a:moveTo>
                    <a:pt x="2108" y="1298"/>
                  </a:moveTo>
                  <a:cubicBezTo>
                    <a:pt x="1965" y="1239"/>
                    <a:pt x="1965" y="1084"/>
                    <a:pt x="1906" y="965"/>
                  </a:cubicBezTo>
                  <a:cubicBezTo>
                    <a:pt x="1751" y="691"/>
                    <a:pt x="1549" y="560"/>
                    <a:pt x="1287" y="596"/>
                  </a:cubicBezTo>
                  <a:cubicBezTo>
                    <a:pt x="1013" y="631"/>
                    <a:pt x="918" y="858"/>
                    <a:pt x="846" y="1060"/>
                  </a:cubicBezTo>
                  <a:cubicBezTo>
                    <a:pt x="751" y="1322"/>
                    <a:pt x="941" y="1572"/>
                    <a:pt x="1180" y="1489"/>
                  </a:cubicBezTo>
                  <a:cubicBezTo>
                    <a:pt x="1561" y="1358"/>
                    <a:pt x="1632" y="1655"/>
                    <a:pt x="1906" y="1870"/>
                  </a:cubicBezTo>
                  <a:cubicBezTo>
                    <a:pt x="1192" y="1870"/>
                    <a:pt x="656" y="1667"/>
                    <a:pt x="227" y="1239"/>
                  </a:cubicBezTo>
                  <a:cubicBezTo>
                    <a:pt x="1" y="1024"/>
                    <a:pt x="72" y="762"/>
                    <a:pt x="168" y="512"/>
                  </a:cubicBezTo>
                  <a:cubicBezTo>
                    <a:pt x="251" y="274"/>
                    <a:pt x="418" y="107"/>
                    <a:pt x="691" y="72"/>
                  </a:cubicBezTo>
                  <a:cubicBezTo>
                    <a:pt x="1203" y="0"/>
                    <a:pt x="2013" y="477"/>
                    <a:pt x="2204" y="965"/>
                  </a:cubicBezTo>
                  <a:cubicBezTo>
                    <a:pt x="2263" y="1096"/>
                    <a:pt x="2275" y="1227"/>
                    <a:pt x="2108" y="1298"/>
                  </a:cubicBezTo>
                  <a:close/>
                </a:path>
              </a:pathLst>
            </a:custGeom>
            <a:solidFill>
              <a:srgbClr val="E4DB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7"/>
            <p:cNvSpPr/>
            <p:nvPr/>
          </p:nvSpPr>
          <p:spPr>
            <a:xfrm>
              <a:off x="4021925" y="2270350"/>
              <a:ext cx="56875" cy="41400"/>
            </a:xfrm>
            <a:custGeom>
              <a:rect b="b" l="l" r="r" t="t"/>
              <a:pathLst>
                <a:path extrusionOk="0" h="1656" w="2275">
                  <a:moveTo>
                    <a:pt x="238" y="1382"/>
                  </a:moveTo>
                  <a:cubicBezTo>
                    <a:pt x="488" y="1036"/>
                    <a:pt x="548" y="679"/>
                    <a:pt x="488" y="310"/>
                  </a:cubicBezTo>
                  <a:cubicBezTo>
                    <a:pt x="274" y="227"/>
                    <a:pt x="179" y="489"/>
                    <a:pt x="0" y="405"/>
                  </a:cubicBezTo>
                  <a:cubicBezTo>
                    <a:pt x="24" y="12"/>
                    <a:pt x="36" y="0"/>
                    <a:pt x="369" y="60"/>
                  </a:cubicBezTo>
                  <a:cubicBezTo>
                    <a:pt x="858" y="143"/>
                    <a:pt x="1346" y="239"/>
                    <a:pt x="1834" y="358"/>
                  </a:cubicBezTo>
                  <a:cubicBezTo>
                    <a:pt x="2251" y="465"/>
                    <a:pt x="2274" y="560"/>
                    <a:pt x="2096" y="1024"/>
                  </a:cubicBezTo>
                  <a:cubicBezTo>
                    <a:pt x="1965" y="977"/>
                    <a:pt x="1953" y="858"/>
                    <a:pt x="1905" y="751"/>
                  </a:cubicBezTo>
                  <a:cubicBezTo>
                    <a:pt x="1870" y="667"/>
                    <a:pt x="1822" y="584"/>
                    <a:pt x="1715" y="596"/>
                  </a:cubicBezTo>
                  <a:cubicBezTo>
                    <a:pt x="1608" y="596"/>
                    <a:pt x="1572" y="679"/>
                    <a:pt x="1548" y="774"/>
                  </a:cubicBezTo>
                  <a:cubicBezTo>
                    <a:pt x="1489" y="977"/>
                    <a:pt x="1393" y="1179"/>
                    <a:pt x="1381" y="1394"/>
                  </a:cubicBezTo>
                  <a:cubicBezTo>
                    <a:pt x="1369" y="1655"/>
                    <a:pt x="1239" y="1644"/>
                    <a:pt x="1060" y="1608"/>
                  </a:cubicBezTo>
                  <a:cubicBezTo>
                    <a:pt x="798" y="1536"/>
                    <a:pt x="536" y="1465"/>
                    <a:pt x="238" y="1382"/>
                  </a:cubicBezTo>
                  <a:close/>
                </a:path>
              </a:pathLst>
            </a:custGeom>
            <a:solidFill>
              <a:srgbClr val="E4D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7"/>
            <p:cNvSpPr/>
            <p:nvPr/>
          </p:nvSpPr>
          <p:spPr>
            <a:xfrm>
              <a:off x="4017150" y="2284350"/>
              <a:ext cx="13125" cy="14000"/>
            </a:xfrm>
            <a:custGeom>
              <a:rect b="b" l="l" r="r" t="t"/>
              <a:pathLst>
                <a:path extrusionOk="0" h="560" w="525">
                  <a:moveTo>
                    <a:pt x="1" y="548"/>
                  </a:moveTo>
                  <a:cubicBezTo>
                    <a:pt x="13" y="226"/>
                    <a:pt x="96" y="0"/>
                    <a:pt x="441" y="0"/>
                  </a:cubicBezTo>
                  <a:cubicBezTo>
                    <a:pt x="525" y="500"/>
                    <a:pt x="489" y="560"/>
                    <a:pt x="1" y="54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7"/>
            <p:cNvSpPr/>
            <p:nvPr/>
          </p:nvSpPr>
          <p:spPr>
            <a:xfrm>
              <a:off x="3924000" y="2688250"/>
              <a:ext cx="49725" cy="44075"/>
            </a:xfrm>
            <a:custGeom>
              <a:rect b="b" l="l" r="r" t="t"/>
              <a:pathLst>
                <a:path extrusionOk="0" h="1763" w="1989">
                  <a:moveTo>
                    <a:pt x="0" y="1561"/>
                  </a:moveTo>
                  <a:cubicBezTo>
                    <a:pt x="274" y="1346"/>
                    <a:pt x="203" y="1072"/>
                    <a:pt x="203" y="822"/>
                  </a:cubicBezTo>
                  <a:cubicBezTo>
                    <a:pt x="203" y="572"/>
                    <a:pt x="226" y="322"/>
                    <a:pt x="262" y="37"/>
                  </a:cubicBezTo>
                  <a:cubicBezTo>
                    <a:pt x="381" y="37"/>
                    <a:pt x="488" y="48"/>
                    <a:pt x="584" y="37"/>
                  </a:cubicBezTo>
                  <a:cubicBezTo>
                    <a:pt x="869" y="1"/>
                    <a:pt x="1095" y="48"/>
                    <a:pt x="1262" y="298"/>
                  </a:cubicBezTo>
                  <a:cubicBezTo>
                    <a:pt x="1274" y="334"/>
                    <a:pt x="1298" y="346"/>
                    <a:pt x="1322" y="370"/>
                  </a:cubicBezTo>
                  <a:cubicBezTo>
                    <a:pt x="1429" y="453"/>
                    <a:pt x="1500" y="620"/>
                    <a:pt x="1655" y="560"/>
                  </a:cubicBezTo>
                  <a:cubicBezTo>
                    <a:pt x="1798" y="513"/>
                    <a:pt x="1715" y="346"/>
                    <a:pt x="1750" y="239"/>
                  </a:cubicBezTo>
                  <a:cubicBezTo>
                    <a:pt x="1774" y="179"/>
                    <a:pt x="1786" y="120"/>
                    <a:pt x="1917" y="120"/>
                  </a:cubicBezTo>
                  <a:cubicBezTo>
                    <a:pt x="1929" y="537"/>
                    <a:pt x="1905" y="953"/>
                    <a:pt x="1977" y="1358"/>
                  </a:cubicBezTo>
                  <a:cubicBezTo>
                    <a:pt x="1988" y="1453"/>
                    <a:pt x="1917" y="1489"/>
                    <a:pt x="1834" y="1513"/>
                  </a:cubicBezTo>
                  <a:cubicBezTo>
                    <a:pt x="1596" y="1572"/>
                    <a:pt x="1298" y="1465"/>
                    <a:pt x="1155" y="1251"/>
                  </a:cubicBezTo>
                  <a:cubicBezTo>
                    <a:pt x="1119" y="1203"/>
                    <a:pt x="1095" y="1144"/>
                    <a:pt x="1072" y="1096"/>
                  </a:cubicBezTo>
                  <a:cubicBezTo>
                    <a:pt x="1012" y="953"/>
                    <a:pt x="965" y="751"/>
                    <a:pt x="786" y="799"/>
                  </a:cubicBezTo>
                  <a:cubicBezTo>
                    <a:pt x="584" y="858"/>
                    <a:pt x="691" y="1049"/>
                    <a:pt x="714" y="1191"/>
                  </a:cubicBezTo>
                  <a:cubicBezTo>
                    <a:pt x="786" y="1656"/>
                    <a:pt x="619" y="1763"/>
                    <a:pt x="0" y="1561"/>
                  </a:cubicBezTo>
                  <a:close/>
                </a:path>
              </a:pathLst>
            </a:custGeom>
            <a:solidFill>
              <a:srgbClr val="E4D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7"/>
            <p:cNvSpPr/>
            <p:nvPr/>
          </p:nvSpPr>
          <p:spPr>
            <a:xfrm>
              <a:off x="3981150" y="2686775"/>
              <a:ext cx="49725" cy="39000"/>
            </a:xfrm>
            <a:custGeom>
              <a:rect b="b" l="l" r="r" t="t"/>
              <a:pathLst>
                <a:path extrusionOk="0" h="1560" w="1989">
                  <a:moveTo>
                    <a:pt x="1988" y="548"/>
                  </a:moveTo>
                  <a:cubicBezTo>
                    <a:pt x="1893" y="488"/>
                    <a:pt x="1857" y="441"/>
                    <a:pt x="1798" y="417"/>
                  </a:cubicBezTo>
                  <a:cubicBezTo>
                    <a:pt x="1596" y="334"/>
                    <a:pt x="1500" y="369"/>
                    <a:pt x="1488" y="572"/>
                  </a:cubicBezTo>
                  <a:cubicBezTo>
                    <a:pt x="1465" y="893"/>
                    <a:pt x="1405" y="1239"/>
                    <a:pt x="1738" y="1560"/>
                  </a:cubicBezTo>
                  <a:cubicBezTo>
                    <a:pt x="1453" y="1560"/>
                    <a:pt x="1250" y="1560"/>
                    <a:pt x="1048" y="1560"/>
                  </a:cubicBezTo>
                  <a:cubicBezTo>
                    <a:pt x="845" y="1548"/>
                    <a:pt x="655" y="1536"/>
                    <a:pt x="381" y="1524"/>
                  </a:cubicBezTo>
                  <a:cubicBezTo>
                    <a:pt x="822" y="1155"/>
                    <a:pt x="536" y="774"/>
                    <a:pt x="524" y="405"/>
                  </a:cubicBezTo>
                  <a:cubicBezTo>
                    <a:pt x="322" y="357"/>
                    <a:pt x="310" y="572"/>
                    <a:pt x="167" y="596"/>
                  </a:cubicBezTo>
                  <a:cubicBezTo>
                    <a:pt x="83" y="596"/>
                    <a:pt x="95" y="524"/>
                    <a:pt x="83" y="477"/>
                  </a:cubicBezTo>
                  <a:cubicBezTo>
                    <a:pt x="0" y="131"/>
                    <a:pt x="0" y="119"/>
                    <a:pt x="357" y="96"/>
                  </a:cubicBezTo>
                  <a:cubicBezTo>
                    <a:pt x="714" y="84"/>
                    <a:pt x="1072" y="0"/>
                    <a:pt x="1441" y="0"/>
                  </a:cubicBezTo>
                  <a:cubicBezTo>
                    <a:pt x="1893" y="12"/>
                    <a:pt x="1893" y="0"/>
                    <a:pt x="1988" y="548"/>
                  </a:cubicBezTo>
                  <a:close/>
                </a:path>
              </a:pathLst>
            </a:custGeom>
            <a:solidFill>
              <a:srgbClr val="E4DC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7"/>
            <p:cNvSpPr/>
            <p:nvPr/>
          </p:nvSpPr>
          <p:spPr>
            <a:xfrm>
              <a:off x="4038875" y="2684100"/>
              <a:ext cx="45875" cy="43475"/>
            </a:xfrm>
            <a:custGeom>
              <a:rect b="b" l="l" r="r" t="t"/>
              <a:pathLst>
                <a:path extrusionOk="0" h="1739" w="1835">
                  <a:moveTo>
                    <a:pt x="846" y="1727"/>
                  </a:moveTo>
                  <a:cubicBezTo>
                    <a:pt x="1192" y="1369"/>
                    <a:pt x="1144" y="1167"/>
                    <a:pt x="715" y="1024"/>
                  </a:cubicBezTo>
                  <a:cubicBezTo>
                    <a:pt x="572" y="988"/>
                    <a:pt x="430" y="941"/>
                    <a:pt x="299" y="857"/>
                  </a:cubicBezTo>
                  <a:cubicBezTo>
                    <a:pt x="144" y="750"/>
                    <a:pt x="1" y="631"/>
                    <a:pt x="72" y="405"/>
                  </a:cubicBezTo>
                  <a:cubicBezTo>
                    <a:pt x="132" y="203"/>
                    <a:pt x="322" y="36"/>
                    <a:pt x="525" y="12"/>
                  </a:cubicBezTo>
                  <a:cubicBezTo>
                    <a:pt x="668" y="0"/>
                    <a:pt x="822" y="36"/>
                    <a:pt x="965" y="107"/>
                  </a:cubicBezTo>
                  <a:cubicBezTo>
                    <a:pt x="1168" y="203"/>
                    <a:pt x="1382" y="274"/>
                    <a:pt x="1608" y="143"/>
                  </a:cubicBezTo>
                  <a:cubicBezTo>
                    <a:pt x="1680" y="107"/>
                    <a:pt x="1763" y="95"/>
                    <a:pt x="1799" y="191"/>
                  </a:cubicBezTo>
                  <a:cubicBezTo>
                    <a:pt x="1811" y="250"/>
                    <a:pt x="1811" y="322"/>
                    <a:pt x="1799" y="369"/>
                  </a:cubicBezTo>
                  <a:cubicBezTo>
                    <a:pt x="1763" y="464"/>
                    <a:pt x="1692" y="453"/>
                    <a:pt x="1608" y="417"/>
                  </a:cubicBezTo>
                  <a:cubicBezTo>
                    <a:pt x="1561" y="381"/>
                    <a:pt x="1501" y="369"/>
                    <a:pt x="1442" y="357"/>
                  </a:cubicBezTo>
                  <a:cubicBezTo>
                    <a:pt x="1346" y="334"/>
                    <a:pt x="1251" y="357"/>
                    <a:pt x="1203" y="453"/>
                  </a:cubicBezTo>
                  <a:cubicBezTo>
                    <a:pt x="1168" y="536"/>
                    <a:pt x="1239" y="584"/>
                    <a:pt x="1299" y="631"/>
                  </a:cubicBezTo>
                  <a:cubicBezTo>
                    <a:pt x="1406" y="738"/>
                    <a:pt x="1537" y="822"/>
                    <a:pt x="1632" y="941"/>
                  </a:cubicBezTo>
                  <a:cubicBezTo>
                    <a:pt x="1763" y="1084"/>
                    <a:pt x="1834" y="1238"/>
                    <a:pt x="1739" y="1441"/>
                  </a:cubicBezTo>
                  <a:cubicBezTo>
                    <a:pt x="1656" y="1631"/>
                    <a:pt x="1513" y="1715"/>
                    <a:pt x="1323" y="1727"/>
                  </a:cubicBezTo>
                  <a:cubicBezTo>
                    <a:pt x="1180" y="1738"/>
                    <a:pt x="1049" y="1727"/>
                    <a:pt x="846" y="1727"/>
                  </a:cubicBezTo>
                  <a:close/>
                </a:path>
              </a:pathLst>
            </a:custGeom>
            <a:solidFill>
              <a:srgbClr val="E4DC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7"/>
            <p:cNvSpPr/>
            <p:nvPr/>
          </p:nvSpPr>
          <p:spPr>
            <a:xfrm>
              <a:off x="3873975" y="2687675"/>
              <a:ext cx="42900" cy="40200"/>
            </a:xfrm>
            <a:custGeom>
              <a:rect b="b" l="l" r="r" t="t"/>
              <a:pathLst>
                <a:path extrusionOk="0" h="1608" w="1716">
                  <a:moveTo>
                    <a:pt x="1227" y="845"/>
                  </a:moveTo>
                  <a:cubicBezTo>
                    <a:pt x="930" y="881"/>
                    <a:pt x="882" y="1048"/>
                    <a:pt x="941" y="1250"/>
                  </a:cubicBezTo>
                  <a:cubicBezTo>
                    <a:pt x="1001" y="1464"/>
                    <a:pt x="1168" y="1453"/>
                    <a:pt x="1346" y="1429"/>
                  </a:cubicBezTo>
                  <a:cubicBezTo>
                    <a:pt x="1370" y="1429"/>
                    <a:pt x="1406" y="1429"/>
                    <a:pt x="1430" y="1417"/>
                  </a:cubicBezTo>
                  <a:cubicBezTo>
                    <a:pt x="1501" y="1381"/>
                    <a:pt x="1537" y="1405"/>
                    <a:pt x="1549" y="1488"/>
                  </a:cubicBezTo>
                  <a:cubicBezTo>
                    <a:pt x="1549" y="1560"/>
                    <a:pt x="1513" y="1595"/>
                    <a:pt x="1442" y="1607"/>
                  </a:cubicBezTo>
                  <a:cubicBezTo>
                    <a:pt x="1370" y="1607"/>
                    <a:pt x="1287" y="1607"/>
                    <a:pt x="1215" y="1607"/>
                  </a:cubicBezTo>
                  <a:cubicBezTo>
                    <a:pt x="822" y="1595"/>
                    <a:pt x="429" y="1584"/>
                    <a:pt x="1" y="1512"/>
                  </a:cubicBezTo>
                  <a:cubicBezTo>
                    <a:pt x="132" y="1036"/>
                    <a:pt x="84" y="560"/>
                    <a:pt x="72" y="60"/>
                  </a:cubicBezTo>
                  <a:cubicBezTo>
                    <a:pt x="560" y="48"/>
                    <a:pt x="1037" y="24"/>
                    <a:pt x="1525" y="0"/>
                  </a:cubicBezTo>
                  <a:cubicBezTo>
                    <a:pt x="1608" y="0"/>
                    <a:pt x="1668" y="36"/>
                    <a:pt x="1692" y="119"/>
                  </a:cubicBezTo>
                  <a:cubicBezTo>
                    <a:pt x="1715" y="179"/>
                    <a:pt x="1703" y="238"/>
                    <a:pt x="1656" y="286"/>
                  </a:cubicBezTo>
                  <a:cubicBezTo>
                    <a:pt x="1596" y="369"/>
                    <a:pt x="1525" y="321"/>
                    <a:pt x="1453" y="298"/>
                  </a:cubicBezTo>
                  <a:cubicBezTo>
                    <a:pt x="1406" y="262"/>
                    <a:pt x="1346" y="238"/>
                    <a:pt x="1299" y="214"/>
                  </a:cubicBezTo>
                  <a:cubicBezTo>
                    <a:pt x="1049" y="119"/>
                    <a:pt x="918" y="155"/>
                    <a:pt x="858" y="357"/>
                  </a:cubicBezTo>
                  <a:cubicBezTo>
                    <a:pt x="822" y="441"/>
                    <a:pt x="822" y="536"/>
                    <a:pt x="858" y="619"/>
                  </a:cubicBezTo>
                  <a:cubicBezTo>
                    <a:pt x="906" y="726"/>
                    <a:pt x="1001" y="714"/>
                    <a:pt x="1096" y="738"/>
                  </a:cubicBezTo>
                  <a:cubicBezTo>
                    <a:pt x="1120" y="738"/>
                    <a:pt x="1132" y="762"/>
                    <a:pt x="1227" y="845"/>
                  </a:cubicBezTo>
                  <a:close/>
                </a:path>
              </a:pathLst>
            </a:custGeom>
            <a:solidFill>
              <a:srgbClr val="E4DC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7"/>
            <p:cNvSpPr/>
            <p:nvPr/>
          </p:nvSpPr>
          <p:spPr>
            <a:xfrm>
              <a:off x="3908225" y="2694200"/>
              <a:ext cx="17875" cy="29200"/>
            </a:xfrm>
            <a:custGeom>
              <a:rect b="b" l="l" r="r" t="t"/>
              <a:pathLst>
                <a:path extrusionOk="0" h="1168" w="715">
                  <a:moveTo>
                    <a:pt x="607" y="1"/>
                  </a:moveTo>
                  <a:cubicBezTo>
                    <a:pt x="595" y="370"/>
                    <a:pt x="714" y="751"/>
                    <a:pt x="548" y="1168"/>
                  </a:cubicBezTo>
                  <a:cubicBezTo>
                    <a:pt x="345" y="989"/>
                    <a:pt x="429" y="608"/>
                    <a:pt x="60" y="715"/>
                  </a:cubicBezTo>
                  <a:cubicBezTo>
                    <a:pt x="0" y="727"/>
                    <a:pt x="12" y="477"/>
                    <a:pt x="24" y="334"/>
                  </a:cubicBezTo>
                  <a:cubicBezTo>
                    <a:pt x="155" y="287"/>
                    <a:pt x="298" y="406"/>
                    <a:pt x="417" y="311"/>
                  </a:cubicBezTo>
                  <a:cubicBezTo>
                    <a:pt x="512" y="227"/>
                    <a:pt x="512" y="96"/>
                    <a:pt x="6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7"/>
            <p:cNvSpPr/>
            <p:nvPr/>
          </p:nvSpPr>
          <p:spPr>
            <a:xfrm>
              <a:off x="4047225" y="2713850"/>
              <a:ext cx="10425" cy="4500"/>
            </a:xfrm>
            <a:custGeom>
              <a:rect b="b" l="l" r="r" t="t"/>
              <a:pathLst>
                <a:path extrusionOk="0" h="180" w="417">
                  <a:moveTo>
                    <a:pt x="0" y="25"/>
                  </a:moveTo>
                  <a:cubicBezTo>
                    <a:pt x="155" y="1"/>
                    <a:pt x="298" y="36"/>
                    <a:pt x="417" y="144"/>
                  </a:cubicBezTo>
                  <a:cubicBezTo>
                    <a:pt x="203" y="179"/>
                    <a:pt x="203" y="179"/>
                    <a:pt x="12" y="25"/>
                  </a:cubicBezTo>
                  <a:close/>
                </a:path>
              </a:pathLst>
            </a:custGeom>
            <a:solidFill>
              <a:srgbClr val="C554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7"/>
            <p:cNvSpPr/>
            <p:nvPr/>
          </p:nvSpPr>
          <p:spPr>
            <a:xfrm>
              <a:off x="4123725" y="2657000"/>
              <a:ext cx="50325" cy="72350"/>
            </a:xfrm>
            <a:custGeom>
              <a:rect b="b" l="l" r="r" t="t"/>
              <a:pathLst>
                <a:path extrusionOk="0" h="2894" w="2013">
                  <a:moveTo>
                    <a:pt x="1810" y="1775"/>
                  </a:moveTo>
                  <a:cubicBezTo>
                    <a:pt x="1905" y="1882"/>
                    <a:pt x="1893" y="2001"/>
                    <a:pt x="1905" y="2096"/>
                  </a:cubicBezTo>
                  <a:cubicBezTo>
                    <a:pt x="2012" y="2656"/>
                    <a:pt x="1667" y="2894"/>
                    <a:pt x="1107" y="2882"/>
                  </a:cubicBezTo>
                  <a:cubicBezTo>
                    <a:pt x="929" y="2870"/>
                    <a:pt x="750" y="2799"/>
                    <a:pt x="584" y="2739"/>
                  </a:cubicBezTo>
                  <a:cubicBezTo>
                    <a:pt x="131" y="2584"/>
                    <a:pt x="12" y="2191"/>
                    <a:pt x="298" y="1810"/>
                  </a:cubicBezTo>
                  <a:cubicBezTo>
                    <a:pt x="429" y="1632"/>
                    <a:pt x="607" y="1489"/>
                    <a:pt x="810" y="1370"/>
                  </a:cubicBezTo>
                  <a:cubicBezTo>
                    <a:pt x="1203" y="1120"/>
                    <a:pt x="1227" y="834"/>
                    <a:pt x="917" y="394"/>
                  </a:cubicBezTo>
                  <a:cubicBezTo>
                    <a:pt x="834" y="536"/>
                    <a:pt x="893" y="667"/>
                    <a:pt x="893" y="786"/>
                  </a:cubicBezTo>
                  <a:cubicBezTo>
                    <a:pt x="893" y="1048"/>
                    <a:pt x="786" y="1179"/>
                    <a:pt x="572" y="1203"/>
                  </a:cubicBezTo>
                  <a:cubicBezTo>
                    <a:pt x="345" y="1227"/>
                    <a:pt x="143" y="1096"/>
                    <a:pt x="84" y="882"/>
                  </a:cubicBezTo>
                  <a:cubicBezTo>
                    <a:pt x="0" y="596"/>
                    <a:pt x="215" y="215"/>
                    <a:pt x="500" y="120"/>
                  </a:cubicBezTo>
                  <a:cubicBezTo>
                    <a:pt x="834" y="1"/>
                    <a:pt x="1441" y="191"/>
                    <a:pt x="1655" y="465"/>
                  </a:cubicBezTo>
                  <a:cubicBezTo>
                    <a:pt x="1846" y="703"/>
                    <a:pt x="1810" y="965"/>
                    <a:pt x="1560" y="1120"/>
                  </a:cubicBezTo>
                  <a:cubicBezTo>
                    <a:pt x="1441" y="1191"/>
                    <a:pt x="1310" y="1239"/>
                    <a:pt x="1191" y="1310"/>
                  </a:cubicBezTo>
                  <a:cubicBezTo>
                    <a:pt x="1024" y="1418"/>
                    <a:pt x="917" y="1560"/>
                    <a:pt x="977" y="1763"/>
                  </a:cubicBezTo>
                  <a:cubicBezTo>
                    <a:pt x="1012" y="1894"/>
                    <a:pt x="1322" y="1977"/>
                    <a:pt x="1512" y="1918"/>
                  </a:cubicBezTo>
                  <a:cubicBezTo>
                    <a:pt x="1608" y="1894"/>
                    <a:pt x="1667" y="1763"/>
                    <a:pt x="1810" y="1775"/>
                  </a:cubicBezTo>
                  <a:close/>
                </a:path>
              </a:pathLst>
            </a:custGeom>
            <a:solidFill>
              <a:srgbClr val="E4DC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7"/>
            <p:cNvSpPr/>
            <p:nvPr/>
          </p:nvSpPr>
          <p:spPr>
            <a:xfrm>
              <a:off x="4175500" y="2663550"/>
              <a:ext cx="53025" cy="67000"/>
            </a:xfrm>
            <a:custGeom>
              <a:rect b="b" l="l" r="r" t="t"/>
              <a:pathLst>
                <a:path extrusionOk="0" h="2680" w="2121">
                  <a:moveTo>
                    <a:pt x="537" y="2537"/>
                  </a:moveTo>
                  <a:cubicBezTo>
                    <a:pt x="644" y="2382"/>
                    <a:pt x="739" y="2275"/>
                    <a:pt x="811" y="2168"/>
                  </a:cubicBezTo>
                  <a:cubicBezTo>
                    <a:pt x="918" y="1977"/>
                    <a:pt x="858" y="1882"/>
                    <a:pt x="656" y="1858"/>
                  </a:cubicBezTo>
                  <a:cubicBezTo>
                    <a:pt x="560" y="1846"/>
                    <a:pt x="465" y="1858"/>
                    <a:pt x="382" y="1846"/>
                  </a:cubicBezTo>
                  <a:cubicBezTo>
                    <a:pt x="96" y="1846"/>
                    <a:pt x="1" y="1739"/>
                    <a:pt x="60" y="1453"/>
                  </a:cubicBezTo>
                  <a:cubicBezTo>
                    <a:pt x="96" y="1263"/>
                    <a:pt x="203" y="1084"/>
                    <a:pt x="322" y="929"/>
                  </a:cubicBezTo>
                  <a:cubicBezTo>
                    <a:pt x="513" y="679"/>
                    <a:pt x="727" y="441"/>
                    <a:pt x="906" y="179"/>
                  </a:cubicBezTo>
                  <a:cubicBezTo>
                    <a:pt x="1025" y="13"/>
                    <a:pt x="1180" y="1"/>
                    <a:pt x="1346" y="36"/>
                  </a:cubicBezTo>
                  <a:cubicBezTo>
                    <a:pt x="1537" y="72"/>
                    <a:pt x="1549" y="239"/>
                    <a:pt x="1549" y="394"/>
                  </a:cubicBezTo>
                  <a:cubicBezTo>
                    <a:pt x="1549" y="703"/>
                    <a:pt x="1537" y="1001"/>
                    <a:pt x="1549" y="1310"/>
                  </a:cubicBezTo>
                  <a:cubicBezTo>
                    <a:pt x="1561" y="1608"/>
                    <a:pt x="1596" y="1644"/>
                    <a:pt x="1882" y="1667"/>
                  </a:cubicBezTo>
                  <a:cubicBezTo>
                    <a:pt x="1965" y="1667"/>
                    <a:pt x="2073" y="1608"/>
                    <a:pt x="2096" y="1751"/>
                  </a:cubicBezTo>
                  <a:cubicBezTo>
                    <a:pt x="2120" y="1870"/>
                    <a:pt x="2073" y="1989"/>
                    <a:pt x="1954" y="2001"/>
                  </a:cubicBezTo>
                  <a:cubicBezTo>
                    <a:pt x="1727" y="2001"/>
                    <a:pt x="1656" y="2108"/>
                    <a:pt x="1608" y="2322"/>
                  </a:cubicBezTo>
                  <a:cubicBezTo>
                    <a:pt x="1561" y="2537"/>
                    <a:pt x="1049" y="2679"/>
                    <a:pt x="727" y="2608"/>
                  </a:cubicBezTo>
                  <a:cubicBezTo>
                    <a:pt x="668" y="2596"/>
                    <a:pt x="608" y="2572"/>
                    <a:pt x="537" y="2537"/>
                  </a:cubicBezTo>
                  <a:close/>
                </a:path>
              </a:pathLst>
            </a:custGeom>
            <a:solidFill>
              <a:srgbClr val="E4D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7"/>
            <p:cNvSpPr/>
            <p:nvPr/>
          </p:nvSpPr>
          <p:spPr>
            <a:xfrm>
              <a:off x="4147225" y="2645100"/>
              <a:ext cx="66700" cy="54500"/>
            </a:xfrm>
            <a:custGeom>
              <a:rect b="b" l="l" r="r" t="t"/>
              <a:pathLst>
                <a:path extrusionOk="0" h="2180" w="2668">
                  <a:moveTo>
                    <a:pt x="2668" y="489"/>
                  </a:moveTo>
                  <a:cubicBezTo>
                    <a:pt x="2584" y="489"/>
                    <a:pt x="2489" y="500"/>
                    <a:pt x="2394" y="500"/>
                  </a:cubicBezTo>
                  <a:cubicBezTo>
                    <a:pt x="2144" y="477"/>
                    <a:pt x="1977" y="560"/>
                    <a:pt x="1834" y="774"/>
                  </a:cubicBezTo>
                  <a:cubicBezTo>
                    <a:pt x="1584" y="1143"/>
                    <a:pt x="1275" y="1453"/>
                    <a:pt x="1037" y="1822"/>
                  </a:cubicBezTo>
                  <a:cubicBezTo>
                    <a:pt x="894" y="2024"/>
                    <a:pt x="608" y="2060"/>
                    <a:pt x="382" y="2167"/>
                  </a:cubicBezTo>
                  <a:cubicBezTo>
                    <a:pt x="370" y="2179"/>
                    <a:pt x="334" y="2144"/>
                    <a:pt x="322" y="2120"/>
                  </a:cubicBezTo>
                  <a:cubicBezTo>
                    <a:pt x="310" y="2096"/>
                    <a:pt x="310" y="2060"/>
                    <a:pt x="334" y="2036"/>
                  </a:cubicBezTo>
                  <a:cubicBezTo>
                    <a:pt x="406" y="1989"/>
                    <a:pt x="477" y="1929"/>
                    <a:pt x="548" y="1882"/>
                  </a:cubicBezTo>
                  <a:cubicBezTo>
                    <a:pt x="989" y="1643"/>
                    <a:pt x="1096" y="1465"/>
                    <a:pt x="1037" y="1072"/>
                  </a:cubicBezTo>
                  <a:cubicBezTo>
                    <a:pt x="989" y="774"/>
                    <a:pt x="632" y="453"/>
                    <a:pt x="275" y="393"/>
                  </a:cubicBezTo>
                  <a:cubicBezTo>
                    <a:pt x="191" y="370"/>
                    <a:pt x="96" y="417"/>
                    <a:pt x="1" y="334"/>
                  </a:cubicBezTo>
                  <a:cubicBezTo>
                    <a:pt x="287" y="143"/>
                    <a:pt x="584" y="0"/>
                    <a:pt x="929" y="36"/>
                  </a:cubicBezTo>
                  <a:cubicBezTo>
                    <a:pt x="1537" y="84"/>
                    <a:pt x="2120" y="227"/>
                    <a:pt x="2668" y="4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7"/>
            <p:cNvSpPr/>
            <p:nvPr/>
          </p:nvSpPr>
          <p:spPr>
            <a:xfrm>
              <a:off x="4213900" y="2657300"/>
              <a:ext cx="22050" cy="43475"/>
            </a:xfrm>
            <a:custGeom>
              <a:rect b="b" l="l" r="r" t="t"/>
              <a:pathLst>
                <a:path extrusionOk="0" h="1739" w="882">
                  <a:moveTo>
                    <a:pt x="1" y="1"/>
                  </a:moveTo>
                  <a:cubicBezTo>
                    <a:pt x="465" y="155"/>
                    <a:pt x="703" y="513"/>
                    <a:pt x="810" y="953"/>
                  </a:cubicBezTo>
                  <a:cubicBezTo>
                    <a:pt x="858" y="1179"/>
                    <a:pt x="882" y="1429"/>
                    <a:pt x="822" y="1679"/>
                  </a:cubicBezTo>
                  <a:cubicBezTo>
                    <a:pt x="691" y="1679"/>
                    <a:pt x="572" y="1596"/>
                    <a:pt x="453" y="1656"/>
                  </a:cubicBezTo>
                  <a:cubicBezTo>
                    <a:pt x="263" y="1739"/>
                    <a:pt x="203" y="1632"/>
                    <a:pt x="215" y="1465"/>
                  </a:cubicBezTo>
                  <a:cubicBezTo>
                    <a:pt x="215" y="1334"/>
                    <a:pt x="239" y="1191"/>
                    <a:pt x="251" y="1060"/>
                  </a:cubicBezTo>
                  <a:cubicBezTo>
                    <a:pt x="287" y="679"/>
                    <a:pt x="287" y="310"/>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7"/>
            <p:cNvSpPr/>
            <p:nvPr/>
          </p:nvSpPr>
          <p:spPr>
            <a:xfrm>
              <a:off x="4112700" y="2683200"/>
              <a:ext cx="17900" cy="31575"/>
            </a:xfrm>
            <a:custGeom>
              <a:rect b="b" l="l" r="r" t="t"/>
              <a:pathLst>
                <a:path extrusionOk="0" h="1263" w="716">
                  <a:moveTo>
                    <a:pt x="334" y="1262"/>
                  </a:moveTo>
                  <a:cubicBezTo>
                    <a:pt x="1" y="798"/>
                    <a:pt x="120" y="405"/>
                    <a:pt x="215" y="12"/>
                  </a:cubicBezTo>
                  <a:cubicBezTo>
                    <a:pt x="322" y="0"/>
                    <a:pt x="358" y="60"/>
                    <a:pt x="394" y="96"/>
                  </a:cubicBezTo>
                  <a:cubicBezTo>
                    <a:pt x="501" y="203"/>
                    <a:pt x="656" y="286"/>
                    <a:pt x="691" y="405"/>
                  </a:cubicBezTo>
                  <a:cubicBezTo>
                    <a:pt x="715" y="500"/>
                    <a:pt x="548" y="620"/>
                    <a:pt x="477" y="739"/>
                  </a:cubicBezTo>
                  <a:cubicBezTo>
                    <a:pt x="382" y="870"/>
                    <a:pt x="417" y="1024"/>
                    <a:pt x="334" y="126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7"/>
            <p:cNvSpPr/>
            <p:nvPr/>
          </p:nvSpPr>
          <p:spPr>
            <a:xfrm>
              <a:off x="4172525" y="2715950"/>
              <a:ext cx="16400" cy="16675"/>
            </a:xfrm>
            <a:custGeom>
              <a:rect b="b" l="l" r="r" t="t"/>
              <a:pathLst>
                <a:path extrusionOk="0" h="667" w="656">
                  <a:moveTo>
                    <a:pt x="429" y="619"/>
                  </a:moveTo>
                  <a:cubicBezTo>
                    <a:pt x="263" y="667"/>
                    <a:pt x="132" y="667"/>
                    <a:pt x="1" y="643"/>
                  </a:cubicBezTo>
                  <a:cubicBezTo>
                    <a:pt x="156" y="24"/>
                    <a:pt x="179" y="0"/>
                    <a:pt x="656" y="12"/>
                  </a:cubicBezTo>
                  <a:cubicBezTo>
                    <a:pt x="572" y="226"/>
                    <a:pt x="239" y="333"/>
                    <a:pt x="429" y="61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7"/>
            <p:cNvSpPr/>
            <p:nvPr/>
          </p:nvSpPr>
          <p:spPr>
            <a:xfrm>
              <a:off x="3723075" y="2655225"/>
              <a:ext cx="61925" cy="68775"/>
            </a:xfrm>
            <a:custGeom>
              <a:rect b="b" l="l" r="r" t="t"/>
              <a:pathLst>
                <a:path extrusionOk="0" h="2751" w="2477">
                  <a:moveTo>
                    <a:pt x="679" y="2655"/>
                  </a:moveTo>
                  <a:cubicBezTo>
                    <a:pt x="703" y="2584"/>
                    <a:pt x="703" y="2560"/>
                    <a:pt x="715" y="2536"/>
                  </a:cubicBezTo>
                  <a:cubicBezTo>
                    <a:pt x="1001" y="2024"/>
                    <a:pt x="953" y="1941"/>
                    <a:pt x="405" y="1917"/>
                  </a:cubicBezTo>
                  <a:cubicBezTo>
                    <a:pt x="381" y="1917"/>
                    <a:pt x="346" y="1917"/>
                    <a:pt x="322" y="1917"/>
                  </a:cubicBezTo>
                  <a:cubicBezTo>
                    <a:pt x="191" y="1905"/>
                    <a:pt x="60" y="1905"/>
                    <a:pt x="24" y="1762"/>
                  </a:cubicBezTo>
                  <a:cubicBezTo>
                    <a:pt x="0" y="1631"/>
                    <a:pt x="108" y="1572"/>
                    <a:pt x="191" y="1512"/>
                  </a:cubicBezTo>
                  <a:cubicBezTo>
                    <a:pt x="489" y="1310"/>
                    <a:pt x="691" y="1036"/>
                    <a:pt x="870" y="727"/>
                  </a:cubicBezTo>
                  <a:cubicBezTo>
                    <a:pt x="989" y="500"/>
                    <a:pt x="1179" y="310"/>
                    <a:pt x="1393" y="167"/>
                  </a:cubicBezTo>
                  <a:cubicBezTo>
                    <a:pt x="1655" y="0"/>
                    <a:pt x="1822" y="95"/>
                    <a:pt x="1846" y="405"/>
                  </a:cubicBezTo>
                  <a:cubicBezTo>
                    <a:pt x="1858" y="643"/>
                    <a:pt x="1834" y="893"/>
                    <a:pt x="1858" y="1131"/>
                  </a:cubicBezTo>
                  <a:cubicBezTo>
                    <a:pt x="1893" y="1417"/>
                    <a:pt x="1941" y="1465"/>
                    <a:pt x="2227" y="1393"/>
                  </a:cubicBezTo>
                  <a:cubicBezTo>
                    <a:pt x="2417" y="1358"/>
                    <a:pt x="2477" y="1417"/>
                    <a:pt x="2465" y="1596"/>
                  </a:cubicBezTo>
                  <a:cubicBezTo>
                    <a:pt x="2453" y="1822"/>
                    <a:pt x="2453" y="2060"/>
                    <a:pt x="2155" y="2120"/>
                  </a:cubicBezTo>
                  <a:cubicBezTo>
                    <a:pt x="1989" y="2167"/>
                    <a:pt x="1953" y="2262"/>
                    <a:pt x="1989" y="2429"/>
                  </a:cubicBezTo>
                  <a:cubicBezTo>
                    <a:pt x="2024" y="2572"/>
                    <a:pt x="1965" y="2655"/>
                    <a:pt x="1798" y="2667"/>
                  </a:cubicBezTo>
                  <a:cubicBezTo>
                    <a:pt x="1441" y="2679"/>
                    <a:pt x="1084" y="2751"/>
                    <a:pt x="679" y="2655"/>
                  </a:cubicBezTo>
                  <a:close/>
                </a:path>
              </a:pathLst>
            </a:custGeom>
            <a:solidFill>
              <a:srgbClr val="E4D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7"/>
            <p:cNvSpPr/>
            <p:nvPr/>
          </p:nvSpPr>
          <p:spPr>
            <a:xfrm>
              <a:off x="3677525" y="2653125"/>
              <a:ext cx="45875" cy="74450"/>
            </a:xfrm>
            <a:custGeom>
              <a:rect b="b" l="l" r="r" t="t"/>
              <a:pathLst>
                <a:path extrusionOk="0" h="2978" w="1835">
                  <a:moveTo>
                    <a:pt x="1072" y="560"/>
                  </a:moveTo>
                  <a:cubicBezTo>
                    <a:pt x="977" y="703"/>
                    <a:pt x="1037" y="834"/>
                    <a:pt x="1013" y="941"/>
                  </a:cubicBezTo>
                  <a:cubicBezTo>
                    <a:pt x="965" y="1168"/>
                    <a:pt x="763" y="1334"/>
                    <a:pt x="525" y="1358"/>
                  </a:cubicBezTo>
                  <a:cubicBezTo>
                    <a:pt x="322" y="1370"/>
                    <a:pt x="120" y="1227"/>
                    <a:pt x="48" y="1013"/>
                  </a:cubicBezTo>
                  <a:cubicBezTo>
                    <a:pt x="13" y="906"/>
                    <a:pt x="1" y="811"/>
                    <a:pt x="84" y="715"/>
                  </a:cubicBezTo>
                  <a:cubicBezTo>
                    <a:pt x="298" y="430"/>
                    <a:pt x="596" y="239"/>
                    <a:pt x="906" y="84"/>
                  </a:cubicBezTo>
                  <a:cubicBezTo>
                    <a:pt x="1084" y="1"/>
                    <a:pt x="1501" y="215"/>
                    <a:pt x="1644" y="430"/>
                  </a:cubicBezTo>
                  <a:cubicBezTo>
                    <a:pt x="1799" y="644"/>
                    <a:pt x="1799" y="977"/>
                    <a:pt x="1620" y="1192"/>
                  </a:cubicBezTo>
                  <a:cubicBezTo>
                    <a:pt x="1465" y="1394"/>
                    <a:pt x="1287" y="1584"/>
                    <a:pt x="1048" y="1703"/>
                  </a:cubicBezTo>
                  <a:cubicBezTo>
                    <a:pt x="882" y="1787"/>
                    <a:pt x="882" y="1894"/>
                    <a:pt x="1037" y="2001"/>
                  </a:cubicBezTo>
                  <a:cubicBezTo>
                    <a:pt x="1203" y="2120"/>
                    <a:pt x="1358" y="2239"/>
                    <a:pt x="1560" y="2263"/>
                  </a:cubicBezTo>
                  <a:cubicBezTo>
                    <a:pt x="1656" y="2275"/>
                    <a:pt x="1787" y="2227"/>
                    <a:pt x="1810" y="2382"/>
                  </a:cubicBezTo>
                  <a:cubicBezTo>
                    <a:pt x="1834" y="2513"/>
                    <a:pt x="1799" y="2620"/>
                    <a:pt x="1703" y="2715"/>
                  </a:cubicBezTo>
                  <a:cubicBezTo>
                    <a:pt x="1501" y="2894"/>
                    <a:pt x="1227" y="2977"/>
                    <a:pt x="989" y="2966"/>
                  </a:cubicBezTo>
                  <a:cubicBezTo>
                    <a:pt x="679" y="2954"/>
                    <a:pt x="382" y="2763"/>
                    <a:pt x="215" y="2477"/>
                  </a:cubicBezTo>
                  <a:cubicBezTo>
                    <a:pt x="132" y="2335"/>
                    <a:pt x="156" y="2192"/>
                    <a:pt x="251" y="2049"/>
                  </a:cubicBezTo>
                  <a:cubicBezTo>
                    <a:pt x="417" y="1811"/>
                    <a:pt x="608" y="1608"/>
                    <a:pt x="870" y="1465"/>
                  </a:cubicBezTo>
                  <a:cubicBezTo>
                    <a:pt x="1275" y="1263"/>
                    <a:pt x="1334" y="1001"/>
                    <a:pt x="1072" y="560"/>
                  </a:cubicBezTo>
                  <a:close/>
                </a:path>
              </a:pathLst>
            </a:custGeom>
            <a:solidFill>
              <a:srgbClr val="E4D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7"/>
            <p:cNvSpPr/>
            <p:nvPr/>
          </p:nvSpPr>
          <p:spPr>
            <a:xfrm>
              <a:off x="3712350" y="2646575"/>
              <a:ext cx="40500" cy="42600"/>
            </a:xfrm>
            <a:custGeom>
              <a:rect b="b" l="l" r="r" t="t"/>
              <a:pathLst>
                <a:path extrusionOk="0" h="1704" w="1620">
                  <a:moveTo>
                    <a:pt x="1" y="180"/>
                  </a:moveTo>
                  <a:cubicBezTo>
                    <a:pt x="489" y="1"/>
                    <a:pt x="846" y="37"/>
                    <a:pt x="1620" y="311"/>
                  </a:cubicBezTo>
                  <a:cubicBezTo>
                    <a:pt x="1477" y="584"/>
                    <a:pt x="1191" y="739"/>
                    <a:pt x="1060" y="1013"/>
                  </a:cubicBezTo>
                  <a:cubicBezTo>
                    <a:pt x="929" y="1275"/>
                    <a:pt x="763" y="1513"/>
                    <a:pt x="429" y="1704"/>
                  </a:cubicBezTo>
                  <a:cubicBezTo>
                    <a:pt x="775" y="1025"/>
                    <a:pt x="620" y="525"/>
                    <a:pt x="1" y="1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7"/>
            <p:cNvSpPr/>
            <p:nvPr/>
          </p:nvSpPr>
          <p:spPr>
            <a:xfrm>
              <a:off x="3715325" y="2708200"/>
              <a:ext cx="44675" cy="29200"/>
            </a:xfrm>
            <a:custGeom>
              <a:rect b="b" l="l" r="r" t="t"/>
              <a:pathLst>
                <a:path extrusionOk="0" h="1168" w="1787">
                  <a:moveTo>
                    <a:pt x="1" y="941"/>
                  </a:moveTo>
                  <a:cubicBezTo>
                    <a:pt x="358" y="774"/>
                    <a:pt x="572" y="524"/>
                    <a:pt x="572" y="132"/>
                  </a:cubicBezTo>
                  <a:cubicBezTo>
                    <a:pt x="584" y="12"/>
                    <a:pt x="679" y="1"/>
                    <a:pt x="775" y="1"/>
                  </a:cubicBezTo>
                  <a:cubicBezTo>
                    <a:pt x="834" y="12"/>
                    <a:pt x="906" y="1"/>
                    <a:pt x="930" y="72"/>
                  </a:cubicBezTo>
                  <a:cubicBezTo>
                    <a:pt x="953" y="155"/>
                    <a:pt x="894" y="215"/>
                    <a:pt x="834" y="262"/>
                  </a:cubicBezTo>
                  <a:cubicBezTo>
                    <a:pt x="799" y="310"/>
                    <a:pt x="751" y="346"/>
                    <a:pt x="715" y="393"/>
                  </a:cubicBezTo>
                  <a:cubicBezTo>
                    <a:pt x="596" y="548"/>
                    <a:pt x="644" y="643"/>
                    <a:pt x="810" y="703"/>
                  </a:cubicBezTo>
                  <a:cubicBezTo>
                    <a:pt x="977" y="763"/>
                    <a:pt x="1132" y="798"/>
                    <a:pt x="1299" y="798"/>
                  </a:cubicBezTo>
                  <a:cubicBezTo>
                    <a:pt x="1465" y="786"/>
                    <a:pt x="1620" y="798"/>
                    <a:pt x="1787" y="834"/>
                  </a:cubicBezTo>
                  <a:cubicBezTo>
                    <a:pt x="1215" y="1167"/>
                    <a:pt x="620" y="1072"/>
                    <a:pt x="1" y="94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7"/>
            <p:cNvSpPr/>
            <p:nvPr/>
          </p:nvSpPr>
          <p:spPr>
            <a:xfrm>
              <a:off x="3672475" y="2683500"/>
              <a:ext cx="12525" cy="19375"/>
            </a:xfrm>
            <a:custGeom>
              <a:rect b="b" l="l" r="r" t="t"/>
              <a:pathLst>
                <a:path extrusionOk="0" h="775" w="501">
                  <a:moveTo>
                    <a:pt x="60" y="0"/>
                  </a:moveTo>
                  <a:cubicBezTo>
                    <a:pt x="227" y="143"/>
                    <a:pt x="358" y="250"/>
                    <a:pt x="500" y="369"/>
                  </a:cubicBezTo>
                  <a:cubicBezTo>
                    <a:pt x="405" y="536"/>
                    <a:pt x="322" y="667"/>
                    <a:pt x="167" y="774"/>
                  </a:cubicBezTo>
                  <a:cubicBezTo>
                    <a:pt x="0" y="524"/>
                    <a:pt x="24" y="286"/>
                    <a:pt x="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7"/>
            <p:cNvSpPr/>
            <p:nvPr/>
          </p:nvSpPr>
          <p:spPr>
            <a:xfrm>
              <a:off x="3774575" y="2665050"/>
              <a:ext cx="10125" cy="19950"/>
            </a:xfrm>
            <a:custGeom>
              <a:rect b="b" l="l" r="r" t="t"/>
              <a:pathLst>
                <a:path extrusionOk="0" h="798" w="405">
                  <a:moveTo>
                    <a:pt x="72" y="0"/>
                  </a:moveTo>
                  <a:cubicBezTo>
                    <a:pt x="345" y="179"/>
                    <a:pt x="310" y="453"/>
                    <a:pt x="381" y="679"/>
                  </a:cubicBezTo>
                  <a:cubicBezTo>
                    <a:pt x="405" y="774"/>
                    <a:pt x="286" y="774"/>
                    <a:pt x="214" y="786"/>
                  </a:cubicBezTo>
                  <a:cubicBezTo>
                    <a:pt x="119" y="798"/>
                    <a:pt x="36" y="762"/>
                    <a:pt x="36" y="643"/>
                  </a:cubicBezTo>
                  <a:cubicBezTo>
                    <a:pt x="36" y="441"/>
                    <a:pt x="0" y="238"/>
                    <a:pt x="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7"/>
            <p:cNvSpPr/>
            <p:nvPr/>
          </p:nvSpPr>
          <p:spPr>
            <a:xfrm>
              <a:off x="3710875" y="2696000"/>
              <a:ext cx="5975" cy="6875"/>
            </a:xfrm>
            <a:custGeom>
              <a:rect b="b" l="l" r="r" t="t"/>
              <a:pathLst>
                <a:path extrusionOk="0" h="275" w="239">
                  <a:moveTo>
                    <a:pt x="238" y="131"/>
                  </a:moveTo>
                  <a:cubicBezTo>
                    <a:pt x="238" y="191"/>
                    <a:pt x="238" y="274"/>
                    <a:pt x="131" y="262"/>
                  </a:cubicBezTo>
                  <a:cubicBezTo>
                    <a:pt x="60" y="262"/>
                    <a:pt x="0" y="203"/>
                    <a:pt x="0" y="155"/>
                  </a:cubicBezTo>
                  <a:cubicBezTo>
                    <a:pt x="0" y="108"/>
                    <a:pt x="72" y="60"/>
                    <a:pt x="119" y="36"/>
                  </a:cubicBezTo>
                  <a:cubicBezTo>
                    <a:pt x="191" y="0"/>
                    <a:pt x="226" y="36"/>
                    <a:pt x="238" y="13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7"/>
            <p:cNvSpPr/>
            <p:nvPr/>
          </p:nvSpPr>
          <p:spPr>
            <a:xfrm>
              <a:off x="3736775" y="2314400"/>
              <a:ext cx="58950" cy="58075"/>
            </a:xfrm>
            <a:custGeom>
              <a:rect b="b" l="l" r="r" t="t"/>
              <a:pathLst>
                <a:path extrusionOk="0" h="2323" w="2358">
                  <a:moveTo>
                    <a:pt x="1262" y="1239"/>
                  </a:moveTo>
                  <a:cubicBezTo>
                    <a:pt x="1072" y="1560"/>
                    <a:pt x="798" y="1644"/>
                    <a:pt x="607" y="1834"/>
                  </a:cubicBezTo>
                  <a:cubicBezTo>
                    <a:pt x="488" y="1941"/>
                    <a:pt x="405" y="1917"/>
                    <a:pt x="310" y="1787"/>
                  </a:cubicBezTo>
                  <a:cubicBezTo>
                    <a:pt x="0" y="1382"/>
                    <a:pt x="60" y="1036"/>
                    <a:pt x="500" y="727"/>
                  </a:cubicBezTo>
                  <a:cubicBezTo>
                    <a:pt x="655" y="620"/>
                    <a:pt x="786" y="477"/>
                    <a:pt x="929" y="322"/>
                  </a:cubicBezTo>
                  <a:cubicBezTo>
                    <a:pt x="1000" y="251"/>
                    <a:pt x="1060" y="167"/>
                    <a:pt x="1143" y="96"/>
                  </a:cubicBezTo>
                  <a:cubicBezTo>
                    <a:pt x="1203" y="48"/>
                    <a:pt x="1286" y="1"/>
                    <a:pt x="1345" y="84"/>
                  </a:cubicBezTo>
                  <a:cubicBezTo>
                    <a:pt x="1417" y="167"/>
                    <a:pt x="1310" y="203"/>
                    <a:pt x="1262" y="251"/>
                  </a:cubicBezTo>
                  <a:cubicBezTo>
                    <a:pt x="1238" y="286"/>
                    <a:pt x="1191" y="322"/>
                    <a:pt x="1167" y="358"/>
                  </a:cubicBezTo>
                  <a:cubicBezTo>
                    <a:pt x="1119" y="441"/>
                    <a:pt x="988" y="513"/>
                    <a:pt x="1095" y="620"/>
                  </a:cubicBezTo>
                  <a:cubicBezTo>
                    <a:pt x="1179" y="703"/>
                    <a:pt x="1262" y="620"/>
                    <a:pt x="1334" y="572"/>
                  </a:cubicBezTo>
                  <a:cubicBezTo>
                    <a:pt x="1500" y="453"/>
                    <a:pt x="1679" y="370"/>
                    <a:pt x="1893" y="394"/>
                  </a:cubicBezTo>
                  <a:cubicBezTo>
                    <a:pt x="2203" y="405"/>
                    <a:pt x="2358" y="596"/>
                    <a:pt x="2286" y="905"/>
                  </a:cubicBezTo>
                  <a:cubicBezTo>
                    <a:pt x="2250" y="1036"/>
                    <a:pt x="2179" y="1156"/>
                    <a:pt x="2072" y="1251"/>
                  </a:cubicBezTo>
                  <a:cubicBezTo>
                    <a:pt x="1738" y="1560"/>
                    <a:pt x="1405" y="1870"/>
                    <a:pt x="1072" y="2168"/>
                  </a:cubicBezTo>
                  <a:cubicBezTo>
                    <a:pt x="1000" y="2227"/>
                    <a:pt x="941" y="2322"/>
                    <a:pt x="845" y="2215"/>
                  </a:cubicBezTo>
                  <a:cubicBezTo>
                    <a:pt x="774" y="2132"/>
                    <a:pt x="774" y="2048"/>
                    <a:pt x="845" y="1965"/>
                  </a:cubicBezTo>
                  <a:cubicBezTo>
                    <a:pt x="929" y="1894"/>
                    <a:pt x="1000" y="1822"/>
                    <a:pt x="1072" y="1739"/>
                  </a:cubicBezTo>
                  <a:cubicBezTo>
                    <a:pt x="1179" y="1644"/>
                    <a:pt x="1298" y="1537"/>
                    <a:pt x="1262" y="1239"/>
                  </a:cubicBezTo>
                  <a:close/>
                </a:path>
              </a:pathLst>
            </a:custGeom>
            <a:solidFill>
              <a:srgbClr val="E4DC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7"/>
            <p:cNvSpPr/>
            <p:nvPr/>
          </p:nvSpPr>
          <p:spPr>
            <a:xfrm>
              <a:off x="3676050" y="2367975"/>
              <a:ext cx="60150" cy="56875"/>
            </a:xfrm>
            <a:custGeom>
              <a:rect b="b" l="l" r="r" t="t"/>
              <a:pathLst>
                <a:path extrusionOk="0" h="2275" w="2406">
                  <a:moveTo>
                    <a:pt x="0" y="2037"/>
                  </a:moveTo>
                  <a:cubicBezTo>
                    <a:pt x="274" y="1584"/>
                    <a:pt x="465" y="1120"/>
                    <a:pt x="834" y="763"/>
                  </a:cubicBezTo>
                  <a:cubicBezTo>
                    <a:pt x="977" y="917"/>
                    <a:pt x="1107" y="1084"/>
                    <a:pt x="1262" y="1227"/>
                  </a:cubicBezTo>
                  <a:cubicBezTo>
                    <a:pt x="1441" y="1394"/>
                    <a:pt x="1631" y="1382"/>
                    <a:pt x="1786" y="1227"/>
                  </a:cubicBezTo>
                  <a:cubicBezTo>
                    <a:pt x="1953" y="1084"/>
                    <a:pt x="1965" y="894"/>
                    <a:pt x="1822" y="703"/>
                  </a:cubicBezTo>
                  <a:cubicBezTo>
                    <a:pt x="1691" y="513"/>
                    <a:pt x="1488" y="406"/>
                    <a:pt x="1274" y="334"/>
                  </a:cubicBezTo>
                  <a:cubicBezTo>
                    <a:pt x="1429" y="1"/>
                    <a:pt x="1429" y="1"/>
                    <a:pt x="1679" y="167"/>
                  </a:cubicBezTo>
                  <a:cubicBezTo>
                    <a:pt x="1810" y="263"/>
                    <a:pt x="1953" y="346"/>
                    <a:pt x="2096" y="429"/>
                  </a:cubicBezTo>
                  <a:cubicBezTo>
                    <a:pt x="2346" y="572"/>
                    <a:pt x="2405" y="798"/>
                    <a:pt x="2346" y="1060"/>
                  </a:cubicBezTo>
                  <a:cubicBezTo>
                    <a:pt x="2250" y="1465"/>
                    <a:pt x="2036" y="1810"/>
                    <a:pt x="1703" y="2072"/>
                  </a:cubicBezTo>
                  <a:cubicBezTo>
                    <a:pt x="1524" y="2215"/>
                    <a:pt x="1286" y="2275"/>
                    <a:pt x="1107" y="2144"/>
                  </a:cubicBezTo>
                  <a:cubicBezTo>
                    <a:pt x="762" y="1870"/>
                    <a:pt x="417" y="1858"/>
                    <a:pt x="0" y="2037"/>
                  </a:cubicBezTo>
                  <a:close/>
                </a:path>
              </a:pathLst>
            </a:custGeom>
            <a:solidFill>
              <a:srgbClr val="E4D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7"/>
            <p:cNvSpPr/>
            <p:nvPr/>
          </p:nvSpPr>
          <p:spPr>
            <a:xfrm>
              <a:off x="3702225" y="2381075"/>
              <a:ext cx="16400" cy="14600"/>
            </a:xfrm>
            <a:custGeom>
              <a:rect b="b" l="l" r="r" t="t"/>
              <a:pathLst>
                <a:path extrusionOk="0" h="584" w="656">
                  <a:moveTo>
                    <a:pt x="656" y="417"/>
                  </a:moveTo>
                  <a:cubicBezTo>
                    <a:pt x="632" y="536"/>
                    <a:pt x="561" y="584"/>
                    <a:pt x="453" y="572"/>
                  </a:cubicBezTo>
                  <a:cubicBezTo>
                    <a:pt x="382" y="560"/>
                    <a:pt x="311" y="513"/>
                    <a:pt x="275" y="453"/>
                  </a:cubicBezTo>
                  <a:cubicBezTo>
                    <a:pt x="191" y="334"/>
                    <a:pt x="1" y="274"/>
                    <a:pt x="72" y="84"/>
                  </a:cubicBezTo>
                  <a:cubicBezTo>
                    <a:pt x="108" y="1"/>
                    <a:pt x="180" y="48"/>
                    <a:pt x="239" y="60"/>
                  </a:cubicBezTo>
                  <a:cubicBezTo>
                    <a:pt x="430" y="120"/>
                    <a:pt x="596" y="227"/>
                    <a:pt x="656" y="41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7"/>
            <p:cNvSpPr/>
            <p:nvPr/>
          </p:nvSpPr>
          <p:spPr>
            <a:xfrm>
              <a:off x="4177300" y="2372450"/>
              <a:ext cx="47950" cy="57475"/>
            </a:xfrm>
            <a:custGeom>
              <a:rect b="b" l="l" r="r" t="t"/>
              <a:pathLst>
                <a:path extrusionOk="0" h="2299" w="1918">
                  <a:moveTo>
                    <a:pt x="0" y="762"/>
                  </a:moveTo>
                  <a:cubicBezTo>
                    <a:pt x="334" y="548"/>
                    <a:pt x="584" y="262"/>
                    <a:pt x="893" y="0"/>
                  </a:cubicBezTo>
                  <a:cubicBezTo>
                    <a:pt x="1239" y="500"/>
                    <a:pt x="1786" y="822"/>
                    <a:pt x="1917" y="1465"/>
                  </a:cubicBezTo>
                  <a:cubicBezTo>
                    <a:pt x="1822" y="1358"/>
                    <a:pt x="1739" y="1239"/>
                    <a:pt x="1655" y="1131"/>
                  </a:cubicBezTo>
                  <a:cubicBezTo>
                    <a:pt x="1548" y="1012"/>
                    <a:pt x="1441" y="977"/>
                    <a:pt x="1298" y="1072"/>
                  </a:cubicBezTo>
                  <a:cubicBezTo>
                    <a:pt x="1155" y="1179"/>
                    <a:pt x="1215" y="1286"/>
                    <a:pt x="1286" y="1393"/>
                  </a:cubicBezTo>
                  <a:cubicBezTo>
                    <a:pt x="1334" y="1441"/>
                    <a:pt x="1393" y="1500"/>
                    <a:pt x="1346" y="1584"/>
                  </a:cubicBezTo>
                  <a:cubicBezTo>
                    <a:pt x="1203" y="1643"/>
                    <a:pt x="1143" y="1500"/>
                    <a:pt x="1048" y="1441"/>
                  </a:cubicBezTo>
                  <a:cubicBezTo>
                    <a:pt x="989" y="1405"/>
                    <a:pt x="917" y="1358"/>
                    <a:pt x="846" y="1417"/>
                  </a:cubicBezTo>
                  <a:cubicBezTo>
                    <a:pt x="750" y="1477"/>
                    <a:pt x="774" y="1560"/>
                    <a:pt x="810" y="1655"/>
                  </a:cubicBezTo>
                  <a:cubicBezTo>
                    <a:pt x="869" y="1822"/>
                    <a:pt x="965" y="1941"/>
                    <a:pt x="1108" y="2048"/>
                  </a:cubicBezTo>
                  <a:cubicBezTo>
                    <a:pt x="1167" y="2096"/>
                    <a:pt x="1203" y="2167"/>
                    <a:pt x="1131" y="2239"/>
                  </a:cubicBezTo>
                  <a:cubicBezTo>
                    <a:pt x="1060" y="2286"/>
                    <a:pt x="989" y="2298"/>
                    <a:pt x="929" y="2227"/>
                  </a:cubicBezTo>
                  <a:cubicBezTo>
                    <a:pt x="893" y="2203"/>
                    <a:pt x="869" y="2167"/>
                    <a:pt x="846" y="2120"/>
                  </a:cubicBezTo>
                  <a:cubicBezTo>
                    <a:pt x="596" y="1655"/>
                    <a:pt x="310" y="1203"/>
                    <a:pt x="0" y="762"/>
                  </a:cubicBezTo>
                  <a:close/>
                </a:path>
              </a:pathLst>
            </a:custGeom>
            <a:solidFill>
              <a:srgbClr val="E4D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7"/>
            <p:cNvSpPr/>
            <p:nvPr/>
          </p:nvSpPr>
          <p:spPr>
            <a:xfrm>
              <a:off x="3819525" y="2686775"/>
              <a:ext cx="41675" cy="44975"/>
            </a:xfrm>
            <a:custGeom>
              <a:rect b="b" l="l" r="r" t="t"/>
              <a:pathLst>
                <a:path extrusionOk="0" h="1799" w="1667">
                  <a:moveTo>
                    <a:pt x="1560" y="429"/>
                  </a:moveTo>
                  <a:cubicBezTo>
                    <a:pt x="1298" y="310"/>
                    <a:pt x="1036" y="119"/>
                    <a:pt x="774" y="393"/>
                  </a:cubicBezTo>
                  <a:cubicBezTo>
                    <a:pt x="643" y="536"/>
                    <a:pt x="691" y="1108"/>
                    <a:pt x="833" y="1262"/>
                  </a:cubicBezTo>
                  <a:cubicBezTo>
                    <a:pt x="1095" y="1536"/>
                    <a:pt x="1334" y="1322"/>
                    <a:pt x="1572" y="1179"/>
                  </a:cubicBezTo>
                  <a:cubicBezTo>
                    <a:pt x="1667" y="1405"/>
                    <a:pt x="1572" y="1524"/>
                    <a:pt x="1417" y="1608"/>
                  </a:cubicBezTo>
                  <a:cubicBezTo>
                    <a:pt x="1072" y="1798"/>
                    <a:pt x="714" y="1798"/>
                    <a:pt x="369" y="1643"/>
                  </a:cubicBezTo>
                  <a:cubicBezTo>
                    <a:pt x="107" y="1524"/>
                    <a:pt x="0" y="1298"/>
                    <a:pt x="36" y="1000"/>
                  </a:cubicBezTo>
                  <a:cubicBezTo>
                    <a:pt x="60" y="858"/>
                    <a:pt x="83" y="703"/>
                    <a:pt x="119" y="560"/>
                  </a:cubicBezTo>
                  <a:cubicBezTo>
                    <a:pt x="250" y="107"/>
                    <a:pt x="381" y="12"/>
                    <a:pt x="857" y="12"/>
                  </a:cubicBezTo>
                  <a:cubicBezTo>
                    <a:pt x="1012" y="12"/>
                    <a:pt x="1167" y="0"/>
                    <a:pt x="1322" y="12"/>
                  </a:cubicBezTo>
                  <a:cubicBezTo>
                    <a:pt x="1631" y="24"/>
                    <a:pt x="1631" y="24"/>
                    <a:pt x="1560" y="429"/>
                  </a:cubicBezTo>
                  <a:close/>
                </a:path>
              </a:pathLst>
            </a:custGeom>
            <a:solidFill>
              <a:srgbClr val="E4D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7"/>
            <p:cNvSpPr/>
            <p:nvPr/>
          </p:nvSpPr>
          <p:spPr>
            <a:xfrm>
              <a:off x="3675450" y="2446850"/>
              <a:ext cx="16400" cy="16100"/>
            </a:xfrm>
            <a:custGeom>
              <a:rect b="b" l="l" r="r" t="t"/>
              <a:pathLst>
                <a:path extrusionOk="0" h="644" w="656">
                  <a:moveTo>
                    <a:pt x="643" y="251"/>
                  </a:moveTo>
                  <a:cubicBezTo>
                    <a:pt x="643" y="465"/>
                    <a:pt x="512" y="632"/>
                    <a:pt x="334" y="632"/>
                  </a:cubicBezTo>
                  <a:cubicBezTo>
                    <a:pt x="167" y="644"/>
                    <a:pt x="0" y="489"/>
                    <a:pt x="0" y="334"/>
                  </a:cubicBezTo>
                  <a:cubicBezTo>
                    <a:pt x="12" y="168"/>
                    <a:pt x="179" y="1"/>
                    <a:pt x="358" y="1"/>
                  </a:cubicBezTo>
                  <a:cubicBezTo>
                    <a:pt x="536" y="1"/>
                    <a:pt x="655" y="60"/>
                    <a:pt x="643" y="251"/>
                  </a:cubicBezTo>
                  <a:close/>
                </a:path>
              </a:pathLst>
            </a:custGeom>
            <a:solidFill>
              <a:srgbClr val="E3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7"/>
            <p:cNvSpPr/>
            <p:nvPr/>
          </p:nvSpPr>
          <p:spPr>
            <a:xfrm>
              <a:off x="4220450" y="2451625"/>
              <a:ext cx="11650" cy="10150"/>
            </a:xfrm>
            <a:custGeom>
              <a:rect b="b" l="l" r="r" t="t"/>
              <a:pathLst>
                <a:path extrusionOk="0" h="406" w="466">
                  <a:moveTo>
                    <a:pt x="453" y="179"/>
                  </a:moveTo>
                  <a:cubicBezTo>
                    <a:pt x="417" y="346"/>
                    <a:pt x="310" y="405"/>
                    <a:pt x="156" y="381"/>
                  </a:cubicBezTo>
                  <a:cubicBezTo>
                    <a:pt x="48" y="369"/>
                    <a:pt x="1" y="274"/>
                    <a:pt x="25" y="179"/>
                  </a:cubicBezTo>
                  <a:cubicBezTo>
                    <a:pt x="48" y="24"/>
                    <a:pt x="179" y="12"/>
                    <a:pt x="298" y="0"/>
                  </a:cubicBezTo>
                  <a:cubicBezTo>
                    <a:pt x="406" y="0"/>
                    <a:pt x="465" y="72"/>
                    <a:pt x="453" y="179"/>
                  </a:cubicBezTo>
                  <a:close/>
                </a:path>
              </a:pathLst>
            </a:custGeom>
            <a:solidFill>
              <a:srgbClr val="DFD1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7"/>
            <p:cNvSpPr/>
            <p:nvPr/>
          </p:nvSpPr>
          <p:spPr>
            <a:xfrm>
              <a:off x="3738550" y="2374825"/>
              <a:ext cx="444125" cy="208375"/>
            </a:xfrm>
            <a:custGeom>
              <a:rect b="b" l="l" r="r" t="t"/>
              <a:pathLst>
                <a:path extrusionOk="0" h="8335" w="17765">
                  <a:moveTo>
                    <a:pt x="13121" y="1501"/>
                  </a:moveTo>
                  <a:cubicBezTo>
                    <a:pt x="13586" y="1560"/>
                    <a:pt x="14002" y="1513"/>
                    <a:pt x="14419" y="1477"/>
                  </a:cubicBezTo>
                  <a:cubicBezTo>
                    <a:pt x="14574" y="1465"/>
                    <a:pt x="14621" y="1370"/>
                    <a:pt x="14693" y="1263"/>
                  </a:cubicBezTo>
                  <a:cubicBezTo>
                    <a:pt x="14943" y="882"/>
                    <a:pt x="15229" y="810"/>
                    <a:pt x="15598" y="1096"/>
                  </a:cubicBezTo>
                  <a:cubicBezTo>
                    <a:pt x="15836" y="1286"/>
                    <a:pt x="16038" y="1489"/>
                    <a:pt x="16372" y="1501"/>
                  </a:cubicBezTo>
                  <a:cubicBezTo>
                    <a:pt x="16574" y="1513"/>
                    <a:pt x="16645" y="1727"/>
                    <a:pt x="16491" y="1870"/>
                  </a:cubicBezTo>
                  <a:cubicBezTo>
                    <a:pt x="16300" y="2037"/>
                    <a:pt x="16384" y="2179"/>
                    <a:pt x="16407" y="2358"/>
                  </a:cubicBezTo>
                  <a:cubicBezTo>
                    <a:pt x="16491" y="2894"/>
                    <a:pt x="16717" y="3406"/>
                    <a:pt x="16753" y="3953"/>
                  </a:cubicBezTo>
                  <a:cubicBezTo>
                    <a:pt x="16776" y="4156"/>
                    <a:pt x="16907" y="4192"/>
                    <a:pt x="17062" y="4239"/>
                  </a:cubicBezTo>
                  <a:cubicBezTo>
                    <a:pt x="17300" y="4299"/>
                    <a:pt x="17574" y="4299"/>
                    <a:pt x="17765" y="4561"/>
                  </a:cubicBezTo>
                  <a:cubicBezTo>
                    <a:pt x="17598" y="4668"/>
                    <a:pt x="17419" y="4692"/>
                    <a:pt x="17253" y="4727"/>
                  </a:cubicBezTo>
                  <a:cubicBezTo>
                    <a:pt x="16907" y="4823"/>
                    <a:pt x="16907" y="4823"/>
                    <a:pt x="16907" y="5180"/>
                  </a:cubicBezTo>
                  <a:cubicBezTo>
                    <a:pt x="16907" y="5251"/>
                    <a:pt x="16907" y="5323"/>
                    <a:pt x="16907" y="5394"/>
                  </a:cubicBezTo>
                  <a:cubicBezTo>
                    <a:pt x="16860" y="5382"/>
                    <a:pt x="16848" y="5382"/>
                    <a:pt x="16836" y="5370"/>
                  </a:cubicBezTo>
                  <a:cubicBezTo>
                    <a:pt x="16693" y="5251"/>
                    <a:pt x="16836" y="4965"/>
                    <a:pt x="16610" y="4918"/>
                  </a:cubicBezTo>
                  <a:cubicBezTo>
                    <a:pt x="16443" y="4894"/>
                    <a:pt x="16253" y="4977"/>
                    <a:pt x="16086" y="5025"/>
                  </a:cubicBezTo>
                  <a:cubicBezTo>
                    <a:pt x="14383" y="5442"/>
                    <a:pt x="12693" y="5870"/>
                    <a:pt x="11026" y="6394"/>
                  </a:cubicBezTo>
                  <a:cubicBezTo>
                    <a:pt x="9526" y="6870"/>
                    <a:pt x="7990" y="7275"/>
                    <a:pt x="6454" y="7644"/>
                  </a:cubicBezTo>
                  <a:cubicBezTo>
                    <a:pt x="5977" y="7763"/>
                    <a:pt x="5501" y="7930"/>
                    <a:pt x="5025" y="8097"/>
                  </a:cubicBezTo>
                  <a:cubicBezTo>
                    <a:pt x="4334" y="8335"/>
                    <a:pt x="3620" y="8335"/>
                    <a:pt x="2906" y="8275"/>
                  </a:cubicBezTo>
                  <a:cubicBezTo>
                    <a:pt x="2156" y="8216"/>
                    <a:pt x="1405" y="8109"/>
                    <a:pt x="643" y="8025"/>
                  </a:cubicBezTo>
                  <a:cubicBezTo>
                    <a:pt x="477" y="8013"/>
                    <a:pt x="322" y="7954"/>
                    <a:pt x="179" y="7859"/>
                  </a:cubicBezTo>
                  <a:cubicBezTo>
                    <a:pt x="1" y="7728"/>
                    <a:pt x="1" y="7585"/>
                    <a:pt x="167" y="7454"/>
                  </a:cubicBezTo>
                  <a:cubicBezTo>
                    <a:pt x="334" y="7311"/>
                    <a:pt x="536" y="7251"/>
                    <a:pt x="739" y="7180"/>
                  </a:cubicBezTo>
                  <a:cubicBezTo>
                    <a:pt x="2025" y="6716"/>
                    <a:pt x="3334" y="6323"/>
                    <a:pt x="4692" y="6108"/>
                  </a:cubicBezTo>
                  <a:cubicBezTo>
                    <a:pt x="4799" y="6097"/>
                    <a:pt x="4894" y="6061"/>
                    <a:pt x="5001" y="6037"/>
                  </a:cubicBezTo>
                  <a:cubicBezTo>
                    <a:pt x="5132" y="6001"/>
                    <a:pt x="5168" y="5930"/>
                    <a:pt x="5132" y="5799"/>
                  </a:cubicBezTo>
                  <a:cubicBezTo>
                    <a:pt x="4954" y="5263"/>
                    <a:pt x="4775" y="4727"/>
                    <a:pt x="4608" y="4192"/>
                  </a:cubicBezTo>
                  <a:cubicBezTo>
                    <a:pt x="4584" y="4120"/>
                    <a:pt x="4537" y="4037"/>
                    <a:pt x="4465" y="4037"/>
                  </a:cubicBezTo>
                  <a:cubicBezTo>
                    <a:pt x="4120" y="4013"/>
                    <a:pt x="3787" y="3894"/>
                    <a:pt x="3465" y="4180"/>
                  </a:cubicBezTo>
                  <a:cubicBezTo>
                    <a:pt x="3037" y="4561"/>
                    <a:pt x="2572" y="4894"/>
                    <a:pt x="2120" y="5263"/>
                  </a:cubicBezTo>
                  <a:cubicBezTo>
                    <a:pt x="1929" y="5418"/>
                    <a:pt x="1703" y="5501"/>
                    <a:pt x="1477" y="5585"/>
                  </a:cubicBezTo>
                  <a:cubicBezTo>
                    <a:pt x="977" y="5751"/>
                    <a:pt x="691" y="5513"/>
                    <a:pt x="643" y="5013"/>
                  </a:cubicBezTo>
                  <a:cubicBezTo>
                    <a:pt x="536" y="3894"/>
                    <a:pt x="1298" y="2739"/>
                    <a:pt x="2382" y="2429"/>
                  </a:cubicBezTo>
                  <a:cubicBezTo>
                    <a:pt x="2810" y="2310"/>
                    <a:pt x="3251" y="2287"/>
                    <a:pt x="3691" y="2275"/>
                  </a:cubicBezTo>
                  <a:cubicBezTo>
                    <a:pt x="3882" y="2263"/>
                    <a:pt x="4001" y="2239"/>
                    <a:pt x="4061" y="2037"/>
                  </a:cubicBezTo>
                  <a:cubicBezTo>
                    <a:pt x="4287" y="1263"/>
                    <a:pt x="4942" y="1239"/>
                    <a:pt x="5632" y="1501"/>
                  </a:cubicBezTo>
                  <a:cubicBezTo>
                    <a:pt x="5763" y="1560"/>
                    <a:pt x="5918" y="1644"/>
                    <a:pt x="6001" y="1751"/>
                  </a:cubicBezTo>
                  <a:cubicBezTo>
                    <a:pt x="6216" y="2048"/>
                    <a:pt x="6501" y="2013"/>
                    <a:pt x="6811" y="2001"/>
                  </a:cubicBezTo>
                  <a:cubicBezTo>
                    <a:pt x="7918" y="1929"/>
                    <a:pt x="9014" y="1715"/>
                    <a:pt x="10121" y="1691"/>
                  </a:cubicBezTo>
                  <a:cubicBezTo>
                    <a:pt x="10192" y="1691"/>
                    <a:pt x="10299" y="1679"/>
                    <a:pt x="10335" y="1644"/>
                  </a:cubicBezTo>
                  <a:cubicBezTo>
                    <a:pt x="10561" y="1322"/>
                    <a:pt x="10930" y="1120"/>
                    <a:pt x="10990" y="691"/>
                  </a:cubicBezTo>
                  <a:cubicBezTo>
                    <a:pt x="11038" y="405"/>
                    <a:pt x="11169" y="155"/>
                    <a:pt x="11466" y="84"/>
                  </a:cubicBezTo>
                  <a:cubicBezTo>
                    <a:pt x="11812" y="1"/>
                    <a:pt x="12169" y="24"/>
                    <a:pt x="12443" y="310"/>
                  </a:cubicBezTo>
                  <a:cubicBezTo>
                    <a:pt x="12740" y="620"/>
                    <a:pt x="12740" y="620"/>
                    <a:pt x="13038" y="286"/>
                  </a:cubicBezTo>
                  <a:cubicBezTo>
                    <a:pt x="13228" y="84"/>
                    <a:pt x="13455" y="24"/>
                    <a:pt x="13705" y="108"/>
                  </a:cubicBezTo>
                  <a:cubicBezTo>
                    <a:pt x="13990" y="191"/>
                    <a:pt x="14252" y="322"/>
                    <a:pt x="14348" y="632"/>
                  </a:cubicBezTo>
                  <a:cubicBezTo>
                    <a:pt x="14443" y="977"/>
                    <a:pt x="14038" y="1394"/>
                    <a:pt x="13597" y="1441"/>
                  </a:cubicBezTo>
                  <a:cubicBezTo>
                    <a:pt x="13455" y="1453"/>
                    <a:pt x="13300" y="1382"/>
                    <a:pt x="13121" y="150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7"/>
            <p:cNvSpPr/>
            <p:nvPr/>
          </p:nvSpPr>
          <p:spPr>
            <a:xfrm>
              <a:off x="3842425" y="2284350"/>
              <a:ext cx="10150" cy="12525"/>
            </a:xfrm>
            <a:custGeom>
              <a:rect b="b" l="l" r="r" t="t"/>
              <a:pathLst>
                <a:path extrusionOk="0" h="501" w="406">
                  <a:moveTo>
                    <a:pt x="120" y="0"/>
                  </a:moveTo>
                  <a:cubicBezTo>
                    <a:pt x="263" y="12"/>
                    <a:pt x="406" y="286"/>
                    <a:pt x="322" y="429"/>
                  </a:cubicBezTo>
                  <a:cubicBezTo>
                    <a:pt x="298" y="488"/>
                    <a:pt x="227" y="500"/>
                    <a:pt x="179" y="464"/>
                  </a:cubicBezTo>
                  <a:cubicBezTo>
                    <a:pt x="72" y="369"/>
                    <a:pt x="37" y="238"/>
                    <a:pt x="13" y="107"/>
                  </a:cubicBezTo>
                  <a:cubicBezTo>
                    <a:pt x="1" y="48"/>
                    <a:pt x="60" y="12"/>
                    <a:pt x="1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7"/>
            <p:cNvSpPr/>
            <p:nvPr/>
          </p:nvSpPr>
          <p:spPr>
            <a:xfrm>
              <a:off x="3911775" y="2267075"/>
              <a:ext cx="10750" cy="22950"/>
            </a:xfrm>
            <a:custGeom>
              <a:rect b="b" l="l" r="r" t="t"/>
              <a:pathLst>
                <a:path extrusionOk="0" h="918" w="430">
                  <a:moveTo>
                    <a:pt x="418" y="691"/>
                  </a:moveTo>
                  <a:cubicBezTo>
                    <a:pt x="418" y="774"/>
                    <a:pt x="430" y="858"/>
                    <a:pt x="334" y="893"/>
                  </a:cubicBezTo>
                  <a:cubicBezTo>
                    <a:pt x="251" y="917"/>
                    <a:pt x="191" y="858"/>
                    <a:pt x="168" y="786"/>
                  </a:cubicBezTo>
                  <a:cubicBezTo>
                    <a:pt x="84" y="572"/>
                    <a:pt x="1" y="370"/>
                    <a:pt x="37" y="131"/>
                  </a:cubicBezTo>
                  <a:cubicBezTo>
                    <a:pt x="37" y="72"/>
                    <a:pt x="49" y="12"/>
                    <a:pt x="132" y="1"/>
                  </a:cubicBezTo>
                  <a:cubicBezTo>
                    <a:pt x="203" y="1"/>
                    <a:pt x="251" y="48"/>
                    <a:pt x="263" y="96"/>
                  </a:cubicBezTo>
                  <a:cubicBezTo>
                    <a:pt x="322" y="298"/>
                    <a:pt x="370" y="501"/>
                    <a:pt x="418" y="6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7"/>
            <p:cNvSpPr/>
            <p:nvPr/>
          </p:nvSpPr>
          <p:spPr>
            <a:xfrm>
              <a:off x="4093050" y="2308450"/>
              <a:ext cx="6275" cy="6275"/>
            </a:xfrm>
            <a:custGeom>
              <a:rect b="b" l="l" r="r" t="t"/>
              <a:pathLst>
                <a:path extrusionOk="0" h="251" w="251">
                  <a:moveTo>
                    <a:pt x="251" y="120"/>
                  </a:moveTo>
                  <a:cubicBezTo>
                    <a:pt x="215" y="191"/>
                    <a:pt x="179" y="251"/>
                    <a:pt x="84" y="227"/>
                  </a:cubicBezTo>
                  <a:cubicBezTo>
                    <a:pt x="25" y="215"/>
                    <a:pt x="1" y="155"/>
                    <a:pt x="13" y="96"/>
                  </a:cubicBezTo>
                  <a:cubicBezTo>
                    <a:pt x="37" y="24"/>
                    <a:pt x="84" y="0"/>
                    <a:pt x="156" y="0"/>
                  </a:cubicBezTo>
                  <a:cubicBezTo>
                    <a:pt x="227" y="0"/>
                    <a:pt x="251" y="48"/>
                    <a:pt x="251" y="12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7"/>
            <p:cNvSpPr/>
            <p:nvPr/>
          </p:nvSpPr>
          <p:spPr>
            <a:xfrm>
              <a:off x="4192175" y="2683500"/>
              <a:ext cx="8075" cy="21450"/>
            </a:xfrm>
            <a:custGeom>
              <a:rect b="b" l="l" r="r" t="t"/>
              <a:pathLst>
                <a:path extrusionOk="0" h="858" w="323">
                  <a:moveTo>
                    <a:pt x="132" y="858"/>
                  </a:moveTo>
                  <a:cubicBezTo>
                    <a:pt x="1" y="560"/>
                    <a:pt x="13" y="346"/>
                    <a:pt x="60" y="119"/>
                  </a:cubicBezTo>
                  <a:cubicBezTo>
                    <a:pt x="72" y="60"/>
                    <a:pt x="108" y="0"/>
                    <a:pt x="179" y="12"/>
                  </a:cubicBezTo>
                  <a:cubicBezTo>
                    <a:pt x="263" y="12"/>
                    <a:pt x="322" y="96"/>
                    <a:pt x="298" y="167"/>
                  </a:cubicBezTo>
                  <a:cubicBezTo>
                    <a:pt x="251" y="369"/>
                    <a:pt x="286" y="584"/>
                    <a:pt x="132" y="8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7"/>
            <p:cNvSpPr/>
            <p:nvPr/>
          </p:nvSpPr>
          <p:spPr>
            <a:xfrm>
              <a:off x="3742425" y="2679925"/>
              <a:ext cx="10725" cy="18775"/>
            </a:xfrm>
            <a:custGeom>
              <a:rect b="b" l="l" r="r" t="t"/>
              <a:pathLst>
                <a:path extrusionOk="0" h="751" w="429">
                  <a:moveTo>
                    <a:pt x="322" y="0"/>
                  </a:moveTo>
                  <a:cubicBezTo>
                    <a:pt x="429" y="250"/>
                    <a:pt x="357" y="453"/>
                    <a:pt x="310" y="655"/>
                  </a:cubicBezTo>
                  <a:cubicBezTo>
                    <a:pt x="286" y="727"/>
                    <a:pt x="203" y="751"/>
                    <a:pt x="119" y="727"/>
                  </a:cubicBezTo>
                  <a:cubicBezTo>
                    <a:pt x="24" y="691"/>
                    <a:pt x="0" y="620"/>
                    <a:pt x="48" y="548"/>
                  </a:cubicBezTo>
                  <a:cubicBezTo>
                    <a:pt x="143" y="393"/>
                    <a:pt x="143" y="179"/>
                    <a:pt x="3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7"/>
            <p:cNvSpPr/>
            <p:nvPr/>
          </p:nvSpPr>
          <p:spPr>
            <a:xfrm>
              <a:off x="3745700" y="2481100"/>
              <a:ext cx="423875" cy="98250"/>
            </a:xfrm>
            <a:custGeom>
              <a:rect b="b" l="l" r="r" t="t"/>
              <a:pathLst>
                <a:path extrusionOk="0" h="3930" w="16955">
                  <a:moveTo>
                    <a:pt x="15907" y="214"/>
                  </a:moveTo>
                  <a:cubicBezTo>
                    <a:pt x="16062" y="95"/>
                    <a:pt x="16205" y="0"/>
                    <a:pt x="16431" y="95"/>
                  </a:cubicBezTo>
                  <a:cubicBezTo>
                    <a:pt x="16586" y="167"/>
                    <a:pt x="16776" y="155"/>
                    <a:pt x="16955" y="262"/>
                  </a:cubicBezTo>
                  <a:cubicBezTo>
                    <a:pt x="16729" y="393"/>
                    <a:pt x="16479" y="417"/>
                    <a:pt x="16252" y="476"/>
                  </a:cubicBezTo>
                  <a:cubicBezTo>
                    <a:pt x="15145" y="750"/>
                    <a:pt x="14026" y="976"/>
                    <a:pt x="12930" y="1274"/>
                  </a:cubicBezTo>
                  <a:cubicBezTo>
                    <a:pt x="11490" y="1667"/>
                    <a:pt x="10085" y="2143"/>
                    <a:pt x="8644" y="2536"/>
                  </a:cubicBezTo>
                  <a:cubicBezTo>
                    <a:pt x="8144" y="2667"/>
                    <a:pt x="7656" y="2822"/>
                    <a:pt x="7144" y="2917"/>
                  </a:cubicBezTo>
                  <a:cubicBezTo>
                    <a:pt x="6215" y="3108"/>
                    <a:pt x="5334" y="3429"/>
                    <a:pt x="4429" y="3715"/>
                  </a:cubicBezTo>
                  <a:cubicBezTo>
                    <a:pt x="3751" y="3929"/>
                    <a:pt x="3084" y="3858"/>
                    <a:pt x="2405" y="3822"/>
                  </a:cubicBezTo>
                  <a:cubicBezTo>
                    <a:pt x="1881" y="3786"/>
                    <a:pt x="1346" y="3691"/>
                    <a:pt x="822" y="3655"/>
                  </a:cubicBezTo>
                  <a:cubicBezTo>
                    <a:pt x="536" y="3643"/>
                    <a:pt x="250" y="3631"/>
                    <a:pt x="0" y="3417"/>
                  </a:cubicBezTo>
                  <a:cubicBezTo>
                    <a:pt x="96" y="3227"/>
                    <a:pt x="274" y="3203"/>
                    <a:pt x="429" y="3167"/>
                  </a:cubicBezTo>
                  <a:cubicBezTo>
                    <a:pt x="988" y="3000"/>
                    <a:pt x="1524" y="2822"/>
                    <a:pt x="2072" y="2619"/>
                  </a:cubicBezTo>
                  <a:cubicBezTo>
                    <a:pt x="2643" y="2405"/>
                    <a:pt x="3251" y="2310"/>
                    <a:pt x="3846" y="2227"/>
                  </a:cubicBezTo>
                  <a:cubicBezTo>
                    <a:pt x="4132" y="2179"/>
                    <a:pt x="4417" y="2143"/>
                    <a:pt x="4691" y="2048"/>
                  </a:cubicBezTo>
                  <a:cubicBezTo>
                    <a:pt x="4882" y="1988"/>
                    <a:pt x="5013" y="2012"/>
                    <a:pt x="5049" y="2250"/>
                  </a:cubicBezTo>
                  <a:cubicBezTo>
                    <a:pt x="5072" y="2405"/>
                    <a:pt x="5096" y="2584"/>
                    <a:pt x="5287" y="2727"/>
                  </a:cubicBezTo>
                  <a:cubicBezTo>
                    <a:pt x="5334" y="2524"/>
                    <a:pt x="5215" y="2369"/>
                    <a:pt x="5215" y="2215"/>
                  </a:cubicBezTo>
                  <a:cubicBezTo>
                    <a:pt x="5203" y="2048"/>
                    <a:pt x="5239" y="1965"/>
                    <a:pt x="5418" y="1929"/>
                  </a:cubicBezTo>
                  <a:cubicBezTo>
                    <a:pt x="5858" y="1869"/>
                    <a:pt x="6287" y="1822"/>
                    <a:pt x="6715" y="1679"/>
                  </a:cubicBezTo>
                  <a:cubicBezTo>
                    <a:pt x="6846" y="1631"/>
                    <a:pt x="6954" y="1691"/>
                    <a:pt x="6989" y="1834"/>
                  </a:cubicBezTo>
                  <a:cubicBezTo>
                    <a:pt x="7037" y="2024"/>
                    <a:pt x="7096" y="2203"/>
                    <a:pt x="7168" y="2477"/>
                  </a:cubicBezTo>
                  <a:cubicBezTo>
                    <a:pt x="7287" y="2227"/>
                    <a:pt x="7227" y="2072"/>
                    <a:pt x="7192" y="1905"/>
                  </a:cubicBezTo>
                  <a:cubicBezTo>
                    <a:pt x="7132" y="1596"/>
                    <a:pt x="7132" y="1596"/>
                    <a:pt x="7442" y="1512"/>
                  </a:cubicBezTo>
                  <a:cubicBezTo>
                    <a:pt x="7632" y="1465"/>
                    <a:pt x="7835" y="1453"/>
                    <a:pt x="8013" y="1369"/>
                  </a:cubicBezTo>
                  <a:cubicBezTo>
                    <a:pt x="8263" y="1250"/>
                    <a:pt x="8335" y="1357"/>
                    <a:pt x="8394" y="1572"/>
                  </a:cubicBezTo>
                  <a:cubicBezTo>
                    <a:pt x="8406" y="1631"/>
                    <a:pt x="8406" y="1726"/>
                    <a:pt x="8513" y="1726"/>
                  </a:cubicBezTo>
                  <a:cubicBezTo>
                    <a:pt x="8561" y="1262"/>
                    <a:pt x="8561" y="1262"/>
                    <a:pt x="9061" y="1131"/>
                  </a:cubicBezTo>
                  <a:cubicBezTo>
                    <a:pt x="9347" y="1072"/>
                    <a:pt x="9621" y="988"/>
                    <a:pt x="9906" y="976"/>
                  </a:cubicBezTo>
                  <a:cubicBezTo>
                    <a:pt x="10025" y="1072"/>
                    <a:pt x="9942" y="1262"/>
                    <a:pt x="10097" y="1345"/>
                  </a:cubicBezTo>
                  <a:cubicBezTo>
                    <a:pt x="10168" y="1226"/>
                    <a:pt x="10109" y="1084"/>
                    <a:pt x="10121" y="976"/>
                  </a:cubicBezTo>
                  <a:cubicBezTo>
                    <a:pt x="10204" y="893"/>
                    <a:pt x="10299" y="929"/>
                    <a:pt x="10394" y="893"/>
                  </a:cubicBezTo>
                  <a:cubicBezTo>
                    <a:pt x="10609" y="834"/>
                    <a:pt x="10835" y="786"/>
                    <a:pt x="11049" y="714"/>
                  </a:cubicBezTo>
                  <a:cubicBezTo>
                    <a:pt x="11335" y="631"/>
                    <a:pt x="11371" y="1024"/>
                    <a:pt x="11609" y="1000"/>
                  </a:cubicBezTo>
                  <a:cubicBezTo>
                    <a:pt x="11692" y="822"/>
                    <a:pt x="11371" y="750"/>
                    <a:pt x="11514" y="560"/>
                  </a:cubicBezTo>
                  <a:cubicBezTo>
                    <a:pt x="11752" y="298"/>
                    <a:pt x="12061" y="202"/>
                    <a:pt x="12418" y="238"/>
                  </a:cubicBezTo>
                  <a:cubicBezTo>
                    <a:pt x="13585" y="369"/>
                    <a:pt x="14740" y="453"/>
                    <a:pt x="15907" y="21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7"/>
            <p:cNvSpPr/>
            <p:nvPr/>
          </p:nvSpPr>
          <p:spPr>
            <a:xfrm>
              <a:off x="3935300" y="2425425"/>
              <a:ext cx="212550" cy="66700"/>
            </a:xfrm>
            <a:custGeom>
              <a:rect b="b" l="l" r="r" t="t"/>
              <a:pathLst>
                <a:path extrusionOk="0" h="2668" w="8502">
                  <a:moveTo>
                    <a:pt x="8311" y="1346"/>
                  </a:moveTo>
                  <a:cubicBezTo>
                    <a:pt x="8502" y="1691"/>
                    <a:pt x="8490" y="2025"/>
                    <a:pt x="8228" y="2346"/>
                  </a:cubicBezTo>
                  <a:cubicBezTo>
                    <a:pt x="8002" y="2596"/>
                    <a:pt x="7680" y="2584"/>
                    <a:pt x="7394" y="2608"/>
                  </a:cubicBezTo>
                  <a:cubicBezTo>
                    <a:pt x="6501" y="2668"/>
                    <a:pt x="5620" y="2537"/>
                    <a:pt x="4739" y="2477"/>
                  </a:cubicBezTo>
                  <a:cubicBezTo>
                    <a:pt x="4704" y="2453"/>
                    <a:pt x="4668" y="2429"/>
                    <a:pt x="4668" y="2382"/>
                  </a:cubicBezTo>
                  <a:cubicBezTo>
                    <a:pt x="4668" y="2334"/>
                    <a:pt x="4727" y="2299"/>
                    <a:pt x="4727" y="2251"/>
                  </a:cubicBezTo>
                  <a:cubicBezTo>
                    <a:pt x="4692" y="2287"/>
                    <a:pt x="4680" y="2322"/>
                    <a:pt x="4644" y="2358"/>
                  </a:cubicBezTo>
                  <a:cubicBezTo>
                    <a:pt x="4620" y="2394"/>
                    <a:pt x="4573" y="2406"/>
                    <a:pt x="4537" y="2429"/>
                  </a:cubicBezTo>
                  <a:cubicBezTo>
                    <a:pt x="3882" y="2501"/>
                    <a:pt x="3227" y="2465"/>
                    <a:pt x="2584" y="2453"/>
                  </a:cubicBezTo>
                  <a:cubicBezTo>
                    <a:pt x="2322" y="2453"/>
                    <a:pt x="2167" y="2299"/>
                    <a:pt x="2096" y="2048"/>
                  </a:cubicBezTo>
                  <a:cubicBezTo>
                    <a:pt x="2013" y="1775"/>
                    <a:pt x="2084" y="1608"/>
                    <a:pt x="2406" y="1608"/>
                  </a:cubicBezTo>
                  <a:cubicBezTo>
                    <a:pt x="2751" y="1608"/>
                    <a:pt x="3096" y="1608"/>
                    <a:pt x="3453" y="1608"/>
                  </a:cubicBezTo>
                  <a:cubicBezTo>
                    <a:pt x="3096" y="1608"/>
                    <a:pt x="2739" y="1620"/>
                    <a:pt x="2382" y="1608"/>
                  </a:cubicBezTo>
                  <a:cubicBezTo>
                    <a:pt x="2239" y="1608"/>
                    <a:pt x="2025" y="1644"/>
                    <a:pt x="2013" y="1453"/>
                  </a:cubicBezTo>
                  <a:cubicBezTo>
                    <a:pt x="1989" y="1203"/>
                    <a:pt x="2227" y="1310"/>
                    <a:pt x="2358" y="1298"/>
                  </a:cubicBezTo>
                  <a:cubicBezTo>
                    <a:pt x="2453" y="1286"/>
                    <a:pt x="2560" y="1286"/>
                    <a:pt x="2656" y="1298"/>
                  </a:cubicBezTo>
                  <a:cubicBezTo>
                    <a:pt x="2394" y="1203"/>
                    <a:pt x="1977" y="1477"/>
                    <a:pt x="1810" y="1084"/>
                  </a:cubicBezTo>
                  <a:cubicBezTo>
                    <a:pt x="1763" y="1525"/>
                    <a:pt x="1358" y="1191"/>
                    <a:pt x="1167" y="1286"/>
                  </a:cubicBezTo>
                  <a:cubicBezTo>
                    <a:pt x="1096" y="1286"/>
                    <a:pt x="1120" y="1286"/>
                    <a:pt x="1155" y="1298"/>
                  </a:cubicBezTo>
                  <a:cubicBezTo>
                    <a:pt x="1382" y="1358"/>
                    <a:pt x="1786" y="1132"/>
                    <a:pt x="1798" y="1489"/>
                  </a:cubicBezTo>
                  <a:cubicBezTo>
                    <a:pt x="1810" y="1715"/>
                    <a:pt x="1394" y="1644"/>
                    <a:pt x="1167" y="1644"/>
                  </a:cubicBezTo>
                  <a:cubicBezTo>
                    <a:pt x="905" y="1644"/>
                    <a:pt x="620" y="1715"/>
                    <a:pt x="382" y="1525"/>
                  </a:cubicBezTo>
                  <a:cubicBezTo>
                    <a:pt x="108" y="560"/>
                    <a:pt x="1" y="751"/>
                    <a:pt x="977" y="620"/>
                  </a:cubicBezTo>
                  <a:cubicBezTo>
                    <a:pt x="1322" y="572"/>
                    <a:pt x="1667" y="536"/>
                    <a:pt x="2013" y="501"/>
                  </a:cubicBezTo>
                  <a:cubicBezTo>
                    <a:pt x="2215" y="346"/>
                    <a:pt x="2465" y="358"/>
                    <a:pt x="2703" y="322"/>
                  </a:cubicBezTo>
                  <a:cubicBezTo>
                    <a:pt x="3108" y="274"/>
                    <a:pt x="3537" y="286"/>
                    <a:pt x="3953" y="215"/>
                  </a:cubicBezTo>
                  <a:cubicBezTo>
                    <a:pt x="4120" y="191"/>
                    <a:pt x="4311" y="191"/>
                    <a:pt x="4430" y="382"/>
                  </a:cubicBezTo>
                  <a:cubicBezTo>
                    <a:pt x="4358" y="655"/>
                    <a:pt x="4203" y="917"/>
                    <a:pt x="4370" y="1191"/>
                  </a:cubicBezTo>
                  <a:cubicBezTo>
                    <a:pt x="4323" y="1036"/>
                    <a:pt x="4215" y="846"/>
                    <a:pt x="4489" y="775"/>
                  </a:cubicBezTo>
                  <a:cubicBezTo>
                    <a:pt x="4596" y="858"/>
                    <a:pt x="4608" y="977"/>
                    <a:pt x="4656" y="1096"/>
                  </a:cubicBezTo>
                  <a:cubicBezTo>
                    <a:pt x="4680" y="1144"/>
                    <a:pt x="4620" y="1227"/>
                    <a:pt x="4704" y="1251"/>
                  </a:cubicBezTo>
                  <a:cubicBezTo>
                    <a:pt x="4620" y="1096"/>
                    <a:pt x="5001" y="1286"/>
                    <a:pt x="4858" y="1048"/>
                  </a:cubicBezTo>
                  <a:cubicBezTo>
                    <a:pt x="4775" y="894"/>
                    <a:pt x="4763" y="691"/>
                    <a:pt x="4739" y="513"/>
                  </a:cubicBezTo>
                  <a:cubicBezTo>
                    <a:pt x="4715" y="405"/>
                    <a:pt x="4727" y="286"/>
                    <a:pt x="4846" y="251"/>
                  </a:cubicBezTo>
                  <a:cubicBezTo>
                    <a:pt x="5001" y="215"/>
                    <a:pt x="5001" y="358"/>
                    <a:pt x="5025" y="453"/>
                  </a:cubicBezTo>
                  <a:cubicBezTo>
                    <a:pt x="5108" y="727"/>
                    <a:pt x="5215" y="1001"/>
                    <a:pt x="5323" y="1215"/>
                  </a:cubicBezTo>
                  <a:cubicBezTo>
                    <a:pt x="5251" y="1025"/>
                    <a:pt x="5120" y="810"/>
                    <a:pt x="5073" y="560"/>
                  </a:cubicBezTo>
                  <a:cubicBezTo>
                    <a:pt x="5037" y="429"/>
                    <a:pt x="4930" y="251"/>
                    <a:pt x="5144" y="191"/>
                  </a:cubicBezTo>
                  <a:cubicBezTo>
                    <a:pt x="5346" y="120"/>
                    <a:pt x="5454" y="251"/>
                    <a:pt x="5525" y="429"/>
                  </a:cubicBezTo>
                  <a:cubicBezTo>
                    <a:pt x="5620" y="667"/>
                    <a:pt x="5656" y="917"/>
                    <a:pt x="5716" y="1167"/>
                  </a:cubicBezTo>
                  <a:cubicBezTo>
                    <a:pt x="5727" y="1227"/>
                    <a:pt x="5799" y="1156"/>
                    <a:pt x="5751" y="1179"/>
                  </a:cubicBezTo>
                  <a:cubicBezTo>
                    <a:pt x="5727" y="1179"/>
                    <a:pt x="5727" y="1167"/>
                    <a:pt x="5716" y="1144"/>
                  </a:cubicBezTo>
                  <a:cubicBezTo>
                    <a:pt x="5668" y="1013"/>
                    <a:pt x="5644" y="882"/>
                    <a:pt x="5775" y="775"/>
                  </a:cubicBezTo>
                  <a:cubicBezTo>
                    <a:pt x="6097" y="929"/>
                    <a:pt x="5977" y="1275"/>
                    <a:pt x="6073" y="1489"/>
                  </a:cubicBezTo>
                  <a:cubicBezTo>
                    <a:pt x="6061" y="1120"/>
                    <a:pt x="5858" y="763"/>
                    <a:pt x="5739" y="394"/>
                  </a:cubicBezTo>
                  <a:cubicBezTo>
                    <a:pt x="5692" y="167"/>
                    <a:pt x="5811" y="60"/>
                    <a:pt x="6025" y="36"/>
                  </a:cubicBezTo>
                  <a:cubicBezTo>
                    <a:pt x="6251" y="1"/>
                    <a:pt x="6466" y="72"/>
                    <a:pt x="6668" y="143"/>
                  </a:cubicBezTo>
                  <a:cubicBezTo>
                    <a:pt x="6978" y="203"/>
                    <a:pt x="7275" y="274"/>
                    <a:pt x="7573" y="346"/>
                  </a:cubicBezTo>
                  <a:cubicBezTo>
                    <a:pt x="7609" y="405"/>
                    <a:pt x="7585" y="465"/>
                    <a:pt x="7561" y="524"/>
                  </a:cubicBezTo>
                  <a:cubicBezTo>
                    <a:pt x="7466" y="858"/>
                    <a:pt x="7692" y="1132"/>
                    <a:pt x="7728" y="1453"/>
                  </a:cubicBezTo>
                  <a:cubicBezTo>
                    <a:pt x="7728" y="1513"/>
                    <a:pt x="7716" y="1441"/>
                    <a:pt x="7740" y="1489"/>
                  </a:cubicBezTo>
                  <a:cubicBezTo>
                    <a:pt x="7752" y="1513"/>
                    <a:pt x="7775" y="1501"/>
                    <a:pt x="7787" y="1453"/>
                  </a:cubicBezTo>
                  <a:cubicBezTo>
                    <a:pt x="7811" y="1370"/>
                    <a:pt x="7859" y="1322"/>
                    <a:pt x="7942" y="1310"/>
                  </a:cubicBezTo>
                  <a:cubicBezTo>
                    <a:pt x="8144" y="1429"/>
                    <a:pt x="8109" y="1644"/>
                    <a:pt x="8168" y="1787"/>
                  </a:cubicBezTo>
                  <a:cubicBezTo>
                    <a:pt x="8133" y="1715"/>
                    <a:pt x="8144" y="1608"/>
                    <a:pt x="8133" y="1501"/>
                  </a:cubicBezTo>
                  <a:cubicBezTo>
                    <a:pt x="8168" y="1417"/>
                    <a:pt x="8180" y="1322"/>
                    <a:pt x="8311" y="134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7"/>
            <p:cNvSpPr/>
            <p:nvPr/>
          </p:nvSpPr>
          <p:spPr>
            <a:xfrm>
              <a:off x="3804025" y="2413825"/>
              <a:ext cx="334300" cy="34550"/>
            </a:xfrm>
            <a:custGeom>
              <a:rect b="b" l="l" r="r" t="t"/>
              <a:pathLst>
                <a:path extrusionOk="0" h="1382" w="13372">
                  <a:moveTo>
                    <a:pt x="6799" y="881"/>
                  </a:moveTo>
                  <a:cubicBezTo>
                    <a:pt x="5644" y="941"/>
                    <a:pt x="4501" y="1096"/>
                    <a:pt x="3358" y="1215"/>
                  </a:cubicBezTo>
                  <a:cubicBezTo>
                    <a:pt x="2751" y="1274"/>
                    <a:pt x="2144" y="1381"/>
                    <a:pt x="1537" y="1381"/>
                  </a:cubicBezTo>
                  <a:cubicBezTo>
                    <a:pt x="1025" y="1381"/>
                    <a:pt x="513" y="1227"/>
                    <a:pt x="1" y="1108"/>
                  </a:cubicBezTo>
                  <a:cubicBezTo>
                    <a:pt x="1" y="1072"/>
                    <a:pt x="1" y="1036"/>
                    <a:pt x="1" y="1012"/>
                  </a:cubicBezTo>
                  <a:cubicBezTo>
                    <a:pt x="275" y="977"/>
                    <a:pt x="537" y="929"/>
                    <a:pt x="811" y="917"/>
                  </a:cubicBezTo>
                  <a:cubicBezTo>
                    <a:pt x="2692" y="846"/>
                    <a:pt x="4561" y="560"/>
                    <a:pt x="6430" y="381"/>
                  </a:cubicBezTo>
                  <a:cubicBezTo>
                    <a:pt x="6823" y="334"/>
                    <a:pt x="7216" y="274"/>
                    <a:pt x="7609" y="357"/>
                  </a:cubicBezTo>
                  <a:cubicBezTo>
                    <a:pt x="7835" y="405"/>
                    <a:pt x="8026" y="226"/>
                    <a:pt x="8264" y="250"/>
                  </a:cubicBezTo>
                  <a:cubicBezTo>
                    <a:pt x="8621" y="286"/>
                    <a:pt x="8990" y="262"/>
                    <a:pt x="9359" y="250"/>
                  </a:cubicBezTo>
                  <a:cubicBezTo>
                    <a:pt x="10538" y="191"/>
                    <a:pt x="11717" y="96"/>
                    <a:pt x="12895" y="84"/>
                  </a:cubicBezTo>
                  <a:cubicBezTo>
                    <a:pt x="13050" y="84"/>
                    <a:pt x="13241" y="0"/>
                    <a:pt x="13372" y="250"/>
                  </a:cubicBezTo>
                  <a:cubicBezTo>
                    <a:pt x="12824" y="381"/>
                    <a:pt x="12276" y="357"/>
                    <a:pt x="11752" y="441"/>
                  </a:cubicBezTo>
                  <a:cubicBezTo>
                    <a:pt x="11026" y="607"/>
                    <a:pt x="10276" y="679"/>
                    <a:pt x="9538" y="703"/>
                  </a:cubicBezTo>
                  <a:cubicBezTo>
                    <a:pt x="8978" y="727"/>
                    <a:pt x="8419" y="750"/>
                    <a:pt x="7871" y="846"/>
                  </a:cubicBezTo>
                  <a:cubicBezTo>
                    <a:pt x="7502" y="905"/>
                    <a:pt x="7145" y="738"/>
                    <a:pt x="6799" y="88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7"/>
            <p:cNvSpPr/>
            <p:nvPr/>
          </p:nvSpPr>
          <p:spPr>
            <a:xfrm>
              <a:off x="3859400" y="2476625"/>
              <a:ext cx="57175" cy="47650"/>
            </a:xfrm>
            <a:custGeom>
              <a:rect b="b" l="l" r="r" t="t"/>
              <a:pathLst>
                <a:path extrusionOk="0" h="1906" w="2287">
                  <a:moveTo>
                    <a:pt x="0" y="36"/>
                  </a:moveTo>
                  <a:cubicBezTo>
                    <a:pt x="560" y="0"/>
                    <a:pt x="1072" y="120"/>
                    <a:pt x="1596" y="131"/>
                  </a:cubicBezTo>
                  <a:cubicBezTo>
                    <a:pt x="1763" y="143"/>
                    <a:pt x="1882" y="227"/>
                    <a:pt x="1929" y="393"/>
                  </a:cubicBezTo>
                  <a:cubicBezTo>
                    <a:pt x="2025" y="739"/>
                    <a:pt x="2132" y="1060"/>
                    <a:pt x="2239" y="1394"/>
                  </a:cubicBezTo>
                  <a:cubicBezTo>
                    <a:pt x="2286" y="1548"/>
                    <a:pt x="2239" y="1620"/>
                    <a:pt x="2084" y="1644"/>
                  </a:cubicBezTo>
                  <a:cubicBezTo>
                    <a:pt x="1667" y="1727"/>
                    <a:pt x="1263" y="1798"/>
                    <a:pt x="846" y="1882"/>
                  </a:cubicBezTo>
                  <a:cubicBezTo>
                    <a:pt x="691" y="1905"/>
                    <a:pt x="572" y="1905"/>
                    <a:pt x="512" y="1739"/>
                  </a:cubicBezTo>
                  <a:cubicBezTo>
                    <a:pt x="334" y="1179"/>
                    <a:pt x="96" y="632"/>
                    <a:pt x="0" y="3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7"/>
            <p:cNvSpPr/>
            <p:nvPr/>
          </p:nvSpPr>
          <p:spPr>
            <a:xfrm>
              <a:off x="3944825" y="2445375"/>
              <a:ext cx="198550" cy="55075"/>
            </a:xfrm>
            <a:custGeom>
              <a:rect b="b" l="l" r="r" t="t"/>
              <a:pathLst>
                <a:path extrusionOk="0" h="2203" w="7942">
                  <a:moveTo>
                    <a:pt x="1" y="727"/>
                  </a:moveTo>
                  <a:lnTo>
                    <a:pt x="1394" y="727"/>
                  </a:lnTo>
                  <a:cubicBezTo>
                    <a:pt x="1084" y="441"/>
                    <a:pt x="679" y="655"/>
                    <a:pt x="310" y="500"/>
                  </a:cubicBezTo>
                  <a:cubicBezTo>
                    <a:pt x="548" y="417"/>
                    <a:pt x="763" y="453"/>
                    <a:pt x="977" y="441"/>
                  </a:cubicBezTo>
                  <a:cubicBezTo>
                    <a:pt x="1322" y="429"/>
                    <a:pt x="1322" y="429"/>
                    <a:pt x="1394" y="0"/>
                  </a:cubicBezTo>
                  <a:cubicBezTo>
                    <a:pt x="1477" y="358"/>
                    <a:pt x="1656" y="477"/>
                    <a:pt x="1953" y="441"/>
                  </a:cubicBezTo>
                  <a:cubicBezTo>
                    <a:pt x="2144" y="417"/>
                    <a:pt x="2346" y="429"/>
                    <a:pt x="2537" y="429"/>
                  </a:cubicBezTo>
                  <a:cubicBezTo>
                    <a:pt x="2537" y="465"/>
                    <a:pt x="2548" y="500"/>
                    <a:pt x="2548" y="536"/>
                  </a:cubicBezTo>
                  <a:cubicBezTo>
                    <a:pt x="2251" y="548"/>
                    <a:pt x="1965" y="560"/>
                    <a:pt x="1667" y="572"/>
                  </a:cubicBezTo>
                  <a:cubicBezTo>
                    <a:pt x="1667" y="608"/>
                    <a:pt x="1667" y="631"/>
                    <a:pt x="1667" y="667"/>
                  </a:cubicBezTo>
                  <a:cubicBezTo>
                    <a:pt x="2287" y="822"/>
                    <a:pt x="2941" y="596"/>
                    <a:pt x="3537" y="893"/>
                  </a:cubicBezTo>
                  <a:lnTo>
                    <a:pt x="1810" y="893"/>
                  </a:lnTo>
                  <a:cubicBezTo>
                    <a:pt x="1703" y="1024"/>
                    <a:pt x="1798" y="1120"/>
                    <a:pt x="1822" y="1215"/>
                  </a:cubicBezTo>
                  <a:cubicBezTo>
                    <a:pt x="1870" y="1441"/>
                    <a:pt x="2001" y="1536"/>
                    <a:pt x="2239" y="1536"/>
                  </a:cubicBezTo>
                  <a:cubicBezTo>
                    <a:pt x="2929" y="1524"/>
                    <a:pt x="3608" y="1536"/>
                    <a:pt x="4287" y="1548"/>
                  </a:cubicBezTo>
                  <a:lnTo>
                    <a:pt x="4287" y="1536"/>
                  </a:lnTo>
                  <a:cubicBezTo>
                    <a:pt x="4334" y="1560"/>
                    <a:pt x="4394" y="1608"/>
                    <a:pt x="4442" y="1608"/>
                  </a:cubicBezTo>
                  <a:cubicBezTo>
                    <a:pt x="5346" y="1643"/>
                    <a:pt x="6251" y="1762"/>
                    <a:pt x="7156" y="1727"/>
                  </a:cubicBezTo>
                  <a:cubicBezTo>
                    <a:pt x="7406" y="1715"/>
                    <a:pt x="7609" y="1560"/>
                    <a:pt x="7847" y="1548"/>
                  </a:cubicBezTo>
                  <a:cubicBezTo>
                    <a:pt x="7882" y="1572"/>
                    <a:pt x="7906" y="1608"/>
                    <a:pt x="7942" y="1643"/>
                  </a:cubicBezTo>
                  <a:cubicBezTo>
                    <a:pt x="7632" y="1882"/>
                    <a:pt x="7263" y="1858"/>
                    <a:pt x="6906" y="1893"/>
                  </a:cubicBezTo>
                  <a:cubicBezTo>
                    <a:pt x="6656" y="1929"/>
                    <a:pt x="6394" y="1905"/>
                    <a:pt x="6132" y="1905"/>
                  </a:cubicBezTo>
                  <a:cubicBezTo>
                    <a:pt x="6061" y="1905"/>
                    <a:pt x="5954" y="1882"/>
                    <a:pt x="5918" y="1929"/>
                  </a:cubicBezTo>
                  <a:cubicBezTo>
                    <a:pt x="5739" y="2108"/>
                    <a:pt x="5596" y="2203"/>
                    <a:pt x="5489" y="1870"/>
                  </a:cubicBezTo>
                  <a:cubicBezTo>
                    <a:pt x="5489" y="1846"/>
                    <a:pt x="5442" y="1834"/>
                    <a:pt x="5418" y="1834"/>
                  </a:cubicBezTo>
                  <a:cubicBezTo>
                    <a:pt x="4870" y="1882"/>
                    <a:pt x="4299" y="1631"/>
                    <a:pt x="3763" y="1929"/>
                  </a:cubicBezTo>
                  <a:cubicBezTo>
                    <a:pt x="3703" y="1965"/>
                    <a:pt x="3620" y="1965"/>
                    <a:pt x="3549" y="1989"/>
                  </a:cubicBezTo>
                  <a:cubicBezTo>
                    <a:pt x="3489" y="1882"/>
                    <a:pt x="3334" y="1941"/>
                    <a:pt x="3275" y="1822"/>
                  </a:cubicBezTo>
                  <a:cubicBezTo>
                    <a:pt x="3358" y="1715"/>
                    <a:pt x="3513" y="1822"/>
                    <a:pt x="3584" y="1751"/>
                  </a:cubicBezTo>
                  <a:cubicBezTo>
                    <a:pt x="3239" y="1751"/>
                    <a:pt x="2882" y="1905"/>
                    <a:pt x="2513" y="1810"/>
                  </a:cubicBezTo>
                  <a:cubicBezTo>
                    <a:pt x="2263" y="1751"/>
                    <a:pt x="2156" y="1858"/>
                    <a:pt x="2096" y="2084"/>
                  </a:cubicBezTo>
                  <a:cubicBezTo>
                    <a:pt x="1977" y="2155"/>
                    <a:pt x="1858" y="2203"/>
                    <a:pt x="1715" y="2167"/>
                  </a:cubicBezTo>
                  <a:cubicBezTo>
                    <a:pt x="1358" y="1524"/>
                    <a:pt x="786" y="1774"/>
                    <a:pt x="274" y="1810"/>
                  </a:cubicBezTo>
                  <a:cubicBezTo>
                    <a:pt x="239" y="1858"/>
                    <a:pt x="191" y="1893"/>
                    <a:pt x="155" y="1929"/>
                  </a:cubicBezTo>
                  <a:cubicBezTo>
                    <a:pt x="36" y="1893"/>
                    <a:pt x="24" y="1822"/>
                    <a:pt x="84" y="1727"/>
                  </a:cubicBezTo>
                  <a:cubicBezTo>
                    <a:pt x="179" y="1631"/>
                    <a:pt x="262" y="1548"/>
                    <a:pt x="358" y="1465"/>
                  </a:cubicBezTo>
                  <a:cubicBezTo>
                    <a:pt x="608" y="1227"/>
                    <a:pt x="894" y="1358"/>
                    <a:pt x="1167" y="1381"/>
                  </a:cubicBezTo>
                  <a:cubicBezTo>
                    <a:pt x="1275" y="1381"/>
                    <a:pt x="1441" y="1453"/>
                    <a:pt x="1465" y="1286"/>
                  </a:cubicBezTo>
                  <a:cubicBezTo>
                    <a:pt x="1501" y="1120"/>
                    <a:pt x="1346" y="1060"/>
                    <a:pt x="1203" y="1048"/>
                  </a:cubicBezTo>
                  <a:cubicBezTo>
                    <a:pt x="1001" y="1012"/>
                    <a:pt x="786" y="1036"/>
                    <a:pt x="572" y="1024"/>
                  </a:cubicBezTo>
                  <a:cubicBezTo>
                    <a:pt x="382" y="1012"/>
                    <a:pt x="179" y="1060"/>
                    <a:pt x="12" y="929"/>
                  </a:cubicBezTo>
                  <a:cubicBezTo>
                    <a:pt x="12" y="858"/>
                    <a:pt x="1" y="798"/>
                    <a:pt x="1" y="72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7"/>
            <p:cNvSpPr/>
            <p:nvPr/>
          </p:nvSpPr>
          <p:spPr>
            <a:xfrm>
              <a:off x="3795700" y="2445375"/>
              <a:ext cx="53900" cy="50325"/>
            </a:xfrm>
            <a:custGeom>
              <a:rect b="b" l="l" r="r" t="t"/>
              <a:pathLst>
                <a:path extrusionOk="0" h="2013" w="2156">
                  <a:moveTo>
                    <a:pt x="2156" y="989"/>
                  </a:moveTo>
                  <a:cubicBezTo>
                    <a:pt x="1310" y="846"/>
                    <a:pt x="786" y="1393"/>
                    <a:pt x="227" y="1870"/>
                  </a:cubicBezTo>
                  <a:cubicBezTo>
                    <a:pt x="179" y="1905"/>
                    <a:pt x="131" y="1941"/>
                    <a:pt x="36" y="2012"/>
                  </a:cubicBezTo>
                  <a:cubicBezTo>
                    <a:pt x="1" y="1548"/>
                    <a:pt x="120" y="1143"/>
                    <a:pt x="131" y="739"/>
                  </a:cubicBezTo>
                  <a:cubicBezTo>
                    <a:pt x="143" y="655"/>
                    <a:pt x="167" y="584"/>
                    <a:pt x="179" y="512"/>
                  </a:cubicBezTo>
                  <a:cubicBezTo>
                    <a:pt x="251" y="12"/>
                    <a:pt x="251" y="0"/>
                    <a:pt x="739" y="119"/>
                  </a:cubicBezTo>
                  <a:cubicBezTo>
                    <a:pt x="1036" y="191"/>
                    <a:pt x="1322" y="298"/>
                    <a:pt x="1620" y="334"/>
                  </a:cubicBezTo>
                  <a:cubicBezTo>
                    <a:pt x="2013" y="393"/>
                    <a:pt x="2144" y="619"/>
                    <a:pt x="2156" y="98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7"/>
            <p:cNvSpPr/>
            <p:nvPr/>
          </p:nvSpPr>
          <p:spPr>
            <a:xfrm>
              <a:off x="3887375" y="2443275"/>
              <a:ext cx="57475" cy="37850"/>
            </a:xfrm>
            <a:custGeom>
              <a:rect b="b" l="l" r="r" t="t"/>
              <a:pathLst>
                <a:path extrusionOk="0" h="1514" w="2299">
                  <a:moveTo>
                    <a:pt x="1" y="251"/>
                  </a:moveTo>
                  <a:cubicBezTo>
                    <a:pt x="584" y="96"/>
                    <a:pt x="1191" y="108"/>
                    <a:pt x="1787" y="25"/>
                  </a:cubicBezTo>
                  <a:cubicBezTo>
                    <a:pt x="1906" y="1"/>
                    <a:pt x="1953" y="96"/>
                    <a:pt x="1965" y="180"/>
                  </a:cubicBezTo>
                  <a:cubicBezTo>
                    <a:pt x="2001" y="370"/>
                    <a:pt x="2037" y="572"/>
                    <a:pt x="2060" y="751"/>
                  </a:cubicBezTo>
                  <a:cubicBezTo>
                    <a:pt x="1941" y="882"/>
                    <a:pt x="1787" y="787"/>
                    <a:pt x="1632" y="870"/>
                  </a:cubicBezTo>
                  <a:cubicBezTo>
                    <a:pt x="1894" y="977"/>
                    <a:pt x="2299" y="953"/>
                    <a:pt x="2179" y="1430"/>
                  </a:cubicBezTo>
                  <a:cubicBezTo>
                    <a:pt x="1787" y="1513"/>
                    <a:pt x="1382" y="1382"/>
                    <a:pt x="989" y="1358"/>
                  </a:cubicBezTo>
                  <a:cubicBezTo>
                    <a:pt x="858" y="1346"/>
                    <a:pt x="846" y="1215"/>
                    <a:pt x="810" y="1120"/>
                  </a:cubicBezTo>
                  <a:cubicBezTo>
                    <a:pt x="715" y="882"/>
                    <a:pt x="632" y="632"/>
                    <a:pt x="525" y="406"/>
                  </a:cubicBezTo>
                  <a:cubicBezTo>
                    <a:pt x="453" y="263"/>
                    <a:pt x="394" y="322"/>
                    <a:pt x="370" y="442"/>
                  </a:cubicBezTo>
                  <a:cubicBezTo>
                    <a:pt x="203" y="453"/>
                    <a:pt x="96" y="358"/>
                    <a:pt x="1" y="25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7"/>
            <p:cNvSpPr/>
            <p:nvPr/>
          </p:nvSpPr>
          <p:spPr>
            <a:xfrm>
              <a:off x="3974000" y="2424525"/>
              <a:ext cx="128300" cy="41400"/>
            </a:xfrm>
            <a:custGeom>
              <a:rect b="b" l="l" r="r" t="t"/>
              <a:pathLst>
                <a:path extrusionOk="0" h="1656" w="5132">
                  <a:moveTo>
                    <a:pt x="0" y="453"/>
                  </a:moveTo>
                  <a:cubicBezTo>
                    <a:pt x="358" y="310"/>
                    <a:pt x="750" y="346"/>
                    <a:pt x="1120" y="322"/>
                  </a:cubicBezTo>
                  <a:cubicBezTo>
                    <a:pt x="2346" y="215"/>
                    <a:pt x="3584" y="120"/>
                    <a:pt x="4810" y="1"/>
                  </a:cubicBezTo>
                  <a:cubicBezTo>
                    <a:pt x="4858" y="1"/>
                    <a:pt x="4906" y="13"/>
                    <a:pt x="4953" y="13"/>
                  </a:cubicBezTo>
                  <a:cubicBezTo>
                    <a:pt x="5013" y="60"/>
                    <a:pt x="5072" y="120"/>
                    <a:pt x="5132" y="168"/>
                  </a:cubicBezTo>
                  <a:cubicBezTo>
                    <a:pt x="4906" y="179"/>
                    <a:pt x="4680" y="215"/>
                    <a:pt x="4453" y="191"/>
                  </a:cubicBezTo>
                  <a:cubicBezTo>
                    <a:pt x="4191" y="179"/>
                    <a:pt x="4322" y="346"/>
                    <a:pt x="4310" y="453"/>
                  </a:cubicBezTo>
                  <a:cubicBezTo>
                    <a:pt x="4239" y="572"/>
                    <a:pt x="4322" y="715"/>
                    <a:pt x="4215" y="822"/>
                  </a:cubicBezTo>
                  <a:cubicBezTo>
                    <a:pt x="4168" y="1084"/>
                    <a:pt x="4406" y="1334"/>
                    <a:pt x="4227" y="1656"/>
                  </a:cubicBezTo>
                  <a:cubicBezTo>
                    <a:pt x="4072" y="1322"/>
                    <a:pt x="4013" y="1001"/>
                    <a:pt x="3929" y="691"/>
                  </a:cubicBezTo>
                  <a:cubicBezTo>
                    <a:pt x="3894" y="560"/>
                    <a:pt x="3882" y="418"/>
                    <a:pt x="3787" y="322"/>
                  </a:cubicBezTo>
                  <a:cubicBezTo>
                    <a:pt x="3751" y="287"/>
                    <a:pt x="3667" y="287"/>
                    <a:pt x="3620" y="299"/>
                  </a:cubicBezTo>
                  <a:cubicBezTo>
                    <a:pt x="3537" y="310"/>
                    <a:pt x="3548" y="382"/>
                    <a:pt x="3572" y="441"/>
                  </a:cubicBezTo>
                  <a:cubicBezTo>
                    <a:pt x="3632" y="620"/>
                    <a:pt x="3691" y="811"/>
                    <a:pt x="3763" y="989"/>
                  </a:cubicBezTo>
                  <a:cubicBezTo>
                    <a:pt x="3822" y="1144"/>
                    <a:pt x="3882" y="1299"/>
                    <a:pt x="3846" y="1549"/>
                  </a:cubicBezTo>
                  <a:cubicBezTo>
                    <a:pt x="3596" y="1120"/>
                    <a:pt x="3453" y="739"/>
                    <a:pt x="3346" y="299"/>
                  </a:cubicBezTo>
                  <a:cubicBezTo>
                    <a:pt x="3144" y="453"/>
                    <a:pt x="3322" y="560"/>
                    <a:pt x="3334" y="668"/>
                  </a:cubicBezTo>
                  <a:cubicBezTo>
                    <a:pt x="3334" y="811"/>
                    <a:pt x="3382" y="941"/>
                    <a:pt x="3417" y="1072"/>
                  </a:cubicBezTo>
                  <a:cubicBezTo>
                    <a:pt x="3441" y="1203"/>
                    <a:pt x="3513" y="1322"/>
                    <a:pt x="3477" y="1477"/>
                  </a:cubicBezTo>
                  <a:cubicBezTo>
                    <a:pt x="3334" y="1477"/>
                    <a:pt x="3346" y="1311"/>
                    <a:pt x="3251" y="1263"/>
                  </a:cubicBezTo>
                  <a:cubicBezTo>
                    <a:pt x="3203" y="1334"/>
                    <a:pt x="3263" y="1418"/>
                    <a:pt x="3167" y="1501"/>
                  </a:cubicBezTo>
                  <a:cubicBezTo>
                    <a:pt x="3013" y="1311"/>
                    <a:pt x="2977" y="1084"/>
                    <a:pt x="2929" y="870"/>
                  </a:cubicBezTo>
                  <a:cubicBezTo>
                    <a:pt x="2846" y="763"/>
                    <a:pt x="2763" y="668"/>
                    <a:pt x="2834" y="525"/>
                  </a:cubicBezTo>
                  <a:cubicBezTo>
                    <a:pt x="2822" y="334"/>
                    <a:pt x="2679" y="370"/>
                    <a:pt x="2572" y="382"/>
                  </a:cubicBezTo>
                  <a:cubicBezTo>
                    <a:pt x="2048" y="418"/>
                    <a:pt x="1524" y="453"/>
                    <a:pt x="1000" y="513"/>
                  </a:cubicBezTo>
                  <a:cubicBezTo>
                    <a:pt x="822" y="525"/>
                    <a:pt x="643" y="549"/>
                    <a:pt x="465" y="537"/>
                  </a:cubicBezTo>
                  <a:cubicBezTo>
                    <a:pt x="334" y="406"/>
                    <a:pt x="155" y="489"/>
                    <a:pt x="0" y="45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7"/>
            <p:cNvSpPr/>
            <p:nvPr/>
          </p:nvSpPr>
          <p:spPr>
            <a:xfrm>
              <a:off x="3850175" y="2448950"/>
              <a:ext cx="53600" cy="27400"/>
            </a:xfrm>
            <a:custGeom>
              <a:rect b="b" l="l" r="r" t="t"/>
              <a:pathLst>
                <a:path extrusionOk="0" h="1096" w="2144">
                  <a:moveTo>
                    <a:pt x="1489" y="24"/>
                  </a:moveTo>
                  <a:cubicBezTo>
                    <a:pt x="1655" y="0"/>
                    <a:pt x="1762" y="95"/>
                    <a:pt x="1858" y="215"/>
                  </a:cubicBezTo>
                  <a:cubicBezTo>
                    <a:pt x="1953" y="488"/>
                    <a:pt x="2036" y="774"/>
                    <a:pt x="2143" y="1096"/>
                  </a:cubicBezTo>
                  <a:cubicBezTo>
                    <a:pt x="1560" y="1048"/>
                    <a:pt x="1036" y="988"/>
                    <a:pt x="512" y="953"/>
                  </a:cubicBezTo>
                  <a:cubicBezTo>
                    <a:pt x="334" y="941"/>
                    <a:pt x="238" y="869"/>
                    <a:pt x="191" y="703"/>
                  </a:cubicBezTo>
                  <a:cubicBezTo>
                    <a:pt x="167" y="596"/>
                    <a:pt x="119" y="500"/>
                    <a:pt x="84" y="405"/>
                  </a:cubicBezTo>
                  <a:cubicBezTo>
                    <a:pt x="0" y="215"/>
                    <a:pt x="48" y="119"/>
                    <a:pt x="262" y="107"/>
                  </a:cubicBezTo>
                  <a:cubicBezTo>
                    <a:pt x="667" y="84"/>
                    <a:pt x="1072" y="0"/>
                    <a:pt x="1489" y="2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7"/>
            <p:cNvSpPr/>
            <p:nvPr/>
          </p:nvSpPr>
          <p:spPr>
            <a:xfrm>
              <a:off x="3911500" y="2480500"/>
              <a:ext cx="40500" cy="35750"/>
            </a:xfrm>
            <a:custGeom>
              <a:rect b="b" l="l" r="r" t="t"/>
              <a:pathLst>
                <a:path extrusionOk="0" h="1430" w="1620">
                  <a:moveTo>
                    <a:pt x="1417" y="322"/>
                  </a:moveTo>
                  <a:cubicBezTo>
                    <a:pt x="1417" y="405"/>
                    <a:pt x="1429" y="477"/>
                    <a:pt x="1488" y="524"/>
                  </a:cubicBezTo>
                  <a:cubicBezTo>
                    <a:pt x="1619" y="1084"/>
                    <a:pt x="1619" y="1084"/>
                    <a:pt x="1048" y="1250"/>
                  </a:cubicBezTo>
                  <a:cubicBezTo>
                    <a:pt x="405" y="1429"/>
                    <a:pt x="405" y="1429"/>
                    <a:pt x="214" y="810"/>
                  </a:cubicBezTo>
                  <a:cubicBezTo>
                    <a:pt x="155" y="572"/>
                    <a:pt x="83" y="346"/>
                    <a:pt x="0" y="84"/>
                  </a:cubicBezTo>
                  <a:cubicBezTo>
                    <a:pt x="464" y="0"/>
                    <a:pt x="881" y="131"/>
                    <a:pt x="1298" y="191"/>
                  </a:cubicBezTo>
                  <a:cubicBezTo>
                    <a:pt x="1345" y="191"/>
                    <a:pt x="1381" y="274"/>
                    <a:pt x="1417" y="32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7"/>
            <p:cNvSpPr/>
            <p:nvPr/>
          </p:nvSpPr>
          <p:spPr>
            <a:xfrm>
              <a:off x="3775150" y="2442700"/>
              <a:ext cx="18800" cy="65200"/>
            </a:xfrm>
            <a:custGeom>
              <a:rect b="b" l="l" r="r" t="t"/>
              <a:pathLst>
                <a:path extrusionOk="0" h="2608" w="752">
                  <a:moveTo>
                    <a:pt x="751" y="0"/>
                  </a:moveTo>
                  <a:cubicBezTo>
                    <a:pt x="715" y="476"/>
                    <a:pt x="680" y="905"/>
                    <a:pt x="644" y="1346"/>
                  </a:cubicBezTo>
                  <a:cubicBezTo>
                    <a:pt x="620" y="1572"/>
                    <a:pt x="584" y="1798"/>
                    <a:pt x="561" y="2024"/>
                  </a:cubicBezTo>
                  <a:cubicBezTo>
                    <a:pt x="525" y="2453"/>
                    <a:pt x="513" y="2465"/>
                    <a:pt x="1" y="2608"/>
                  </a:cubicBezTo>
                  <a:cubicBezTo>
                    <a:pt x="108" y="2143"/>
                    <a:pt x="132" y="1703"/>
                    <a:pt x="168" y="1250"/>
                  </a:cubicBezTo>
                  <a:cubicBezTo>
                    <a:pt x="180" y="1060"/>
                    <a:pt x="239" y="857"/>
                    <a:pt x="215" y="667"/>
                  </a:cubicBezTo>
                  <a:cubicBezTo>
                    <a:pt x="191" y="286"/>
                    <a:pt x="382" y="119"/>
                    <a:pt x="7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7"/>
            <p:cNvSpPr/>
            <p:nvPr/>
          </p:nvSpPr>
          <p:spPr>
            <a:xfrm>
              <a:off x="3951675" y="2485850"/>
              <a:ext cx="36050" cy="21750"/>
            </a:xfrm>
            <a:custGeom>
              <a:rect b="b" l="l" r="r" t="t"/>
              <a:pathLst>
                <a:path extrusionOk="0" h="870" w="1442">
                  <a:moveTo>
                    <a:pt x="0" y="191"/>
                  </a:moveTo>
                  <a:cubicBezTo>
                    <a:pt x="0" y="72"/>
                    <a:pt x="36" y="1"/>
                    <a:pt x="179" y="12"/>
                  </a:cubicBezTo>
                  <a:cubicBezTo>
                    <a:pt x="417" y="24"/>
                    <a:pt x="655" y="24"/>
                    <a:pt x="905" y="36"/>
                  </a:cubicBezTo>
                  <a:cubicBezTo>
                    <a:pt x="1358" y="48"/>
                    <a:pt x="1358" y="48"/>
                    <a:pt x="1441" y="548"/>
                  </a:cubicBezTo>
                  <a:cubicBezTo>
                    <a:pt x="1131" y="632"/>
                    <a:pt x="822" y="715"/>
                    <a:pt x="512" y="798"/>
                  </a:cubicBezTo>
                  <a:cubicBezTo>
                    <a:pt x="298" y="870"/>
                    <a:pt x="179" y="822"/>
                    <a:pt x="131" y="584"/>
                  </a:cubicBezTo>
                  <a:cubicBezTo>
                    <a:pt x="108" y="453"/>
                    <a:pt x="48" y="322"/>
                    <a:pt x="0" y="1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7"/>
            <p:cNvSpPr/>
            <p:nvPr/>
          </p:nvSpPr>
          <p:spPr>
            <a:xfrm>
              <a:off x="3945125" y="2466800"/>
              <a:ext cx="42875" cy="18775"/>
            </a:xfrm>
            <a:custGeom>
              <a:rect b="b" l="l" r="r" t="t"/>
              <a:pathLst>
                <a:path extrusionOk="0" h="751" w="1715">
                  <a:moveTo>
                    <a:pt x="0" y="72"/>
                  </a:moveTo>
                  <a:cubicBezTo>
                    <a:pt x="441" y="1"/>
                    <a:pt x="882" y="48"/>
                    <a:pt x="1322" y="36"/>
                  </a:cubicBezTo>
                  <a:cubicBezTo>
                    <a:pt x="1465" y="24"/>
                    <a:pt x="1548" y="108"/>
                    <a:pt x="1584" y="239"/>
                  </a:cubicBezTo>
                  <a:cubicBezTo>
                    <a:pt x="1620" y="346"/>
                    <a:pt x="1667" y="465"/>
                    <a:pt x="1715" y="608"/>
                  </a:cubicBezTo>
                  <a:cubicBezTo>
                    <a:pt x="1239" y="751"/>
                    <a:pt x="786" y="548"/>
                    <a:pt x="346" y="608"/>
                  </a:cubicBezTo>
                  <a:cubicBezTo>
                    <a:pt x="60" y="536"/>
                    <a:pt x="12" y="322"/>
                    <a:pt x="0" y="7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7"/>
            <p:cNvSpPr/>
            <p:nvPr/>
          </p:nvSpPr>
          <p:spPr>
            <a:xfrm>
              <a:off x="3844525" y="2412025"/>
              <a:ext cx="44375" cy="19375"/>
            </a:xfrm>
            <a:custGeom>
              <a:rect b="b" l="l" r="r" t="t"/>
              <a:pathLst>
                <a:path extrusionOk="0" h="775" w="1775">
                  <a:moveTo>
                    <a:pt x="0" y="775"/>
                  </a:moveTo>
                  <a:cubicBezTo>
                    <a:pt x="143" y="156"/>
                    <a:pt x="345" y="1"/>
                    <a:pt x="893" y="72"/>
                  </a:cubicBezTo>
                  <a:cubicBezTo>
                    <a:pt x="1298" y="132"/>
                    <a:pt x="1477" y="227"/>
                    <a:pt x="1774" y="584"/>
                  </a:cubicBezTo>
                  <a:cubicBezTo>
                    <a:pt x="1191" y="679"/>
                    <a:pt x="619" y="739"/>
                    <a:pt x="0" y="77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7"/>
            <p:cNvSpPr/>
            <p:nvPr/>
          </p:nvSpPr>
          <p:spPr>
            <a:xfrm>
              <a:off x="4018350" y="2380775"/>
              <a:ext cx="31275" cy="28000"/>
            </a:xfrm>
            <a:custGeom>
              <a:rect b="b" l="l" r="r" t="t"/>
              <a:pathLst>
                <a:path extrusionOk="0" h="1120" w="1251">
                  <a:moveTo>
                    <a:pt x="620" y="1120"/>
                  </a:moveTo>
                  <a:cubicBezTo>
                    <a:pt x="215" y="1120"/>
                    <a:pt x="12" y="929"/>
                    <a:pt x="0" y="560"/>
                  </a:cubicBezTo>
                  <a:cubicBezTo>
                    <a:pt x="0" y="215"/>
                    <a:pt x="239" y="1"/>
                    <a:pt x="631" y="1"/>
                  </a:cubicBezTo>
                  <a:cubicBezTo>
                    <a:pt x="977" y="13"/>
                    <a:pt x="1227" y="203"/>
                    <a:pt x="1239" y="489"/>
                  </a:cubicBezTo>
                  <a:cubicBezTo>
                    <a:pt x="1251" y="834"/>
                    <a:pt x="977" y="1120"/>
                    <a:pt x="620" y="112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7"/>
            <p:cNvSpPr/>
            <p:nvPr/>
          </p:nvSpPr>
          <p:spPr>
            <a:xfrm>
              <a:off x="4065375" y="2380775"/>
              <a:ext cx="28900" cy="27425"/>
            </a:xfrm>
            <a:custGeom>
              <a:rect b="b" l="l" r="r" t="t"/>
              <a:pathLst>
                <a:path extrusionOk="0" h="1097" w="1156">
                  <a:moveTo>
                    <a:pt x="36" y="286"/>
                  </a:moveTo>
                  <a:cubicBezTo>
                    <a:pt x="179" y="24"/>
                    <a:pt x="370" y="1"/>
                    <a:pt x="572" y="48"/>
                  </a:cubicBezTo>
                  <a:cubicBezTo>
                    <a:pt x="774" y="108"/>
                    <a:pt x="977" y="203"/>
                    <a:pt x="1072" y="405"/>
                  </a:cubicBezTo>
                  <a:cubicBezTo>
                    <a:pt x="1155" y="584"/>
                    <a:pt x="1048" y="739"/>
                    <a:pt x="941" y="858"/>
                  </a:cubicBezTo>
                  <a:cubicBezTo>
                    <a:pt x="774" y="1048"/>
                    <a:pt x="358" y="1096"/>
                    <a:pt x="132" y="977"/>
                  </a:cubicBezTo>
                  <a:cubicBezTo>
                    <a:pt x="72" y="941"/>
                    <a:pt x="1" y="894"/>
                    <a:pt x="24" y="798"/>
                  </a:cubicBezTo>
                  <a:cubicBezTo>
                    <a:pt x="36" y="727"/>
                    <a:pt x="108" y="727"/>
                    <a:pt x="167" y="715"/>
                  </a:cubicBezTo>
                  <a:cubicBezTo>
                    <a:pt x="191" y="703"/>
                    <a:pt x="227" y="691"/>
                    <a:pt x="251" y="703"/>
                  </a:cubicBezTo>
                  <a:cubicBezTo>
                    <a:pt x="393" y="727"/>
                    <a:pt x="572" y="798"/>
                    <a:pt x="584" y="608"/>
                  </a:cubicBezTo>
                  <a:cubicBezTo>
                    <a:pt x="584" y="477"/>
                    <a:pt x="465" y="286"/>
                    <a:pt x="251" y="298"/>
                  </a:cubicBezTo>
                  <a:cubicBezTo>
                    <a:pt x="191" y="298"/>
                    <a:pt x="132" y="286"/>
                    <a:pt x="36" y="28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7"/>
            <p:cNvSpPr/>
            <p:nvPr/>
          </p:nvSpPr>
          <p:spPr>
            <a:xfrm>
              <a:off x="3759375" y="2460550"/>
              <a:ext cx="13425" cy="48850"/>
            </a:xfrm>
            <a:custGeom>
              <a:rect b="b" l="l" r="r" t="t"/>
              <a:pathLst>
                <a:path extrusionOk="0" h="1954" w="537">
                  <a:moveTo>
                    <a:pt x="537" y="1"/>
                  </a:moveTo>
                  <a:cubicBezTo>
                    <a:pt x="453" y="632"/>
                    <a:pt x="501" y="1179"/>
                    <a:pt x="382" y="1715"/>
                  </a:cubicBezTo>
                  <a:cubicBezTo>
                    <a:pt x="358" y="1798"/>
                    <a:pt x="406" y="1953"/>
                    <a:pt x="239" y="1941"/>
                  </a:cubicBezTo>
                  <a:cubicBezTo>
                    <a:pt x="120" y="1929"/>
                    <a:pt x="60" y="1834"/>
                    <a:pt x="37" y="1727"/>
                  </a:cubicBezTo>
                  <a:cubicBezTo>
                    <a:pt x="13" y="1465"/>
                    <a:pt x="1" y="1203"/>
                    <a:pt x="49" y="953"/>
                  </a:cubicBezTo>
                  <a:cubicBezTo>
                    <a:pt x="120" y="632"/>
                    <a:pt x="239" y="322"/>
                    <a:pt x="5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7"/>
            <p:cNvSpPr/>
            <p:nvPr/>
          </p:nvSpPr>
          <p:spPr>
            <a:xfrm>
              <a:off x="4020425" y="2398650"/>
              <a:ext cx="43500" cy="17275"/>
            </a:xfrm>
            <a:custGeom>
              <a:rect b="b" l="l" r="r" t="t"/>
              <a:pathLst>
                <a:path extrusionOk="0" h="691" w="1740">
                  <a:moveTo>
                    <a:pt x="798" y="691"/>
                  </a:moveTo>
                  <a:cubicBezTo>
                    <a:pt x="572" y="691"/>
                    <a:pt x="346" y="691"/>
                    <a:pt x="120" y="679"/>
                  </a:cubicBezTo>
                  <a:cubicBezTo>
                    <a:pt x="48" y="679"/>
                    <a:pt x="1" y="643"/>
                    <a:pt x="13" y="572"/>
                  </a:cubicBezTo>
                  <a:cubicBezTo>
                    <a:pt x="25" y="548"/>
                    <a:pt x="84" y="500"/>
                    <a:pt x="120" y="512"/>
                  </a:cubicBezTo>
                  <a:cubicBezTo>
                    <a:pt x="215" y="512"/>
                    <a:pt x="298" y="548"/>
                    <a:pt x="382" y="560"/>
                  </a:cubicBezTo>
                  <a:cubicBezTo>
                    <a:pt x="679" y="560"/>
                    <a:pt x="965" y="548"/>
                    <a:pt x="1156" y="262"/>
                  </a:cubicBezTo>
                  <a:cubicBezTo>
                    <a:pt x="1179" y="214"/>
                    <a:pt x="1227" y="155"/>
                    <a:pt x="1275" y="131"/>
                  </a:cubicBezTo>
                  <a:cubicBezTo>
                    <a:pt x="1358" y="71"/>
                    <a:pt x="1489" y="0"/>
                    <a:pt x="1560" y="83"/>
                  </a:cubicBezTo>
                  <a:cubicBezTo>
                    <a:pt x="1656" y="191"/>
                    <a:pt x="1739" y="322"/>
                    <a:pt x="1715" y="488"/>
                  </a:cubicBezTo>
                  <a:cubicBezTo>
                    <a:pt x="1703" y="619"/>
                    <a:pt x="1584" y="631"/>
                    <a:pt x="1477" y="643"/>
                  </a:cubicBezTo>
                  <a:cubicBezTo>
                    <a:pt x="1251" y="655"/>
                    <a:pt x="1025" y="667"/>
                    <a:pt x="798" y="679"/>
                  </a:cubicBezTo>
                  <a:cubicBezTo>
                    <a:pt x="798" y="679"/>
                    <a:pt x="798" y="679"/>
                    <a:pt x="798" y="69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7"/>
            <p:cNvSpPr/>
            <p:nvPr/>
          </p:nvSpPr>
          <p:spPr>
            <a:xfrm>
              <a:off x="4120150" y="2421850"/>
              <a:ext cx="29200" cy="35450"/>
            </a:xfrm>
            <a:custGeom>
              <a:rect b="b" l="l" r="r" t="t"/>
              <a:pathLst>
                <a:path extrusionOk="0" h="1418" w="1168">
                  <a:moveTo>
                    <a:pt x="0" y="227"/>
                  </a:moveTo>
                  <a:cubicBezTo>
                    <a:pt x="48" y="215"/>
                    <a:pt x="96" y="203"/>
                    <a:pt x="131" y="191"/>
                  </a:cubicBezTo>
                  <a:cubicBezTo>
                    <a:pt x="1036" y="1"/>
                    <a:pt x="905" y="108"/>
                    <a:pt x="1036" y="739"/>
                  </a:cubicBezTo>
                  <a:cubicBezTo>
                    <a:pt x="1084" y="965"/>
                    <a:pt x="1143" y="1179"/>
                    <a:pt x="1167" y="1418"/>
                  </a:cubicBezTo>
                  <a:cubicBezTo>
                    <a:pt x="881" y="918"/>
                    <a:pt x="762" y="263"/>
                    <a:pt x="0" y="22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7"/>
            <p:cNvSpPr/>
            <p:nvPr/>
          </p:nvSpPr>
          <p:spPr>
            <a:xfrm>
              <a:off x="3993950" y="2486150"/>
              <a:ext cx="42275" cy="11325"/>
            </a:xfrm>
            <a:custGeom>
              <a:rect b="b" l="l" r="r" t="t"/>
              <a:pathLst>
                <a:path extrusionOk="0" h="453" w="1691">
                  <a:moveTo>
                    <a:pt x="143" y="453"/>
                  </a:moveTo>
                  <a:cubicBezTo>
                    <a:pt x="119" y="393"/>
                    <a:pt x="95" y="346"/>
                    <a:pt x="72" y="286"/>
                  </a:cubicBezTo>
                  <a:cubicBezTo>
                    <a:pt x="0" y="72"/>
                    <a:pt x="107" y="0"/>
                    <a:pt x="298" y="36"/>
                  </a:cubicBezTo>
                  <a:cubicBezTo>
                    <a:pt x="750" y="96"/>
                    <a:pt x="1203" y="96"/>
                    <a:pt x="1691" y="108"/>
                  </a:cubicBezTo>
                  <a:cubicBezTo>
                    <a:pt x="1560" y="227"/>
                    <a:pt x="1429" y="191"/>
                    <a:pt x="1310" y="203"/>
                  </a:cubicBezTo>
                  <a:cubicBezTo>
                    <a:pt x="941" y="393"/>
                    <a:pt x="524" y="370"/>
                    <a:pt x="143" y="45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7"/>
            <p:cNvSpPr/>
            <p:nvPr/>
          </p:nvSpPr>
          <p:spPr>
            <a:xfrm>
              <a:off x="4123725" y="2433750"/>
              <a:ext cx="18175" cy="37850"/>
            </a:xfrm>
            <a:custGeom>
              <a:rect b="b" l="l" r="r" t="t"/>
              <a:pathLst>
                <a:path extrusionOk="0" h="1514" w="727">
                  <a:moveTo>
                    <a:pt x="679" y="1192"/>
                  </a:moveTo>
                  <a:cubicBezTo>
                    <a:pt x="691" y="1287"/>
                    <a:pt x="726" y="1394"/>
                    <a:pt x="643" y="1513"/>
                  </a:cubicBezTo>
                  <a:cubicBezTo>
                    <a:pt x="453" y="1394"/>
                    <a:pt x="512" y="1156"/>
                    <a:pt x="393" y="1025"/>
                  </a:cubicBezTo>
                  <a:cubicBezTo>
                    <a:pt x="203" y="894"/>
                    <a:pt x="167" y="680"/>
                    <a:pt x="72" y="501"/>
                  </a:cubicBezTo>
                  <a:cubicBezTo>
                    <a:pt x="36" y="430"/>
                    <a:pt x="0" y="358"/>
                    <a:pt x="0" y="275"/>
                  </a:cubicBezTo>
                  <a:cubicBezTo>
                    <a:pt x="12" y="156"/>
                    <a:pt x="84" y="84"/>
                    <a:pt x="143" y="1"/>
                  </a:cubicBezTo>
                  <a:cubicBezTo>
                    <a:pt x="203" y="61"/>
                    <a:pt x="262" y="120"/>
                    <a:pt x="310" y="180"/>
                  </a:cubicBezTo>
                  <a:cubicBezTo>
                    <a:pt x="488" y="501"/>
                    <a:pt x="643" y="823"/>
                    <a:pt x="679" y="1192"/>
                  </a:cubicBezTo>
                  <a:close/>
                </a:path>
              </a:pathLst>
            </a:custGeom>
            <a:solidFill>
              <a:srgbClr val="5C5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7"/>
            <p:cNvSpPr/>
            <p:nvPr/>
          </p:nvSpPr>
          <p:spPr>
            <a:xfrm>
              <a:off x="4110325" y="2399825"/>
              <a:ext cx="20550" cy="11925"/>
            </a:xfrm>
            <a:custGeom>
              <a:rect b="b" l="l" r="r" t="t"/>
              <a:pathLst>
                <a:path extrusionOk="0" h="477" w="822">
                  <a:moveTo>
                    <a:pt x="822" y="441"/>
                  </a:moveTo>
                  <a:cubicBezTo>
                    <a:pt x="500" y="465"/>
                    <a:pt x="250" y="477"/>
                    <a:pt x="0" y="441"/>
                  </a:cubicBezTo>
                  <a:cubicBezTo>
                    <a:pt x="143" y="13"/>
                    <a:pt x="358" y="1"/>
                    <a:pt x="822" y="44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7"/>
            <p:cNvSpPr/>
            <p:nvPr/>
          </p:nvSpPr>
          <p:spPr>
            <a:xfrm>
              <a:off x="4131750" y="2438225"/>
              <a:ext cx="11350" cy="25325"/>
            </a:xfrm>
            <a:custGeom>
              <a:rect b="b" l="l" r="r" t="t"/>
              <a:pathLst>
                <a:path extrusionOk="0" h="1013" w="454">
                  <a:moveTo>
                    <a:pt x="358" y="1013"/>
                  </a:moveTo>
                  <a:cubicBezTo>
                    <a:pt x="191" y="691"/>
                    <a:pt x="24" y="370"/>
                    <a:pt x="1" y="1"/>
                  </a:cubicBezTo>
                  <a:cubicBezTo>
                    <a:pt x="298" y="191"/>
                    <a:pt x="358" y="524"/>
                    <a:pt x="453" y="834"/>
                  </a:cubicBezTo>
                  <a:cubicBezTo>
                    <a:pt x="370" y="870"/>
                    <a:pt x="382" y="941"/>
                    <a:pt x="358" y="101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7"/>
            <p:cNvSpPr/>
            <p:nvPr/>
          </p:nvSpPr>
          <p:spPr>
            <a:xfrm>
              <a:off x="4006150" y="2404600"/>
              <a:ext cx="11325" cy="11025"/>
            </a:xfrm>
            <a:custGeom>
              <a:rect b="b" l="l" r="r" t="t"/>
              <a:pathLst>
                <a:path extrusionOk="0" h="441" w="453">
                  <a:moveTo>
                    <a:pt x="453" y="143"/>
                  </a:moveTo>
                  <a:cubicBezTo>
                    <a:pt x="453" y="274"/>
                    <a:pt x="262" y="441"/>
                    <a:pt x="119" y="441"/>
                  </a:cubicBezTo>
                  <a:cubicBezTo>
                    <a:pt x="72" y="441"/>
                    <a:pt x="36" y="429"/>
                    <a:pt x="24" y="381"/>
                  </a:cubicBezTo>
                  <a:cubicBezTo>
                    <a:pt x="0" y="298"/>
                    <a:pt x="215" y="12"/>
                    <a:pt x="310" y="12"/>
                  </a:cubicBezTo>
                  <a:cubicBezTo>
                    <a:pt x="405" y="0"/>
                    <a:pt x="429" y="84"/>
                    <a:pt x="453" y="14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7"/>
            <p:cNvSpPr/>
            <p:nvPr/>
          </p:nvSpPr>
          <p:spPr>
            <a:xfrm>
              <a:off x="4054950" y="2391800"/>
              <a:ext cx="17600" cy="5675"/>
            </a:xfrm>
            <a:custGeom>
              <a:rect b="b" l="l" r="r" t="t"/>
              <a:pathLst>
                <a:path extrusionOk="0" h="227" w="704">
                  <a:moveTo>
                    <a:pt x="703" y="36"/>
                  </a:moveTo>
                  <a:cubicBezTo>
                    <a:pt x="418" y="226"/>
                    <a:pt x="215" y="203"/>
                    <a:pt x="1" y="119"/>
                  </a:cubicBezTo>
                  <a:cubicBezTo>
                    <a:pt x="203" y="0"/>
                    <a:pt x="406" y="24"/>
                    <a:pt x="703" y="3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7"/>
            <p:cNvSpPr/>
            <p:nvPr/>
          </p:nvSpPr>
          <p:spPr>
            <a:xfrm>
              <a:off x="4120750" y="2433750"/>
              <a:ext cx="7150" cy="7175"/>
            </a:xfrm>
            <a:custGeom>
              <a:rect b="b" l="l" r="r" t="t"/>
              <a:pathLst>
                <a:path extrusionOk="0" h="287" w="286">
                  <a:moveTo>
                    <a:pt x="262" y="1"/>
                  </a:moveTo>
                  <a:cubicBezTo>
                    <a:pt x="286" y="108"/>
                    <a:pt x="214" y="180"/>
                    <a:pt x="167" y="263"/>
                  </a:cubicBezTo>
                  <a:cubicBezTo>
                    <a:pt x="0" y="287"/>
                    <a:pt x="36" y="191"/>
                    <a:pt x="60" y="108"/>
                  </a:cubicBezTo>
                  <a:lnTo>
                    <a:pt x="155" y="13"/>
                  </a:lnTo>
                  <a:cubicBezTo>
                    <a:pt x="191" y="1"/>
                    <a:pt x="226" y="1"/>
                    <a:pt x="2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7"/>
            <p:cNvSpPr/>
            <p:nvPr/>
          </p:nvSpPr>
          <p:spPr>
            <a:xfrm>
              <a:off x="4049000" y="2495075"/>
              <a:ext cx="5675" cy="12225"/>
            </a:xfrm>
            <a:custGeom>
              <a:rect b="b" l="l" r="r" t="t"/>
              <a:pathLst>
                <a:path extrusionOk="0" h="489" w="227">
                  <a:moveTo>
                    <a:pt x="13" y="1"/>
                  </a:moveTo>
                  <a:cubicBezTo>
                    <a:pt x="191" y="167"/>
                    <a:pt x="227" y="310"/>
                    <a:pt x="203" y="489"/>
                  </a:cubicBezTo>
                  <a:cubicBezTo>
                    <a:pt x="1" y="322"/>
                    <a:pt x="1" y="322"/>
                    <a:pt x="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7"/>
            <p:cNvSpPr/>
            <p:nvPr/>
          </p:nvSpPr>
          <p:spPr>
            <a:xfrm>
              <a:off x="4068950" y="2499250"/>
              <a:ext cx="7475" cy="5675"/>
            </a:xfrm>
            <a:custGeom>
              <a:rect b="b" l="l" r="r" t="t"/>
              <a:pathLst>
                <a:path extrusionOk="0" h="227" w="299">
                  <a:moveTo>
                    <a:pt x="286" y="108"/>
                  </a:moveTo>
                  <a:cubicBezTo>
                    <a:pt x="298" y="179"/>
                    <a:pt x="239" y="203"/>
                    <a:pt x="179" y="215"/>
                  </a:cubicBezTo>
                  <a:cubicBezTo>
                    <a:pt x="108" y="227"/>
                    <a:pt x="36" y="215"/>
                    <a:pt x="12" y="119"/>
                  </a:cubicBezTo>
                  <a:cubicBezTo>
                    <a:pt x="0" y="48"/>
                    <a:pt x="60" y="24"/>
                    <a:pt x="120" y="12"/>
                  </a:cubicBezTo>
                  <a:cubicBezTo>
                    <a:pt x="191" y="0"/>
                    <a:pt x="262" y="12"/>
                    <a:pt x="286" y="10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7"/>
            <p:cNvSpPr/>
            <p:nvPr/>
          </p:nvSpPr>
          <p:spPr>
            <a:xfrm>
              <a:off x="4008825" y="2508175"/>
              <a:ext cx="8350" cy="5675"/>
            </a:xfrm>
            <a:custGeom>
              <a:rect b="b" l="l" r="r" t="t"/>
              <a:pathLst>
                <a:path extrusionOk="0" h="227" w="334">
                  <a:moveTo>
                    <a:pt x="310" y="132"/>
                  </a:moveTo>
                  <a:cubicBezTo>
                    <a:pt x="262" y="215"/>
                    <a:pt x="179" y="227"/>
                    <a:pt x="84" y="203"/>
                  </a:cubicBezTo>
                  <a:cubicBezTo>
                    <a:pt x="48" y="191"/>
                    <a:pt x="0" y="167"/>
                    <a:pt x="24" y="108"/>
                  </a:cubicBezTo>
                  <a:cubicBezTo>
                    <a:pt x="60" y="1"/>
                    <a:pt x="155" y="1"/>
                    <a:pt x="239" y="24"/>
                  </a:cubicBezTo>
                  <a:cubicBezTo>
                    <a:pt x="286" y="36"/>
                    <a:pt x="334" y="48"/>
                    <a:pt x="310" y="13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7"/>
            <p:cNvSpPr/>
            <p:nvPr/>
          </p:nvSpPr>
          <p:spPr>
            <a:xfrm>
              <a:off x="4098425" y="2495075"/>
              <a:ext cx="6275" cy="4800"/>
            </a:xfrm>
            <a:custGeom>
              <a:rect b="b" l="l" r="r" t="t"/>
              <a:pathLst>
                <a:path extrusionOk="0" h="192" w="251">
                  <a:moveTo>
                    <a:pt x="119" y="1"/>
                  </a:moveTo>
                  <a:cubicBezTo>
                    <a:pt x="191" y="13"/>
                    <a:pt x="250" y="24"/>
                    <a:pt x="238" y="108"/>
                  </a:cubicBezTo>
                  <a:cubicBezTo>
                    <a:pt x="226" y="155"/>
                    <a:pt x="203" y="191"/>
                    <a:pt x="143" y="191"/>
                  </a:cubicBezTo>
                  <a:cubicBezTo>
                    <a:pt x="84" y="191"/>
                    <a:pt x="24" y="179"/>
                    <a:pt x="12" y="108"/>
                  </a:cubicBezTo>
                  <a:cubicBezTo>
                    <a:pt x="0" y="24"/>
                    <a:pt x="72" y="24"/>
                    <a:pt x="1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7"/>
            <p:cNvSpPr/>
            <p:nvPr/>
          </p:nvSpPr>
          <p:spPr>
            <a:xfrm>
              <a:off x="4095450" y="2431375"/>
              <a:ext cx="17275" cy="42000"/>
            </a:xfrm>
            <a:custGeom>
              <a:rect b="b" l="l" r="r" t="t"/>
              <a:pathLst>
                <a:path extrusionOk="0" h="1680" w="691">
                  <a:moveTo>
                    <a:pt x="607" y="1680"/>
                  </a:moveTo>
                  <a:cubicBezTo>
                    <a:pt x="572" y="1668"/>
                    <a:pt x="536" y="1668"/>
                    <a:pt x="524" y="1644"/>
                  </a:cubicBezTo>
                  <a:cubicBezTo>
                    <a:pt x="369" y="1168"/>
                    <a:pt x="155" y="715"/>
                    <a:pt x="60" y="227"/>
                  </a:cubicBezTo>
                  <a:cubicBezTo>
                    <a:pt x="36" y="132"/>
                    <a:pt x="0" y="25"/>
                    <a:pt x="131" y="13"/>
                  </a:cubicBezTo>
                  <a:cubicBezTo>
                    <a:pt x="214" y="1"/>
                    <a:pt x="238" y="96"/>
                    <a:pt x="262" y="167"/>
                  </a:cubicBezTo>
                  <a:cubicBezTo>
                    <a:pt x="381" y="572"/>
                    <a:pt x="512" y="977"/>
                    <a:pt x="631" y="1382"/>
                  </a:cubicBezTo>
                  <a:cubicBezTo>
                    <a:pt x="655" y="1477"/>
                    <a:pt x="691" y="1596"/>
                    <a:pt x="607" y="16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7"/>
            <p:cNvSpPr/>
            <p:nvPr/>
          </p:nvSpPr>
          <p:spPr>
            <a:xfrm>
              <a:off x="4107350" y="2434950"/>
              <a:ext cx="14600" cy="38725"/>
            </a:xfrm>
            <a:custGeom>
              <a:rect b="b" l="l" r="r" t="t"/>
              <a:pathLst>
                <a:path extrusionOk="0" h="1549" w="584">
                  <a:moveTo>
                    <a:pt x="48" y="1"/>
                  </a:moveTo>
                  <a:cubicBezTo>
                    <a:pt x="262" y="203"/>
                    <a:pt x="584" y="1132"/>
                    <a:pt x="584" y="1548"/>
                  </a:cubicBezTo>
                  <a:cubicBezTo>
                    <a:pt x="286" y="1203"/>
                    <a:pt x="0" y="382"/>
                    <a:pt x="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7"/>
            <p:cNvSpPr/>
            <p:nvPr/>
          </p:nvSpPr>
          <p:spPr>
            <a:xfrm>
              <a:off x="4002875" y="2438825"/>
              <a:ext cx="30675" cy="9550"/>
            </a:xfrm>
            <a:custGeom>
              <a:rect b="b" l="l" r="r" t="t"/>
              <a:pathLst>
                <a:path extrusionOk="0" h="382" w="1227">
                  <a:moveTo>
                    <a:pt x="1227" y="227"/>
                  </a:moveTo>
                  <a:cubicBezTo>
                    <a:pt x="536" y="369"/>
                    <a:pt x="322" y="381"/>
                    <a:pt x="0" y="286"/>
                  </a:cubicBezTo>
                  <a:cubicBezTo>
                    <a:pt x="334" y="36"/>
                    <a:pt x="905" y="0"/>
                    <a:pt x="1227" y="22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7"/>
            <p:cNvSpPr/>
            <p:nvPr/>
          </p:nvSpPr>
          <p:spPr>
            <a:xfrm>
              <a:off x="4118350" y="2436450"/>
              <a:ext cx="14625" cy="35425"/>
            </a:xfrm>
            <a:custGeom>
              <a:rect b="b" l="l" r="r" t="t"/>
              <a:pathLst>
                <a:path extrusionOk="0" h="1417" w="585">
                  <a:moveTo>
                    <a:pt x="168" y="0"/>
                  </a:moveTo>
                  <a:cubicBezTo>
                    <a:pt x="168" y="60"/>
                    <a:pt x="191" y="119"/>
                    <a:pt x="263" y="155"/>
                  </a:cubicBezTo>
                  <a:cubicBezTo>
                    <a:pt x="299" y="214"/>
                    <a:pt x="322" y="286"/>
                    <a:pt x="358" y="345"/>
                  </a:cubicBezTo>
                  <a:cubicBezTo>
                    <a:pt x="441" y="584"/>
                    <a:pt x="501" y="834"/>
                    <a:pt x="525" y="1084"/>
                  </a:cubicBezTo>
                  <a:cubicBezTo>
                    <a:pt x="525" y="1203"/>
                    <a:pt x="584" y="1322"/>
                    <a:pt x="477" y="1417"/>
                  </a:cubicBezTo>
                  <a:cubicBezTo>
                    <a:pt x="394" y="1405"/>
                    <a:pt x="370" y="1346"/>
                    <a:pt x="358" y="1286"/>
                  </a:cubicBezTo>
                  <a:cubicBezTo>
                    <a:pt x="275" y="965"/>
                    <a:pt x="215" y="619"/>
                    <a:pt x="96" y="298"/>
                  </a:cubicBezTo>
                  <a:cubicBezTo>
                    <a:pt x="60" y="203"/>
                    <a:pt x="1" y="60"/>
                    <a:pt x="1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7"/>
            <p:cNvSpPr/>
            <p:nvPr/>
          </p:nvSpPr>
          <p:spPr>
            <a:xfrm>
              <a:off x="4087100" y="2431975"/>
              <a:ext cx="11350" cy="35150"/>
            </a:xfrm>
            <a:custGeom>
              <a:rect b="b" l="l" r="r" t="t"/>
              <a:pathLst>
                <a:path extrusionOk="0" h="1406" w="454">
                  <a:moveTo>
                    <a:pt x="36" y="1"/>
                  </a:moveTo>
                  <a:cubicBezTo>
                    <a:pt x="203" y="453"/>
                    <a:pt x="453" y="894"/>
                    <a:pt x="406" y="1405"/>
                  </a:cubicBezTo>
                  <a:cubicBezTo>
                    <a:pt x="227" y="953"/>
                    <a:pt x="1" y="501"/>
                    <a:pt x="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7"/>
            <p:cNvSpPr/>
            <p:nvPr/>
          </p:nvSpPr>
          <p:spPr>
            <a:xfrm>
              <a:off x="4077275" y="2435850"/>
              <a:ext cx="13425" cy="31575"/>
            </a:xfrm>
            <a:custGeom>
              <a:rect b="b" l="l" r="r" t="t"/>
              <a:pathLst>
                <a:path extrusionOk="0" h="1263" w="537">
                  <a:moveTo>
                    <a:pt x="84" y="369"/>
                  </a:moveTo>
                  <a:cubicBezTo>
                    <a:pt x="1" y="227"/>
                    <a:pt x="37" y="107"/>
                    <a:pt x="179" y="0"/>
                  </a:cubicBezTo>
                  <a:cubicBezTo>
                    <a:pt x="334" y="393"/>
                    <a:pt x="537" y="774"/>
                    <a:pt x="429" y="1262"/>
                  </a:cubicBezTo>
                  <a:cubicBezTo>
                    <a:pt x="203" y="977"/>
                    <a:pt x="310" y="608"/>
                    <a:pt x="84" y="36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7"/>
            <p:cNvSpPr/>
            <p:nvPr/>
          </p:nvSpPr>
          <p:spPr>
            <a:xfrm>
              <a:off x="4039175" y="2437025"/>
              <a:ext cx="10450" cy="25325"/>
            </a:xfrm>
            <a:custGeom>
              <a:rect b="b" l="l" r="r" t="t"/>
              <a:pathLst>
                <a:path extrusionOk="0" h="1013" w="418">
                  <a:moveTo>
                    <a:pt x="227" y="25"/>
                  </a:moveTo>
                  <a:cubicBezTo>
                    <a:pt x="275" y="132"/>
                    <a:pt x="346" y="239"/>
                    <a:pt x="322" y="370"/>
                  </a:cubicBezTo>
                  <a:cubicBezTo>
                    <a:pt x="120" y="572"/>
                    <a:pt x="418" y="787"/>
                    <a:pt x="310" y="1013"/>
                  </a:cubicBezTo>
                  <a:cubicBezTo>
                    <a:pt x="1" y="775"/>
                    <a:pt x="72" y="430"/>
                    <a:pt x="13" y="132"/>
                  </a:cubicBezTo>
                  <a:cubicBezTo>
                    <a:pt x="1" y="1"/>
                    <a:pt x="144" y="49"/>
                    <a:pt x="227" y="2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7"/>
            <p:cNvSpPr/>
            <p:nvPr/>
          </p:nvSpPr>
          <p:spPr>
            <a:xfrm>
              <a:off x="4031750" y="2473350"/>
              <a:ext cx="10425" cy="7775"/>
            </a:xfrm>
            <a:custGeom>
              <a:rect b="b" l="l" r="r" t="t"/>
              <a:pathLst>
                <a:path extrusionOk="0" h="311" w="417">
                  <a:moveTo>
                    <a:pt x="417" y="143"/>
                  </a:moveTo>
                  <a:cubicBezTo>
                    <a:pt x="393" y="262"/>
                    <a:pt x="310" y="274"/>
                    <a:pt x="226" y="298"/>
                  </a:cubicBezTo>
                  <a:cubicBezTo>
                    <a:pt x="119" y="310"/>
                    <a:pt x="36" y="274"/>
                    <a:pt x="12" y="179"/>
                  </a:cubicBezTo>
                  <a:cubicBezTo>
                    <a:pt x="0" y="72"/>
                    <a:pt x="72" y="12"/>
                    <a:pt x="167" y="12"/>
                  </a:cubicBezTo>
                  <a:cubicBezTo>
                    <a:pt x="274" y="1"/>
                    <a:pt x="381" y="24"/>
                    <a:pt x="417" y="14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7"/>
            <p:cNvSpPr/>
            <p:nvPr/>
          </p:nvSpPr>
          <p:spPr>
            <a:xfrm>
              <a:off x="4048400" y="2475125"/>
              <a:ext cx="12825" cy="8975"/>
            </a:xfrm>
            <a:custGeom>
              <a:rect b="b" l="l" r="r" t="t"/>
              <a:pathLst>
                <a:path extrusionOk="0" h="359" w="513">
                  <a:moveTo>
                    <a:pt x="144" y="358"/>
                  </a:moveTo>
                  <a:cubicBezTo>
                    <a:pt x="120" y="263"/>
                    <a:pt x="1" y="168"/>
                    <a:pt x="144" y="84"/>
                  </a:cubicBezTo>
                  <a:cubicBezTo>
                    <a:pt x="251" y="25"/>
                    <a:pt x="406" y="1"/>
                    <a:pt x="453" y="144"/>
                  </a:cubicBezTo>
                  <a:cubicBezTo>
                    <a:pt x="513" y="263"/>
                    <a:pt x="382" y="322"/>
                    <a:pt x="275" y="346"/>
                  </a:cubicBezTo>
                  <a:cubicBezTo>
                    <a:pt x="227" y="358"/>
                    <a:pt x="191" y="346"/>
                    <a:pt x="144" y="3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7"/>
            <p:cNvSpPr/>
            <p:nvPr/>
          </p:nvSpPr>
          <p:spPr>
            <a:xfrm>
              <a:off x="4092750" y="2475725"/>
              <a:ext cx="9275" cy="7775"/>
            </a:xfrm>
            <a:custGeom>
              <a:rect b="b" l="l" r="r" t="t"/>
              <a:pathLst>
                <a:path extrusionOk="0" h="311" w="371">
                  <a:moveTo>
                    <a:pt x="180" y="1"/>
                  </a:moveTo>
                  <a:cubicBezTo>
                    <a:pt x="275" y="13"/>
                    <a:pt x="370" y="36"/>
                    <a:pt x="370" y="156"/>
                  </a:cubicBezTo>
                  <a:cubicBezTo>
                    <a:pt x="370" y="263"/>
                    <a:pt x="287" y="298"/>
                    <a:pt x="180" y="298"/>
                  </a:cubicBezTo>
                  <a:cubicBezTo>
                    <a:pt x="108" y="310"/>
                    <a:pt x="37" y="263"/>
                    <a:pt x="13" y="179"/>
                  </a:cubicBezTo>
                  <a:cubicBezTo>
                    <a:pt x="1" y="60"/>
                    <a:pt x="84" y="25"/>
                    <a:pt x="1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7"/>
            <p:cNvSpPr/>
            <p:nvPr/>
          </p:nvSpPr>
          <p:spPr>
            <a:xfrm>
              <a:off x="4010600" y="2472450"/>
              <a:ext cx="9550" cy="7475"/>
            </a:xfrm>
            <a:custGeom>
              <a:rect b="b" l="l" r="r" t="t"/>
              <a:pathLst>
                <a:path extrusionOk="0" h="299" w="382">
                  <a:moveTo>
                    <a:pt x="382" y="167"/>
                  </a:moveTo>
                  <a:cubicBezTo>
                    <a:pt x="334" y="298"/>
                    <a:pt x="239" y="287"/>
                    <a:pt x="144" y="275"/>
                  </a:cubicBezTo>
                  <a:cubicBezTo>
                    <a:pt x="60" y="275"/>
                    <a:pt x="1" y="227"/>
                    <a:pt x="25" y="132"/>
                  </a:cubicBezTo>
                  <a:cubicBezTo>
                    <a:pt x="48" y="13"/>
                    <a:pt x="144" y="1"/>
                    <a:pt x="239" y="25"/>
                  </a:cubicBezTo>
                  <a:cubicBezTo>
                    <a:pt x="322" y="37"/>
                    <a:pt x="370" y="96"/>
                    <a:pt x="382" y="16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7"/>
            <p:cNvSpPr/>
            <p:nvPr/>
          </p:nvSpPr>
          <p:spPr>
            <a:xfrm>
              <a:off x="4127300" y="2445075"/>
              <a:ext cx="6275" cy="18475"/>
            </a:xfrm>
            <a:custGeom>
              <a:rect b="b" l="l" r="r" t="t"/>
              <a:pathLst>
                <a:path extrusionOk="0" h="739" w="251">
                  <a:moveTo>
                    <a:pt x="167" y="739"/>
                  </a:moveTo>
                  <a:cubicBezTo>
                    <a:pt x="60" y="512"/>
                    <a:pt x="12" y="262"/>
                    <a:pt x="0" y="0"/>
                  </a:cubicBezTo>
                  <a:cubicBezTo>
                    <a:pt x="83" y="191"/>
                    <a:pt x="167" y="381"/>
                    <a:pt x="250" y="572"/>
                  </a:cubicBezTo>
                  <a:cubicBezTo>
                    <a:pt x="179" y="608"/>
                    <a:pt x="191" y="679"/>
                    <a:pt x="167" y="73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7"/>
            <p:cNvSpPr/>
            <p:nvPr/>
          </p:nvSpPr>
          <p:spPr>
            <a:xfrm>
              <a:off x="4112100" y="2480200"/>
              <a:ext cx="7475" cy="6575"/>
            </a:xfrm>
            <a:custGeom>
              <a:rect b="b" l="l" r="r" t="t"/>
              <a:pathLst>
                <a:path extrusionOk="0" h="263" w="299">
                  <a:moveTo>
                    <a:pt x="1" y="155"/>
                  </a:moveTo>
                  <a:cubicBezTo>
                    <a:pt x="1" y="60"/>
                    <a:pt x="60" y="12"/>
                    <a:pt x="132" y="0"/>
                  </a:cubicBezTo>
                  <a:cubicBezTo>
                    <a:pt x="227" y="0"/>
                    <a:pt x="275" y="60"/>
                    <a:pt x="287" y="131"/>
                  </a:cubicBezTo>
                  <a:cubicBezTo>
                    <a:pt x="299" y="203"/>
                    <a:pt x="239" y="250"/>
                    <a:pt x="179" y="250"/>
                  </a:cubicBezTo>
                  <a:cubicBezTo>
                    <a:pt x="96" y="262"/>
                    <a:pt x="25" y="250"/>
                    <a:pt x="1" y="15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7"/>
            <p:cNvSpPr/>
            <p:nvPr/>
          </p:nvSpPr>
          <p:spPr>
            <a:xfrm>
              <a:off x="4071925" y="2477225"/>
              <a:ext cx="6575" cy="6275"/>
            </a:xfrm>
            <a:custGeom>
              <a:rect b="b" l="l" r="r" t="t"/>
              <a:pathLst>
                <a:path extrusionOk="0" h="251" w="263">
                  <a:moveTo>
                    <a:pt x="155" y="238"/>
                  </a:moveTo>
                  <a:cubicBezTo>
                    <a:pt x="84" y="250"/>
                    <a:pt x="36" y="227"/>
                    <a:pt x="12" y="155"/>
                  </a:cubicBezTo>
                  <a:cubicBezTo>
                    <a:pt x="1" y="84"/>
                    <a:pt x="24" y="36"/>
                    <a:pt x="96" y="12"/>
                  </a:cubicBezTo>
                  <a:cubicBezTo>
                    <a:pt x="179" y="0"/>
                    <a:pt x="239" y="36"/>
                    <a:pt x="251" y="119"/>
                  </a:cubicBezTo>
                  <a:cubicBezTo>
                    <a:pt x="262" y="179"/>
                    <a:pt x="215" y="227"/>
                    <a:pt x="155" y="23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7"/>
            <p:cNvSpPr/>
            <p:nvPr/>
          </p:nvSpPr>
          <p:spPr>
            <a:xfrm>
              <a:off x="4026075" y="2387925"/>
              <a:ext cx="13425" cy="14300"/>
            </a:xfrm>
            <a:custGeom>
              <a:rect b="b" l="l" r="r" t="t"/>
              <a:pathLst>
                <a:path extrusionOk="0" h="572" w="537">
                  <a:moveTo>
                    <a:pt x="537" y="310"/>
                  </a:moveTo>
                  <a:cubicBezTo>
                    <a:pt x="501" y="489"/>
                    <a:pt x="406" y="572"/>
                    <a:pt x="227" y="560"/>
                  </a:cubicBezTo>
                  <a:cubicBezTo>
                    <a:pt x="49" y="560"/>
                    <a:pt x="1" y="441"/>
                    <a:pt x="13" y="286"/>
                  </a:cubicBezTo>
                  <a:cubicBezTo>
                    <a:pt x="37" y="119"/>
                    <a:pt x="132" y="0"/>
                    <a:pt x="311" y="24"/>
                  </a:cubicBezTo>
                  <a:cubicBezTo>
                    <a:pt x="465" y="48"/>
                    <a:pt x="537" y="155"/>
                    <a:pt x="537" y="31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7"/>
            <p:cNvSpPr/>
            <p:nvPr/>
          </p:nvSpPr>
          <p:spPr>
            <a:xfrm>
              <a:off x="4137700" y="2186125"/>
              <a:ext cx="25" cy="25"/>
            </a:xfrm>
            <a:custGeom>
              <a:rect b="b" l="l" r="r" t="t"/>
              <a:pathLst>
                <a:path extrusionOk="0" h="1" w="1">
                  <a:moveTo>
                    <a:pt x="1" y="0"/>
                  </a:move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1" name="Google Shape;2311;p47"/>
          <p:cNvGrpSpPr/>
          <p:nvPr/>
        </p:nvGrpSpPr>
        <p:grpSpPr>
          <a:xfrm>
            <a:off x="487390" y="3681931"/>
            <a:ext cx="1639748" cy="1554409"/>
            <a:chOff x="7337625" y="835175"/>
            <a:chExt cx="1450206" cy="1374731"/>
          </a:xfrm>
        </p:grpSpPr>
        <p:sp>
          <p:nvSpPr>
            <p:cNvPr id="2312" name="Google Shape;2312;p47"/>
            <p:cNvSpPr/>
            <p:nvPr/>
          </p:nvSpPr>
          <p:spPr>
            <a:xfrm>
              <a:off x="7338795" y="835175"/>
              <a:ext cx="1449036" cy="1374731"/>
            </a:xfrm>
            <a:custGeom>
              <a:rect b="b" l="l" r="r" t="t"/>
              <a:pathLst>
                <a:path extrusionOk="0" h="14098" w="14860">
                  <a:moveTo>
                    <a:pt x="7049" y="14086"/>
                  </a:moveTo>
                  <a:cubicBezTo>
                    <a:pt x="6442" y="14086"/>
                    <a:pt x="5859" y="13978"/>
                    <a:pt x="5275" y="13788"/>
                  </a:cubicBezTo>
                  <a:cubicBezTo>
                    <a:pt x="5037" y="13717"/>
                    <a:pt x="4787" y="13645"/>
                    <a:pt x="4549" y="13538"/>
                  </a:cubicBezTo>
                  <a:cubicBezTo>
                    <a:pt x="4168" y="13371"/>
                    <a:pt x="3787" y="13193"/>
                    <a:pt x="3418" y="12990"/>
                  </a:cubicBezTo>
                  <a:cubicBezTo>
                    <a:pt x="3096" y="12824"/>
                    <a:pt x="2799" y="12645"/>
                    <a:pt x="2501" y="12454"/>
                  </a:cubicBezTo>
                  <a:cubicBezTo>
                    <a:pt x="2120" y="12204"/>
                    <a:pt x="1799" y="11883"/>
                    <a:pt x="1489" y="11550"/>
                  </a:cubicBezTo>
                  <a:cubicBezTo>
                    <a:pt x="1227" y="11252"/>
                    <a:pt x="1001" y="10930"/>
                    <a:pt x="822" y="10585"/>
                  </a:cubicBezTo>
                  <a:cubicBezTo>
                    <a:pt x="644" y="10240"/>
                    <a:pt x="489" y="9895"/>
                    <a:pt x="346" y="9549"/>
                  </a:cubicBezTo>
                  <a:cubicBezTo>
                    <a:pt x="239" y="9299"/>
                    <a:pt x="168" y="9025"/>
                    <a:pt x="96" y="8764"/>
                  </a:cubicBezTo>
                  <a:cubicBezTo>
                    <a:pt x="60" y="8585"/>
                    <a:pt x="48" y="8394"/>
                    <a:pt x="48" y="8204"/>
                  </a:cubicBezTo>
                  <a:cubicBezTo>
                    <a:pt x="37" y="7978"/>
                    <a:pt x="37" y="7751"/>
                    <a:pt x="37" y="7525"/>
                  </a:cubicBezTo>
                  <a:cubicBezTo>
                    <a:pt x="25" y="7347"/>
                    <a:pt x="1" y="7168"/>
                    <a:pt x="13" y="7001"/>
                  </a:cubicBezTo>
                  <a:cubicBezTo>
                    <a:pt x="37" y="6549"/>
                    <a:pt x="48" y="6108"/>
                    <a:pt x="84" y="5668"/>
                  </a:cubicBezTo>
                  <a:cubicBezTo>
                    <a:pt x="144" y="5108"/>
                    <a:pt x="299" y="4584"/>
                    <a:pt x="537" y="4084"/>
                  </a:cubicBezTo>
                  <a:cubicBezTo>
                    <a:pt x="680" y="3787"/>
                    <a:pt x="810" y="3489"/>
                    <a:pt x="977" y="3215"/>
                  </a:cubicBezTo>
                  <a:cubicBezTo>
                    <a:pt x="1144" y="2941"/>
                    <a:pt x="1358" y="2691"/>
                    <a:pt x="1572" y="2465"/>
                  </a:cubicBezTo>
                  <a:cubicBezTo>
                    <a:pt x="1846" y="2179"/>
                    <a:pt x="2120" y="1906"/>
                    <a:pt x="2430" y="1655"/>
                  </a:cubicBezTo>
                  <a:cubicBezTo>
                    <a:pt x="2680" y="1465"/>
                    <a:pt x="2954" y="1322"/>
                    <a:pt x="3227" y="1167"/>
                  </a:cubicBezTo>
                  <a:cubicBezTo>
                    <a:pt x="3430" y="1048"/>
                    <a:pt x="3644" y="965"/>
                    <a:pt x="3835" y="834"/>
                  </a:cubicBezTo>
                  <a:cubicBezTo>
                    <a:pt x="4180" y="596"/>
                    <a:pt x="4573" y="465"/>
                    <a:pt x="4966" y="346"/>
                  </a:cubicBezTo>
                  <a:cubicBezTo>
                    <a:pt x="5275" y="262"/>
                    <a:pt x="5585" y="179"/>
                    <a:pt x="5894" y="84"/>
                  </a:cubicBezTo>
                  <a:cubicBezTo>
                    <a:pt x="6014" y="48"/>
                    <a:pt x="6109" y="48"/>
                    <a:pt x="6228" y="108"/>
                  </a:cubicBezTo>
                  <a:cubicBezTo>
                    <a:pt x="6264" y="132"/>
                    <a:pt x="6347" y="143"/>
                    <a:pt x="6383" y="120"/>
                  </a:cubicBezTo>
                  <a:cubicBezTo>
                    <a:pt x="6514" y="36"/>
                    <a:pt x="6656" y="12"/>
                    <a:pt x="6799" y="12"/>
                  </a:cubicBezTo>
                  <a:cubicBezTo>
                    <a:pt x="7121" y="1"/>
                    <a:pt x="7454" y="1"/>
                    <a:pt x="7776" y="24"/>
                  </a:cubicBezTo>
                  <a:cubicBezTo>
                    <a:pt x="8085" y="48"/>
                    <a:pt x="8395" y="72"/>
                    <a:pt x="8692" y="143"/>
                  </a:cubicBezTo>
                  <a:cubicBezTo>
                    <a:pt x="9109" y="227"/>
                    <a:pt x="9526" y="298"/>
                    <a:pt x="9895" y="524"/>
                  </a:cubicBezTo>
                  <a:cubicBezTo>
                    <a:pt x="10109" y="643"/>
                    <a:pt x="10347" y="715"/>
                    <a:pt x="10562" y="822"/>
                  </a:cubicBezTo>
                  <a:cubicBezTo>
                    <a:pt x="10931" y="1013"/>
                    <a:pt x="11276" y="1227"/>
                    <a:pt x="11586" y="1489"/>
                  </a:cubicBezTo>
                  <a:cubicBezTo>
                    <a:pt x="11740" y="1608"/>
                    <a:pt x="11895" y="1644"/>
                    <a:pt x="12074" y="1596"/>
                  </a:cubicBezTo>
                  <a:cubicBezTo>
                    <a:pt x="12145" y="1584"/>
                    <a:pt x="12169" y="1632"/>
                    <a:pt x="12169" y="1691"/>
                  </a:cubicBezTo>
                  <a:cubicBezTo>
                    <a:pt x="12181" y="1751"/>
                    <a:pt x="12205" y="1786"/>
                    <a:pt x="12276" y="1810"/>
                  </a:cubicBezTo>
                  <a:cubicBezTo>
                    <a:pt x="12324" y="1822"/>
                    <a:pt x="12371" y="1870"/>
                    <a:pt x="12407" y="1906"/>
                  </a:cubicBezTo>
                  <a:cubicBezTo>
                    <a:pt x="12645" y="2072"/>
                    <a:pt x="12883" y="2227"/>
                    <a:pt x="13110" y="2406"/>
                  </a:cubicBezTo>
                  <a:cubicBezTo>
                    <a:pt x="13312" y="2548"/>
                    <a:pt x="13491" y="2727"/>
                    <a:pt x="13669" y="2882"/>
                  </a:cubicBezTo>
                  <a:cubicBezTo>
                    <a:pt x="13776" y="2977"/>
                    <a:pt x="13884" y="3049"/>
                    <a:pt x="14015" y="3060"/>
                  </a:cubicBezTo>
                  <a:cubicBezTo>
                    <a:pt x="14265" y="3072"/>
                    <a:pt x="14431" y="3227"/>
                    <a:pt x="14562" y="3406"/>
                  </a:cubicBezTo>
                  <a:cubicBezTo>
                    <a:pt x="14741" y="3632"/>
                    <a:pt x="14812" y="3882"/>
                    <a:pt x="14753" y="4180"/>
                  </a:cubicBezTo>
                  <a:cubicBezTo>
                    <a:pt x="14717" y="4406"/>
                    <a:pt x="14741" y="4632"/>
                    <a:pt x="14741" y="4870"/>
                  </a:cubicBezTo>
                  <a:cubicBezTo>
                    <a:pt x="14741" y="5049"/>
                    <a:pt x="14765" y="5227"/>
                    <a:pt x="14765" y="5406"/>
                  </a:cubicBezTo>
                  <a:cubicBezTo>
                    <a:pt x="14788" y="5930"/>
                    <a:pt x="14812" y="6466"/>
                    <a:pt x="14824" y="7001"/>
                  </a:cubicBezTo>
                  <a:cubicBezTo>
                    <a:pt x="14836" y="7287"/>
                    <a:pt x="14860" y="7573"/>
                    <a:pt x="14848" y="7859"/>
                  </a:cubicBezTo>
                  <a:cubicBezTo>
                    <a:pt x="14836" y="8121"/>
                    <a:pt x="14788" y="8383"/>
                    <a:pt x="14741" y="8644"/>
                  </a:cubicBezTo>
                  <a:cubicBezTo>
                    <a:pt x="14681" y="8966"/>
                    <a:pt x="14610" y="9299"/>
                    <a:pt x="14503" y="9621"/>
                  </a:cubicBezTo>
                  <a:cubicBezTo>
                    <a:pt x="14431" y="9847"/>
                    <a:pt x="14312" y="10061"/>
                    <a:pt x="14193" y="10264"/>
                  </a:cubicBezTo>
                  <a:cubicBezTo>
                    <a:pt x="14038" y="10526"/>
                    <a:pt x="13872" y="10788"/>
                    <a:pt x="13693" y="11038"/>
                  </a:cubicBezTo>
                  <a:cubicBezTo>
                    <a:pt x="13514" y="11300"/>
                    <a:pt x="13276" y="11502"/>
                    <a:pt x="13026" y="11681"/>
                  </a:cubicBezTo>
                  <a:cubicBezTo>
                    <a:pt x="12717" y="11907"/>
                    <a:pt x="12395" y="12145"/>
                    <a:pt x="12074" y="12347"/>
                  </a:cubicBezTo>
                  <a:cubicBezTo>
                    <a:pt x="11693" y="12597"/>
                    <a:pt x="11324" y="12835"/>
                    <a:pt x="10931" y="13038"/>
                  </a:cubicBezTo>
                  <a:cubicBezTo>
                    <a:pt x="10466" y="13276"/>
                    <a:pt x="10002" y="13490"/>
                    <a:pt x="9526" y="13693"/>
                  </a:cubicBezTo>
                  <a:cubicBezTo>
                    <a:pt x="9145" y="13847"/>
                    <a:pt x="8752" y="13931"/>
                    <a:pt x="8335" y="13978"/>
                  </a:cubicBezTo>
                  <a:cubicBezTo>
                    <a:pt x="7978" y="14014"/>
                    <a:pt x="7609" y="14050"/>
                    <a:pt x="7240" y="14086"/>
                  </a:cubicBezTo>
                  <a:cubicBezTo>
                    <a:pt x="7180" y="14098"/>
                    <a:pt x="7121" y="14086"/>
                    <a:pt x="7049" y="14086"/>
                  </a:cubicBezTo>
                  <a:close/>
                  <a:moveTo>
                    <a:pt x="3144" y="2013"/>
                  </a:moveTo>
                  <a:cubicBezTo>
                    <a:pt x="3394" y="1894"/>
                    <a:pt x="3632" y="1786"/>
                    <a:pt x="3870" y="1667"/>
                  </a:cubicBezTo>
                  <a:cubicBezTo>
                    <a:pt x="4144" y="1536"/>
                    <a:pt x="4180" y="1548"/>
                    <a:pt x="4275" y="1846"/>
                  </a:cubicBezTo>
                  <a:cubicBezTo>
                    <a:pt x="4275" y="1858"/>
                    <a:pt x="4287" y="1870"/>
                    <a:pt x="4287" y="1894"/>
                  </a:cubicBezTo>
                  <a:cubicBezTo>
                    <a:pt x="4323" y="2036"/>
                    <a:pt x="4287" y="2120"/>
                    <a:pt x="4144" y="2167"/>
                  </a:cubicBezTo>
                  <a:cubicBezTo>
                    <a:pt x="4061" y="2191"/>
                    <a:pt x="4049" y="2227"/>
                    <a:pt x="4085" y="2298"/>
                  </a:cubicBezTo>
                  <a:cubicBezTo>
                    <a:pt x="4156" y="2406"/>
                    <a:pt x="4228" y="2525"/>
                    <a:pt x="4287" y="2644"/>
                  </a:cubicBezTo>
                  <a:cubicBezTo>
                    <a:pt x="4359" y="2775"/>
                    <a:pt x="4442" y="2894"/>
                    <a:pt x="4490" y="3037"/>
                  </a:cubicBezTo>
                  <a:cubicBezTo>
                    <a:pt x="4537" y="3144"/>
                    <a:pt x="4490" y="3179"/>
                    <a:pt x="4382" y="3168"/>
                  </a:cubicBezTo>
                  <a:cubicBezTo>
                    <a:pt x="4335" y="3168"/>
                    <a:pt x="4287" y="3168"/>
                    <a:pt x="4251" y="3179"/>
                  </a:cubicBezTo>
                  <a:cubicBezTo>
                    <a:pt x="4168" y="3227"/>
                    <a:pt x="4097" y="3203"/>
                    <a:pt x="4025" y="3168"/>
                  </a:cubicBezTo>
                  <a:cubicBezTo>
                    <a:pt x="3978" y="3144"/>
                    <a:pt x="3930" y="3132"/>
                    <a:pt x="3882" y="3108"/>
                  </a:cubicBezTo>
                  <a:cubicBezTo>
                    <a:pt x="3811" y="3084"/>
                    <a:pt x="3775" y="3120"/>
                    <a:pt x="3799" y="3179"/>
                  </a:cubicBezTo>
                  <a:cubicBezTo>
                    <a:pt x="3811" y="3239"/>
                    <a:pt x="3858" y="3287"/>
                    <a:pt x="3882" y="3346"/>
                  </a:cubicBezTo>
                  <a:cubicBezTo>
                    <a:pt x="3978" y="3513"/>
                    <a:pt x="4001" y="3727"/>
                    <a:pt x="3716" y="3751"/>
                  </a:cubicBezTo>
                  <a:cubicBezTo>
                    <a:pt x="3644" y="3751"/>
                    <a:pt x="3573" y="3751"/>
                    <a:pt x="3501" y="3751"/>
                  </a:cubicBezTo>
                  <a:cubicBezTo>
                    <a:pt x="3442" y="3751"/>
                    <a:pt x="3382" y="3751"/>
                    <a:pt x="3311" y="3751"/>
                  </a:cubicBezTo>
                  <a:cubicBezTo>
                    <a:pt x="3311" y="3870"/>
                    <a:pt x="3323" y="3977"/>
                    <a:pt x="3311" y="4084"/>
                  </a:cubicBezTo>
                  <a:cubicBezTo>
                    <a:pt x="3311" y="4156"/>
                    <a:pt x="3299" y="4227"/>
                    <a:pt x="3275" y="4299"/>
                  </a:cubicBezTo>
                  <a:cubicBezTo>
                    <a:pt x="3263" y="4382"/>
                    <a:pt x="3204" y="4442"/>
                    <a:pt x="3132" y="4442"/>
                  </a:cubicBezTo>
                  <a:cubicBezTo>
                    <a:pt x="3073" y="4430"/>
                    <a:pt x="2989" y="4394"/>
                    <a:pt x="2954" y="4346"/>
                  </a:cubicBezTo>
                  <a:cubicBezTo>
                    <a:pt x="2811" y="4096"/>
                    <a:pt x="2680" y="3846"/>
                    <a:pt x="2549" y="3596"/>
                  </a:cubicBezTo>
                  <a:cubicBezTo>
                    <a:pt x="2477" y="3489"/>
                    <a:pt x="2418" y="3358"/>
                    <a:pt x="2311" y="3287"/>
                  </a:cubicBezTo>
                  <a:cubicBezTo>
                    <a:pt x="2168" y="3191"/>
                    <a:pt x="1989" y="3144"/>
                    <a:pt x="1823" y="3084"/>
                  </a:cubicBezTo>
                  <a:cubicBezTo>
                    <a:pt x="1763" y="3168"/>
                    <a:pt x="1692" y="3263"/>
                    <a:pt x="1620" y="3346"/>
                  </a:cubicBezTo>
                  <a:cubicBezTo>
                    <a:pt x="1334" y="3715"/>
                    <a:pt x="1084" y="4084"/>
                    <a:pt x="930" y="4513"/>
                  </a:cubicBezTo>
                  <a:cubicBezTo>
                    <a:pt x="894" y="4632"/>
                    <a:pt x="822" y="4715"/>
                    <a:pt x="703" y="4763"/>
                  </a:cubicBezTo>
                  <a:cubicBezTo>
                    <a:pt x="584" y="4823"/>
                    <a:pt x="489" y="4930"/>
                    <a:pt x="429" y="5061"/>
                  </a:cubicBezTo>
                  <a:cubicBezTo>
                    <a:pt x="394" y="5144"/>
                    <a:pt x="358" y="5227"/>
                    <a:pt x="334" y="5323"/>
                  </a:cubicBezTo>
                  <a:cubicBezTo>
                    <a:pt x="263" y="5537"/>
                    <a:pt x="263" y="5751"/>
                    <a:pt x="382" y="5942"/>
                  </a:cubicBezTo>
                  <a:cubicBezTo>
                    <a:pt x="501" y="6132"/>
                    <a:pt x="501" y="6216"/>
                    <a:pt x="358" y="6382"/>
                  </a:cubicBezTo>
                  <a:cubicBezTo>
                    <a:pt x="299" y="6466"/>
                    <a:pt x="263" y="6632"/>
                    <a:pt x="299" y="6692"/>
                  </a:cubicBezTo>
                  <a:cubicBezTo>
                    <a:pt x="346" y="6751"/>
                    <a:pt x="382" y="6823"/>
                    <a:pt x="394" y="6882"/>
                  </a:cubicBezTo>
                  <a:cubicBezTo>
                    <a:pt x="394" y="7037"/>
                    <a:pt x="394" y="7204"/>
                    <a:pt x="382" y="7359"/>
                  </a:cubicBezTo>
                  <a:cubicBezTo>
                    <a:pt x="382" y="7382"/>
                    <a:pt x="370" y="7418"/>
                    <a:pt x="346" y="7430"/>
                  </a:cubicBezTo>
                  <a:cubicBezTo>
                    <a:pt x="263" y="7478"/>
                    <a:pt x="275" y="7561"/>
                    <a:pt x="310" y="7632"/>
                  </a:cubicBezTo>
                  <a:cubicBezTo>
                    <a:pt x="346" y="7704"/>
                    <a:pt x="394" y="7775"/>
                    <a:pt x="418" y="7847"/>
                  </a:cubicBezTo>
                  <a:cubicBezTo>
                    <a:pt x="465" y="7954"/>
                    <a:pt x="513" y="8049"/>
                    <a:pt x="525" y="8156"/>
                  </a:cubicBezTo>
                  <a:cubicBezTo>
                    <a:pt x="525" y="8216"/>
                    <a:pt x="501" y="8323"/>
                    <a:pt x="453" y="8347"/>
                  </a:cubicBezTo>
                  <a:cubicBezTo>
                    <a:pt x="334" y="8418"/>
                    <a:pt x="346" y="8502"/>
                    <a:pt x="370" y="8597"/>
                  </a:cubicBezTo>
                  <a:cubicBezTo>
                    <a:pt x="441" y="8811"/>
                    <a:pt x="525" y="9014"/>
                    <a:pt x="596" y="9216"/>
                  </a:cubicBezTo>
                  <a:cubicBezTo>
                    <a:pt x="608" y="9240"/>
                    <a:pt x="620" y="9275"/>
                    <a:pt x="632" y="9275"/>
                  </a:cubicBezTo>
                  <a:cubicBezTo>
                    <a:pt x="751" y="9287"/>
                    <a:pt x="799" y="9383"/>
                    <a:pt x="846" y="9466"/>
                  </a:cubicBezTo>
                  <a:cubicBezTo>
                    <a:pt x="894" y="9597"/>
                    <a:pt x="918" y="9740"/>
                    <a:pt x="1061" y="9811"/>
                  </a:cubicBezTo>
                  <a:cubicBezTo>
                    <a:pt x="1061" y="9823"/>
                    <a:pt x="1061" y="9823"/>
                    <a:pt x="1072" y="9835"/>
                  </a:cubicBezTo>
                  <a:cubicBezTo>
                    <a:pt x="1156" y="10026"/>
                    <a:pt x="1227" y="10216"/>
                    <a:pt x="1322" y="10395"/>
                  </a:cubicBezTo>
                  <a:cubicBezTo>
                    <a:pt x="1477" y="10692"/>
                    <a:pt x="1644" y="10966"/>
                    <a:pt x="1823" y="11252"/>
                  </a:cubicBezTo>
                  <a:cubicBezTo>
                    <a:pt x="1823" y="11276"/>
                    <a:pt x="1846" y="11276"/>
                    <a:pt x="1858" y="11300"/>
                  </a:cubicBezTo>
                  <a:cubicBezTo>
                    <a:pt x="1989" y="11395"/>
                    <a:pt x="2120" y="11490"/>
                    <a:pt x="2227" y="11609"/>
                  </a:cubicBezTo>
                  <a:cubicBezTo>
                    <a:pt x="2537" y="11919"/>
                    <a:pt x="2846" y="12216"/>
                    <a:pt x="3192" y="12466"/>
                  </a:cubicBezTo>
                  <a:cubicBezTo>
                    <a:pt x="3644" y="12788"/>
                    <a:pt x="4097" y="13097"/>
                    <a:pt x="4609" y="13312"/>
                  </a:cubicBezTo>
                  <a:cubicBezTo>
                    <a:pt x="5204" y="13562"/>
                    <a:pt x="5823" y="13728"/>
                    <a:pt x="6478" y="13776"/>
                  </a:cubicBezTo>
                  <a:cubicBezTo>
                    <a:pt x="6942" y="13812"/>
                    <a:pt x="7418" y="13812"/>
                    <a:pt x="7895" y="13740"/>
                  </a:cubicBezTo>
                  <a:cubicBezTo>
                    <a:pt x="8240" y="13681"/>
                    <a:pt x="8585" y="13609"/>
                    <a:pt x="8931" y="13550"/>
                  </a:cubicBezTo>
                  <a:cubicBezTo>
                    <a:pt x="9419" y="13466"/>
                    <a:pt x="9883" y="13288"/>
                    <a:pt x="10335" y="13074"/>
                  </a:cubicBezTo>
                  <a:cubicBezTo>
                    <a:pt x="10574" y="12955"/>
                    <a:pt x="10812" y="12835"/>
                    <a:pt x="11050" y="12716"/>
                  </a:cubicBezTo>
                  <a:cubicBezTo>
                    <a:pt x="11348" y="12574"/>
                    <a:pt x="11621" y="12395"/>
                    <a:pt x="11859" y="12169"/>
                  </a:cubicBezTo>
                  <a:cubicBezTo>
                    <a:pt x="12324" y="11704"/>
                    <a:pt x="12788" y="11240"/>
                    <a:pt x="13181" y="10728"/>
                  </a:cubicBezTo>
                  <a:cubicBezTo>
                    <a:pt x="13360" y="10502"/>
                    <a:pt x="13526" y="10288"/>
                    <a:pt x="13669" y="10049"/>
                  </a:cubicBezTo>
                  <a:cubicBezTo>
                    <a:pt x="13872" y="9716"/>
                    <a:pt x="13967" y="9323"/>
                    <a:pt x="14062" y="8942"/>
                  </a:cubicBezTo>
                  <a:cubicBezTo>
                    <a:pt x="14134" y="8656"/>
                    <a:pt x="14181" y="8383"/>
                    <a:pt x="14086" y="8097"/>
                  </a:cubicBezTo>
                  <a:cubicBezTo>
                    <a:pt x="14050" y="7978"/>
                    <a:pt x="14050" y="7882"/>
                    <a:pt x="14145" y="7787"/>
                  </a:cubicBezTo>
                  <a:cubicBezTo>
                    <a:pt x="14205" y="7716"/>
                    <a:pt x="14181" y="7656"/>
                    <a:pt x="14074" y="7632"/>
                  </a:cubicBezTo>
                  <a:cubicBezTo>
                    <a:pt x="14050" y="7621"/>
                    <a:pt x="14003" y="7609"/>
                    <a:pt x="13991" y="7573"/>
                  </a:cubicBezTo>
                  <a:cubicBezTo>
                    <a:pt x="13919" y="7454"/>
                    <a:pt x="13895" y="7323"/>
                    <a:pt x="13907" y="7180"/>
                  </a:cubicBezTo>
                  <a:cubicBezTo>
                    <a:pt x="13919" y="7073"/>
                    <a:pt x="14026" y="7049"/>
                    <a:pt x="14098" y="7001"/>
                  </a:cubicBezTo>
                  <a:cubicBezTo>
                    <a:pt x="14169" y="6966"/>
                    <a:pt x="14205" y="6918"/>
                    <a:pt x="14193" y="6847"/>
                  </a:cubicBezTo>
                  <a:cubicBezTo>
                    <a:pt x="14193" y="6775"/>
                    <a:pt x="14193" y="6716"/>
                    <a:pt x="14205" y="6644"/>
                  </a:cubicBezTo>
                  <a:cubicBezTo>
                    <a:pt x="14205" y="6585"/>
                    <a:pt x="14241" y="6525"/>
                    <a:pt x="14241" y="6466"/>
                  </a:cubicBezTo>
                  <a:cubicBezTo>
                    <a:pt x="14241" y="6347"/>
                    <a:pt x="14241" y="6227"/>
                    <a:pt x="14217" y="6108"/>
                  </a:cubicBezTo>
                  <a:cubicBezTo>
                    <a:pt x="14169" y="5811"/>
                    <a:pt x="14134" y="5501"/>
                    <a:pt x="14074" y="5204"/>
                  </a:cubicBezTo>
                  <a:cubicBezTo>
                    <a:pt x="13979" y="4834"/>
                    <a:pt x="13812" y="4489"/>
                    <a:pt x="13610" y="4168"/>
                  </a:cubicBezTo>
                  <a:cubicBezTo>
                    <a:pt x="13395" y="3834"/>
                    <a:pt x="13181" y="3477"/>
                    <a:pt x="12943" y="3156"/>
                  </a:cubicBezTo>
                  <a:cubicBezTo>
                    <a:pt x="12741" y="2870"/>
                    <a:pt x="12514" y="2608"/>
                    <a:pt x="12300" y="2346"/>
                  </a:cubicBezTo>
                  <a:cubicBezTo>
                    <a:pt x="12229" y="2263"/>
                    <a:pt x="12121" y="2191"/>
                    <a:pt x="12026" y="2120"/>
                  </a:cubicBezTo>
                  <a:cubicBezTo>
                    <a:pt x="11931" y="2048"/>
                    <a:pt x="11836" y="1989"/>
                    <a:pt x="11740" y="1917"/>
                  </a:cubicBezTo>
                  <a:cubicBezTo>
                    <a:pt x="11657" y="1858"/>
                    <a:pt x="11586" y="1798"/>
                    <a:pt x="11502" y="1739"/>
                  </a:cubicBezTo>
                  <a:cubicBezTo>
                    <a:pt x="11455" y="1703"/>
                    <a:pt x="11407" y="1679"/>
                    <a:pt x="11359" y="1644"/>
                  </a:cubicBezTo>
                  <a:cubicBezTo>
                    <a:pt x="11181" y="1513"/>
                    <a:pt x="11026" y="1346"/>
                    <a:pt x="10800" y="1298"/>
                  </a:cubicBezTo>
                  <a:cubicBezTo>
                    <a:pt x="10776" y="1286"/>
                    <a:pt x="10752" y="1275"/>
                    <a:pt x="10740" y="1263"/>
                  </a:cubicBezTo>
                  <a:cubicBezTo>
                    <a:pt x="10657" y="1215"/>
                    <a:pt x="10586" y="1155"/>
                    <a:pt x="10514" y="1120"/>
                  </a:cubicBezTo>
                  <a:cubicBezTo>
                    <a:pt x="10157" y="965"/>
                    <a:pt x="9800" y="834"/>
                    <a:pt x="9454" y="679"/>
                  </a:cubicBezTo>
                  <a:cubicBezTo>
                    <a:pt x="9228" y="584"/>
                    <a:pt x="9014" y="477"/>
                    <a:pt x="8776" y="453"/>
                  </a:cubicBezTo>
                  <a:cubicBezTo>
                    <a:pt x="8526" y="441"/>
                    <a:pt x="8300" y="393"/>
                    <a:pt x="8073" y="286"/>
                  </a:cubicBezTo>
                  <a:cubicBezTo>
                    <a:pt x="7954" y="239"/>
                    <a:pt x="7823" y="239"/>
                    <a:pt x="7692" y="251"/>
                  </a:cubicBezTo>
                  <a:cubicBezTo>
                    <a:pt x="7573" y="251"/>
                    <a:pt x="7466" y="251"/>
                    <a:pt x="7359" y="251"/>
                  </a:cubicBezTo>
                  <a:cubicBezTo>
                    <a:pt x="7180" y="239"/>
                    <a:pt x="7002" y="227"/>
                    <a:pt x="6823" y="239"/>
                  </a:cubicBezTo>
                  <a:cubicBezTo>
                    <a:pt x="6371" y="286"/>
                    <a:pt x="5930" y="370"/>
                    <a:pt x="5502" y="501"/>
                  </a:cubicBezTo>
                  <a:cubicBezTo>
                    <a:pt x="5228" y="584"/>
                    <a:pt x="4954" y="679"/>
                    <a:pt x="4728" y="858"/>
                  </a:cubicBezTo>
                  <a:cubicBezTo>
                    <a:pt x="4668" y="905"/>
                    <a:pt x="4585" y="941"/>
                    <a:pt x="4513" y="965"/>
                  </a:cubicBezTo>
                  <a:cubicBezTo>
                    <a:pt x="4359" y="1024"/>
                    <a:pt x="4311" y="1167"/>
                    <a:pt x="4406" y="1286"/>
                  </a:cubicBezTo>
                  <a:cubicBezTo>
                    <a:pt x="4442" y="1322"/>
                    <a:pt x="4466" y="1370"/>
                    <a:pt x="4406" y="1417"/>
                  </a:cubicBezTo>
                  <a:cubicBezTo>
                    <a:pt x="4394" y="1405"/>
                    <a:pt x="4382" y="1405"/>
                    <a:pt x="4370" y="1394"/>
                  </a:cubicBezTo>
                  <a:cubicBezTo>
                    <a:pt x="4204" y="1227"/>
                    <a:pt x="4109" y="1227"/>
                    <a:pt x="3954" y="1394"/>
                  </a:cubicBezTo>
                  <a:cubicBezTo>
                    <a:pt x="3906" y="1441"/>
                    <a:pt x="3870" y="1441"/>
                    <a:pt x="3835" y="1394"/>
                  </a:cubicBezTo>
                  <a:cubicBezTo>
                    <a:pt x="3811" y="1370"/>
                    <a:pt x="3787" y="1346"/>
                    <a:pt x="3763" y="1322"/>
                  </a:cubicBezTo>
                  <a:cubicBezTo>
                    <a:pt x="3716" y="1275"/>
                    <a:pt x="3680" y="1191"/>
                    <a:pt x="3597" y="1227"/>
                  </a:cubicBezTo>
                  <a:cubicBezTo>
                    <a:pt x="3537" y="1251"/>
                    <a:pt x="3477" y="1298"/>
                    <a:pt x="3466" y="1358"/>
                  </a:cubicBezTo>
                  <a:cubicBezTo>
                    <a:pt x="3430" y="1453"/>
                    <a:pt x="3418" y="1560"/>
                    <a:pt x="3406" y="1667"/>
                  </a:cubicBezTo>
                  <a:cubicBezTo>
                    <a:pt x="3394" y="1727"/>
                    <a:pt x="3370" y="1751"/>
                    <a:pt x="3311" y="1727"/>
                  </a:cubicBezTo>
                  <a:cubicBezTo>
                    <a:pt x="3239" y="1703"/>
                    <a:pt x="3192" y="1715"/>
                    <a:pt x="3144" y="1786"/>
                  </a:cubicBezTo>
                  <a:cubicBezTo>
                    <a:pt x="3108" y="1846"/>
                    <a:pt x="3096" y="1917"/>
                    <a:pt x="3144" y="2013"/>
                  </a:cubicBezTo>
                  <a:close/>
                  <a:moveTo>
                    <a:pt x="2811" y="3430"/>
                  </a:moveTo>
                  <a:cubicBezTo>
                    <a:pt x="2799" y="3430"/>
                    <a:pt x="2787" y="3441"/>
                    <a:pt x="2775" y="3453"/>
                  </a:cubicBezTo>
                  <a:cubicBezTo>
                    <a:pt x="2799" y="3513"/>
                    <a:pt x="2811" y="3584"/>
                    <a:pt x="2846" y="3644"/>
                  </a:cubicBezTo>
                  <a:cubicBezTo>
                    <a:pt x="2858" y="3668"/>
                    <a:pt x="2894" y="3680"/>
                    <a:pt x="2930" y="3691"/>
                  </a:cubicBezTo>
                  <a:cubicBezTo>
                    <a:pt x="2942" y="3656"/>
                    <a:pt x="2977" y="3608"/>
                    <a:pt x="2966" y="3596"/>
                  </a:cubicBezTo>
                  <a:cubicBezTo>
                    <a:pt x="2918" y="3537"/>
                    <a:pt x="2858" y="3489"/>
                    <a:pt x="2811" y="34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7"/>
            <p:cNvSpPr/>
            <p:nvPr/>
          </p:nvSpPr>
          <p:spPr>
            <a:xfrm>
              <a:off x="7337625" y="1211377"/>
              <a:ext cx="23403" cy="43003"/>
            </a:xfrm>
            <a:custGeom>
              <a:rect b="b" l="l" r="r" t="t"/>
              <a:pathLst>
                <a:path extrusionOk="0" h="441" w="240">
                  <a:moveTo>
                    <a:pt x="96" y="441"/>
                  </a:moveTo>
                  <a:cubicBezTo>
                    <a:pt x="1" y="322"/>
                    <a:pt x="1" y="131"/>
                    <a:pt x="84" y="36"/>
                  </a:cubicBezTo>
                  <a:cubicBezTo>
                    <a:pt x="96" y="12"/>
                    <a:pt x="156" y="0"/>
                    <a:pt x="191" y="0"/>
                  </a:cubicBezTo>
                  <a:cubicBezTo>
                    <a:pt x="215" y="12"/>
                    <a:pt x="239" y="72"/>
                    <a:pt x="239" y="95"/>
                  </a:cubicBezTo>
                  <a:cubicBezTo>
                    <a:pt x="191" y="214"/>
                    <a:pt x="144" y="334"/>
                    <a:pt x="96" y="4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7"/>
            <p:cNvSpPr/>
            <p:nvPr/>
          </p:nvSpPr>
          <p:spPr>
            <a:xfrm>
              <a:off x="8279202" y="1011672"/>
              <a:ext cx="276448" cy="164894"/>
            </a:xfrm>
            <a:custGeom>
              <a:rect b="b" l="l" r="r" t="t"/>
              <a:pathLst>
                <a:path extrusionOk="0" h="1691" w="2835">
                  <a:moveTo>
                    <a:pt x="513" y="1691"/>
                  </a:moveTo>
                  <a:cubicBezTo>
                    <a:pt x="501" y="1512"/>
                    <a:pt x="382" y="1453"/>
                    <a:pt x="263" y="1393"/>
                  </a:cubicBezTo>
                  <a:cubicBezTo>
                    <a:pt x="1" y="1250"/>
                    <a:pt x="1" y="1048"/>
                    <a:pt x="144" y="834"/>
                  </a:cubicBezTo>
                  <a:cubicBezTo>
                    <a:pt x="191" y="762"/>
                    <a:pt x="215" y="655"/>
                    <a:pt x="334" y="667"/>
                  </a:cubicBezTo>
                  <a:cubicBezTo>
                    <a:pt x="418" y="691"/>
                    <a:pt x="537" y="858"/>
                    <a:pt x="549" y="965"/>
                  </a:cubicBezTo>
                  <a:cubicBezTo>
                    <a:pt x="561" y="1036"/>
                    <a:pt x="572" y="1108"/>
                    <a:pt x="596" y="1167"/>
                  </a:cubicBezTo>
                  <a:cubicBezTo>
                    <a:pt x="596" y="1191"/>
                    <a:pt x="632" y="1227"/>
                    <a:pt x="644" y="1227"/>
                  </a:cubicBezTo>
                  <a:cubicBezTo>
                    <a:pt x="703" y="1239"/>
                    <a:pt x="763" y="1227"/>
                    <a:pt x="822" y="1227"/>
                  </a:cubicBezTo>
                  <a:cubicBezTo>
                    <a:pt x="822" y="1191"/>
                    <a:pt x="822" y="1131"/>
                    <a:pt x="811" y="1096"/>
                  </a:cubicBezTo>
                  <a:cubicBezTo>
                    <a:pt x="775" y="1000"/>
                    <a:pt x="715" y="905"/>
                    <a:pt x="668" y="822"/>
                  </a:cubicBezTo>
                  <a:cubicBezTo>
                    <a:pt x="584" y="667"/>
                    <a:pt x="501" y="488"/>
                    <a:pt x="608" y="322"/>
                  </a:cubicBezTo>
                  <a:cubicBezTo>
                    <a:pt x="715" y="143"/>
                    <a:pt x="870" y="0"/>
                    <a:pt x="1096" y="12"/>
                  </a:cubicBezTo>
                  <a:cubicBezTo>
                    <a:pt x="1180" y="24"/>
                    <a:pt x="1275" y="72"/>
                    <a:pt x="1334" y="119"/>
                  </a:cubicBezTo>
                  <a:cubicBezTo>
                    <a:pt x="1525" y="262"/>
                    <a:pt x="1692" y="417"/>
                    <a:pt x="1918" y="500"/>
                  </a:cubicBezTo>
                  <a:cubicBezTo>
                    <a:pt x="1965" y="524"/>
                    <a:pt x="1989" y="607"/>
                    <a:pt x="2037" y="655"/>
                  </a:cubicBezTo>
                  <a:cubicBezTo>
                    <a:pt x="2073" y="703"/>
                    <a:pt x="2108" y="750"/>
                    <a:pt x="2156" y="774"/>
                  </a:cubicBezTo>
                  <a:cubicBezTo>
                    <a:pt x="2370" y="869"/>
                    <a:pt x="2537" y="1012"/>
                    <a:pt x="2644" y="1239"/>
                  </a:cubicBezTo>
                  <a:cubicBezTo>
                    <a:pt x="2668" y="1286"/>
                    <a:pt x="2704" y="1334"/>
                    <a:pt x="2739" y="1369"/>
                  </a:cubicBezTo>
                  <a:cubicBezTo>
                    <a:pt x="2811" y="1429"/>
                    <a:pt x="2835" y="1500"/>
                    <a:pt x="2775" y="1596"/>
                  </a:cubicBezTo>
                  <a:cubicBezTo>
                    <a:pt x="2739" y="1536"/>
                    <a:pt x="2704" y="1477"/>
                    <a:pt x="2680" y="1417"/>
                  </a:cubicBezTo>
                  <a:cubicBezTo>
                    <a:pt x="2632" y="1346"/>
                    <a:pt x="2573" y="1322"/>
                    <a:pt x="2489" y="1334"/>
                  </a:cubicBezTo>
                  <a:cubicBezTo>
                    <a:pt x="2382" y="1358"/>
                    <a:pt x="2275" y="1369"/>
                    <a:pt x="2204" y="1465"/>
                  </a:cubicBezTo>
                  <a:cubicBezTo>
                    <a:pt x="2192" y="1489"/>
                    <a:pt x="2156" y="1477"/>
                    <a:pt x="2132" y="1489"/>
                  </a:cubicBezTo>
                  <a:cubicBezTo>
                    <a:pt x="2132" y="1465"/>
                    <a:pt x="2120" y="1441"/>
                    <a:pt x="2120" y="1429"/>
                  </a:cubicBezTo>
                  <a:cubicBezTo>
                    <a:pt x="2156" y="1358"/>
                    <a:pt x="2108" y="1310"/>
                    <a:pt x="2061" y="1298"/>
                  </a:cubicBezTo>
                  <a:cubicBezTo>
                    <a:pt x="1942" y="1262"/>
                    <a:pt x="1930" y="1179"/>
                    <a:pt x="1930" y="1072"/>
                  </a:cubicBezTo>
                  <a:cubicBezTo>
                    <a:pt x="1930" y="977"/>
                    <a:pt x="1930" y="881"/>
                    <a:pt x="1894" y="786"/>
                  </a:cubicBezTo>
                  <a:cubicBezTo>
                    <a:pt x="1870" y="691"/>
                    <a:pt x="1787" y="691"/>
                    <a:pt x="1739" y="774"/>
                  </a:cubicBezTo>
                  <a:cubicBezTo>
                    <a:pt x="1704" y="834"/>
                    <a:pt x="1680" y="893"/>
                    <a:pt x="1644" y="941"/>
                  </a:cubicBezTo>
                  <a:cubicBezTo>
                    <a:pt x="1584" y="1024"/>
                    <a:pt x="1513" y="1036"/>
                    <a:pt x="1442" y="977"/>
                  </a:cubicBezTo>
                  <a:cubicBezTo>
                    <a:pt x="1323" y="881"/>
                    <a:pt x="1275" y="750"/>
                    <a:pt x="1263" y="607"/>
                  </a:cubicBezTo>
                  <a:cubicBezTo>
                    <a:pt x="1251" y="536"/>
                    <a:pt x="1251" y="465"/>
                    <a:pt x="1156" y="441"/>
                  </a:cubicBezTo>
                  <a:cubicBezTo>
                    <a:pt x="1144" y="500"/>
                    <a:pt x="1120" y="572"/>
                    <a:pt x="1132" y="631"/>
                  </a:cubicBezTo>
                  <a:cubicBezTo>
                    <a:pt x="1168" y="738"/>
                    <a:pt x="1215" y="846"/>
                    <a:pt x="1263" y="953"/>
                  </a:cubicBezTo>
                  <a:cubicBezTo>
                    <a:pt x="1382" y="1215"/>
                    <a:pt x="1287" y="1369"/>
                    <a:pt x="1084" y="1500"/>
                  </a:cubicBezTo>
                  <a:cubicBezTo>
                    <a:pt x="1037" y="1524"/>
                    <a:pt x="953" y="1536"/>
                    <a:pt x="894" y="1524"/>
                  </a:cubicBezTo>
                  <a:cubicBezTo>
                    <a:pt x="787" y="1512"/>
                    <a:pt x="703" y="1524"/>
                    <a:pt x="632" y="1620"/>
                  </a:cubicBezTo>
                  <a:cubicBezTo>
                    <a:pt x="608" y="1643"/>
                    <a:pt x="572" y="1655"/>
                    <a:pt x="513" y="16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7"/>
            <p:cNvSpPr/>
            <p:nvPr/>
          </p:nvSpPr>
          <p:spPr>
            <a:xfrm>
              <a:off x="8499872" y="1505083"/>
              <a:ext cx="192782" cy="159140"/>
            </a:xfrm>
            <a:custGeom>
              <a:rect b="b" l="l" r="r" t="t"/>
              <a:pathLst>
                <a:path extrusionOk="0" h="1632" w="1977">
                  <a:moveTo>
                    <a:pt x="1298" y="881"/>
                  </a:moveTo>
                  <a:cubicBezTo>
                    <a:pt x="1238" y="977"/>
                    <a:pt x="1167" y="1060"/>
                    <a:pt x="1119" y="1167"/>
                  </a:cubicBezTo>
                  <a:cubicBezTo>
                    <a:pt x="1072" y="1310"/>
                    <a:pt x="953" y="1382"/>
                    <a:pt x="834" y="1429"/>
                  </a:cubicBezTo>
                  <a:cubicBezTo>
                    <a:pt x="524" y="1572"/>
                    <a:pt x="155" y="1429"/>
                    <a:pt x="24" y="1120"/>
                  </a:cubicBezTo>
                  <a:cubicBezTo>
                    <a:pt x="0" y="1060"/>
                    <a:pt x="12" y="965"/>
                    <a:pt x="24" y="893"/>
                  </a:cubicBezTo>
                  <a:cubicBezTo>
                    <a:pt x="83" y="655"/>
                    <a:pt x="155" y="417"/>
                    <a:pt x="214" y="167"/>
                  </a:cubicBezTo>
                  <a:cubicBezTo>
                    <a:pt x="238" y="108"/>
                    <a:pt x="262" y="60"/>
                    <a:pt x="286" y="0"/>
                  </a:cubicBezTo>
                  <a:lnTo>
                    <a:pt x="322" y="0"/>
                  </a:lnTo>
                  <a:cubicBezTo>
                    <a:pt x="345" y="48"/>
                    <a:pt x="369" y="96"/>
                    <a:pt x="369" y="131"/>
                  </a:cubicBezTo>
                  <a:cubicBezTo>
                    <a:pt x="381" y="227"/>
                    <a:pt x="429" y="250"/>
                    <a:pt x="524" y="274"/>
                  </a:cubicBezTo>
                  <a:cubicBezTo>
                    <a:pt x="595" y="298"/>
                    <a:pt x="679" y="346"/>
                    <a:pt x="738" y="405"/>
                  </a:cubicBezTo>
                  <a:cubicBezTo>
                    <a:pt x="786" y="441"/>
                    <a:pt x="786" y="512"/>
                    <a:pt x="726" y="560"/>
                  </a:cubicBezTo>
                  <a:cubicBezTo>
                    <a:pt x="643" y="643"/>
                    <a:pt x="548" y="715"/>
                    <a:pt x="464" y="786"/>
                  </a:cubicBezTo>
                  <a:cubicBezTo>
                    <a:pt x="429" y="834"/>
                    <a:pt x="393" y="881"/>
                    <a:pt x="357" y="929"/>
                  </a:cubicBezTo>
                  <a:cubicBezTo>
                    <a:pt x="429" y="977"/>
                    <a:pt x="476" y="1024"/>
                    <a:pt x="536" y="1060"/>
                  </a:cubicBezTo>
                  <a:cubicBezTo>
                    <a:pt x="595" y="1096"/>
                    <a:pt x="643" y="1096"/>
                    <a:pt x="691" y="1048"/>
                  </a:cubicBezTo>
                  <a:cubicBezTo>
                    <a:pt x="750" y="965"/>
                    <a:pt x="810" y="893"/>
                    <a:pt x="845" y="798"/>
                  </a:cubicBezTo>
                  <a:cubicBezTo>
                    <a:pt x="881" y="679"/>
                    <a:pt x="953" y="608"/>
                    <a:pt x="1048" y="548"/>
                  </a:cubicBezTo>
                  <a:cubicBezTo>
                    <a:pt x="1107" y="512"/>
                    <a:pt x="1167" y="489"/>
                    <a:pt x="1226" y="441"/>
                  </a:cubicBezTo>
                  <a:cubicBezTo>
                    <a:pt x="1310" y="393"/>
                    <a:pt x="1381" y="393"/>
                    <a:pt x="1465" y="441"/>
                  </a:cubicBezTo>
                  <a:cubicBezTo>
                    <a:pt x="1548" y="489"/>
                    <a:pt x="1643" y="524"/>
                    <a:pt x="1727" y="572"/>
                  </a:cubicBezTo>
                  <a:cubicBezTo>
                    <a:pt x="1905" y="667"/>
                    <a:pt x="1977" y="858"/>
                    <a:pt x="1929" y="1084"/>
                  </a:cubicBezTo>
                  <a:cubicBezTo>
                    <a:pt x="1917" y="1096"/>
                    <a:pt x="1917" y="1096"/>
                    <a:pt x="1917" y="1108"/>
                  </a:cubicBezTo>
                  <a:cubicBezTo>
                    <a:pt x="1929" y="1417"/>
                    <a:pt x="1715" y="1524"/>
                    <a:pt x="1465" y="1596"/>
                  </a:cubicBezTo>
                  <a:cubicBezTo>
                    <a:pt x="1369" y="1632"/>
                    <a:pt x="1298" y="1596"/>
                    <a:pt x="1238" y="1513"/>
                  </a:cubicBezTo>
                  <a:cubicBezTo>
                    <a:pt x="1179" y="1441"/>
                    <a:pt x="1191" y="1382"/>
                    <a:pt x="1238" y="1310"/>
                  </a:cubicBezTo>
                  <a:cubicBezTo>
                    <a:pt x="1286" y="1239"/>
                    <a:pt x="1334" y="1167"/>
                    <a:pt x="1369" y="1084"/>
                  </a:cubicBezTo>
                  <a:cubicBezTo>
                    <a:pt x="1381" y="1024"/>
                    <a:pt x="1369" y="953"/>
                    <a:pt x="1369" y="893"/>
                  </a:cubicBezTo>
                  <a:cubicBezTo>
                    <a:pt x="1346" y="893"/>
                    <a:pt x="1322" y="881"/>
                    <a:pt x="1298" y="88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7"/>
            <p:cNvSpPr/>
            <p:nvPr/>
          </p:nvSpPr>
          <p:spPr>
            <a:xfrm>
              <a:off x="8196804" y="1801129"/>
              <a:ext cx="306579" cy="236955"/>
            </a:xfrm>
            <a:custGeom>
              <a:rect b="b" l="l" r="r" t="t"/>
              <a:pathLst>
                <a:path extrusionOk="0" h="2430" w="3144">
                  <a:moveTo>
                    <a:pt x="1" y="2167"/>
                  </a:moveTo>
                  <a:cubicBezTo>
                    <a:pt x="36" y="2144"/>
                    <a:pt x="60" y="2096"/>
                    <a:pt x="108" y="2084"/>
                  </a:cubicBezTo>
                  <a:cubicBezTo>
                    <a:pt x="405" y="1929"/>
                    <a:pt x="703" y="1763"/>
                    <a:pt x="1001" y="1620"/>
                  </a:cubicBezTo>
                  <a:cubicBezTo>
                    <a:pt x="1155" y="1548"/>
                    <a:pt x="1310" y="1501"/>
                    <a:pt x="1453" y="1429"/>
                  </a:cubicBezTo>
                  <a:cubicBezTo>
                    <a:pt x="1477" y="1417"/>
                    <a:pt x="1513" y="1405"/>
                    <a:pt x="1525" y="1382"/>
                  </a:cubicBezTo>
                  <a:cubicBezTo>
                    <a:pt x="1715" y="1179"/>
                    <a:pt x="1882" y="965"/>
                    <a:pt x="2072" y="763"/>
                  </a:cubicBezTo>
                  <a:cubicBezTo>
                    <a:pt x="2298" y="512"/>
                    <a:pt x="2537" y="286"/>
                    <a:pt x="2775" y="48"/>
                  </a:cubicBezTo>
                  <a:cubicBezTo>
                    <a:pt x="2822" y="1"/>
                    <a:pt x="2846" y="1"/>
                    <a:pt x="2906" y="36"/>
                  </a:cubicBezTo>
                  <a:cubicBezTo>
                    <a:pt x="2953" y="72"/>
                    <a:pt x="3013" y="108"/>
                    <a:pt x="3060" y="155"/>
                  </a:cubicBezTo>
                  <a:cubicBezTo>
                    <a:pt x="3144" y="239"/>
                    <a:pt x="3144" y="274"/>
                    <a:pt x="3072" y="382"/>
                  </a:cubicBezTo>
                  <a:cubicBezTo>
                    <a:pt x="2918" y="608"/>
                    <a:pt x="2727" y="798"/>
                    <a:pt x="2501" y="965"/>
                  </a:cubicBezTo>
                  <a:cubicBezTo>
                    <a:pt x="2287" y="1132"/>
                    <a:pt x="2084" y="1334"/>
                    <a:pt x="1858" y="1501"/>
                  </a:cubicBezTo>
                  <a:cubicBezTo>
                    <a:pt x="1679" y="1632"/>
                    <a:pt x="1489" y="1763"/>
                    <a:pt x="1286" y="1858"/>
                  </a:cubicBezTo>
                  <a:cubicBezTo>
                    <a:pt x="929" y="2048"/>
                    <a:pt x="560" y="2203"/>
                    <a:pt x="203" y="2382"/>
                  </a:cubicBezTo>
                  <a:cubicBezTo>
                    <a:pt x="108" y="2429"/>
                    <a:pt x="84" y="2358"/>
                    <a:pt x="60" y="2298"/>
                  </a:cubicBezTo>
                  <a:cubicBezTo>
                    <a:pt x="36" y="2275"/>
                    <a:pt x="24" y="2227"/>
                    <a:pt x="1" y="2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7"/>
            <p:cNvSpPr/>
            <p:nvPr/>
          </p:nvSpPr>
          <p:spPr>
            <a:xfrm>
              <a:off x="8108556" y="1227564"/>
              <a:ext cx="169574" cy="148707"/>
            </a:xfrm>
            <a:custGeom>
              <a:rect b="b" l="l" r="r" t="t"/>
              <a:pathLst>
                <a:path extrusionOk="0" h="1525" w="1739">
                  <a:moveTo>
                    <a:pt x="917" y="1013"/>
                  </a:moveTo>
                  <a:cubicBezTo>
                    <a:pt x="989" y="846"/>
                    <a:pt x="965" y="715"/>
                    <a:pt x="965" y="584"/>
                  </a:cubicBezTo>
                  <a:cubicBezTo>
                    <a:pt x="953" y="441"/>
                    <a:pt x="965" y="298"/>
                    <a:pt x="977" y="168"/>
                  </a:cubicBezTo>
                  <a:cubicBezTo>
                    <a:pt x="989" y="72"/>
                    <a:pt x="1048" y="60"/>
                    <a:pt x="1120" y="96"/>
                  </a:cubicBezTo>
                  <a:cubicBezTo>
                    <a:pt x="1203" y="156"/>
                    <a:pt x="1275" y="215"/>
                    <a:pt x="1358" y="287"/>
                  </a:cubicBezTo>
                  <a:cubicBezTo>
                    <a:pt x="1429" y="358"/>
                    <a:pt x="1501" y="382"/>
                    <a:pt x="1584" y="310"/>
                  </a:cubicBezTo>
                  <a:cubicBezTo>
                    <a:pt x="1584" y="310"/>
                    <a:pt x="1584" y="310"/>
                    <a:pt x="1596" y="298"/>
                  </a:cubicBezTo>
                  <a:lnTo>
                    <a:pt x="1739" y="275"/>
                  </a:lnTo>
                  <a:cubicBezTo>
                    <a:pt x="1727" y="334"/>
                    <a:pt x="1715" y="406"/>
                    <a:pt x="1691" y="465"/>
                  </a:cubicBezTo>
                  <a:cubicBezTo>
                    <a:pt x="1679" y="501"/>
                    <a:pt x="1632" y="525"/>
                    <a:pt x="1596" y="537"/>
                  </a:cubicBezTo>
                  <a:cubicBezTo>
                    <a:pt x="1429" y="644"/>
                    <a:pt x="1346" y="810"/>
                    <a:pt x="1310" y="1001"/>
                  </a:cubicBezTo>
                  <a:cubicBezTo>
                    <a:pt x="1275" y="1203"/>
                    <a:pt x="1168" y="1334"/>
                    <a:pt x="977" y="1430"/>
                  </a:cubicBezTo>
                  <a:cubicBezTo>
                    <a:pt x="917" y="1453"/>
                    <a:pt x="858" y="1489"/>
                    <a:pt x="787" y="1525"/>
                  </a:cubicBezTo>
                  <a:cubicBezTo>
                    <a:pt x="715" y="1441"/>
                    <a:pt x="644" y="1358"/>
                    <a:pt x="572" y="1287"/>
                  </a:cubicBezTo>
                  <a:cubicBezTo>
                    <a:pt x="441" y="1156"/>
                    <a:pt x="358" y="1180"/>
                    <a:pt x="286" y="1358"/>
                  </a:cubicBezTo>
                  <a:cubicBezTo>
                    <a:pt x="275" y="1406"/>
                    <a:pt x="215" y="1453"/>
                    <a:pt x="167" y="1477"/>
                  </a:cubicBezTo>
                  <a:cubicBezTo>
                    <a:pt x="72" y="1525"/>
                    <a:pt x="1" y="1477"/>
                    <a:pt x="13" y="1370"/>
                  </a:cubicBezTo>
                  <a:cubicBezTo>
                    <a:pt x="60" y="1120"/>
                    <a:pt x="96" y="870"/>
                    <a:pt x="155" y="632"/>
                  </a:cubicBezTo>
                  <a:cubicBezTo>
                    <a:pt x="203" y="453"/>
                    <a:pt x="263" y="287"/>
                    <a:pt x="322" y="120"/>
                  </a:cubicBezTo>
                  <a:cubicBezTo>
                    <a:pt x="370" y="13"/>
                    <a:pt x="477" y="1"/>
                    <a:pt x="548" y="96"/>
                  </a:cubicBezTo>
                  <a:cubicBezTo>
                    <a:pt x="608" y="179"/>
                    <a:pt x="656" y="275"/>
                    <a:pt x="691" y="370"/>
                  </a:cubicBezTo>
                  <a:cubicBezTo>
                    <a:pt x="751" y="537"/>
                    <a:pt x="787" y="703"/>
                    <a:pt x="846" y="870"/>
                  </a:cubicBezTo>
                  <a:cubicBezTo>
                    <a:pt x="858" y="906"/>
                    <a:pt x="882" y="941"/>
                    <a:pt x="917" y="10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7"/>
            <p:cNvSpPr/>
            <p:nvPr/>
          </p:nvSpPr>
          <p:spPr>
            <a:xfrm>
              <a:off x="8492851" y="1370419"/>
              <a:ext cx="199803" cy="128912"/>
            </a:xfrm>
            <a:custGeom>
              <a:rect b="b" l="l" r="r" t="t"/>
              <a:pathLst>
                <a:path extrusionOk="0" h="1322" w="2049">
                  <a:moveTo>
                    <a:pt x="1001" y="310"/>
                  </a:moveTo>
                  <a:cubicBezTo>
                    <a:pt x="882" y="369"/>
                    <a:pt x="775" y="417"/>
                    <a:pt x="679" y="477"/>
                  </a:cubicBezTo>
                  <a:cubicBezTo>
                    <a:pt x="513" y="572"/>
                    <a:pt x="453" y="774"/>
                    <a:pt x="572" y="893"/>
                  </a:cubicBezTo>
                  <a:cubicBezTo>
                    <a:pt x="620" y="953"/>
                    <a:pt x="703" y="977"/>
                    <a:pt x="775" y="989"/>
                  </a:cubicBezTo>
                  <a:cubicBezTo>
                    <a:pt x="941" y="1000"/>
                    <a:pt x="1096" y="965"/>
                    <a:pt x="1251" y="893"/>
                  </a:cubicBezTo>
                  <a:cubicBezTo>
                    <a:pt x="1441" y="798"/>
                    <a:pt x="1453" y="715"/>
                    <a:pt x="1322" y="560"/>
                  </a:cubicBezTo>
                  <a:cubicBezTo>
                    <a:pt x="1251" y="465"/>
                    <a:pt x="1203" y="369"/>
                    <a:pt x="1156" y="274"/>
                  </a:cubicBezTo>
                  <a:cubicBezTo>
                    <a:pt x="1144" y="262"/>
                    <a:pt x="1144" y="238"/>
                    <a:pt x="1144" y="227"/>
                  </a:cubicBezTo>
                  <a:cubicBezTo>
                    <a:pt x="1096" y="60"/>
                    <a:pt x="1144" y="0"/>
                    <a:pt x="1310" y="60"/>
                  </a:cubicBezTo>
                  <a:cubicBezTo>
                    <a:pt x="1501" y="119"/>
                    <a:pt x="1679" y="203"/>
                    <a:pt x="1822" y="346"/>
                  </a:cubicBezTo>
                  <a:cubicBezTo>
                    <a:pt x="1989" y="512"/>
                    <a:pt x="2049" y="703"/>
                    <a:pt x="1989" y="941"/>
                  </a:cubicBezTo>
                  <a:cubicBezTo>
                    <a:pt x="1977" y="953"/>
                    <a:pt x="1977" y="965"/>
                    <a:pt x="1977" y="977"/>
                  </a:cubicBezTo>
                  <a:cubicBezTo>
                    <a:pt x="1894" y="1250"/>
                    <a:pt x="1858" y="1286"/>
                    <a:pt x="1560" y="1286"/>
                  </a:cubicBezTo>
                  <a:cubicBezTo>
                    <a:pt x="1334" y="1298"/>
                    <a:pt x="1108" y="1322"/>
                    <a:pt x="882" y="1310"/>
                  </a:cubicBezTo>
                  <a:cubicBezTo>
                    <a:pt x="584" y="1310"/>
                    <a:pt x="322" y="1179"/>
                    <a:pt x="132" y="941"/>
                  </a:cubicBezTo>
                  <a:cubicBezTo>
                    <a:pt x="1" y="786"/>
                    <a:pt x="13" y="667"/>
                    <a:pt x="144" y="524"/>
                  </a:cubicBezTo>
                  <a:cubicBezTo>
                    <a:pt x="239" y="429"/>
                    <a:pt x="346" y="346"/>
                    <a:pt x="489" y="334"/>
                  </a:cubicBezTo>
                  <a:cubicBezTo>
                    <a:pt x="513" y="334"/>
                    <a:pt x="536" y="322"/>
                    <a:pt x="560" y="310"/>
                  </a:cubicBezTo>
                  <a:cubicBezTo>
                    <a:pt x="656" y="250"/>
                    <a:pt x="882" y="238"/>
                    <a:pt x="1001" y="3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7"/>
            <p:cNvSpPr/>
            <p:nvPr/>
          </p:nvSpPr>
          <p:spPr>
            <a:xfrm>
              <a:off x="8445265" y="1218300"/>
              <a:ext cx="209067" cy="126669"/>
            </a:xfrm>
            <a:custGeom>
              <a:rect b="b" l="l" r="r" t="t"/>
              <a:pathLst>
                <a:path extrusionOk="0" h="1299" w="2144">
                  <a:moveTo>
                    <a:pt x="1405" y="1298"/>
                  </a:moveTo>
                  <a:cubicBezTo>
                    <a:pt x="1370" y="1298"/>
                    <a:pt x="1334" y="1298"/>
                    <a:pt x="1298" y="1298"/>
                  </a:cubicBezTo>
                  <a:cubicBezTo>
                    <a:pt x="1167" y="1298"/>
                    <a:pt x="1132" y="1263"/>
                    <a:pt x="1084" y="1132"/>
                  </a:cubicBezTo>
                  <a:cubicBezTo>
                    <a:pt x="1060" y="1072"/>
                    <a:pt x="1036" y="1013"/>
                    <a:pt x="953" y="1013"/>
                  </a:cubicBezTo>
                  <a:cubicBezTo>
                    <a:pt x="917" y="1013"/>
                    <a:pt x="882" y="953"/>
                    <a:pt x="858" y="917"/>
                  </a:cubicBezTo>
                  <a:cubicBezTo>
                    <a:pt x="810" y="763"/>
                    <a:pt x="751" y="739"/>
                    <a:pt x="608" y="798"/>
                  </a:cubicBezTo>
                  <a:cubicBezTo>
                    <a:pt x="489" y="858"/>
                    <a:pt x="370" y="917"/>
                    <a:pt x="251" y="965"/>
                  </a:cubicBezTo>
                  <a:cubicBezTo>
                    <a:pt x="155" y="1013"/>
                    <a:pt x="96" y="965"/>
                    <a:pt x="48" y="894"/>
                  </a:cubicBezTo>
                  <a:cubicBezTo>
                    <a:pt x="1" y="834"/>
                    <a:pt x="24" y="763"/>
                    <a:pt x="84" y="727"/>
                  </a:cubicBezTo>
                  <a:cubicBezTo>
                    <a:pt x="227" y="632"/>
                    <a:pt x="382" y="548"/>
                    <a:pt x="548" y="477"/>
                  </a:cubicBezTo>
                  <a:cubicBezTo>
                    <a:pt x="655" y="429"/>
                    <a:pt x="786" y="429"/>
                    <a:pt x="893" y="382"/>
                  </a:cubicBezTo>
                  <a:cubicBezTo>
                    <a:pt x="1048" y="310"/>
                    <a:pt x="1191" y="215"/>
                    <a:pt x="1346" y="132"/>
                  </a:cubicBezTo>
                  <a:cubicBezTo>
                    <a:pt x="1358" y="132"/>
                    <a:pt x="1370" y="120"/>
                    <a:pt x="1370" y="120"/>
                  </a:cubicBezTo>
                  <a:cubicBezTo>
                    <a:pt x="1560" y="1"/>
                    <a:pt x="1667" y="12"/>
                    <a:pt x="1786" y="179"/>
                  </a:cubicBezTo>
                  <a:cubicBezTo>
                    <a:pt x="1882" y="322"/>
                    <a:pt x="1965" y="465"/>
                    <a:pt x="2025" y="632"/>
                  </a:cubicBezTo>
                  <a:cubicBezTo>
                    <a:pt x="2144" y="953"/>
                    <a:pt x="1965" y="1227"/>
                    <a:pt x="1620" y="1275"/>
                  </a:cubicBezTo>
                  <a:cubicBezTo>
                    <a:pt x="1584" y="1286"/>
                    <a:pt x="1548" y="1298"/>
                    <a:pt x="1501" y="1298"/>
                  </a:cubicBezTo>
                  <a:cubicBezTo>
                    <a:pt x="1477" y="1298"/>
                    <a:pt x="1441" y="1298"/>
                    <a:pt x="1405" y="1298"/>
                  </a:cubicBezTo>
                  <a:close/>
                  <a:moveTo>
                    <a:pt x="1477" y="774"/>
                  </a:moveTo>
                  <a:cubicBezTo>
                    <a:pt x="1477" y="667"/>
                    <a:pt x="1417" y="584"/>
                    <a:pt x="1298" y="548"/>
                  </a:cubicBezTo>
                  <a:cubicBezTo>
                    <a:pt x="1227" y="524"/>
                    <a:pt x="1191" y="548"/>
                    <a:pt x="1203" y="620"/>
                  </a:cubicBezTo>
                  <a:cubicBezTo>
                    <a:pt x="1215" y="691"/>
                    <a:pt x="1251" y="774"/>
                    <a:pt x="1286" y="846"/>
                  </a:cubicBezTo>
                  <a:cubicBezTo>
                    <a:pt x="1310" y="894"/>
                    <a:pt x="1346" y="929"/>
                    <a:pt x="1382" y="965"/>
                  </a:cubicBezTo>
                  <a:cubicBezTo>
                    <a:pt x="1417" y="917"/>
                    <a:pt x="1441" y="858"/>
                    <a:pt x="1477" y="810"/>
                  </a:cubicBezTo>
                  <a:cubicBezTo>
                    <a:pt x="1477" y="798"/>
                    <a:pt x="1477" y="786"/>
                    <a:pt x="1477" y="77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7"/>
            <p:cNvSpPr/>
            <p:nvPr/>
          </p:nvSpPr>
          <p:spPr>
            <a:xfrm>
              <a:off x="7786961" y="950142"/>
              <a:ext cx="132422" cy="156800"/>
            </a:xfrm>
            <a:custGeom>
              <a:rect b="b" l="l" r="r" t="t"/>
              <a:pathLst>
                <a:path extrusionOk="0" h="1608" w="1358">
                  <a:moveTo>
                    <a:pt x="667" y="0"/>
                  </a:moveTo>
                  <a:cubicBezTo>
                    <a:pt x="763" y="12"/>
                    <a:pt x="858" y="12"/>
                    <a:pt x="941" y="36"/>
                  </a:cubicBezTo>
                  <a:cubicBezTo>
                    <a:pt x="1156" y="96"/>
                    <a:pt x="1239" y="262"/>
                    <a:pt x="1275" y="453"/>
                  </a:cubicBezTo>
                  <a:cubicBezTo>
                    <a:pt x="1310" y="607"/>
                    <a:pt x="1322" y="762"/>
                    <a:pt x="1334" y="929"/>
                  </a:cubicBezTo>
                  <a:cubicBezTo>
                    <a:pt x="1358" y="1203"/>
                    <a:pt x="1239" y="1369"/>
                    <a:pt x="977" y="1477"/>
                  </a:cubicBezTo>
                  <a:cubicBezTo>
                    <a:pt x="644" y="1608"/>
                    <a:pt x="286" y="1465"/>
                    <a:pt x="132" y="1119"/>
                  </a:cubicBezTo>
                  <a:cubicBezTo>
                    <a:pt x="48" y="917"/>
                    <a:pt x="1" y="703"/>
                    <a:pt x="36" y="465"/>
                  </a:cubicBezTo>
                  <a:cubicBezTo>
                    <a:pt x="72" y="155"/>
                    <a:pt x="263" y="36"/>
                    <a:pt x="548" y="12"/>
                  </a:cubicBezTo>
                  <a:cubicBezTo>
                    <a:pt x="584" y="12"/>
                    <a:pt x="632" y="12"/>
                    <a:pt x="667" y="12"/>
                  </a:cubicBezTo>
                  <a:close/>
                  <a:moveTo>
                    <a:pt x="977" y="762"/>
                  </a:moveTo>
                  <a:cubicBezTo>
                    <a:pt x="977" y="762"/>
                    <a:pt x="977" y="762"/>
                    <a:pt x="965" y="762"/>
                  </a:cubicBezTo>
                  <a:cubicBezTo>
                    <a:pt x="965" y="727"/>
                    <a:pt x="977" y="703"/>
                    <a:pt x="965" y="667"/>
                  </a:cubicBezTo>
                  <a:cubicBezTo>
                    <a:pt x="965" y="655"/>
                    <a:pt x="965" y="643"/>
                    <a:pt x="953" y="631"/>
                  </a:cubicBezTo>
                  <a:cubicBezTo>
                    <a:pt x="894" y="393"/>
                    <a:pt x="727" y="286"/>
                    <a:pt x="501" y="226"/>
                  </a:cubicBezTo>
                  <a:cubicBezTo>
                    <a:pt x="405" y="203"/>
                    <a:pt x="370" y="226"/>
                    <a:pt x="370" y="322"/>
                  </a:cubicBezTo>
                  <a:cubicBezTo>
                    <a:pt x="382" y="560"/>
                    <a:pt x="417" y="786"/>
                    <a:pt x="560" y="977"/>
                  </a:cubicBezTo>
                  <a:cubicBezTo>
                    <a:pt x="620" y="1036"/>
                    <a:pt x="727" y="1084"/>
                    <a:pt x="810" y="1096"/>
                  </a:cubicBezTo>
                  <a:cubicBezTo>
                    <a:pt x="846" y="1096"/>
                    <a:pt x="917" y="1012"/>
                    <a:pt x="941" y="953"/>
                  </a:cubicBezTo>
                  <a:cubicBezTo>
                    <a:pt x="965" y="893"/>
                    <a:pt x="965" y="822"/>
                    <a:pt x="977" y="7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7"/>
            <p:cNvSpPr/>
            <p:nvPr/>
          </p:nvSpPr>
          <p:spPr>
            <a:xfrm>
              <a:off x="7608221" y="1829018"/>
              <a:ext cx="233445" cy="187029"/>
            </a:xfrm>
            <a:custGeom>
              <a:rect b="b" l="l" r="r" t="t"/>
              <a:pathLst>
                <a:path extrusionOk="0" h="1918" w="2394">
                  <a:moveTo>
                    <a:pt x="226" y="0"/>
                  </a:moveTo>
                  <a:cubicBezTo>
                    <a:pt x="310" y="60"/>
                    <a:pt x="393" y="107"/>
                    <a:pt x="453" y="167"/>
                  </a:cubicBezTo>
                  <a:cubicBezTo>
                    <a:pt x="893" y="607"/>
                    <a:pt x="1369" y="988"/>
                    <a:pt x="1869" y="1346"/>
                  </a:cubicBezTo>
                  <a:cubicBezTo>
                    <a:pt x="2000" y="1441"/>
                    <a:pt x="2131" y="1512"/>
                    <a:pt x="2262" y="1596"/>
                  </a:cubicBezTo>
                  <a:cubicBezTo>
                    <a:pt x="2369" y="1667"/>
                    <a:pt x="2393" y="1774"/>
                    <a:pt x="2322" y="1881"/>
                  </a:cubicBezTo>
                  <a:cubicBezTo>
                    <a:pt x="2310" y="1905"/>
                    <a:pt x="2250" y="1917"/>
                    <a:pt x="2227" y="1917"/>
                  </a:cubicBezTo>
                  <a:cubicBezTo>
                    <a:pt x="2108" y="1881"/>
                    <a:pt x="1988" y="1858"/>
                    <a:pt x="1893" y="1798"/>
                  </a:cubicBezTo>
                  <a:cubicBezTo>
                    <a:pt x="1453" y="1560"/>
                    <a:pt x="1024" y="1310"/>
                    <a:pt x="643" y="988"/>
                  </a:cubicBezTo>
                  <a:cubicBezTo>
                    <a:pt x="417" y="798"/>
                    <a:pt x="203" y="584"/>
                    <a:pt x="72" y="322"/>
                  </a:cubicBezTo>
                  <a:cubicBezTo>
                    <a:pt x="36" y="274"/>
                    <a:pt x="0" y="191"/>
                    <a:pt x="24" y="167"/>
                  </a:cubicBezTo>
                  <a:cubicBezTo>
                    <a:pt x="72" y="96"/>
                    <a:pt x="155" y="60"/>
                    <a:pt x="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7"/>
            <p:cNvSpPr/>
            <p:nvPr/>
          </p:nvSpPr>
          <p:spPr>
            <a:xfrm>
              <a:off x="8466133" y="1682750"/>
              <a:ext cx="192880" cy="127741"/>
            </a:xfrm>
            <a:custGeom>
              <a:rect b="b" l="l" r="r" t="t"/>
              <a:pathLst>
                <a:path extrusionOk="0" h="1310" w="1978">
                  <a:moveTo>
                    <a:pt x="179" y="0"/>
                  </a:moveTo>
                  <a:cubicBezTo>
                    <a:pt x="346" y="48"/>
                    <a:pt x="501" y="83"/>
                    <a:pt x="644" y="131"/>
                  </a:cubicBezTo>
                  <a:cubicBezTo>
                    <a:pt x="846" y="202"/>
                    <a:pt x="1049" y="286"/>
                    <a:pt x="1251" y="369"/>
                  </a:cubicBezTo>
                  <a:cubicBezTo>
                    <a:pt x="1322" y="393"/>
                    <a:pt x="1358" y="369"/>
                    <a:pt x="1394" y="310"/>
                  </a:cubicBezTo>
                  <a:cubicBezTo>
                    <a:pt x="1501" y="143"/>
                    <a:pt x="1668" y="95"/>
                    <a:pt x="1846" y="179"/>
                  </a:cubicBezTo>
                  <a:cubicBezTo>
                    <a:pt x="1942" y="238"/>
                    <a:pt x="1977" y="298"/>
                    <a:pt x="1953" y="417"/>
                  </a:cubicBezTo>
                  <a:cubicBezTo>
                    <a:pt x="1882" y="750"/>
                    <a:pt x="1703" y="1036"/>
                    <a:pt x="1453" y="1274"/>
                  </a:cubicBezTo>
                  <a:cubicBezTo>
                    <a:pt x="1430" y="1298"/>
                    <a:pt x="1370" y="1310"/>
                    <a:pt x="1334" y="1298"/>
                  </a:cubicBezTo>
                  <a:cubicBezTo>
                    <a:pt x="1120" y="1191"/>
                    <a:pt x="1096" y="1167"/>
                    <a:pt x="1156" y="964"/>
                  </a:cubicBezTo>
                  <a:cubicBezTo>
                    <a:pt x="1168" y="953"/>
                    <a:pt x="1168" y="929"/>
                    <a:pt x="1180" y="905"/>
                  </a:cubicBezTo>
                  <a:cubicBezTo>
                    <a:pt x="1215" y="774"/>
                    <a:pt x="1203" y="738"/>
                    <a:pt x="1072" y="691"/>
                  </a:cubicBezTo>
                  <a:cubicBezTo>
                    <a:pt x="858" y="619"/>
                    <a:pt x="632" y="548"/>
                    <a:pt x="418" y="464"/>
                  </a:cubicBezTo>
                  <a:cubicBezTo>
                    <a:pt x="298" y="417"/>
                    <a:pt x="191" y="345"/>
                    <a:pt x="96" y="286"/>
                  </a:cubicBezTo>
                  <a:cubicBezTo>
                    <a:pt x="37" y="238"/>
                    <a:pt x="1" y="167"/>
                    <a:pt x="37" y="95"/>
                  </a:cubicBezTo>
                  <a:cubicBezTo>
                    <a:pt x="72" y="60"/>
                    <a:pt x="132" y="36"/>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7"/>
            <p:cNvSpPr/>
            <p:nvPr/>
          </p:nvSpPr>
          <p:spPr>
            <a:xfrm>
              <a:off x="8136444" y="948972"/>
              <a:ext cx="117308" cy="163821"/>
            </a:xfrm>
            <a:custGeom>
              <a:rect b="b" l="l" r="r" t="t"/>
              <a:pathLst>
                <a:path extrusionOk="0" h="1680" w="1203">
                  <a:moveTo>
                    <a:pt x="1120" y="0"/>
                  </a:moveTo>
                  <a:cubicBezTo>
                    <a:pt x="1132" y="131"/>
                    <a:pt x="1167" y="250"/>
                    <a:pt x="1167" y="369"/>
                  </a:cubicBezTo>
                  <a:cubicBezTo>
                    <a:pt x="1191" y="667"/>
                    <a:pt x="1203" y="965"/>
                    <a:pt x="1203" y="1262"/>
                  </a:cubicBezTo>
                  <a:cubicBezTo>
                    <a:pt x="1203" y="1381"/>
                    <a:pt x="1191" y="1512"/>
                    <a:pt x="1084" y="1608"/>
                  </a:cubicBezTo>
                  <a:cubicBezTo>
                    <a:pt x="989" y="1679"/>
                    <a:pt x="941" y="1667"/>
                    <a:pt x="893" y="1560"/>
                  </a:cubicBezTo>
                  <a:cubicBezTo>
                    <a:pt x="870" y="1489"/>
                    <a:pt x="858" y="1417"/>
                    <a:pt x="834" y="1358"/>
                  </a:cubicBezTo>
                  <a:cubicBezTo>
                    <a:pt x="751" y="1120"/>
                    <a:pt x="596" y="1072"/>
                    <a:pt x="381" y="1203"/>
                  </a:cubicBezTo>
                  <a:cubicBezTo>
                    <a:pt x="334" y="1239"/>
                    <a:pt x="274" y="1274"/>
                    <a:pt x="203" y="1286"/>
                  </a:cubicBezTo>
                  <a:cubicBezTo>
                    <a:pt x="155" y="1298"/>
                    <a:pt x="72" y="1286"/>
                    <a:pt x="36" y="1262"/>
                  </a:cubicBezTo>
                  <a:cubicBezTo>
                    <a:pt x="12" y="1227"/>
                    <a:pt x="0" y="1155"/>
                    <a:pt x="12" y="1108"/>
                  </a:cubicBezTo>
                  <a:cubicBezTo>
                    <a:pt x="72" y="917"/>
                    <a:pt x="191" y="774"/>
                    <a:pt x="334" y="655"/>
                  </a:cubicBezTo>
                  <a:cubicBezTo>
                    <a:pt x="548" y="453"/>
                    <a:pt x="774" y="262"/>
                    <a:pt x="1001" y="72"/>
                  </a:cubicBezTo>
                  <a:cubicBezTo>
                    <a:pt x="1024" y="36"/>
                    <a:pt x="1060" y="24"/>
                    <a:pt x="1120" y="0"/>
                  </a:cubicBezTo>
                  <a:close/>
                  <a:moveTo>
                    <a:pt x="798" y="869"/>
                  </a:moveTo>
                  <a:cubicBezTo>
                    <a:pt x="822" y="858"/>
                    <a:pt x="834" y="858"/>
                    <a:pt x="846" y="858"/>
                  </a:cubicBezTo>
                  <a:cubicBezTo>
                    <a:pt x="846" y="810"/>
                    <a:pt x="858" y="750"/>
                    <a:pt x="858" y="691"/>
                  </a:cubicBezTo>
                  <a:cubicBezTo>
                    <a:pt x="846" y="667"/>
                    <a:pt x="822" y="655"/>
                    <a:pt x="810" y="643"/>
                  </a:cubicBezTo>
                  <a:cubicBezTo>
                    <a:pt x="798" y="655"/>
                    <a:pt x="762" y="679"/>
                    <a:pt x="762" y="691"/>
                  </a:cubicBezTo>
                  <a:cubicBezTo>
                    <a:pt x="774" y="750"/>
                    <a:pt x="786" y="810"/>
                    <a:pt x="798" y="86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7"/>
            <p:cNvSpPr/>
            <p:nvPr/>
          </p:nvSpPr>
          <p:spPr>
            <a:xfrm>
              <a:off x="8167746" y="1636237"/>
              <a:ext cx="108141" cy="161481"/>
            </a:xfrm>
            <a:custGeom>
              <a:rect b="b" l="l" r="r" t="t"/>
              <a:pathLst>
                <a:path extrusionOk="0" h="1656" w="1109">
                  <a:moveTo>
                    <a:pt x="501" y="1"/>
                  </a:moveTo>
                  <a:cubicBezTo>
                    <a:pt x="644" y="13"/>
                    <a:pt x="763" y="13"/>
                    <a:pt x="882" y="37"/>
                  </a:cubicBezTo>
                  <a:cubicBezTo>
                    <a:pt x="930" y="48"/>
                    <a:pt x="989" y="84"/>
                    <a:pt x="1013" y="120"/>
                  </a:cubicBezTo>
                  <a:cubicBezTo>
                    <a:pt x="1025" y="156"/>
                    <a:pt x="1013" y="239"/>
                    <a:pt x="977" y="251"/>
                  </a:cubicBezTo>
                  <a:cubicBezTo>
                    <a:pt x="930" y="275"/>
                    <a:pt x="870" y="275"/>
                    <a:pt x="811" y="275"/>
                  </a:cubicBezTo>
                  <a:cubicBezTo>
                    <a:pt x="751" y="263"/>
                    <a:pt x="691" y="215"/>
                    <a:pt x="632" y="203"/>
                  </a:cubicBezTo>
                  <a:cubicBezTo>
                    <a:pt x="525" y="168"/>
                    <a:pt x="406" y="215"/>
                    <a:pt x="346" y="310"/>
                  </a:cubicBezTo>
                  <a:cubicBezTo>
                    <a:pt x="310" y="370"/>
                    <a:pt x="322" y="429"/>
                    <a:pt x="394" y="453"/>
                  </a:cubicBezTo>
                  <a:cubicBezTo>
                    <a:pt x="477" y="489"/>
                    <a:pt x="561" y="513"/>
                    <a:pt x="644" y="537"/>
                  </a:cubicBezTo>
                  <a:cubicBezTo>
                    <a:pt x="918" y="632"/>
                    <a:pt x="1108" y="918"/>
                    <a:pt x="1096" y="1203"/>
                  </a:cubicBezTo>
                  <a:cubicBezTo>
                    <a:pt x="1084" y="1394"/>
                    <a:pt x="906" y="1572"/>
                    <a:pt x="691" y="1608"/>
                  </a:cubicBezTo>
                  <a:cubicBezTo>
                    <a:pt x="501" y="1656"/>
                    <a:pt x="287" y="1561"/>
                    <a:pt x="215" y="1394"/>
                  </a:cubicBezTo>
                  <a:cubicBezTo>
                    <a:pt x="168" y="1299"/>
                    <a:pt x="191" y="1239"/>
                    <a:pt x="299" y="1227"/>
                  </a:cubicBezTo>
                  <a:cubicBezTo>
                    <a:pt x="394" y="1215"/>
                    <a:pt x="489" y="1227"/>
                    <a:pt x="584" y="1227"/>
                  </a:cubicBezTo>
                  <a:cubicBezTo>
                    <a:pt x="656" y="1227"/>
                    <a:pt x="691" y="1191"/>
                    <a:pt x="691" y="1120"/>
                  </a:cubicBezTo>
                  <a:cubicBezTo>
                    <a:pt x="703" y="906"/>
                    <a:pt x="691" y="894"/>
                    <a:pt x="477" y="858"/>
                  </a:cubicBezTo>
                  <a:cubicBezTo>
                    <a:pt x="406" y="846"/>
                    <a:pt x="346" y="834"/>
                    <a:pt x="275" y="822"/>
                  </a:cubicBezTo>
                  <a:cubicBezTo>
                    <a:pt x="84" y="787"/>
                    <a:pt x="37" y="751"/>
                    <a:pt x="13" y="560"/>
                  </a:cubicBezTo>
                  <a:cubicBezTo>
                    <a:pt x="1" y="441"/>
                    <a:pt x="13" y="310"/>
                    <a:pt x="1" y="191"/>
                  </a:cubicBezTo>
                  <a:cubicBezTo>
                    <a:pt x="1" y="84"/>
                    <a:pt x="60" y="48"/>
                    <a:pt x="156" y="37"/>
                  </a:cubicBezTo>
                  <a:cubicBezTo>
                    <a:pt x="215" y="25"/>
                    <a:pt x="287" y="25"/>
                    <a:pt x="346" y="25"/>
                  </a:cubicBezTo>
                  <a:cubicBezTo>
                    <a:pt x="406" y="25"/>
                    <a:pt x="465" y="13"/>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7"/>
            <p:cNvSpPr/>
            <p:nvPr/>
          </p:nvSpPr>
          <p:spPr>
            <a:xfrm>
              <a:off x="7784620" y="1229904"/>
              <a:ext cx="97610" cy="152217"/>
            </a:xfrm>
            <a:custGeom>
              <a:rect b="b" l="l" r="r" t="t"/>
              <a:pathLst>
                <a:path extrusionOk="0" h="1561" w="1001">
                  <a:moveTo>
                    <a:pt x="1001" y="667"/>
                  </a:moveTo>
                  <a:cubicBezTo>
                    <a:pt x="989" y="906"/>
                    <a:pt x="941" y="1120"/>
                    <a:pt x="810" y="1322"/>
                  </a:cubicBezTo>
                  <a:cubicBezTo>
                    <a:pt x="715" y="1489"/>
                    <a:pt x="370" y="1560"/>
                    <a:pt x="203" y="1489"/>
                  </a:cubicBezTo>
                  <a:cubicBezTo>
                    <a:pt x="168" y="1465"/>
                    <a:pt x="120" y="1394"/>
                    <a:pt x="120" y="1346"/>
                  </a:cubicBezTo>
                  <a:cubicBezTo>
                    <a:pt x="120" y="1310"/>
                    <a:pt x="179" y="1251"/>
                    <a:pt x="215" y="1239"/>
                  </a:cubicBezTo>
                  <a:cubicBezTo>
                    <a:pt x="299" y="1203"/>
                    <a:pt x="394" y="1191"/>
                    <a:pt x="477" y="1156"/>
                  </a:cubicBezTo>
                  <a:cubicBezTo>
                    <a:pt x="513" y="1144"/>
                    <a:pt x="537" y="1096"/>
                    <a:pt x="572" y="1072"/>
                  </a:cubicBezTo>
                  <a:cubicBezTo>
                    <a:pt x="537" y="1036"/>
                    <a:pt x="513" y="1001"/>
                    <a:pt x="465" y="977"/>
                  </a:cubicBezTo>
                  <a:cubicBezTo>
                    <a:pt x="370" y="906"/>
                    <a:pt x="251" y="858"/>
                    <a:pt x="168" y="775"/>
                  </a:cubicBezTo>
                  <a:cubicBezTo>
                    <a:pt x="25" y="644"/>
                    <a:pt x="1" y="429"/>
                    <a:pt x="84" y="286"/>
                  </a:cubicBezTo>
                  <a:cubicBezTo>
                    <a:pt x="179" y="155"/>
                    <a:pt x="370" y="1"/>
                    <a:pt x="584" y="60"/>
                  </a:cubicBezTo>
                  <a:cubicBezTo>
                    <a:pt x="799" y="108"/>
                    <a:pt x="1001" y="394"/>
                    <a:pt x="1001" y="6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7"/>
            <p:cNvSpPr/>
            <p:nvPr/>
          </p:nvSpPr>
          <p:spPr>
            <a:xfrm>
              <a:off x="8019137" y="916403"/>
              <a:ext cx="110384" cy="153387"/>
            </a:xfrm>
            <a:custGeom>
              <a:rect b="b" l="l" r="r" t="t"/>
              <a:pathLst>
                <a:path extrusionOk="0" h="1573" w="1132">
                  <a:moveTo>
                    <a:pt x="1" y="1025"/>
                  </a:moveTo>
                  <a:cubicBezTo>
                    <a:pt x="49" y="727"/>
                    <a:pt x="84" y="442"/>
                    <a:pt x="132" y="156"/>
                  </a:cubicBezTo>
                  <a:cubicBezTo>
                    <a:pt x="144" y="49"/>
                    <a:pt x="191" y="1"/>
                    <a:pt x="310" y="1"/>
                  </a:cubicBezTo>
                  <a:cubicBezTo>
                    <a:pt x="501" y="13"/>
                    <a:pt x="691" y="1"/>
                    <a:pt x="882" y="13"/>
                  </a:cubicBezTo>
                  <a:cubicBezTo>
                    <a:pt x="930" y="13"/>
                    <a:pt x="977" y="25"/>
                    <a:pt x="1025" y="49"/>
                  </a:cubicBezTo>
                  <a:cubicBezTo>
                    <a:pt x="1084" y="72"/>
                    <a:pt x="1132" y="120"/>
                    <a:pt x="1108" y="180"/>
                  </a:cubicBezTo>
                  <a:cubicBezTo>
                    <a:pt x="1084" y="215"/>
                    <a:pt x="1025" y="251"/>
                    <a:pt x="989" y="263"/>
                  </a:cubicBezTo>
                  <a:cubicBezTo>
                    <a:pt x="870" y="263"/>
                    <a:pt x="763" y="251"/>
                    <a:pt x="644" y="263"/>
                  </a:cubicBezTo>
                  <a:cubicBezTo>
                    <a:pt x="584" y="275"/>
                    <a:pt x="501" y="299"/>
                    <a:pt x="477" y="346"/>
                  </a:cubicBezTo>
                  <a:cubicBezTo>
                    <a:pt x="441" y="430"/>
                    <a:pt x="525" y="489"/>
                    <a:pt x="596" y="525"/>
                  </a:cubicBezTo>
                  <a:cubicBezTo>
                    <a:pt x="668" y="549"/>
                    <a:pt x="739" y="549"/>
                    <a:pt x="822" y="561"/>
                  </a:cubicBezTo>
                  <a:cubicBezTo>
                    <a:pt x="894" y="572"/>
                    <a:pt x="965" y="584"/>
                    <a:pt x="977" y="680"/>
                  </a:cubicBezTo>
                  <a:cubicBezTo>
                    <a:pt x="1001" y="763"/>
                    <a:pt x="930" y="870"/>
                    <a:pt x="846" y="894"/>
                  </a:cubicBezTo>
                  <a:cubicBezTo>
                    <a:pt x="775" y="906"/>
                    <a:pt x="691" y="918"/>
                    <a:pt x="620" y="918"/>
                  </a:cubicBezTo>
                  <a:cubicBezTo>
                    <a:pt x="453" y="942"/>
                    <a:pt x="406" y="1013"/>
                    <a:pt x="394" y="1180"/>
                  </a:cubicBezTo>
                  <a:cubicBezTo>
                    <a:pt x="382" y="1263"/>
                    <a:pt x="370" y="1358"/>
                    <a:pt x="358" y="1442"/>
                  </a:cubicBezTo>
                  <a:cubicBezTo>
                    <a:pt x="346" y="1525"/>
                    <a:pt x="287" y="1573"/>
                    <a:pt x="215" y="1573"/>
                  </a:cubicBezTo>
                  <a:cubicBezTo>
                    <a:pt x="132" y="1573"/>
                    <a:pt x="72" y="1525"/>
                    <a:pt x="60" y="1430"/>
                  </a:cubicBezTo>
                  <a:cubicBezTo>
                    <a:pt x="49" y="1299"/>
                    <a:pt x="37" y="1168"/>
                    <a:pt x="25" y="10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7"/>
            <p:cNvSpPr/>
            <p:nvPr/>
          </p:nvSpPr>
          <p:spPr>
            <a:xfrm>
              <a:off x="8036592" y="1636237"/>
              <a:ext cx="103461" cy="156898"/>
            </a:xfrm>
            <a:custGeom>
              <a:rect b="b" l="l" r="r" t="t"/>
              <a:pathLst>
                <a:path extrusionOk="0" h="1609" w="1061">
                  <a:moveTo>
                    <a:pt x="1013" y="953"/>
                  </a:moveTo>
                  <a:cubicBezTo>
                    <a:pt x="1060" y="1239"/>
                    <a:pt x="941" y="1418"/>
                    <a:pt x="691" y="1525"/>
                  </a:cubicBezTo>
                  <a:cubicBezTo>
                    <a:pt x="453" y="1608"/>
                    <a:pt x="227" y="1537"/>
                    <a:pt x="167" y="1287"/>
                  </a:cubicBezTo>
                  <a:cubicBezTo>
                    <a:pt x="155" y="1251"/>
                    <a:pt x="179" y="1203"/>
                    <a:pt x="191" y="1156"/>
                  </a:cubicBezTo>
                  <a:cubicBezTo>
                    <a:pt x="227" y="1168"/>
                    <a:pt x="274" y="1180"/>
                    <a:pt x="298" y="1203"/>
                  </a:cubicBezTo>
                  <a:cubicBezTo>
                    <a:pt x="358" y="1263"/>
                    <a:pt x="429" y="1287"/>
                    <a:pt x="512" y="1263"/>
                  </a:cubicBezTo>
                  <a:cubicBezTo>
                    <a:pt x="620" y="1227"/>
                    <a:pt x="691" y="1168"/>
                    <a:pt x="715" y="1060"/>
                  </a:cubicBezTo>
                  <a:cubicBezTo>
                    <a:pt x="727" y="1025"/>
                    <a:pt x="703" y="965"/>
                    <a:pt x="667" y="965"/>
                  </a:cubicBezTo>
                  <a:cubicBezTo>
                    <a:pt x="536" y="894"/>
                    <a:pt x="393" y="834"/>
                    <a:pt x="239" y="787"/>
                  </a:cubicBezTo>
                  <a:cubicBezTo>
                    <a:pt x="96" y="739"/>
                    <a:pt x="84" y="739"/>
                    <a:pt x="60" y="584"/>
                  </a:cubicBezTo>
                  <a:cubicBezTo>
                    <a:pt x="1" y="322"/>
                    <a:pt x="131" y="156"/>
                    <a:pt x="322" y="25"/>
                  </a:cubicBezTo>
                  <a:cubicBezTo>
                    <a:pt x="370" y="1"/>
                    <a:pt x="453" y="1"/>
                    <a:pt x="512" y="13"/>
                  </a:cubicBezTo>
                  <a:cubicBezTo>
                    <a:pt x="596" y="25"/>
                    <a:pt x="667" y="72"/>
                    <a:pt x="739" y="84"/>
                  </a:cubicBezTo>
                  <a:cubicBezTo>
                    <a:pt x="858" y="120"/>
                    <a:pt x="905" y="191"/>
                    <a:pt x="929" y="298"/>
                  </a:cubicBezTo>
                  <a:cubicBezTo>
                    <a:pt x="965" y="525"/>
                    <a:pt x="1001" y="739"/>
                    <a:pt x="1048" y="953"/>
                  </a:cubicBezTo>
                  <a:close/>
                  <a:moveTo>
                    <a:pt x="501" y="275"/>
                  </a:moveTo>
                  <a:cubicBezTo>
                    <a:pt x="358" y="263"/>
                    <a:pt x="286" y="322"/>
                    <a:pt x="286" y="441"/>
                  </a:cubicBezTo>
                  <a:cubicBezTo>
                    <a:pt x="274" y="572"/>
                    <a:pt x="358" y="668"/>
                    <a:pt x="477" y="668"/>
                  </a:cubicBezTo>
                  <a:cubicBezTo>
                    <a:pt x="596" y="668"/>
                    <a:pt x="691" y="572"/>
                    <a:pt x="703" y="453"/>
                  </a:cubicBezTo>
                  <a:cubicBezTo>
                    <a:pt x="703" y="346"/>
                    <a:pt x="620" y="275"/>
                    <a:pt x="501" y="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7"/>
            <p:cNvSpPr/>
            <p:nvPr/>
          </p:nvSpPr>
          <p:spPr>
            <a:xfrm>
              <a:off x="7898417" y="1639747"/>
              <a:ext cx="101120" cy="149877"/>
            </a:xfrm>
            <a:custGeom>
              <a:rect b="b" l="l" r="r" t="t"/>
              <a:pathLst>
                <a:path extrusionOk="0" h="1537" w="1037">
                  <a:moveTo>
                    <a:pt x="1013" y="965"/>
                  </a:moveTo>
                  <a:cubicBezTo>
                    <a:pt x="1013" y="989"/>
                    <a:pt x="1013" y="1001"/>
                    <a:pt x="1013" y="1024"/>
                  </a:cubicBezTo>
                  <a:cubicBezTo>
                    <a:pt x="1037" y="1310"/>
                    <a:pt x="870" y="1453"/>
                    <a:pt x="596" y="1501"/>
                  </a:cubicBezTo>
                  <a:cubicBezTo>
                    <a:pt x="417" y="1536"/>
                    <a:pt x="263" y="1501"/>
                    <a:pt x="167" y="1346"/>
                  </a:cubicBezTo>
                  <a:cubicBezTo>
                    <a:pt x="155" y="1310"/>
                    <a:pt x="155" y="1251"/>
                    <a:pt x="144" y="1203"/>
                  </a:cubicBezTo>
                  <a:cubicBezTo>
                    <a:pt x="191" y="1203"/>
                    <a:pt x="227" y="1191"/>
                    <a:pt x="275" y="1203"/>
                  </a:cubicBezTo>
                  <a:cubicBezTo>
                    <a:pt x="322" y="1215"/>
                    <a:pt x="370" y="1239"/>
                    <a:pt x="417" y="1263"/>
                  </a:cubicBezTo>
                  <a:cubicBezTo>
                    <a:pt x="525" y="1310"/>
                    <a:pt x="644" y="1251"/>
                    <a:pt x="679" y="1132"/>
                  </a:cubicBezTo>
                  <a:cubicBezTo>
                    <a:pt x="727" y="1001"/>
                    <a:pt x="679" y="917"/>
                    <a:pt x="548" y="882"/>
                  </a:cubicBezTo>
                  <a:cubicBezTo>
                    <a:pt x="465" y="858"/>
                    <a:pt x="382" y="846"/>
                    <a:pt x="298" y="822"/>
                  </a:cubicBezTo>
                  <a:cubicBezTo>
                    <a:pt x="167" y="774"/>
                    <a:pt x="36" y="727"/>
                    <a:pt x="13" y="560"/>
                  </a:cubicBezTo>
                  <a:cubicBezTo>
                    <a:pt x="1" y="370"/>
                    <a:pt x="60" y="215"/>
                    <a:pt x="239" y="132"/>
                  </a:cubicBezTo>
                  <a:cubicBezTo>
                    <a:pt x="358" y="72"/>
                    <a:pt x="489" y="36"/>
                    <a:pt x="620" y="24"/>
                  </a:cubicBezTo>
                  <a:cubicBezTo>
                    <a:pt x="798" y="1"/>
                    <a:pt x="906" y="72"/>
                    <a:pt x="941" y="251"/>
                  </a:cubicBezTo>
                  <a:cubicBezTo>
                    <a:pt x="977" y="489"/>
                    <a:pt x="1001" y="727"/>
                    <a:pt x="1025" y="965"/>
                  </a:cubicBezTo>
                  <a:cubicBezTo>
                    <a:pt x="1025" y="965"/>
                    <a:pt x="1025" y="965"/>
                    <a:pt x="1013" y="965"/>
                  </a:cubicBezTo>
                  <a:close/>
                  <a:moveTo>
                    <a:pt x="489" y="215"/>
                  </a:moveTo>
                  <a:cubicBezTo>
                    <a:pt x="382" y="215"/>
                    <a:pt x="251" y="370"/>
                    <a:pt x="251" y="489"/>
                  </a:cubicBezTo>
                  <a:cubicBezTo>
                    <a:pt x="251" y="560"/>
                    <a:pt x="465" y="715"/>
                    <a:pt x="560" y="715"/>
                  </a:cubicBezTo>
                  <a:cubicBezTo>
                    <a:pt x="632" y="715"/>
                    <a:pt x="739" y="548"/>
                    <a:pt x="739" y="453"/>
                  </a:cubicBezTo>
                  <a:cubicBezTo>
                    <a:pt x="739" y="322"/>
                    <a:pt x="620" y="215"/>
                    <a:pt x="489"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7"/>
            <p:cNvSpPr/>
            <p:nvPr/>
          </p:nvSpPr>
          <p:spPr>
            <a:xfrm>
              <a:off x="7493254" y="1656032"/>
              <a:ext cx="119648" cy="144026"/>
            </a:xfrm>
            <a:custGeom>
              <a:rect b="b" l="l" r="r" t="t"/>
              <a:pathLst>
                <a:path extrusionOk="0" h="1477" w="1227">
                  <a:moveTo>
                    <a:pt x="667" y="155"/>
                  </a:moveTo>
                  <a:cubicBezTo>
                    <a:pt x="727" y="107"/>
                    <a:pt x="774" y="48"/>
                    <a:pt x="834" y="24"/>
                  </a:cubicBezTo>
                  <a:cubicBezTo>
                    <a:pt x="870" y="0"/>
                    <a:pt x="929" y="12"/>
                    <a:pt x="977" y="12"/>
                  </a:cubicBezTo>
                  <a:cubicBezTo>
                    <a:pt x="989" y="60"/>
                    <a:pt x="1001" y="119"/>
                    <a:pt x="977" y="155"/>
                  </a:cubicBezTo>
                  <a:cubicBezTo>
                    <a:pt x="917" y="250"/>
                    <a:pt x="846" y="334"/>
                    <a:pt x="774" y="417"/>
                  </a:cubicBezTo>
                  <a:cubicBezTo>
                    <a:pt x="750" y="441"/>
                    <a:pt x="739" y="476"/>
                    <a:pt x="715" y="500"/>
                  </a:cubicBezTo>
                  <a:cubicBezTo>
                    <a:pt x="798" y="584"/>
                    <a:pt x="905" y="560"/>
                    <a:pt x="1001" y="548"/>
                  </a:cubicBezTo>
                  <a:cubicBezTo>
                    <a:pt x="1155" y="536"/>
                    <a:pt x="1179" y="572"/>
                    <a:pt x="1215" y="738"/>
                  </a:cubicBezTo>
                  <a:cubicBezTo>
                    <a:pt x="1227" y="774"/>
                    <a:pt x="1191" y="822"/>
                    <a:pt x="1167" y="846"/>
                  </a:cubicBezTo>
                  <a:cubicBezTo>
                    <a:pt x="1036" y="953"/>
                    <a:pt x="917" y="1060"/>
                    <a:pt x="774" y="1143"/>
                  </a:cubicBezTo>
                  <a:cubicBezTo>
                    <a:pt x="584" y="1250"/>
                    <a:pt x="393" y="1358"/>
                    <a:pt x="191" y="1453"/>
                  </a:cubicBezTo>
                  <a:cubicBezTo>
                    <a:pt x="143" y="1477"/>
                    <a:pt x="72" y="1477"/>
                    <a:pt x="12" y="1477"/>
                  </a:cubicBezTo>
                  <a:cubicBezTo>
                    <a:pt x="0" y="1477"/>
                    <a:pt x="0" y="1465"/>
                    <a:pt x="0" y="1453"/>
                  </a:cubicBezTo>
                  <a:cubicBezTo>
                    <a:pt x="60" y="1393"/>
                    <a:pt x="119" y="1334"/>
                    <a:pt x="179" y="1274"/>
                  </a:cubicBezTo>
                  <a:cubicBezTo>
                    <a:pt x="203" y="1250"/>
                    <a:pt x="227" y="1238"/>
                    <a:pt x="239" y="1215"/>
                  </a:cubicBezTo>
                  <a:cubicBezTo>
                    <a:pt x="381" y="1084"/>
                    <a:pt x="381" y="1084"/>
                    <a:pt x="262" y="929"/>
                  </a:cubicBezTo>
                  <a:cubicBezTo>
                    <a:pt x="191" y="857"/>
                    <a:pt x="191" y="786"/>
                    <a:pt x="286" y="738"/>
                  </a:cubicBezTo>
                  <a:cubicBezTo>
                    <a:pt x="358" y="691"/>
                    <a:pt x="381" y="643"/>
                    <a:pt x="358" y="560"/>
                  </a:cubicBezTo>
                  <a:cubicBezTo>
                    <a:pt x="334" y="465"/>
                    <a:pt x="358" y="405"/>
                    <a:pt x="465" y="393"/>
                  </a:cubicBezTo>
                  <a:cubicBezTo>
                    <a:pt x="500" y="393"/>
                    <a:pt x="548" y="346"/>
                    <a:pt x="548" y="322"/>
                  </a:cubicBezTo>
                  <a:cubicBezTo>
                    <a:pt x="548" y="286"/>
                    <a:pt x="500" y="262"/>
                    <a:pt x="477" y="226"/>
                  </a:cubicBezTo>
                  <a:cubicBezTo>
                    <a:pt x="453" y="191"/>
                    <a:pt x="393" y="167"/>
                    <a:pt x="393" y="131"/>
                  </a:cubicBezTo>
                  <a:cubicBezTo>
                    <a:pt x="393" y="95"/>
                    <a:pt x="429" y="36"/>
                    <a:pt x="453" y="24"/>
                  </a:cubicBezTo>
                  <a:cubicBezTo>
                    <a:pt x="489" y="12"/>
                    <a:pt x="536" y="36"/>
                    <a:pt x="572" y="60"/>
                  </a:cubicBezTo>
                  <a:cubicBezTo>
                    <a:pt x="620" y="95"/>
                    <a:pt x="643" y="131"/>
                    <a:pt x="667" y="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7"/>
            <p:cNvSpPr/>
            <p:nvPr/>
          </p:nvSpPr>
          <p:spPr>
            <a:xfrm>
              <a:off x="7997099" y="1430779"/>
              <a:ext cx="88346" cy="138273"/>
            </a:xfrm>
            <a:custGeom>
              <a:rect b="b" l="l" r="r" t="t"/>
              <a:pathLst>
                <a:path extrusionOk="0" h="1418" w="906">
                  <a:moveTo>
                    <a:pt x="906" y="739"/>
                  </a:moveTo>
                  <a:cubicBezTo>
                    <a:pt x="906" y="941"/>
                    <a:pt x="858" y="1120"/>
                    <a:pt x="691" y="1262"/>
                  </a:cubicBezTo>
                  <a:cubicBezTo>
                    <a:pt x="584" y="1358"/>
                    <a:pt x="406" y="1417"/>
                    <a:pt x="263" y="1346"/>
                  </a:cubicBezTo>
                  <a:cubicBezTo>
                    <a:pt x="48" y="1227"/>
                    <a:pt x="1" y="1155"/>
                    <a:pt x="13" y="893"/>
                  </a:cubicBezTo>
                  <a:cubicBezTo>
                    <a:pt x="25" y="715"/>
                    <a:pt x="13" y="536"/>
                    <a:pt x="25" y="358"/>
                  </a:cubicBezTo>
                  <a:cubicBezTo>
                    <a:pt x="25" y="322"/>
                    <a:pt x="25" y="274"/>
                    <a:pt x="36" y="239"/>
                  </a:cubicBezTo>
                  <a:cubicBezTo>
                    <a:pt x="72" y="0"/>
                    <a:pt x="155" y="36"/>
                    <a:pt x="310" y="36"/>
                  </a:cubicBezTo>
                  <a:cubicBezTo>
                    <a:pt x="370" y="36"/>
                    <a:pt x="429" y="60"/>
                    <a:pt x="489" y="72"/>
                  </a:cubicBezTo>
                  <a:cubicBezTo>
                    <a:pt x="763" y="119"/>
                    <a:pt x="846" y="334"/>
                    <a:pt x="894" y="560"/>
                  </a:cubicBezTo>
                  <a:cubicBezTo>
                    <a:pt x="906" y="620"/>
                    <a:pt x="906" y="679"/>
                    <a:pt x="906" y="739"/>
                  </a:cubicBezTo>
                  <a:close/>
                  <a:moveTo>
                    <a:pt x="358" y="1167"/>
                  </a:moveTo>
                  <a:cubicBezTo>
                    <a:pt x="501" y="1108"/>
                    <a:pt x="620" y="1036"/>
                    <a:pt x="632" y="893"/>
                  </a:cubicBezTo>
                  <a:cubicBezTo>
                    <a:pt x="644" y="774"/>
                    <a:pt x="644" y="655"/>
                    <a:pt x="620" y="536"/>
                  </a:cubicBezTo>
                  <a:cubicBezTo>
                    <a:pt x="596" y="453"/>
                    <a:pt x="548" y="381"/>
                    <a:pt x="501" y="310"/>
                  </a:cubicBezTo>
                  <a:cubicBezTo>
                    <a:pt x="489" y="286"/>
                    <a:pt x="429" y="262"/>
                    <a:pt x="394" y="274"/>
                  </a:cubicBezTo>
                  <a:cubicBezTo>
                    <a:pt x="370" y="274"/>
                    <a:pt x="346" y="334"/>
                    <a:pt x="334" y="370"/>
                  </a:cubicBezTo>
                  <a:cubicBezTo>
                    <a:pt x="334" y="548"/>
                    <a:pt x="322" y="715"/>
                    <a:pt x="322" y="893"/>
                  </a:cubicBezTo>
                  <a:cubicBezTo>
                    <a:pt x="322" y="977"/>
                    <a:pt x="346" y="1072"/>
                    <a:pt x="358" y="1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7"/>
            <p:cNvSpPr/>
            <p:nvPr/>
          </p:nvSpPr>
          <p:spPr>
            <a:xfrm>
              <a:off x="7423631" y="1492309"/>
              <a:ext cx="153290" cy="116235"/>
            </a:xfrm>
            <a:custGeom>
              <a:rect b="b" l="l" r="r" t="t"/>
              <a:pathLst>
                <a:path extrusionOk="0" h="1192" w="1572">
                  <a:moveTo>
                    <a:pt x="1334" y="0"/>
                  </a:moveTo>
                  <a:cubicBezTo>
                    <a:pt x="1369" y="12"/>
                    <a:pt x="1393" y="12"/>
                    <a:pt x="1429" y="12"/>
                  </a:cubicBezTo>
                  <a:cubicBezTo>
                    <a:pt x="1488" y="36"/>
                    <a:pt x="1512" y="72"/>
                    <a:pt x="1464" y="131"/>
                  </a:cubicBezTo>
                  <a:cubicBezTo>
                    <a:pt x="1405" y="215"/>
                    <a:pt x="1334" y="286"/>
                    <a:pt x="1274" y="370"/>
                  </a:cubicBezTo>
                  <a:cubicBezTo>
                    <a:pt x="1191" y="465"/>
                    <a:pt x="1131" y="596"/>
                    <a:pt x="1167" y="727"/>
                  </a:cubicBezTo>
                  <a:cubicBezTo>
                    <a:pt x="1179" y="774"/>
                    <a:pt x="1226" y="822"/>
                    <a:pt x="1274" y="858"/>
                  </a:cubicBezTo>
                  <a:cubicBezTo>
                    <a:pt x="1334" y="905"/>
                    <a:pt x="1417" y="929"/>
                    <a:pt x="1488" y="977"/>
                  </a:cubicBezTo>
                  <a:cubicBezTo>
                    <a:pt x="1548" y="1012"/>
                    <a:pt x="1572" y="1072"/>
                    <a:pt x="1524" y="1143"/>
                  </a:cubicBezTo>
                  <a:cubicBezTo>
                    <a:pt x="1476" y="1191"/>
                    <a:pt x="1357" y="1179"/>
                    <a:pt x="1345" y="1108"/>
                  </a:cubicBezTo>
                  <a:cubicBezTo>
                    <a:pt x="1274" y="870"/>
                    <a:pt x="1072" y="941"/>
                    <a:pt x="917" y="917"/>
                  </a:cubicBezTo>
                  <a:cubicBezTo>
                    <a:pt x="726" y="893"/>
                    <a:pt x="524" y="893"/>
                    <a:pt x="333" y="858"/>
                  </a:cubicBezTo>
                  <a:cubicBezTo>
                    <a:pt x="238" y="834"/>
                    <a:pt x="143" y="762"/>
                    <a:pt x="60" y="703"/>
                  </a:cubicBezTo>
                  <a:cubicBezTo>
                    <a:pt x="0" y="655"/>
                    <a:pt x="0" y="596"/>
                    <a:pt x="71" y="548"/>
                  </a:cubicBezTo>
                  <a:cubicBezTo>
                    <a:pt x="238" y="429"/>
                    <a:pt x="417" y="310"/>
                    <a:pt x="631" y="310"/>
                  </a:cubicBezTo>
                  <a:cubicBezTo>
                    <a:pt x="667" y="298"/>
                    <a:pt x="714" y="262"/>
                    <a:pt x="750" y="239"/>
                  </a:cubicBezTo>
                  <a:cubicBezTo>
                    <a:pt x="929" y="96"/>
                    <a:pt x="1131" y="36"/>
                    <a:pt x="1334" y="0"/>
                  </a:cubicBezTo>
                  <a:close/>
                  <a:moveTo>
                    <a:pt x="881" y="572"/>
                  </a:moveTo>
                  <a:cubicBezTo>
                    <a:pt x="869" y="536"/>
                    <a:pt x="869" y="489"/>
                    <a:pt x="857" y="441"/>
                  </a:cubicBezTo>
                  <a:cubicBezTo>
                    <a:pt x="845" y="370"/>
                    <a:pt x="798" y="334"/>
                    <a:pt x="750" y="393"/>
                  </a:cubicBezTo>
                  <a:cubicBezTo>
                    <a:pt x="691" y="453"/>
                    <a:pt x="631" y="512"/>
                    <a:pt x="595" y="584"/>
                  </a:cubicBezTo>
                  <a:cubicBezTo>
                    <a:pt x="548" y="655"/>
                    <a:pt x="595" y="739"/>
                    <a:pt x="655" y="751"/>
                  </a:cubicBezTo>
                  <a:cubicBezTo>
                    <a:pt x="786" y="786"/>
                    <a:pt x="881" y="727"/>
                    <a:pt x="881" y="5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7"/>
            <p:cNvSpPr/>
            <p:nvPr/>
          </p:nvSpPr>
          <p:spPr>
            <a:xfrm>
              <a:off x="8050536" y="1986890"/>
              <a:ext cx="94100" cy="151047"/>
            </a:xfrm>
            <a:custGeom>
              <a:rect b="b" l="l" r="r" t="t"/>
              <a:pathLst>
                <a:path extrusionOk="0" h="1549" w="965">
                  <a:moveTo>
                    <a:pt x="0" y="1501"/>
                  </a:moveTo>
                  <a:cubicBezTo>
                    <a:pt x="119" y="1203"/>
                    <a:pt x="227" y="929"/>
                    <a:pt x="334" y="655"/>
                  </a:cubicBezTo>
                  <a:cubicBezTo>
                    <a:pt x="369" y="560"/>
                    <a:pt x="405" y="465"/>
                    <a:pt x="429" y="370"/>
                  </a:cubicBezTo>
                  <a:cubicBezTo>
                    <a:pt x="441" y="322"/>
                    <a:pt x="429" y="262"/>
                    <a:pt x="429" y="203"/>
                  </a:cubicBezTo>
                  <a:cubicBezTo>
                    <a:pt x="417" y="167"/>
                    <a:pt x="417" y="131"/>
                    <a:pt x="429" y="108"/>
                  </a:cubicBezTo>
                  <a:cubicBezTo>
                    <a:pt x="465" y="36"/>
                    <a:pt x="584" y="1"/>
                    <a:pt x="679" y="24"/>
                  </a:cubicBezTo>
                  <a:cubicBezTo>
                    <a:pt x="762" y="48"/>
                    <a:pt x="774" y="120"/>
                    <a:pt x="762" y="191"/>
                  </a:cubicBezTo>
                  <a:cubicBezTo>
                    <a:pt x="750" y="286"/>
                    <a:pt x="727" y="382"/>
                    <a:pt x="691" y="477"/>
                  </a:cubicBezTo>
                  <a:cubicBezTo>
                    <a:pt x="655" y="596"/>
                    <a:pt x="655" y="691"/>
                    <a:pt x="691" y="798"/>
                  </a:cubicBezTo>
                  <a:cubicBezTo>
                    <a:pt x="703" y="822"/>
                    <a:pt x="715" y="858"/>
                    <a:pt x="715" y="882"/>
                  </a:cubicBezTo>
                  <a:cubicBezTo>
                    <a:pt x="739" y="1013"/>
                    <a:pt x="667" y="1084"/>
                    <a:pt x="536" y="1072"/>
                  </a:cubicBezTo>
                  <a:cubicBezTo>
                    <a:pt x="512" y="1072"/>
                    <a:pt x="477" y="1084"/>
                    <a:pt x="441" y="1096"/>
                  </a:cubicBezTo>
                  <a:cubicBezTo>
                    <a:pt x="453" y="1120"/>
                    <a:pt x="453" y="1179"/>
                    <a:pt x="477" y="1191"/>
                  </a:cubicBezTo>
                  <a:cubicBezTo>
                    <a:pt x="572" y="1239"/>
                    <a:pt x="667" y="1286"/>
                    <a:pt x="762" y="1322"/>
                  </a:cubicBezTo>
                  <a:cubicBezTo>
                    <a:pt x="774" y="1334"/>
                    <a:pt x="798" y="1322"/>
                    <a:pt x="798" y="1334"/>
                  </a:cubicBezTo>
                  <a:cubicBezTo>
                    <a:pt x="858" y="1370"/>
                    <a:pt x="941" y="1405"/>
                    <a:pt x="953" y="1441"/>
                  </a:cubicBezTo>
                  <a:cubicBezTo>
                    <a:pt x="965" y="1548"/>
                    <a:pt x="858" y="1525"/>
                    <a:pt x="798" y="1525"/>
                  </a:cubicBezTo>
                  <a:cubicBezTo>
                    <a:pt x="584" y="1525"/>
                    <a:pt x="358" y="1525"/>
                    <a:pt x="143" y="1525"/>
                  </a:cubicBezTo>
                  <a:cubicBezTo>
                    <a:pt x="96" y="1525"/>
                    <a:pt x="60" y="1513"/>
                    <a:pt x="0" y="150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7"/>
            <p:cNvSpPr/>
            <p:nvPr/>
          </p:nvSpPr>
          <p:spPr>
            <a:xfrm>
              <a:off x="7756830" y="1431949"/>
              <a:ext cx="55777" cy="148707"/>
            </a:xfrm>
            <a:custGeom>
              <a:rect b="b" l="l" r="r" t="t"/>
              <a:pathLst>
                <a:path extrusionOk="0" h="1525" w="572">
                  <a:moveTo>
                    <a:pt x="560" y="1108"/>
                  </a:moveTo>
                  <a:cubicBezTo>
                    <a:pt x="548" y="1239"/>
                    <a:pt x="572" y="1370"/>
                    <a:pt x="453" y="1465"/>
                  </a:cubicBezTo>
                  <a:cubicBezTo>
                    <a:pt x="393" y="1501"/>
                    <a:pt x="345" y="1524"/>
                    <a:pt x="322" y="1453"/>
                  </a:cubicBezTo>
                  <a:cubicBezTo>
                    <a:pt x="286" y="1334"/>
                    <a:pt x="238" y="1203"/>
                    <a:pt x="226" y="1072"/>
                  </a:cubicBezTo>
                  <a:cubicBezTo>
                    <a:pt x="203" y="917"/>
                    <a:pt x="214" y="762"/>
                    <a:pt x="191" y="608"/>
                  </a:cubicBezTo>
                  <a:cubicBezTo>
                    <a:pt x="179" y="548"/>
                    <a:pt x="143" y="500"/>
                    <a:pt x="95" y="453"/>
                  </a:cubicBezTo>
                  <a:cubicBezTo>
                    <a:pt x="24" y="393"/>
                    <a:pt x="0" y="322"/>
                    <a:pt x="72" y="250"/>
                  </a:cubicBezTo>
                  <a:cubicBezTo>
                    <a:pt x="131" y="179"/>
                    <a:pt x="203" y="119"/>
                    <a:pt x="286" y="60"/>
                  </a:cubicBezTo>
                  <a:cubicBezTo>
                    <a:pt x="357" y="0"/>
                    <a:pt x="429" y="36"/>
                    <a:pt x="453" y="143"/>
                  </a:cubicBezTo>
                  <a:cubicBezTo>
                    <a:pt x="476" y="346"/>
                    <a:pt x="512" y="560"/>
                    <a:pt x="536" y="774"/>
                  </a:cubicBezTo>
                  <a:cubicBezTo>
                    <a:pt x="548" y="881"/>
                    <a:pt x="548" y="1000"/>
                    <a:pt x="560" y="11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7"/>
            <p:cNvSpPr/>
            <p:nvPr/>
          </p:nvSpPr>
          <p:spPr>
            <a:xfrm>
              <a:off x="7842738" y="1434289"/>
              <a:ext cx="88346" cy="137103"/>
            </a:xfrm>
            <a:custGeom>
              <a:rect b="b" l="l" r="r" t="t"/>
              <a:pathLst>
                <a:path extrusionOk="0" h="1406" w="906">
                  <a:moveTo>
                    <a:pt x="0" y="119"/>
                  </a:moveTo>
                  <a:cubicBezTo>
                    <a:pt x="95" y="95"/>
                    <a:pt x="191" y="60"/>
                    <a:pt x="286" y="48"/>
                  </a:cubicBezTo>
                  <a:cubicBezTo>
                    <a:pt x="429" y="24"/>
                    <a:pt x="572" y="12"/>
                    <a:pt x="726" y="0"/>
                  </a:cubicBezTo>
                  <a:cubicBezTo>
                    <a:pt x="857" y="0"/>
                    <a:pt x="905" y="72"/>
                    <a:pt x="857" y="191"/>
                  </a:cubicBezTo>
                  <a:cubicBezTo>
                    <a:pt x="822" y="310"/>
                    <a:pt x="750" y="429"/>
                    <a:pt x="691" y="536"/>
                  </a:cubicBezTo>
                  <a:cubicBezTo>
                    <a:pt x="643" y="619"/>
                    <a:pt x="584" y="691"/>
                    <a:pt x="536" y="786"/>
                  </a:cubicBezTo>
                  <a:cubicBezTo>
                    <a:pt x="488" y="869"/>
                    <a:pt x="441" y="965"/>
                    <a:pt x="476" y="1084"/>
                  </a:cubicBezTo>
                  <a:cubicBezTo>
                    <a:pt x="488" y="1167"/>
                    <a:pt x="465" y="1250"/>
                    <a:pt x="441" y="1334"/>
                  </a:cubicBezTo>
                  <a:cubicBezTo>
                    <a:pt x="441" y="1369"/>
                    <a:pt x="393" y="1405"/>
                    <a:pt x="369" y="1405"/>
                  </a:cubicBezTo>
                  <a:cubicBezTo>
                    <a:pt x="345" y="1405"/>
                    <a:pt x="310" y="1369"/>
                    <a:pt x="298" y="1334"/>
                  </a:cubicBezTo>
                  <a:cubicBezTo>
                    <a:pt x="238" y="1203"/>
                    <a:pt x="238" y="1060"/>
                    <a:pt x="286" y="929"/>
                  </a:cubicBezTo>
                  <a:cubicBezTo>
                    <a:pt x="345" y="762"/>
                    <a:pt x="405" y="584"/>
                    <a:pt x="476" y="417"/>
                  </a:cubicBezTo>
                  <a:cubicBezTo>
                    <a:pt x="536" y="250"/>
                    <a:pt x="512" y="214"/>
                    <a:pt x="334" y="203"/>
                  </a:cubicBezTo>
                  <a:cubicBezTo>
                    <a:pt x="238" y="203"/>
                    <a:pt x="143" y="191"/>
                    <a:pt x="48" y="191"/>
                  </a:cubicBezTo>
                  <a:cubicBezTo>
                    <a:pt x="36" y="179"/>
                    <a:pt x="12" y="167"/>
                    <a:pt x="0" y="155"/>
                  </a:cubicBezTo>
                  <a:cubicBezTo>
                    <a:pt x="0" y="143"/>
                    <a:pt x="0" y="131"/>
                    <a:pt x="0" y="1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7"/>
            <p:cNvSpPr/>
            <p:nvPr/>
          </p:nvSpPr>
          <p:spPr>
            <a:xfrm>
              <a:off x="7878720" y="1981039"/>
              <a:ext cx="55777" cy="141783"/>
            </a:xfrm>
            <a:custGeom>
              <a:rect b="b" l="l" r="r" t="t"/>
              <a:pathLst>
                <a:path extrusionOk="0" h="1454" w="572">
                  <a:moveTo>
                    <a:pt x="0" y="1275"/>
                  </a:moveTo>
                  <a:cubicBezTo>
                    <a:pt x="48" y="918"/>
                    <a:pt x="84" y="549"/>
                    <a:pt x="143" y="191"/>
                  </a:cubicBezTo>
                  <a:cubicBezTo>
                    <a:pt x="155" y="108"/>
                    <a:pt x="215" y="37"/>
                    <a:pt x="310" y="13"/>
                  </a:cubicBezTo>
                  <a:cubicBezTo>
                    <a:pt x="393" y="1"/>
                    <a:pt x="441" y="72"/>
                    <a:pt x="488" y="132"/>
                  </a:cubicBezTo>
                  <a:cubicBezTo>
                    <a:pt x="572" y="275"/>
                    <a:pt x="572" y="465"/>
                    <a:pt x="453" y="572"/>
                  </a:cubicBezTo>
                  <a:cubicBezTo>
                    <a:pt x="286" y="715"/>
                    <a:pt x="274" y="906"/>
                    <a:pt x="262" y="1096"/>
                  </a:cubicBezTo>
                  <a:cubicBezTo>
                    <a:pt x="262" y="1180"/>
                    <a:pt x="250" y="1251"/>
                    <a:pt x="238" y="1323"/>
                  </a:cubicBezTo>
                  <a:cubicBezTo>
                    <a:pt x="226" y="1406"/>
                    <a:pt x="167" y="1454"/>
                    <a:pt x="84" y="1454"/>
                  </a:cubicBezTo>
                  <a:cubicBezTo>
                    <a:pt x="12" y="1442"/>
                    <a:pt x="12" y="1370"/>
                    <a:pt x="12" y="1311"/>
                  </a:cubicBezTo>
                  <a:lnTo>
                    <a:pt x="12" y="1275"/>
                  </a:lnTo>
                  <a:cubicBezTo>
                    <a:pt x="12" y="1275"/>
                    <a:pt x="0" y="1275"/>
                    <a:pt x="0" y="1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7"/>
            <p:cNvSpPr/>
            <p:nvPr/>
          </p:nvSpPr>
          <p:spPr>
            <a:xfrm>
              <a:off x="8112066" y="1430779"/>
              <a:ext cx="73232" cy="135932"/>
            </a:xfrm>
            <a:custGeom>
              <a:rect b="b" l="l" r="r" t="t"/>
              <a:pathLst>
                <a:path extrusionOk="0" h="1394" w="751">
                  <a:moveTo>
                    <a:pt x="96" y="1382"/>
                  </a:moveTo>
                  <a:cubicBezTo>
                    <a:pt x="0" y="929"/>
                    <a:pt x="96" y="477"/>
                    <a:pt x="84" y="0"/>
                  </a:cubicBezTo>
                  <a:cubicBezTo>
                    <a:pt x="227" y="96"/>
                    <a:pt x="310" y="203"/>
                    <a:pt x="334" y="346"/>
                  </a:cubicBezTo>
                  <a:cubicBezTo>
                    <a:pt x="381" y="536"/>
                    <a:pt x="465" y="608"/>
                    <a:pt x="667" y="572"/>
                  </a:cubicBezTo>
                  <a:cubicBezTo>
                    <a:pt x="691" y="572"/>
                    <a:pt x="727" y="584"/>
                    <a:pt x="751" y="596"/>
                  </a:cubicBezTo>
                  <a:cubicBezTo>
                    <a:pt x="739" y="631"/>
                    <a:pt x="739" y="667"/>
                    <a:pt x="727" y="691"/>
                  </a:cubicBezTo>
                  <a:cubicBezTo>
                    <a:pt x="679" y="739"/>
                    <a:pt x="620" y="786"/>
                    <a:pt x="560" y="810"/>
                  </a:cubicBezTo>
                  <a:cubicBezTo>
                    <a:pt x="358" y="893"/>
                    <a:pt x="250" y="1036"/>
                    <a:pt x="215" y="1251"/>
                  </a:cubicBezTo>
                  <a:cubicBezTo>
                    <a:pt x="203" y="1298"/>
                    <a:pt x="167" y="1346"/>
                    <a:pt x="143" y="1393"/>
                  </a:cubicBezTo>
                  <a:cubicBezTo>
                    <a:pt x="131" y="1382"/>
                    <a:pt x="108" y="1382"/>
                    <a:pt x="96" y="138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7"/>
            <p:cNvSpPr/>
            <p:nvPr/>
          </p:nvSpPr>
          <p:spPr>
            <a:xfrm>
              <a:off x="7473459" y="1278660"/>
              <a:ext cx="151047" cy="59288"/>
            </a:xfrm>
            <a:custGeom>
              <a:rect b="b" l="l" r="r" t="t"/>
              <a:pathLst>
                <a:path extrusionOk="0" h="608" w="1549">
                  <a:moveTo>
                    <a:pt x="799" y="608"/>
                  </a:moveTo>
                  <a:cubicBezTo>
                    <a:pt x="727" y="608"/>
                    <a:pt x="656" y="608"/>
                    <a:pt x="584" y="608"/>
                  </a:cubicBezTo>
                  <a:cubicBezTo>
                    <a:pt x="370" y="596"/>
                    <a:pt x="251" y="429"/>
                    <a:pt x="132" y="298"/>
                  </a:cubicBezTo>
                  <a:cubicBezTo>
                    <a:pt x="72" y="239"/>
                    <a:pt x="49" y="167"/>
                    <a:pt x="13" y="96"/>
                  </a:cubicBezTo>
                  <a:cubicBezTo>
                    <a:pt x="1" y="72"/>
                    <a:pt x="13" y="36"/>
                    <a:pt x="13" y="13"/>
                  </a:cubicBezTo>
                  <a:cubicBezTo>
                    <a:pt x="37" y="13"/>
                    <a:pt x="72" y="1"/>
                    <a:pt x="96" y="13"/>
                  </a:cubicBezTo>
                  <a:cubicBezTo>
                    <a:pt x="227" y="108"/>
                    <a:pt x="358" y="191"/>
                    <a:pt x="465" y="310"/>
                  </a:cubicBezTo>
                  <a:cubicBezTo>
                    <a:pt x="549" y="394"/>
                    <a:pt x="620" y="417"/>
                    <a:pt x="727" y="394"/>
                  </a:cubicBezTo>
                  <a:cubicBezTo>
                    <a:pt x="942" y="334"/>
                    <a:pt x="1168" y="298"/>
                    <a:pt x="1382" y="251"/>
                  </a:cubicBezTo>
                  <a:cubicBezTo>
                    <a:pt x="1454" y="239"/>
                    <a:pt x="1513" y="251"/>
                    <a:pt x="1537" y="334"/>
                  </a:cubicBezTo>
                  <a:cubicBezTo>
                    <a:pt x="1549" y="429"/>
                    <a:pt x="1525" y="513"/>
                    <a:pt x="1430" y="525"/>
                  </a:cubicBezTo>
                  <a:cubicBezTo>
                    <a:pt x="1275" y="560"/>
                    <a:pt x="1108" y="584"/>
                    <a:pt x="942" y="608"/>
                  </a:cubicBezTo>
                  <a:cubicBezTo>
                    <a:pt x="894" y="608"/>
                    <a:pt x="846" y="608"/>
                    <a:pt x="799" y="6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7"/>
            <p:cNvSpPr/>
            <p:nvPr/>
          </p:nvSpPr>
          <p:spPr>
            <a:xfrm>
              <a:off x="7422461" y="1421515"/>
              <a:ext cx="152120" cy="38420"/>
            </a:xfrm>
            <a:custGeom>
              <a:rect b="b" l="l" r="r" t="t"/>
              <a:pathLst>
                <a:path extrusionOk="0" h="394" w="1560">
                  <a:moveTo>
                    <a:pt x="381" y="0"/>
                  </a:moveTo>
                  <a:cubicBezTo>
                    <a:pt x="679" y="24"/>
                    <a:pt x="976" y="48"/>
                    <a:pt x="1274" y="72"/>
                  </a:cubicBezTo>
                  <a:cubicBezTo>
                    <a:pt x="1381" y="84"/>
                    <a:pt x="1476" y="119"/>
                    <a:pt x="1536" y="214"/>
                  </a:cubicBezTo>
                  <a:cubicBezTo>
                    <a:pt x="1548" y="250"/>
                    <a:pt x="1560" y="310"/>
                    <a:pt x="1548" y="345"/>
                  </a:cubicBezTo>
                  <a:cubicBezTo>
                    <a:pt x="1536" y="369"/>
                    <a:pt x="1476" y="393"/>
                    <a:pt x="1441" y="393"/>
                  </a:cubicBezTo>
                  <a:cubicBezTo>
                    <a:pt x="1167" y="369"/>
                    <a:pt x="881" y="334"/>
                    <a:pt x="607" y="298"/>
                  </a:cubicBezTo>
                  <a:cubicBezTo>
                    <a:pt x="441" y="262"/>
                    <a:pt x="274" y="226"/>
                    <a:pt x="95" y="179"/>
                  </a:cubicBezTo>
                  <a:cubicBezTo>
                    <a:pt x="60" y="167"/>
                    <a:pt x="36" y="119"/>
                    <a:pt x="0" y="84"/>
                  </a:cubicBezTo>
                  <a:cubicBezTo>
                    <a:pt x="48" y="60"/>
                    <a:pt x="83" y="36"/>
                    <a:pt x="131" y="24"/>
                  </a:cubicBezTo>
                  <a:cubicBezTo>
                    <a:pt x="203" y="12"/>
                    <a:pt x="286" y="12"/>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7"/>
            <p:cNvSpPr/>
            <p:nvPr/>
          </p:nvSpPr>
          <p:spPr>
            <a:xfrm>
              <a:off x="7822943" y="1639747"/>
              <a:ext cx="30326" cy="149877"/>
            </a:xfrm>
            <a:custGeom>
              <a:rect b="b" l="l" r="r" t="t"/>
              <a:pathLst>
                <a:path extrusionOk="0" h="1537" w="311">
                  <a:moveTo>
                    <a:pt x="310" y="786"/>
                  </a:moveTo>
                  <a:cubicBezTo>
                    <a:pt x="298" y="965"/>
                    <a:pt x="275" y="1155"/>
                    <a:pt x="263" y="1334"/>
                  </a:cubicBezTo>
                  <a:cubicBezTo>
                    <a:pt x="251" y="1382"/>
                    <a:pt x="239" y="1429"/>
                    <a:pt x="215" y="1465"/>
                  </a:cubicBezTo>
                  <a:cubicBezTo>
                    <a:pt x="191" y="1501"/>
                    <a:pt x="144" y="1536"/>
                    <a:pt x="120" y="1525"/>
                  </a:cubicBezTo>
                  <a:cubicBezTo>
                    <a:pt x="84" y="1513"/>
                    <a:pt x="36" y="1477"/>
                    <a:pt x="36" y="1441"/>
                  </a:cubicBezTo>
                  <a:cubicBezTo>
                    <a:pt x="25" y="1203"/>
                    <a:pt x="13" y="953"/>
                    <a:pt x="13" y="715"/>
                  </a:cubicBezTo>
                  <a:cubicBezTo>
                    <a:pt x="1" y="560"/>
                    <a:pt x="25" y="405"/>
                    <a:pt x="36" y="251"/>
                  </a:cubicBezTo>
                  <a:cubicBezTo>
                    <a:pt x="36" y="179"/>
                    <a:pt x="48" y="120"/>
                    <a:pt x="60" y="60"/>
                  </a:cubicBezTo>
                  <a:cubicBezTo>
                    <a:pt x="60" y="36"/>
                    <a:pt x="84" y="1"/>
                    <a:pt x="108" y="1"/>
                  </a:cubicBezTo>
                  <a:cubicBezTo>
                    <a:pt x="132" y="1"/>
                    <a:pt x="191" y="12"/>
                    <a:pt x="191" y="36"/>
                  </a:cubicBezTo>
                  <a:cubicBezTo>
                    <a:pt x="227" y="155"/>
                    <a:pt x="275" y="286"/>
                    <a:pt x="287" y="405"/>
                  </a:cubicBezTo>
                  <a:cubicBezTo>
                    <a:pt x="298" y="536"/>
                    <a:pt x="287" y="655"/>
                    <a:pt x="287" y="7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7"/>
            <p:cNvSpPr/>
            <p:nvPr/>
          </p:nvSpPr>
          <p:spPr>
            <a:xfrm>
              <a:off x="8392998" y="1179978"/>
              <a:ext cx="72062" cy="63968"/>
            </a:xfrm>
            <a:custGeom>
              <a:rect b="b" l="l" r="r" t="t"/>
              <a:pathLst>
                <a:path extrusionOk="0" h="656" w="739">
                  <a:moveTo>
                    <a:pt x="739" y="203"/>
                  </a:moveTo>
                  <a:cubicBezTo>
                    <a:pt x="727" y="227"/>
                    <a:pt x="703" y="263"/>
                    <a:pt x="679" y="286"/>
                  </a:cubicBezTo>
                  <a:cubicBezTo>
                    <a:pt x="537" y="405"/>
                    <a:pt x="394" y="525"/>
                    <a:pt x="251" y="644"/>
                  </a:cubicBezTo>
                  <a:cubicBezTo>
                    <a:pt x="251" y="656"/>
                    <a:pt x="227" y="656"/>
                    <a:pt x="215" y="656"/>
                  </a:cubicBezTo>
                  <a:cubicBezTo>
                    <a:pt x="144" y="596"/>
                    <a:pt x="72" y="548"/>
                    <a:pt x="13" y="477"/>
                  </a:cubicBezTo>
                  <a:cubicBezTo>
                    <a:pt x="1" y="453"/>
                    <a:pt x="25" y="370"/>
                    <a:pt x="48" y="334"/>
                  </a:cubicBezTo>
                  <a:cubicBezTo>
                    <a:pt x="179" y="191"/>
                    <a:pt x="334" y="84"/>
                    <a:pt x="525" y="24"/>
                  </a:cubicBezTo>
                  <a:cubicBezTo>
                    <a:pt x="608" y="1"/>
                    <a:pt x="739" y="108"/>
                    <a:pt x="739" y="2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7"/>
            <p:cNvSpPr/>
            <p:nvPr/>
          </p:nvSpPr>
          <p:spPr>
            <a:xfrm>
              <a:off x="7980912" y="1283340"/>
              <a:ext cx="92929" cy="31399"/>
            </a:xfrm>
            <a:custGeom>
              <a:rect b="b" l="l" r="r" t="t"/>
              <a:pathLst>
                <a:path extrusionOk="0" h="322" w="953">
                  <a:moveTo>
                    <a:pt x="452" y="322"/>
                  </a:moveTo>
                  <a:cubicBezTo>
                    <a:pt x="369" y="322"/>
                    <a:pt x="262" y="310"/>
                    <a:pt x="167" y="298"/>
                  </a:cubicBezTo>
                  <a:cubicBezTo>
                    <a:pt x="131" y="298"/>
                    <a:pt x="83" y="274"/>
                    <a:pt x="48" y="250"/>
                  </a:cubicBezTo>
                  <a:cubicBezTo>
                    <a:pt x="0" y="203"/>
                    <a:pt x="0" y="131"/>
                    <a:pt x="71" y="107"/>
                  </a:cubicBezTo>
                  <a:cubicBezTo>
                    <a:pt x="321" y="24"/>
                    <a:pt x="583" y="0"/>
                    <a:pt x="833" y="72"/>
                  </a:cubicBezTo>
                  <a:cubicBezTo>
                    <a:pt x="893" y="84"/>
                    <a:pt x="953" y="96"/>
                    <a:pt x="941" y="179"/>
                  </a:cubicBezTo>
                  <a:cubicBezTo>
                    <a:pt x="941" y="274"/>
                    <a:pt x="869" y="286"/>
                    <a:pt x="810" y="298"/>
                  </a:cubicBezTo>
                  <a:cubicBezTo>
                    <a:pt x="702" y="310"/>
                    <a:pt x="583" y="310"/>
                    <a:pt x="452" y="3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7"/>
            <p:cNvSpPr/>
            <p:nvPr/>
          </p:nvSpPr>
          <p:spPr>
            <a:xfrm>
              <a:off x="7529236" y="1361155"/>
              <a:ext cx="65138" cy="40663"/>
            </a:xfrm>
            <a:custGeom>
              <a:rect b="b" l="l" r="r" t="t"/>
              <a:pathLst>
                <a:path extrusionOk="0" h="417" w="668">
                  <a:moveTo>
                    <a:pt x="489" y="417"/>
                  </a:moveTo>
                  <a:cubicBezTo>
                    <a:pt x="465" y="417"/>
                    <a:pt x="441" y="417"/>
                    <a:pt x="417" y="393"/>
                  </a:cubicBezTo>
                  <a:cubicBezTo>
                    <a:pt x="298" y="322"/>
                    <a:pt x="167" y="238"/>
                    <a:pt x="48" y="155"/>
                  </a:cubicBezTo>
                  <a:cubicBezTo>
                    <a:pt x="24" y="143"/>
                    <a:pt x="0" y="60"/>
                    <a:pt x="12" y="60"/>
                  </a:cubicBezTo>
                  <a:cubicBezTo>
                    <a:pt x="48" y="24"/>
                    <a:pt x="108" y="0"/>
                    <a:pt x="143" y="0"/>
                  </a:cubicBezTo>
                  <a:cubicBezTo>
                    <a:pt x="286" y="48"/>
                    <a:pt x="429" y="95"/>
                    <a:pt x="560" y="155"/>
                  </a:cubicBezTo>
                  <a:cubicBezTo>
                    <a:pt x="608" y="179"/>
                    <a:pt x="667" y="250"/>
                    <a:pt x="655" y="298"/>
                  </a:cubicBezTo>
                  <a:cubicBezTo>
                    <a:pt x="655" y="369"/>
                    <a:pt x="572" y="405"/>
                    <a:pt x="489" y="4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7"/>
            <p:cNvSpPr/>
            <p:nvPr/>
          </p:nvSpPr>
          <p:spPr>
            <a:xfrm>
              <a:off x="8233956" y="1486458"/>
              <a:ext cx="45343" cy="62798"/>
            </a:xfrm>
            <a:custGeom>
              <a:rect b="b" l="l" r="r" t="t"/>
              <a:pathLst>
                <a:path extrusionOk="0" h="644" w="465">
                  <a:moveTo>
                    <a:pt x="1" y="1"/>
                  </a:moveTo>
                  <a:cubicBezTo>
                    <a:pt x="167" y="37"/>
                    <a:pt x="263" y="108"/>
                    <a:pt x="322" y="227"/>
                  </a:cubicBezTo>
                  <a:cubicBezTo>
                    <a:pt x="370" y="346"/>
                    <a:pt x="417" y="453"/>
                    <a:pt x="465" y="572"/>
                  </a:cubicBezTo>
                  <a:cubicBezTo>
                    <a:pt x="465" y="584"/>
                    <a:pt x="465" y="596"/>
                    <a:pt x="465" y="620"/>
                  </a:cubicBezTo>
                  <a:cubicBezTo>
                    <a:pt x="393" y="644"/>
                    <a:pt x="322" y="632"/>
                    <a:pt x="251" y="584"/>
                  </a:cubicBezTo>
                  <a:cubicBezTo>
                    <a:pt x="215" y="561"/>
                    <a:pt x="155" y="561"/>
                    <a:pt x="96" y="549"/>
                  </a:cubicBezTo>
                  <a:cubicBezTo>
                    <a:pt x="108" y="477"/>
                    <a:pt x="120" y="382"/>
                    <a:pt x="108" y="299"/>
                  </a:cubicBezTo>
                  <a:cubicBezTo>
                    <a:pt x="96" y="203"/>
                    <a:pt x="48" y="12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7"/>
            <p:cNvSpPr/>
            <p:nvPr/>
          </p:nvSpPr>
          <p:spPr>
            <a:xfrm>
              <a:off x="7968138" y="1994983"/>
              <a:ext cx="31399" cy="59385"/>
            </a:xfrm>
            <a:custGeom>
              <a:rect b="b" l="l" r="r" t="t"/>
              <a:pathLst>
                <a:path extrusionOk="0" h="609" w="322">
                  <a:moveTo>
                    <a:pt x="155" y="1"/>
                  </a:moveTo>
                  <a:cubicBezTo>
                    <a:pt x="298" y="120"/>
                    <a:pt x="322" y="429"/>
                    <a:pt x="202" y="560"/>
                  </a:cubicBezTo>
                  <a:cubicBezTo>
                    <a:pt x="155" y="608"/>
                    <a:pt x="131" y="572"/>
                    <a:pt x="95" y="537"/>
                  </a:cubicBezTo>
                  <a:cubicBezTo>
                    <a:pt x="24" y="429"/>
                    <a:pt x="0" y="132"/>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7"/>
            <p:cNvSpPr/>
            <p:nvPr/>
          </p:nvSpPr>
          <p:spPr>
            <a:xfrm>
              <a:off x="8247900" y="1443553"/>
              <a:ext cx="50024" cy="29156"/>
            </a:xfrm>
            <a:custGeom>
              <a:rect b="b" l="l" r="r" t="t"/>
              <a:pathLst>
                <a:path extrusionOk="0" h="299" w="513">
                  <a:moveTo>
                    <a:pt x="512" y="36"/>
                  </a:moveTo>
                  <a:cubicBezTo>
                    <a:pt x="417" y="167"/>
                    <a:pt x="286" y="250"/>
                    <a:pt x="155" y="286"/>
                  </a:cubicBezTo>
                  <a:cubicBezTo>
                    <a:pt x="120" y="298"/>
                    <a:pt x="48" y="215"/>
                    <a:pt x="0" y="167"/>
                  </a:cubicBezTo>
                  <a:cubicBezTo>
                    <a:pt x="0" y="167"/>
                    <a:pt x="36" y="96"/>
                    <a:pt x="60" y="84"/>
                  </a:cubicBezTo>
                  <a:cubicBezTo>
                    <a:pt x="203" y="12"/>
                    <a:pt x="346" y="0"/>
                    <a:pt x="512" y="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7"/>
            <p:cNvSpPr/>
            <p:nvPr/>
          </p:nvSpPr>
          <p:spPr>
            <a:xfrm>
              <a:off x="7443328" y="1672219"/>
              <a:ext cx="44173" cy="21063"/>
            </a:xfrm>
            <a:custGeom>
              <a:rect b="b" l="l" r="r" t="t"/>
              <a:pathLst>
                <a:path extrusionOk="0" h="216" w="453">
                  <a:moveTo>
                    <a:pt x="155" y="215"/>
                  </a:moveTo>
                  <a:cubicBezTo>
                    <a:pt x="131" y="215"/>
                    <a:pt x="119" y="215"/>
                    <a:pt x="108" y="215"/>
                  </a:cubicBezTo>
                  <a:cubicBezTo>
                    <a:pt x="72" y="191"/>
                    <a:pt x="36" y="168"/>
                    <a:pt x="0" y="144"/>
                  </a:cubicBezTo>
                  <a:cubicBezTo>
                    <a:pt x="36" y="108"/>
                    <a:pt x="48" y="49"/>
                    <a:pt x="84" y="37"/>
                  </a:cubicBezTo>
                  <a:cubicBezTo>
                    <a:pt x="203" y="1"/>
                    <a:pt x="310" y="60"/>
                    <a:pt x="417" y="108"/>
                  </a:cubicBezTo>
                  <a:cubicBezTo>
                    <a:pt x="429" y="108"/>
                    <a:pt x="453" y="144"/>
                    <a:pt x="441" y="144"/>
                  </a:cubicBezTo>
                  <a:cubicBezTo>
                    <a:pt x="441" y="168"/>
                    <a:pt x="417" y="180"/>
                    <a:pt x="393" y="180"/>
                  </a:cubicBezTo>
                  <a:cubicBezTo>
                    <a:pt x="322" y="191"/>
                    <a:pt x="239" y="203"/>
                    <a:pt x="155" y="215"/>
                  </a:cubicBezTo>
                  <a:cubicBezTo>
                    <a:pt x="155" y="215"/>
                    <a:pt x="155" y="215"/>
                    <a:pt x="155"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7"/>
            <p:cNvSpPr/>
            <p:nvPr/>
          </p:nvSpPr>
          <p:spPr>
            <a:xfrm>
              <a:off x="8040102" y="2003174"/>
              <a:ext cx="44173" cy="17455"/>
            </a:xfrm>
            <a:custGeom>
              <a:rect b="b" l="l" r="r" t="t"/>
              <a:pathLst>
                <a:path extrusionOk="0" h="179" w="453">
                  <a:moveTo>
                    <a:pt x="453" y="167"/>
                  </a:moveTo>
                  <a:cubicBezTo>
                    <a:pt x="322" y="167"/>
                    <a:pt x="191" y="179"/>
                    <a:pt x="60" y="179"/>
                  </a:cubicBezTo>
                  <a:cubicBezTo>
                    <a:pt x="36" y="179"/>
                    <a:pt x="0" y="107"/>
                    <a:pt x="12" y="84"/>
                  </a:cubicBezTo>
                  <a:cubicBezTo>
                    <a:pt x="24" y="48"/>
                    <a:pt x="72" y="0"/>
                    <a:pt x="107" y="0"/>
                  </a:cubicBezTo>
                  <a:cubicBezTo>
                    <a:pt x="226" y="0"/>
                    <a:pt x="357" y="36"/>
                    <a:pt x="453" y="119"/>
                  </a:cubicBezTo>
                  <a:cubicBezTo>
                    <a:pt x="453" y="131"/>
                    <a:pt x="453" y="155"/>
                    <a:pt x="453" y="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7"/>
            <p:cNvSpPr/>
            <p:nvPr/>
          </p:nvSpPr>
          <p:spPr>
            <a:xfrm>
              <a:off x="8151559" y="1436532"/>
              <a:ext cx="39590" cy="19893"/>
            </a:xfrm>
            <a:custGeom>
              <a:rect b="b" l="l" r="r" t="t"/>
              <a:pathLst>
                <a:path extrusionOk="0" h="204" w="406">
                  <a:moveTo>
                    <a:pt x="405" y="84"/>
                  </a:moveTo>
                  <a:cubicBezTo>
                    <a:pt x="310" y="203"/>
                    <a:pt x="191" y="191"/>
                    <a:pt x="72" y="180"/>
                  </a:cubicBezTo>
                  <a:cubicBezTo>
                    <a:pt x="48" y="180"/>
                    <a:pt x="24" y="144"/>
                    <a:pt x="12" y="108"/>
                  </a:cubicBezTo>
                  <a:cubicBezTo>
                    <a:pt x="0" y="96"/>
                    <a:pt x="24" y="60"/>
                    <a:pt x="36" y="49"/>
                  </a:cubicBezTo>
                  <a:cubicBezTo>
                    <a:pt x="95" y="1"/>
                    <a:pt x="346" y="25"/>
                    <a:pt x="405"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7"/>
            <p:cNvSpPr/>
            <p:nvPr/>
          </p:nvSpPr>
          <p:spPr>
            <a:xfrm>
              <a:off x="7466536" y="1729166"/>
              <a:ext cx="19795" cy="24476"/>
            </a:xfrm>
            <a:custGeom>
              <a:rect b="b" l="l" r="r" t="t"/>
              <a:pathLst>
                <a:path extrusionOk="0" h="251" w="203">
                  <a:moveTo>
                    <a:pt x="203" y="191"/>
                  </a:moveTo>
                  <a:cubicBezTo>
                    <a:pt x="191" y="203"/>
                    <a:pt x="155" y="238"/>
                    <a:pt x="120" y="250"/>
                  </a:cubicBezTo>
                  <a:cubicBezTo>
                    <a:pt x="36" y="250"/>
                    <a:pt x="1" y="179"/>
                    <a:pt x="1" y="107"/>
                  </a:cubicBezTo>
                  <a:cubicBezTo>
                    <a:pt x="1" y="84"/>
                    <a:pt x="48" y="24"/>
                    <a:pt x="84" y="24"/>
                  </a:cubicBezTo>
                  <a:cubicBezTo>
                    <a:pt x="143" y="0"/>
                    <a:pt x="203" y="72"/>
                    <a:pt x="203" y="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7"/>
            <p:cNvSpPr/>
            <p:nvPr/>
          </p:nvSpPr>
          <p:spPr>
            <a:xfrm>
              <a:off x="8303580" y="1443553"/>
              <a:ext cx="17552" cy="33739"/>
            </a:xfrm>
            <a:custGeom>
              <a:rect b="b" l="l" r="r" t="t"/>
              <a:pathLst>
                <a:path extrusionOk="0" h="346" w="180">
                  <a:moveTo>
                    <a:pt x="132" y="0"/>
                  </a:moveTo>
                  <a:cubicBezTo>
                    <a:pt x="180" y="108"/>
                    <a:pt x="180" y="203"/>
                    <a:pt x="144" y="298"/>
                  </a:cubicBezTo>
                  <a:cubicBezTo>
                    <a:pt x="132" y="322"/>
                    <a:pt x="96" y="346"/>
                    <a:pt x="72" y="346"/>
                  </a:cubicBezTo>
                  <a:cubicBezTo>
                    <a:pt x="60" y="334"/>
                    <a:pt x="37" y="310"/>
                    <a:pt x="37" y="286"/>
                  </a:cubicBezTo>
                  <a:cubicBezTo>
                    <a:pt x="1" y="191"/>
                    <a:pt x="49" y="72"/>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7"/>
            <p:cNvSpPr/>
            <p:nvPr/>
          </p:nvSpPr>
          <p:spPr>
            <a:xfrm>
              <a:off x="8571836" y="1363398"/>
              <a:ext cx="17455" cy="19893"/>
            </a:xfrm>
            <a:custGeom>
              <a:rect b="b" l="l" r="r" t="t"/>
              <a:pathLst>
                <a:path extrusionOk="0" h="204" w="179">
                  <a:moveTo>
                    <a:pt x="84" y="203"/>
                  </a:moveTo>
                  <a:cubicBezTo>
                    <a:pt x="48" y="144"/>
                    <a:pt x="0" y="108"/>
                    <a:pt x="0" y="84"/>
                  </a:cubicBezTo>
                  <a:cubicBezTo>
                    <a:pt x="12" y="48"/>
                    <a:pt x="60" y="1"/>
                    <a:pt x="96" y="1"/>
                  </a:cubicBezTo>
                  <a:cubicBezTo>
                    <a:pt x="119" y="1"/>
                    <a:pt x="179" y="48"/>
                    <a:pt x="179" y="72"/>
                  </a:cubicBezTo>
                  <a:cubicBezTo>
                    <a:pt x="167" y="108"/>
                    <a:pt x="131" y="144"/>
                    <a:pt x="84" y="2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7"/>
            <p:cNvSpPr/>
            <p:nvPr/>
          </p:nvSpPr>
          <p:spPr>
            <a:xfrm>
              <a:off x="7501348" y="1674559"/>
              <a:ext cx="17552" cy="19893"/>
            </a:xfrm>
            <a:custGeom>
              <a:rect b="b" l="l" r="r" t="t"/>
              <a:pathLst>
                <a:path extrusionOk="0" h="204" w="180">
                  <a:moveTo>
                    <a:pt x="179" y="84"/>
                  </a:moveTo>
                  <a:cubicBezTo>
                    <a:pt x="132" y="132"/>
                    <a:pt x="96" y="167"/>
                    <a:pt x="60" y="203"/>
                  </a:cubicBezTo>
                  <a:cubicBezTo>
                    <a:pt x="48" y="179"/>
                    <a:pt x="1" y="144"/>
                    <a:pt x="13" y="132"/>
                  </a:cubicBezTo>
                  <a:cubicBezTo>
                    <a:pt x="25" y="84"/>
                    <a:pt x="60" y="48"/>
                    <a:pt x="96" y="1"/>
                  </a:cubicBezTo>
                  <a:cubicBezTo>
                    <a:pt x="120" y="25"/>
                    <a:pt x="144" y="48"/>
                    <a:pt x="179"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7"/>
            <p:cNvSpPr/>
            <p:nvPr/>
          </p:nvSpPr>
          <p:spPr>
            <a:xfrm>
              <a:off x="8267598" y="1286851"/>
              <a:ext cx="21063" cy="15114"/>
            </a:xfrm>
            <a:custGeom>
              <a:rect b="b" l="l" r="r" t="t"/>
              <a:pathLst>
                <a:path extrusionOk="0" h="155" w="216">
                  <a:moveTo>
                    <a:pt x="215" y="60"/>
                  </a:moveTo>
                  <a:cubicBezTo>
                    <a:pt x="156" y="107"/>
                    <a:pt x="120" y="155"/>
                    <a:pt x="84" y="143"/>
                  </a:cubicBezTo>
                  <a:cubicBezTo>
                    <a:pt x="60" y="143"/>
                    <a:pt x="37" y="95"/>
                    <a:pt x="1" y="60"/>
                  </a:cubicBezTo>
                  <a:cubicBezTo>
                    <a:pt x="37" y="36"/>
                    <a:pt x="60" y="0"/>
                    <a:pt x="96" y="0"/>
                  </a:cubicBezTo>
                  <a:cubicBezTo>
                    <a:pt x="120" y="0"/>
                    <a:pt x="156" y="36"/>
                    <a:pt x="215"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7"/>
            <p:cNvSpPr/>
            <p:nvPr/>
          </p:nvSpPr>
          <p:spPr>
            <a:xfrm>
              <a:off x="8090028" y="1046484"/>
              <a:ext cx="17455" cy="17552"/>
            </a:xfrm>
            <a:custGeom>
              <a:rect b="b" l="l" r="r" t="t"/>
              <a:pathLst>
                <a:path extrusionOk="0" h="180" w="179">
                  <a:moveTo>
                    <a:pt x="179" y="96"/>
                  </a:moveTo>
                  <a:cubicBezTo>
                    <a:pt x="131" y="131"/>
                    <a:pt x="107" y="179"/>
                    <a:pt x="84" y="167"/>
                  </a:cubicBezTo>
                  <a:cubicBezTo>
                    <a:pt x="48" y="167"/>
                    <a:pt x="0" y="120"/>
                    <a:pt x="0" y="108"/>
                  </a:cubicBezTo>
                  <a:cubicBezTo>
                    <a:pt x="12" y="72"/>
                    <a:pt x="48" y="24"/>
                    <a:pt x="72" y="12"/>
                  </a:cubicBezTo>
                  <a:cubicBezTo>
                    <a:pt x="95" y="0"/>
                    <a:pt x="131" y="48"/>
                    <a:pt x="179" y="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7"/>
            <p:cNvSpPr/>
            <p:nvPr/>
          </p:nvSpPr>
          <p:spPr>
            <a:xfrm>
              <a:off x="7386479" y="1332096"/>
              <a:ext cx="15114" cy="12872"/>
            </a:xfrm>
            <a:custGeom>
              <a:rect b="b" l="l" r="r" t="t"/>
              <a:pathLst>
                <a:path extrusionOk="0" h="132" w="155">
                  <a:moveTo>
                    <a:pt x="155" y="84"/>
                  </a:moveTo>
                  <a:cubicBezTo>
                    <a:pt x="131" y="96"/>
                    <a:pt x="95" y="131"/>
                    <a:pt x="71" y="131"/>
                  </a:cubicBezTo>
                  <a:cubicBezTo>
                    <a:pt x="48" y="131"/>
                    <a:pt x="24" y="96"/>
                    <a:pt x="0" y="84"/>
                  </a:cubicBezTo>
                  <a:cubicBezTo>
                    <a:pt x="24" y="60"/>
                    <a:pt x="36" y="24"/>
                    <a:pt x="71" y="12"/>
                  </a:cubicBezTo>
                  <a:cubicBezTo>
                    <a:pt x="95" y="0"/>
                    <a:pt x="131" y="36"/>
                    <a:pt x="155" y="48"/>
                  </a:cubicBezTo>
                  <a:cubicBezTo>
                    <a:pt x="155" y="60"/>
                    <a:pt x="155" y="72"/>
                    <a:pt x="155" y="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7"/>
            <p:cNvSpPr/>
            <p:nvPr/>
          </p:nvSpPr>
          <p:spPr>
            <a:xfrm>
              <a:off x="8548628" y="1181148"/>
              <a:ext cx="16285" cy="12872"/>
            </a:xfrm>
            <a:custGeom>
              <a:rect b="b" l="l" r="r" t="t"/>
              <a:pathLst>
                <a:path extrusionOk="0" h="132" w="167">
                  <a:moveTo>
                    <a:pt x="95" y="132"/>
                  </a:moveTo>
                  <a:cubicBezTo>
                    <a:pt x="60" y="108"/>
                    <a:pt x="36" y="84"/>
                    <a:pt x="0" y="60"/>
                  </a:cubicBezTo>
                  <a:cubicBezTo>
                    <a:pt x="36" y="36"/>
                    <a:pt x="60" y="1"/>
                    <a:pt x="95" y="1"/>
                  </a:cubicBezTo>
                  <a:cubicBezTo>
                    <a:pt x="119" y="1"/>
                    <a:pt x="143" y="36"/>
                    <a:pt x="167" y="60"/>
                  </a:cubicBezTo>
                  <a:cubicBezTo>
                    <a:pt x="143" y="84"/>
                    <a:pt x="131" y="108"/>
                    <a:pt x="95" y="1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7"/>
            <p:cNvSpPr/>
            <p:nvPr/>
          </p:nvSpPr>
          <p:spPr>
            <a:xfrm>
              <a:off x="7461855" y="1327416"/>
              <a:ext cx="9459" cy="21063"/>
            </a:xfrm>
            <a:custGeom>
              <a:rect b="b" l="l" r="r" t="t"/>
              <a:pathLst>
                <a:path extrusionOk="0" h="216" w="97">
                  <a:moveTo>
                    <a:pt x="49" y="215"/>
                  </a:moveTo>
                  <a:cubicBezTo>
                    <a:pt x="25" y="167"/>
                    <a:pt x="13" y="120"/>
                    <a:pt x="1" y="72"/>
                  </a:cubicBezTo>
                  <a:cubicBezTo>
                    <a:pt x="1" y="48"/>
                    <a:pt x="25" y="25"/>
                    <a:pt x="37" y="1"/>
                  </a:cubicBezTo>
                  <a:cubicBezTo>
                    <a:pt x="60" y="25"/>
                    <a:pt x="84" y="36"/>
                    <a:pt x="84" y="60"/>
                  </a:cubicBezTo>
                  <a:cubicBezTo>
                    <a:pt x="96" y="108"/>
                    <a:pt x="84" y="167"/>
                    <a:pt x="72" y="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7"/>
            <p:cNvSpPr/>
            <p:nvPr/>
          </p:nvSpPr>
          <p:spPr>
            <a:xfrm>
              <a:off x="8470813" y="1176467"/>
              <a:ext cx="10531" cy="16382"/>
            </a:xfrm>
            <a:custGeom>
              <a:rect b="b" l="l" r="r" t="t"/>
              <a:pathLst>
                <a:path extrusionOk="0" h="168" w="108">
                  <a:moveTo>
                    <a:pt x="96" y="168"/>
                  </a:moveTo>
                  <a:cubicBezTo>
                    <a:pt x="0" y="108"/>
                    <a:pt x="12" y="49"/>
                    <a:pt x="48" y="1"/>
                  </a:cubicBezTo>
                  <a:cubicBezTo>
                    <a:pt x="60" y="1"/>
                    <a:pt x="96" y="1"/>
                    <a:pt x="108" y="1"/>
                  </a:cubicBezTo>
                  <a:cubicBezTo>
                    <a:pt x="108" y="49"/>
                    <a:pt x="108" y="96"/>
                    <a:pt x="96" y="1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7"/>
            <p:cNvSpPr/>
            <p:nvPr/>
          </p:nvSpPr>
          <p:spPr>
            <a:xfrm>
              <a:off x="7963458" y="2122724"/>
              <a:ext cx="14042" cy="14042"/>
            </a:xfrm>
            <a:custGeom>
              <a:rect b="b" l="l" r="r" t="t"/>
              <a:pathLst>
                <a:path extrusionOk="0" h="144" w="144">
                  <a:moveTo>
                    <a:pt x="143" y="60"/>
                  </a:moveTo>
                  <a:cubicBezTo>
                    <a:pt x="96" y="96"/>
                    <a:pt x="72" y="120"/>
                    <a:pt x="48" y="143"/>
                  </a:cubicBezTo>
                  <a:cubicBezTo>
                    <a:pt x="24" y="132"/>
                    <a:pt x="0" y="108"/>
                    <a:pt x="0" y="96"/>
                  </a:cubicBezTo>
                  <a:cubicBezTo>
                    <a:pt x="12" y="60"/>
                    <a:pt x="36" y="24"/>
                    <a:pt x="60" y="12"/>
                  </a:cubicBezTo>
                  <a:cubicBezTo>
                    <a:pt x="72" y="1"/>
                    <a:pt x="108" y="36"/>
                    <a:pt x="143"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7"/>
            <p:cNvSpPr/>
            <p:nvPr/>
          </p:nvSpPr>
          <p:spPr>
            <a:xfrm>
              <a:off x="7476970" y="1354134"/>
              <a:ext cx="7118" cy="14042"/>
            </a:xfrm>
            <a:custGeom>
              <a:rect b="b" l="l" r="r" t="t"/>
              <a:pathLst>
                <a:path extrusionOk="0" h="144" w="73">
                  <a:moveTo>
                    <a:pt x="13" y="143"/>
                  </a:moveTo>
                  <a:cubicBezTo>
                    <a:pt x="13" y="108"/>
                    <a:pt x="1" y="60"/>
                    <a:pt x="1" y="24"/>
                  </a:cubicBezTo>
                  <a:cubicBezTo>
                    <a:pt x="1" y="13"/>
                    <a:pt x="25" y="1"/>
                    <a:pt x="48" y="1"/>
                  </a:cubicBezTo>
                  <a:cubicBezTo>
                    <a:pt x="60" y="48"/>
                    <a:pt x="60" y="84"/>
                    <a:pt x="72" y="132"/>
                  </a:cubicBezTo>
                  <a:cubicBezTo>
                    <a:pt x="60" y="132"/>
                    <a:pt x="36" y="143"/>
                    <a:pt x="13"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7"/>
            <p:cNvSpPr/>
            <p:nvPr/>
          </p:nvSpPr>
          <p:spPr>
            <a:xfrm>
              <a:off x="7942590" y="952482"/>
              <a:ext cx="10531" cy="10531"/>
            </a:xfrm>
            <a:custGeom>
              <a:rect b="b" l="l" r="r" t="t"/>
              <a:pathLst>
                <a:path extrusionOk="0" h="108" w="108">
                  <a:moveTo>
                    <a:pt x="36" y="0"/>
                  </a:moveTo>
                  <a:cubicBezTo>
                    <a:pt x="60" y="24"/>
                    <a:pt x="83" y="36"/>
                    <a:pt x="107" y="60"/>
                  </a:cubicBezTo>
                  <a:lnTo>
                    <a:pt x="107" y="95"/>
                  </a:lnTo>
                  <a:cubicBezTo>
                    <a:pt x="72" y="95"/>
                    <a:pt x="36" y="95"/>
                    <a:pt x="0" y="107"/>
                  </a:cubicBezTo>
                  <a:lnTo>
                    <a:pt x="0" y="0"/>
                  </a:lnTo>
                  <a:cubicBezTo>
                    <a:pt x="12" y="0"/>
                    <a:pt x="24" y="0"/>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2" name="Google Shape;2362;p47"/>
          <p:cNvSpPr/>
          <p:nvPr/>
        </p:nvSpPr>
        <p:spPr>
          <a:xfrm>
            <a:off x="3138000" y="5236350"/>
            <a:ext cx="5004300" cy="101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3" name="Google Shape;2363;p47"/>
          <p:cNvGrpSpPr/>
          <p:nvPr/>
        </p:nvGrpSpPr>
        <p:grpSpPr>
          <a:xfrm>
            <a:off x="3504727" y="4340246"/>
            <a:ext cx="5231006" cy="2991224"/>
            <a:chOff x="793334" y="1192826"/>
            <a:chExt cx="2665073" cy="1317140"/>
          </a:xfrm>
        </p:grpSpPr>
        <p:sp>
          <p:nvSpPr>
            <p:cNvPr id="2364" name="Google Shape;2364;p47"/>
            <p:cNvSpPr/>
            <p:nvPr/>
          </p:nvSpPr>
          <p:spPr>
            <a:xfrm>
              <a:off x="2759899" y="20345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7"/>
            <p:cNvSpPr/>
            <p:nvPr/>
          </p:nvSpPr>
          <p:spPr>
            <a:xfrm>
              <a:off x="2622291" y="1667631"/>
              <a:ext cx="12573" cy="1765"/>
            </a:xfrm>
            <a:custGeom>
              <a:rect b="b" l="l" r="r" t="t"/>
              <a:pathLst>
                <a:path extrusionOk="0" h="130" w="926">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7"/>
            <p:cNvSpPr/>
            <p:nvPr/>
          </p:nvSpPr>
          <p:spPr>
            <a:xfrm>
              <a:off x="2265040" y="1528449"/>
              <a:ext cx="1344" cy="109"/>
            </a:xfrm>
            <a:custGeom>
              <a:rect b="b" l="l" r="r" t="t"/>
              <a:pathLst>
                <a:path extrusionOk="0" h="8" w="99">
                  <a:moveTo>
                    <a:pt x="1" y="1"/>
                  </a:moveTo>
                  <a:cubicBezTo>
                    <a:pt x="32" y="4"/>
                    <a:pt x="67" y="8"/>
                    <a:pt x="99" y="8"/>
                  </a:cubicBezTo>
                  <a:cubicBezTo>
                    <a:pt x="67" y="1"/>
                    <a:pt x="3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7"/>
            <p:cNvSpPr/>
            <p:nvPr/>
          </p:nvSpPr>
          <p:spPr>
            <a:xfrm>
              <a:off x="2494622" y="1668433"/>
              <a:ext cx="8147" cy="2118"/>
            </a:xfrm>
            <a:custGeom>
              <a:rect b="b" l="l" r="r" t="t"/>
              <a:pathLst>
                <a:path extrusionOk="0" h="156" w="60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7"/>
            <p:cNvSpPr/>
            <p:nvPr/>
          </p:nvSpPr>
          <p:spPr>
            <a:xfrm>
              <a:off x="2304347" y="1661671"/>
              <a:ext cx="30291" cy="17094"/>
            </a:xfrm>
            <a:custGeom>
              <a:rect b="b" l="l" r="r" t="t"/>
              <a:pathLst>
                <a:path extrusionOk="0" h="1259" w="2231">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7"/>
            <p:cNvSpPr/>
            <p:nvPr/>
          </p:nvSpPr>
          <p:spPr>
            <a:xfrm>
              <a:off x="2596779" y="1667903"/>
              <a:ext cx="20869" cy="13808"/>
            </a:xfrm>
            <a:custGeom>
              <a:rect b="b" l="l" r="r" t="t"/>
              <a:pathLst>
                <a:path extrusionOk="0" h="1017" w="1537">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7"/>
            <p:cNvSpPr/>
            <p:nvPr/>
          </p:nvSpPr>
          <p:spPr>
            <a:xfrm>
              <a:off x="1460410" y="190542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7"/>
            <p:cNvSpPr/>
            <p:nvPr/>
          </p:nvSpPr>
          <p:spPr>
            <a:xfrm>
              <a:off x="2393809" y="1664875"/>
              <a:ext cx="58709" cy="92123"/>
            </a:xfrm>
            <a:custGeom>
              <a:rect b="b" l="l" r="r" t="t"/>
              <a:pathLst>
                <a:path extrusionOk="0" h="6785" w="4324">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7"/>
            <p:cNvSpPr/>
            <p:nvPr/>
          </p:nvSpPr>
          <p:spPr>
            <a:xfrm>
              <a:off x="3030608" y="2063280"/>
              <a:ext cx="2525" cy="733"/>
            </a:xfrm>
            <a:custGeom>
              <a:rect b="b" l="l" r="r" t="t"/>
              <a:pathLst>
                <a:path extrusionOk="0" h="54" w="186">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7"/>
            <p:cNvSpPr/>
            <p:nvPr/>
          </p:nvSpPr>
          <p:spPr>
            <a:xfrm>
              <a:off x="2090841" y="1529304"/>
              <a:ext cx="1765" cy="2390"/>
            </a:xfrm>
            <a:custGeom>
              <a:rect b="b" l="l" r="r" t="t"/>
              <a:pathLst>
                <a:path extrusionOk="0" h="176" w="13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7"/>
            <p:cNvSpPr/>
            <p:nvPr/>
          </p:nvSpPr>
          <p:spPr>
            <a:xfrm>
              <a:off x="2245597" y="1718058"/>
              <a:ext cx="14229" cy="4386"/>
            </a:xfrm>
            <a:custGeom>
              <a:rect b="b" l="l" r="r" t="t"/>
              <a:pathLst>
                <a:path extrusionOk="0" h="323" w="1048">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7"/>
            <p:cNvSpPr/>
            <p:nvPr/>
          </p:nvSpPr>
          <p:spPr>
            <a:xfrm>
              <a:off x="2812146" y="1578590"/>
              <a:ext cx="42742" cy="41805"/>
            </a:xfrm>
            <a:custGeom>
              <a:rect b="b" l="l" r="r" t="t"/>
              <a:pathLst>
                <a:path extrusionOk="0" h="3079" w="3148">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7"/>
            <p:cNvSpPr/>
            <p:nvPr/>
          </p:nvSpPr>
          <p:spPr>
            <a:xfrm>
              <a:off x="2563691" y="1451016"/>
              <a:ext cx="3055" cy="2593"/>
            </a:xfrm>
            <a:custGeom>
              <a:rect b="b" l="l" r="r" t="t"/>
              <a:pathLst>
                <a:path extrusionOk="0" h="191" w="225">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7"/>
            <p:cNvSpPr/>
            <p:nvPr/>
          </p:nvSpPr>
          <p:spPr>
            <a:xfrm>
              <a:off x="2480977" y="1673361"/>
              <a:ext cx="16510" cy="18180"/>
            </a:xfrm>
            <a:custGeom>
              <a:rect b="b" l="l" r="r" t="t"/>
              <a:pathLst>
                <a:path extrusionOk="0" h="1339" w="1216">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7"/>
            <p:cNvSpPr/>
            <p:nvPr/>
          </p:nvSpPr>
          <p:spPr>
            <a:xfrm>
              <a:off x="2278156" y="2042506"/>
              <a:ext cx="20651" cy="18846"/>
            </a:xfrm>
            <a:custGeom>
              <a:rect b="b" l="l" r="r" t="t"/>
              <a:pathLst>
                <a:path extrusionOk="0" h="1388" w="1521">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7"/>
            <p:cNvSpPr/>
            <p:nvPr/>
          </p:nvSpPr>
          <p:spPr>
            <a:xfrm>
              <a:off x="2095159" y="1526222"/>
              <a:ext cx="2009" cy="1344"/>
            </a:xfrm>
            <a:custGeom>
              <a:rect b="b" l="l" r="r" t="t"/>
              <a:pathLst>
                <a:path extrusionOk="0" h="99" w="148">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7"/>
            <p:cNvSpPr/>
            <p:nvPr/>
          </p:nvSpPr>
          <p:spPr>
            <a:xfrm>
              <a:off x="2217030" y="1745010"/>
              <a:ext cx="1874" cy="394"/>
            </a:xfrm>
            <a:custGeom>
              <a:rect b="b" l="l" r="r" t="t"/>
              <a:pathLst>
                <a:path extrusionOk="0" h="29" w="138">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7"/>
            <p:cNvSpPr/>
            <p:nvPr/>
          </p:nvSpPr>
          <p:spPr>
            <a:xfrm>
              <a:off x="2294517" y="2116096"/>
              <a:ext cx="8377" cy="33360"/>
            </a:xfrm>
            <a:custGeom>
              <a:rect b="b" l="l" r="r" t="t"/>
              <a:pathLst>
                <a:path extrusionOk="0" h="2457" w="617">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7"/>
            <p:cNvSpPr/>
            <p:nvPr/>
          </p:nvSpPr>
          <p:spPr>
            <a:xfrm>
              <a:off x="2250119" y="1665337"/>
              <a:ext cx="104438" cy="51540"/>
            </a:xfrm>
            <a:custGeom>
              <a:rect b="b" l="l" r="r" t="t"/>
              <a:pathLst>
                <a:path extrusionOk="0" h="3796" w="7692">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7"/>
            <p:cNvSpPr/>
            <p:nvPr/>
          </p:nvSpPr>
          <p:spPr>
            <a:xfrm>
              <a:off x="2259243" y="2070557"/>
              <a:ext cx="13034" cy="35342"/>
            </a:xfrm>
            <a:custGeom>
              <a:rect b="b" l="l" r="r" t="t"/>
              <a:pathLst>
                <a:path extrusionOk="0" h="2603" w="96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7"/>
            <p:cNvSpPr/>
            <p:nvPr/>
          </p:nvSpPr>
          <p:spPr>
            <a:xfrm>
              <a:off x="1664562" y="2045086"/>
              <a:ext cx="3435" cy="4711"/>
            </a:xfrm>
            <a:custGeom>
              <a:rect b="b" l="l" r="r" t="t"/>
              <a:pathLst>
                <a:path extrusionOk="0" h="347" w="253">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7"/>
            <p:cNvSpPr/>
            <p:nvPr/>
          </p:nvSpPr>
          <p:spPr>
            <a:xfrm>
              <a:off x="1423480" y="1702037"/>
              <a:ext cx="30142" cy="11880"/>
            </a:xfrm>
            <a:custGeom>
              <a:rect b="b" l="l" r="r" t="t"/>
              <a:pathLst>
                <a:path extrusionOk="0" h="875" w="222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7"/>
            <p:cNvSpPr/>
            <p:nvPr/>
          </p:nvSpPr>
          <p:spPr>
            <a:xfrm>
              <a:off x="1110233" y="1631597"/>
              <a:ext cx="22498" cy="29097"/>
            </a:xfrm>
            <a:custGeom>
              <a:rect b="b" l="l" r="r" t="t"/>
              <a:pathLst>
                <a:path extrusionOk="0" h="2143" w="1657">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7"/>
            <p:cNvSpPr/>
            <p:nvPr/>
          </p:nvSpPr>
          <p:spPr>
            <a:xfrm>
              <a:off x="1475522" y="1731935"/>
              <a:ext cx="1059" cy="1914"/>
            </a:xfrm>
            <a:custGeom>
              <a:rect b="b" l="l" r="r" t="t"/>
              <a:pathLst>
                <a:path extrusionOk="0" h="141" w="78">
                  <a:moveTo>
                    <a:pt x="78" y="1"/>
                  </a:moveTo>
                  <a:cubicBezTo>
                    <a:pt x="50" y="11"/>
                    <a:pt x="29" y="32"/>
                    <a:pt x="15" y="60"/>
                  </a:cubicBezTo>
                  <a:cubicBezTo>
                    <a:pt x="8" y="85"/>
                    <a:pt x="1" y="113"/>
                    <a:pt x="1" y="141"/>
                  </a:cubicBezTo>
                  <a:cubicBezTo>
                    <a:pt x="25" y="92"/>
                    <a:pt x="50" y="46"/>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7"/>
            <p:cNvSpPr/>
            <p:nvPr/>
          </p:nvSpPr>
          <p:spPr>
            <a:xfrm>
              <a:off x="1389726" y="1671094"/>
              <a:ext cx="58858" cy="39483"/>
            </a:xfrm>
            <a:custGeom>
              <a:rect b="b" l="l" r="r" t="t"/>
              <a:pathLst>
                <a:path extrusionOk="0" h="2908" w="4335">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7"/>
            <p:cNvSpPr/>
            <p:nvPr/>
          </p:nvSpPr>
          <p:spPr>
            <a:xfrm>
              <a:off x="1309917" y="1312268"/>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7"/>
            <p:cNvSpPr/>
            <p:nvPr/>
          </p:nvSpPr>
          <p:spPr>
            <a:xfrm>
              <a:off x="1507986" y="1447255"/>
              <a:ext cx="18601" cy="10482"/>
            </a:xfrm>
            <a:custGeom>
              <a:rect b="b" l="l" r="r" t="t"/>
              <a:pathLst>
                <a:path extrusionOk="0" h="772" w="137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7"/>
            <p:cNvSpPr/>
            <p:nvPr/>
          </p:nvSpPr>
          <p:spPr>
            <a:xfrm>
              <a:off x="1328559" y="1417113"/>
              <a:ext cx="4236" cy="937"/>
            </a:xfrm>
            <a:custGeom>
              <a:rect b="b" l="l" r="r" t="t"/>
              <a:pathLst>
                <a:path extrusionOk="0" h="69" w="312">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7"/>
            <p:cNvSpPr/>
            <p:nvPr/>
          </p:nvSpPr>
          <p:spPr>
            <a:xfrm>
              <a:off x="1359407" y="1645812"/>
              <a:ext cx="55247" cy="22335"/>
            </a:xfrm>
            <a:custGeom>
              <a:rect b="b" l="l" r="r" t="t"/>
              <a:pathLst>
                <a:path extrusionOk="0" h="1645" w="4069">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7"/>
            <p:cNvSpPr/>
            <p:nvPr/>
          </p:nvSpPr>
          <p:spPr>
            <a:xfrm>
              <a:off x="1451571" y="1689858"/>
              <a:ext cx="24589" cy="7454"/>
            </a:xfrm>
            <a:custGeom>
              <a:rect b="b" l="l" r="r" t="t"/>
              <a:pathLst>
                <a:path extrusionOk="0" h="549" w="1811">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7"/>
            <p:cNvSpPr/>
            <p:nvPr/>
          </p:nvSpPr>
          <p:spPr>
            <a:xfrm>
              <a:off x="1051157" y="1420222"/>
              <a:ext cx="5241" cy="3965"/>
            </a:xfrm>
            <a:custGeom>
              <a:rect b="b" l="l" r="r" t="t"/>
              <a:pathLst>
                <a:path extrusionOk="0" h="292" w="386">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7"/>
            <p:cNvSpPr/>
            <p:nvPr/>
          </p:nvSpPr>
          <p:spPr>
            <a:xfrm>
              <a:off x="1513458" y="2479960"/>
              <a:ext cx="11663" cy="15465"/>
            </a:xfrm>
            <a:custGeom>
              <a:rect b="b" l="l" r="r" t="t"/>
              <a:pathLst>
                <a:path extrusionOk="0" h="1139" w="859">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7"/>
            <p:cNvSpPr/>
            <p:nvPr/>
          </p:nvSpPr>
          <p:spPr>
            <a:xfrm>
              <a:off x="1506995" y="2482186"/>
              <a:ext cx="4956" cy="2743"/>
            </a:xfrm>
            <a:custGeom>
              <a:rect b="b" l="l" r="r" t="t"/>
              <a:pathLst>
                <a:path extrusionOk="0" h="202" w="365">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7"/>
            <p:cNvSpPr/>
            <p:nvPr/>
          </p:nvSpPr>
          <p:spPr>
            <a:xfrm>
              <a:off x="1039073" y="1557966"/>
              <a:ext cx="1344" cy="4155"/>
            </a:xfrm>
            <a:custGeom>
              <a:rect b="b" l="l" r="r" t="t"/>
              <a:pathLst>
                <a:path extrusionOk="0" h="306" w="99">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7"/>
            <p:cNvSpPr/>
            <p:nvPr/>
          </p:nvSpPr>
          <p:spPr>
            <a:xfrm>
              <a:off x="1493960" y="2432982"/>
              <a:ext cx="1589" cy="1168"/>
            </a:xfrm>
            <a:custGeom>
              <a:rect b="b" l="l" r="r" t="t"/>
              <a:pathLst>
                <a:path extrusionOk="0" h="86" w="117">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7"/>
            <p:cNvSpPr/>
            <p:nvPr/>
          </p:nvSpPr>
          <p:spPr>
            <a:xfrm>
              <a:off x="1496866" y="2484630"/>
              <a:ext cx="7006" cy="4331"/>
            </a:xfrm>
            <a:custGeom>
              <a:rect b="b" l="l" r="r" t="t"/>
              <a:pathLst>
                <a:path extrusionOk="0" h="319" w="516">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7"/>
            <p:cNvSpPr/>
            <p:nvPr/>
          </p:nvSpPr>
          <p:spPr>
            <a:xfrm>
              <a:off x="1412930" y="1447825"/>
              <a:ext cx="2200" cy="1643"/>
            </a:xfrm>
            <a:custGeom>
              <a:rect b="b" l="l" r="r" t="t"/>
              <a:pathLst>
                <a:path extrusionOk="0" h="121" w="162">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7"/>
            <p:cNvSpPr/>
            <p:nvPr/>
          </p:nvSpPr>
          <p:spPr>
            <a:xfrm>
              <a:off x="1375700" y="1460860"/>
              <a:ext cx="14419" cy="6721"/>
            </a:xfrm>
            <a:custGeom>
              <a:rect b="b" l="l" r="r" t="t"/>
              <a:pathLst>
                <a:path extrusionOk="0" h="495" w="1062">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7"/>
            <p:cNvSpPr/>
            <p:nvPr/>
          </p:nvSpPr>
          <p:spPr>
            <a:xfrm>
              <a:off x="1518536" y="1659444"/>
              <a:ext cx="3150" cy="2729"/>
            </a:xfrm>
            <a:custGeom>
              <a:rect b="b" l="l" r="r" t="t"/>
              <a:pathLst>
                <a:path extrusionOk="0" h="201" w="232">
                  <a:moveTo>
                    <a:pt x="232" y="1"/>
                  </a:moveTo>
                  <a:lnTo>
                    <a:pt x="186" y="36"/>
                  </a:lnTo>
                  <a:cubicBezTo>
                    <a:pt x="130" y="85"/>
                    <a:pt x="57" y="148"/>
                    <a:pt x="1" y="200"/>
                  </a:cubicBezTo>
                  <a:cubicBezTo>
                    <a:pt x="85" y="141"/>
                    <a:pt x="162" y="74"/>
                    <a:pt x="2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7"/>
            <p:cNvSpPr/>
            <p:nvPr/>
          </p:nvSpPr>
          <p:spPr>
            <a:xfrm>
              <a:off x="2136230" y="2173135"/>
              <a:ext cx="92123" cy="91879"/>
            </a:xfrm>
            <a:custGeom>
              <a:rect b="b" l="l" r="r" t="t"/>
              <a:pathLst>
                <a:path extrusionOk="0" h="6767" w="6785">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7"/>
            <p:cNvSpPr/>
            <p:nvPr/>
          </p:nvSpPr>
          <p:spPr>
            <a:xfrm>
              <a:off x="2231110" y="2162816"/>
              <a:ext cx="55953" cy="49734"/>
            </a:xfrm>
            <a:custGeom>
              <a:rect b="b" l="l" r="r" t="t"/>
              <a:pathLst>
                <a:path extrusionOk="0" h="3663" w="4121">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7"/>
            <p:cNvSpPr/>
            <p:nvPr/>
          </p:nvSpPr>
          <p:spPr>
            <a:xfrm>
              <a:off x="2193500" y="2179503"/>
              <a:ext cx="64425" cy="69177"/>
            </a:xfrm>
            <a:custGeom>
              <a:rect b="b" l="l" r="r" t="t"/>
              <a:pathLst>
                <a:path extrusionOk="0" h="5095" w="4745">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7"/>
            <p:cNvSpPr/>
            <p:nvPr/>
          </p:nvSpPr>
          <p:spPr>
            <a:xfrm>
              <a:off x="2229155" y="2179503"/>
              <a:ext cx="54" cy="14"/>
            </a:xfrm>
            <a:custGeom>
              <a:rect b="b" l="l" r="r" t="t"/>
              <a:pathLst>
                <a:path extrusionOk="0" h="1" w="4">
                  <a:moveTo>
                    <a:pt x="4" y="1"/>
                  </a:moveTo>
                  <a:lnTo>
                    <a:pt x="1"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7"/>
            <p:cNvSpPr/>
            <p:nvPr/>
          </p:nvSpPr>
          <p:spPr>
            <a:xfrm>
              <a:off x="2229209" y="2179503"/>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7"/>
            <p:cNvSpPr/>
            <p:nvPr/>
          </p:nvSpPr>
          <p:spPr>
            <a:xfrm>
              <a:off x="2257776" y="2210066"/>
              <a:ext cx="54" cy="163"/>
            </a:xfrm>
            <a:custGeom>
              <a:rect b="b" l="l" r="r" t="t"/>
              <a:pathLst>
                <a:path extrusionOk="0" h="12" w="4">
                  <a:moveTo>
                    <a:pt x="0" y="1"/>
                  </a:moveTo>
                  <a:cubicBezTo>
                    <a:pt x="0" y="4"/>
                    <a:pt x="4" y="8"/>
                    <a:pt x="4" y="11"/>
                  </a:cubicBezTo>
                  <a:cubicBezTo>
                    <a:pt x="4" y="8"/>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7"/>
            <p:cNvSpPr/>
            <p:nvPr/>
          </p:nvSpPr>
          <p:spPr>
            <a:xfrm>
              <a:off x="2257491" y="2209455"/>
              <a:ext cx="95" cy="149"/>
            </a:xfrm>
            <a:custGeom>
              <a:rect b="b" l="l" r="r" t="t"/>
              <a:pathLst>
                <a:path extrusionOk="0" h="11" w="7">
                  <a:moveTo>
                    <a:pt x="7" y="11"/>
                  </a:moveTo>
                  <a:cubicBezTo>
                    <a:pt x="4" y="7"/>
                    <a:pt x="0" y="4"/>
                    <a:pt x="0" y="0"/>
                  </a:cubicBezTo>
                  <a:cubicBezTo>
                    <a:pt x="0" y="4"/>
                    <a:pt x="4" y="7"/>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7"/>
            <p:cNvSpPr/>
            <p:nvPr/>
          </p:nvSpPr>
          <p:spPr>
            <a:xfrm>
              <a:off x="2233106" y="2183400"/>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7"/>
            <p:cNvSpPr/>
            <p:nvPr/>
          </p:nvSpPr>
          <p:spPr>
            <a:xfrm>
              <a:off x="2257871" y="2210406"/>
              <a:ext cx="0" cy="149"/>
            </a:xfrm>
            <a:custGeom>
              <a:rect b="b" l="l" r="r" t="t"/>
              <a:pathLst>
                <a:path extrusionOk="0" h="11" w="0">
                  <a:moveTo>
                    <a:pt x="0" y="11"/>
                  </a:moveTo>
                  <a:lnTo>
                    <a:pt x="0" y="11"/>
                  </a:lnTo>
                  <a:lnTo>
                    <a:pt x="0" y="4"/>
                  </a:lnTo>
                  <a:cubicBezTo>
                    <a:pt x="0" y="0"/>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7"/>
            <p:cNvSpPr/>
            <p:nvPr/>
          </p:nvSpPr>
          <p:spPr>
            <a:xfrm>
              <a:off x="2249589" y="2206645"/>
              <a:ext cx="3965" cy="1874"/>
            </a:xfrm>
            <a:custGeom>
              <a:rect b="b" l="l" r="r" t="t"/>
              <a:pathLst>
                <a:path extrusionOk="0" h="138" w="292">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7"/>
            <p:cNvSpPr/>
            <p:nvPr/>
          </p:nvSpPr>
          <p:spPr>
            <a:xfrm>
              <a:off x="2257681" y="2209740"/>
              <a:ext cx="54" cy="149"/>
            </a:xfrm>
            <a:custGeom>
              <a:rect b="b" l="l" r="r" t="t"/>
              <a:pathLst>
                <a:path extrusionOk="0" h="11" w="4">
                  <a:moveTo>
                    <a:pt x="4" y="11"/>
                  </a:moveTo>
                  <a:cubicBezTo>
                    <a:pt x="4" y="7"/>
                    <a:pt x="0" y="4"/>
                    <a:pt x="0" y="0"/>
                  </a:cubicBezTo>
                  <a:cubicBezTo>
                    <a:pt x="0" y="4"/>
                    <a:pt x="4" y="7"/>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7"/>
            <p:cNvSpPr/>
            <p:nvPr/>
          </p:nvSpPr>
          <p:spPr>
            <a:xfrm>
              <a:off x="2229915" y="218050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7"/>
            <p:cNvSpPr/>
            <p:nvPr/>
          </p:nvSpPr>
          <p:spPr>
            <a:xfrm>
              <a:off x="2230200" y="2180834"/>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7"/>
            <p:cNvSpPr/>
            <p:nvPr/>
          </p:nvSpPr>
          <p:spPr>
            <a:xfrm>
              <a:off x="2229399" y="2179843"/>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7"/>
            <p:cNvSpPr/>
            <p:nvPr/>
          </p:nvSpPr>
          <p:spPr>
            <a:xfrm>
              <a:off x="2229684" y="21801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7"/>
            <p:cNvSpPr/>
            <p:nvPr/>
          </p:nvSpPr>
          <p:spPr>
            <a:xfrm>
              <a:off x="2230485" y="2181173"/>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7"/>
            <p:cNvSpPr/>
            <p:nvPr/>
          </p:nvSpPr>
          <p:spPr>
            <a:xfrm>
              <a:off x="2232156" y="2182830"/>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7"/>
            <p:cNvSpPr/>
            <p:nvPr/>
          </p:nvSpPr>
          <p:spPr>
            <a:xfrm>
              <a:off x="2231870" y="2182545"/>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7"/>
            <p:cNvSpPr/>
            <p:nvPr/>
          </p:nvSpPr>
          <p:spPr>
            <a:xfrm>
              <a:off x="2232821" y="2183264"/>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7"/>
            <p:cNvSpPr/>
            <p:nvPr/>
          </p:nvSpPr>
          <p:spPr>
            <a:xfrm>
              <a:off x="2231205" y="2181974"/>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7"/>
            <p:cNvSpPr/>
            <p:nvPr/>
          </p:nvSpPr>
          <p:spPr>
            <a:xfrm>
              <a:off x="2231531" y="2182259"/>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7"/>
            <p:cNvSpPr/>
            <p:nvPr/>
          </p:nvSpPr>
          <p:spPr>
            <a:xfrm>
              <a:off x="2230771" y="218155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7"/>
            <p:cNvSpPr/>
            <p:nvPr/>
          </p:nvSpPr>
          <p:spPr>
            <a:xfrm>
              <a:off x="2232481" y="2183074"/>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7"/>
            <p:cNvSpPr/>
            <p:nvPr/>
          </p:nvSpPr>
          <p:spPr>
            <a:xfrm>
              <a:off x="2271462" y="2241294"/>
              <a:ext cx="8133" cy="10523"/>
            </a:xfrm>
            <a:custGeom>
              <a:rect b="b" l="l" r="r" t="t"/>
              <a:pathLst>
                <a:path extrusionOk="0" h="775" w="599">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7"/>
            <p:cNvSpPr/>
            <p:nvPr/>
          </p:nvSpPr>
          <p:spPr>
            <a:xfrm>
              <a:off x="2244837" y="2263697"/>
              <a:ext cx="14704" cy="14922"/>
            </a:xfrm>
            <a:custGeom>
              <a:rect b="b" l="l" r="r" t="t"/>
              <a:pathLst>
                <a:path extrusionOk="0" h="1099" w="1083">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7"/>
            <p:cNvSpPr/>
            <p:nvPr/>
          </p:nvSpPr>
          <p:spPr>
            <a:xfrm>
              <a:off x="2168694" y="2212021"/>
              <a:ext cx="116509" cy="102252"/>
            </a:xfrm>
            <a:custGeom>
              <a:rect b="b" l="l" r="r" t="t"/>
              <a:pathLst>
                <a:path extrusionOk="0" h="7531" w="8581">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7"/>
            <p:cNvSpPr/>
            <p:nvPr/>
          </p:nvSpPr>
          <p:spPr>
            <a:xfrm>
              <a:off x="2185707" y="226682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7"/>
            <p:cNvSpPr/>
            <p:nvPr/>
          </p:nvSpPr>
          <p:spPr>
            <a:xfrm>
              <a:off x="2169780" y="2264023"/>
              <a:ext cx="299" cy="109"/>
            </a:xfrm>
            <a:custGeom>
              <a:rect b="b" l="l" r="r" t="t"/>
              <a:pathLst>
                <a:path extrusionOk="0" h="8" w="22">
                  <a:moveTo>
                    <a:pt x="1" y="7"/>
                  </a:moveTo>
                  <a:cubicBezTo>
                    <a:pt x="8" y="7"/>
                    <a:pt x="15" y="4"/>
                    <a:pt x="22" y="0"/>
                  </a:cubicBezTo>
                  <a:cubicBezTo>
                    <a:pt x="15" y="4"/>
                    <a:pt x="8"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7"/>
            <p:cNvSpPr/>
            <p:nvPr/>
          </p:nvSpPr>
          <p:spPr>
            <a:xfrm>
              <a:off x="2182435" y="2266725"/>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7"/>
            <p:cNvSpPr/>
            <p:nvPr/>
          </p:nvSpPr>
          <p:spPr>
            <a:xfrm>
              <a:off x="2184336" y="22668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7"/>
            <p:cNvSpPr/>
            <p:nvPr/>
          </p:nvSpPr>
          <p:spPr>
            <a:xfrm>
              <a:off x="2186236" y="2266779"/>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7"/>
            <p:cNvSpPr/>
            <p:nvPr/>
          </p:nvSpPr>
          <p:spPr>
            <a:xfrm>
              <a:off x="2169265" y="2264159"/>
              <a:ext cx="394" cy="68"/>
            </a:xfrm>
            <a:custGeom>
              <a:rect b="b" l="l" r="r" t="t"/>
              <a:pathLst>
                <a:path extrusionOk="0" h="5" w="29">
                  <a:moveTo>
                    <a:pt x="0" y="4"/>
                  </a:moveTo>
                  <a:cubicBezTo>
                    <a:pt x="11" y="4"/>
                    <a:pt x="18" y="1"/>
                    <a:pt x="28" y="1"/>
                  </a:cubicBezTo>
                  <a:cubicBezTo>
                    <a:pt x="18" y="1"/>
                    <a:pt x="1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7"/>
            <p:cNvSpPr/>
            <p:nvPr/>
          </p:nvSpPr>
          <p:spPr>
            <a:xfrm>
              <a:off x="2168640" y="2264213"/>
              <a:ext cx="543" cy="41"/>
            </a:xfrm>
            <a:custGeom>
              <a:rect b="b" l="l" r="r" t="t"/>
              <a:pathLst>
                <a:path extrusionOk="0" h="3" w="40">
                  <a:moveTo>
                    <a:pt x="1" y="0"/>
                  </a:moveTo>
                  <a:cubicBezTo>
                    <a:pt x="10" y="2"/>
                    <a:pt x="17" y="3"/>
                    <a:pt x="23" y="3"/>
                  </a:cubicBezTo>
                  <a:cubicBezTo>
                    <a:pt x="29" y="3"/>
                    <a:pt x="34" y="2"/>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7"/>
            <p:cNvSpPr/>
            <p:nvPr/>
          </p:nvSpPr>
          <p:spPr>
            <a:xfrm>
              <a:off x="2170161" y="2262883"/>
              <a:ext cx="869" cy="1100"/>
            </a:xfrm>
            <a:custGeom>
              <a:rect b="b" l="l" r="r" t="t"/>
              <a:pathLst>
                <a:path extrusionOk="0" h="81" w="64">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7"/>
            <p:cNvSpPr/>
            <p:nvPr/>
          </p:nvSpPr>
          <p:spPr>
            <a:xfrm>
              <a:off x="2188178" y="2266019"/>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7"/>
            <p:cNvSpPr/>
            <p:nvPr/>
          </p:nvSpPr>
          <p:spPr>
            <a:xfrm>
              <a:off x="2187893" y="226625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7"/>
            <p:cNvSpPr/>
            <p:nvPr/>
          </p:nvSpPr>
          <p:spPr>
            <a:xfrm>
              <a:off x="2187608" y="226644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7"/>
            <p:cNvSpPr/>
            <p:nvPr/>
          </p:nvSpPr>
          <p:spPr>
            <a:xfrm>
              <a:off x="2186712" y="2266725"/>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7"/>
            <p:cNvSpPr/>
            <p:nvPr/>
          </p:nvSpPr>
          <p:spPr>
            <a:xfrm>
              <a:off x="2259012" y="2212062"/>
              <a:ext cx="14840" cy="2349"/>
            </a:xfrm>
            <a:custGeom>
              <a:rect b="b" l="l" r="r" t="t"/>
              <a:pathLst>
                <a:path extrusionOk="0" h="173" w="1093">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7"/>
            <p:cNvSpPr/>
            <p:nvPr/>
          </p:nvSpPr>
          <p:spPr>
            <a:xfrm>
              <a:off x="2201728" y="22503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7"/>
            <p:cNvSpPr/>
            <p:nvPr/>
          </p:nvSpPr>
          <p:spPr>
            <a:xfrm>
              <a:off x="2193881" y="2234886"/>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7"/>
            <p:cNvSpPr/>
            <p:nvPr/>
          </p:nvSpPr>
          <p:spPr>
            <a:xfrm>
              <a:off x="2203113"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7"/>
            <p:cNvSpPr/>
            <p:nvPr/>
          </p:nvSpPr>
          <p:spPr>
            <a:xfrm>
              <a:off x="2195021" y="223568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7"/>
            <p:cNvSpPr/>
            <p:nvPr/>
          </p:nvSpPr>
          <p:spPr>
            <a:xfrm>
              <a:off x="2195211" y="22359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7"/>
            <p:cNvSpPr/>
            <p:nvPr/>
          </p:nvSpPr>
          <p:spPr>
            <a:xfrm>
              <a:off x="2200927" y="2250228"/>
              <a:ext cx="95" cy="14"/>
            </a:xfrm>
            <a:custGeom>
              <a:rect b="b" l="l" r="r" t="t"/>
              <a:pathLst>
                <a:path extrusionOk="0" h="1" w="7">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7"/>
            <p:cNvSpPr/>
            <p:nvPr/>
          </p:nvSpPr>
          <p:spPr>
            <a:xfrm>
              <a:off x="2194600" y="2235361"/>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7"/>
            <p:cNvSpPr/>
            <p:nvPr/>
          </p:nvSpPr>
          <p:spPr>
            <a:xfrm>
              <a:off x="2194315" y="22351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7"/>
            <p:cNvSpPr/>
            <p:nvPr/>
          </p:nvSpPr>
          <p:spPr>
            <a:xfrm>
              <a:off x="2203588"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7"/>
            <p:cNvSpPr/>
            <p:nvPr/>
          </p:nvSpPr>
          <p:spPr>
            <a:xfrm>
              <a:off x="2195116" y="22358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7"/>
            <p:cNvSpPr/>
            <p:nvPr/>
          </p:nvSpPr>
          <p:spPr>
            <a:xfrm>
              <a:off x="2194831" y="223549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7"/>
            <p:cNvSpPr/>
            <p:nvPr/>
          </p:nvSpPr>
          <p:spPr>
            <a:xfrm>
              <a:off x="2206005" y="2249468"/>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7"/>
            <p:cNvSpPr/>
            <p:nvPr/>
          </p:nvSpPr>
          <p:spPr>
            <a:xfrm>
              <a:off x="2205625" y="224975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7"/>
            <p:cNvSpPr/>
            <p:nvPr/>
          </p:nvSpPr>
          <p:spPr>
            <a:xfrm>
              <a:off x="2258102" y="221329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7"/>
            <p:cNvSpPr/>
            <p:nvPr/>
          </p:nvSpPr>
          <p:spPr>
            <a:xfrm>
              <a:off x="2257722" y="2213732"/>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7"/>
            <p:cNvSpPr/>
            <p:nvPr/>
          </p:nvSpPr>
          <p:spPr>
            <a:xfrm>
              <a:off x="2257152" y="2214533"/>
              <a:ext cx="54" cy="109"/>
            </a:xfrm>
            <a:custGeom>
              <a:rect b="b" l="l" r="r" t="t"/>
              <a:pathLst>
                <a:path extrusionOk="0" h="8" w="4">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7"/>
            <p:cNvSpPr/>
            <p:nvPr/>
          </p:nvSpPr>
          <p:spPr>
            <a:xfrm>
              <a:off x="2257437" y="2214153"/>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7"/>
            <p:cNvSpPr/>
            <p:nvPr/>
          </p:nvSpPr>
          <p:spPr>
            <a:xfrm>
              <a:off x="2258482" y="2212687"/>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7"/>
            <p:cNvSpPr/>
            <p:nvPr/>
          </p:nvSpPr>
          <p:spPr>
            <a:xfrm>
              <a:off x="2204865" y="2250133"/>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7"/>
            <p:cNvSpPr/>
            <p:nvPr/>
          </p:nvSpPr>
          <p:spPr>
            <a:xfrm>
              <a:off x="2258822" y="2212211"/>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7"/>
            <p:cNvSpPr/>
            <p:nvPr/>
          </p:nvSpPr>
          <p:spPr>
            <a:xfrm>
              <a:off x="2193460" y="2234696"/>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7"/>
            <p:cNvSpPr/>
            <p:nvPr/>
          </p:nvSpPr>
          <p:spPr>
            <a:xfrm>
              <a:off x="2205245" y="224994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7"/>
            <p:cNvSpPr/>
            <p:nvPr/>
          </p:nvSpPr>
          <p:spPr>
            <a:xfrm>
              <a:off x="2204485" y="225028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7"/>
            <p:cNvSpPr/>
            <p:nvPr/>
          </p:nvSpPr>
          <p:spPr>
            <a:xfrm>
              <a:off x="2278916" y="2252890"/>
              <a:ext cx="258" cy="163"/>
            </a:xfrm>
            <a:custGeom>
              <a:rect b="b" l="l" r="r" t="t"/>
              <a:pathLst>
                <a:path extrusionOk="0" h="12" w="19">
                  <a:moveTo>
                    <a:pt x="1"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7"/>
            <p:cNvSpPr/>
            <p:nvPr/>
          </p:nvSpPr>
          <p:spPr>
            <a:xfrm>
              <a:off x="2279256" y="2252659"/>
              <a:ext cx="204" cy="204"/>
            </a:xfrm>
            <a:custGeom>
              <a:rect b="b" l="l" r="r" t="t"/>
              <a:pathLst>
                <a:path extrusionOk="0" h="15" w="15">
                  <a:moveTo>
                    <a:pt x="0" y="14"/>
                  </a:moveTo>
                  <a:cubicBezTo>
                    <a:pt x="4" y="11"/>
                    <a:pt x="11" y="7"/>
                    <a:pt x="14" y="0"/>
                  </a:cubicBezTo>
                  <a:cubicBezTo>
                    <a:pt x="11" y="7"/>
                    <a:pt x="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7"/>
            <p:cNvSpPr/>
            <p:nvPr/>
          </p:nvSpPr>
          <p:spPr>
            <a:xfrm>
              <a:off x="2279772" y="2251994"/>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7"/>
            <p:cNvSpPr/>
            <p:nvPr/>
          </p:nvSpPr>
          <p:spPr>
            <a:xfrm>
              <a:off x="2279541" y="2252319"/>
              <a:ext cx="244" cy="299"/>
            </a:xfrm>
            <a:custGeom>
              <a:rect b="b" l="l" r="r" t="t"/>
              <a:pathLst>
                <a:path extrusionOk="0" h="22" w="18">
                  <a:moveTo>
                    <a:pt x="18" y="1"/>
                  </a:moveTo>
                  <a:cubicBezTo>
                    <a:pt x="11" y="8"/>
                    <a:pt x="4" y="15"/>
                    <a:pt x="0" y="22"/>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7"/>
            <p:cNvSpPr/>
            <p:nvPr/>
          </p:nvSpPr>
          <p:spPr>
            <a:xfrm>
              <a:off x="2276445" y="225360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7"/>
            <p:cNvSpPr/>
            <p:nvPr/>
          </p:nvSpPr>
          <p:spPr>
            <a:xfrm>
              <a:off x="2280301" y="225070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7"/>
            <p:cNvSpPr/>
            <p:nvPr/>
          </p:nvSpPr>
          <p:spPr>
            <a:xfrm>
              <a:off x="2280111" y="2251043"/>
              <a:ext cx="109" cy="434"/>
            </a:xfrm>
            <a:custGeom>
              <a:rect b="b" l="l" r="r" t="t"/>
              <a:pathLst>
                <a:path extrusionOk="0" h="32" w="8">
                  <a:moveTo>
                    <a:pt x="0" y="32"/>
                  </a:moveTo>
                  <a:cubicBezTo>
                    <a:pt x="4" y="21"/>
                    <a:pt x="7" y="11"/>
                    <a:pt x="7" y="0"/>
                  </a:cubicBezTo>
                  <a:cubicBezTo>
                    <a:pt x="7" y="11"/>
                    <a:pt x="4"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7"/>
            <p:cNvSpPr/>
            <p:nvPr/>
          </p:nvSpPr>
          <p:spPr>
            <a:xfrm>
              <a:off x="2279962" y="2251613"/>
              <a:ext cx="109" cy="299"/>
            </a:xfrm>
            <a:custGeom>
              <a:rect b="b" l="l" r="r" t="t"/>
              <a:pathLst>
                <a:path extrusionOk="0" h="22" w="8">
                  <a:moveTo>
                    <a:pt x="1" y="21"/>
                  </a:moveTo>
                  <a:cubicBezTo>
                    <a:pt x="4" y="14"/>
                    <a:pt x="4" y="7"/>
                    <a:pt x="8" y="0"/>
                  </a:cubicBezTo>
                  <a:cubicBezTo>
                    <a:pt x="4"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7"/>
            <p:cNvSpPr/>
            <p:nvPr/>
          </p:nvSpPr>
          <p:spPr>
            <a:xfrm>
              <a:off x="2278536" y="2253134"/>
              <a:ext cx="353" cy="149"/>
            </a:xfrm>
            <a:custGeom>
              <a:rect b="b" l="l" r="r" t="t"/>
              <a:pathLst>
                <a:path extrusionOk="0" h="11" w="26">
                  <a:moveTo>
                    <a:pt x="1" y="11"/>
                  </a:moveTo>
                  <a:cubicBezTo>
                    <a:pt x="8" y="7"/>
                    <a:pt x="15" y="4"/>
                    <a:pt x="25" y="0"/>
                  </a:cubicBezTo>
                  <a:cubicBezTo>
                    <a:pt x="15" y="4"/>
                    <a:pt x="8"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7"/>
            <p:cNvSpPr/>
            <p:nvPr/>
          </p:nvSpPr>
          <p:spPr>
            <a:xfrm>
              <a:off x="2276119" y="223958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7"/>
            <p:cNvSpPr/>
            <p:nvPr/>
          </p:nvSpPr>
          <p:spPr>
            <a:xfrm>
              <a:off x="2277111" y="2239869"/>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7"/>
            <p:cNvSpPr/>
            <p:nvPr/>
          </p:nvSpPr>
          <p:spPr>
            <a:xfrm>
              <a:off x="2276595" y="2239679"/>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7"/>
            <p:cNvSpPr/>
            <p:nvPr/>
          </p:nvSpPr>
          <p:spPr>
            <a:xfrm>
              <a:off x="2277735" y="2240154"/>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7"/>
            <p:cNvSpPr/>
            <p:nvPr/>
          </p:nvSpPr>
          <p:spPr>
            <a:xfrm>
              <a:off x="2278210" y="2240439"/>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7"/>
            <p:cNvSpPr/>
            <p:nvPr/>
          </p:nvSpPr>
          <p:spPr>
            <a:xfrm>
              <a:off x="2278726" y="2240779"/>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7"/>
            <p:cNvSpPr/>
            <p:nvPr/>
          </p:nvSpPr>
          <p:spPr>
            <a:xfrm>
              <a:off x="2278210" y="2253270"/>
              <a:ext cx="339" cy="109"/>
            </a:xfrm>
            <a:custGeom>
              <a:rect b="b" l="l" r="r" t="t"/>
              <a:pathLst>
                <a:path extrusionOk="0" h="8" w="25">
                  <a:moveTo>
                    <a:pt x="25" y="1"/>
                  </a:moveTo>
                  <a:cubicBezTo>
                    <a:pt x="14" y="4"/>
                    <a:pt x="7" y="4"/>
                    <a:pt x="0" y="8"/>
                  </a:cubicBezTo>
                  <a:cubicBezTo>
                    <a:pt x="7" y="4"/>
                    <a:pt x="18"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7"/>
            <p:cNvSpPr/>
            <p:nvPr/>
          </p:nvSpPr>
          <p:spPr>
            <a:xfrm>
              <a:off x="2277396" y="225346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7"/>
            <p:cNvSpPr/>
            <p:nvPr/>
          </p:nvSpPr>
          <p:spPr>
            <a:xfrm>
              <a:off x="2276921" y="2253514"/>
              <a:ext cx="394" cy="54"/>
            </a:xfrm>
            <a:custGeom>
              <a:rect b="b" l="l" r="r" t="t"/>
              <a:pathLst>
                <a:path extrusionOk="0" h="4" w="29">
                  <a:moveTo>
                    <a:pt x="1" y="4"/>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7"/>
            <p:cNvSpPr/>
            <p:nvPr/>
          </p:nvSpPr>
          <p:spPr>
            <a:xfrm>
              <a:off x="2277776" y="2253419"/>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7"/>
            <p:cNvSpPr/>
            <p:nvPr/>
          </p:nvSpPr>
          <p:spPr>
            <a:xfrm>
              <a:off x="2276595" y="2253609"/>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7"/>
            <p:cNvSpPr/>
            <p:nvPr/>
          </p:nvSpPr>
          <p:spPr>
            <a:xfrm>
              <a:off x="2275644" y="225355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7"/>
            <p:cNvSpPr/>
            <p:nvPr/>
          </p:nvSpPr>
          <p:spPr>
            <a:xfrm>
              <a:off x="2252019" y="2279556"/>
              <a:ext cx="149" cy="353"/>
            </a:xfrm>
            <a:custGeom>
              <a:rect b="b" l="l" r="r" t="t"/>
              <a:pathLst>
                <a:path extrusionOk="0" h="26" w="11">
                  <a:moveTo>
                    <a:pt x="11"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7"/>
            <p:cNvSpPr/>
            <p:nvPr/>
          </p:nvSpPr>
          <p:spPr>
            <a:xfrm>
              <a:off x="2252155" y="2275999"/>
              <a:ext cx="1589" cy="3476"/>
            </a:xfrm>
            <a:custGeom>
              <a:rect b="b" l="l" r="r" t="t"/>
              <a:pathLst>
                <a:path extrusionOk="0" h="256" w="117">
                  <a:moveTo>
                    <a:pt x="116" y="0"/>
                  </a:moveTo>
                  <a:lnTo>
                    <a:pt x="116" y="0"/>
                  </a:lnTo>
                  <a:cubicBezTo>
                    <a:pt x="71" y="95"/>
                    <a:pt x="25" y="203"/>
                    <a:pt x="1" y="256"/>
                  </a:cubicBezTo>
                  <a:cubicBezTo>
                    <a:pt x="25" y="203"/>
                    <a:pt x="74" y="9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7"/>
            <p:cNvSpPr/>
            <p:nvPr/>
          </p:nvSpPr>
          <p:spPr>
            <a:xfrm>
              <a:off x="2256867" y="2263589"/>
              <a:ext cx="1589" cy="1494"/>
            </a:xfrm>
            <a:custGeom>
              <a:rect b="b" l="l" r="r" t="t"/>
              <a:pathLst>
                <a:path extrusionOk="0" h="110" w="117">
                  <a:moveTo>
                    <a:pt x="116" y="109"/>
                  </a:moveTo>
                  <a:cubicBezTo>
                    <a:pt x="74" y="74"/>
                    <a:pt x="36" y="39"/>
                    <a:pt x="0" y="1"/>
                  </a:cubicBezTo>
                  <a:cubicBezTo>
                    <a:pt x="36" y="39"/>
                    <a:pt x="74" y="74"/>
                    <a:pt x="116"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7"/>
            <p:cNvSpPr/>
            <p:nvPr/>
          </p:nvSpPr>
          <p:spPr>
            <a:xfrm>
              <a:off x="2136461" y="2088588"/>
              <a:ext cx="84819" cy="89883"/>
            </a:xfrm>
            <a:custGeom>
              <a:rect b="b" l="l" r="r" t="t"/>
              <a:pathLst>
                <a:path extrusionOk="0" h="6620" w="6247">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7"/>
            <p:cNvSpPr/>
            <p:nvPr/>
          </p:nvSpPr>
          <p:spPr>
            <a:xfrm>
              <a:off x="2193595" y="217727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7"/>
            <p:cNvSpPr/>
            <p:nvPr/>
          </p:nvSpPr>
          <p:spPr>
            <a:xfrm>
              <a:off x="2185897" y="217769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7"/>
            <p:cNvSpPr/>
            <p:nvPr/>
          </p:nvSpPr>
          <p:spPr>
            <a:xfrm>
              <a:off x="2200113" y="2177372"/>
              <a:ext cx="625" cy="109"/>
            </a:xfrm>
            <a:custGeom>
              <a:rect b="b" l="l" r="r" t="t"/>
              <a:pathLst>
                <a:path extrusionOk="0" h="8" w="46">
                  <a:moveTo>
                    <a:pt x="46"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7"/>
            <p:cNvSpPr/>
            <p:nvPr/>
          </p:nvSpPr>
          <p:spPr>
            <a:xfrm>
              <a:off x="2192889" y="2177317"/>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7"/>
            <p:cNvSpPr/>
            <p:nvPr/>
          </p:nvSpPr>
          <p:spPr>
            <a:xfrm>
              <a:off x="2197492" y="2177277"/>
              <a:ext cx="774" cy="14"/>
            </a:xfrm>
            <a:custGeom>
              <a:rect b="b" l="l" r="r" t="t"/>
              <a:pathLst>
                <a:path extrusionOk="0" h="1" w="57">
                  <a:moveTo>
                    <a:pt x="57"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7"/>
            <p:cNvSpPr/>
            <p:nvPr/>
          </p:nvSpPr>
          <p:spPr>
            <a:xfrm>
              <a:off x="2198497" y="2177277"/>
              <a:ext cx="679" cy="54"/>
            </a:xfrm>
            <a:custGeom>
              <a:rect b="b" l="l" r="r" t="t"/>
              <a:pathLst>
                <a:path extrusionOk="0" h="4" w="50">
                  <a:moveTo>
                    <a:pt x="4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7"/>
            <p:cNvSpPr/>
            <p:nvPr/>
          </p:nvSpPr>
          <p:spPr>
            <a:xfrm>
              <a:off x="2197261" y="21772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7"/>
            <p:cNvSpPr/>
            <p:nvPr/>
          </p:nvSpPr>
          <p:spPr>
            <a:xfrm>
              <a:off x="2195401" y="217727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7"/>
            <p:cNvSpPr/>
            <p:nvPr/>
          </p:nvSpPr>
          <p:spPr>
            <a:xfrm>
              <a:off x="2136421" y="2173421"/>
              <a:ext cx="679" cy="149"/>
            </a:xfrm>
            <a:custGeom>
              <a:rect b="b" l="l" r="r" t="t"/>
              <a:pathLst>
                <a:path extrusionOk="0" h="11" w="50">
                  <a:moveTo>
                    <a:pt x="0" y="11"/>
                  </a:moveTo>
                  <a:lnTo>
                    <a:pt x="4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7"/>
            <p:cNvSpPr/>
            <p:nvPr/>
          </p:nvSpPr>
          <p:spPr>
            <a:xfrm>
              <a:off x="2199257" y="2177317"/>
              <a:ext cx="679" cy="68"/>
            </a:xfrm>
            <a:custGeom>
              <a:rect b="b" l="l" r="r" t="t"/>
              <a:pathLst>
                <a:path extrusionOk="0" h="5" w="50">
                  <a:moveTo>
                    <a:pt x="4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7"/>
            <p:cNvSpPr/>
            <p:nvPr/>
          </p:nvSpPr>
          <p:spPr>
            <a:xfrm>
              <a:off x="2187852" y="2177562"/>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7"/>
            <p:cNvSpPr/>
            <p:nvPr/>
          </p:nvSpPr>
          <p:spPr>
            <a:xfrm>
              <a:off x="2187323" y="217760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7"/>
            <p:cNvSpPr/>
            <p:nvPr/>
          </p:nvSpPr>
          <p:spPr>
            <a:xfrm>
              <a:off x="2186847" y="217760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7"/>
            <p:cNvSpPr/>
            <p:nvPr/>
          </p:nvSpPr>
          <p:spPr>
            <a:xfrm>
              <a:off x="2200832" y="2177467"/>
              <a:ext cx="475" cy="109"/>
            </a:xfrm>
            <a:custGeom>
              <a:rect b="b" l="l" r="r" t="t"/>
              <a:pathLst>
                <a:path extrusionOk="0" h="8" w="35">
                  <a:moveTo>
                    <a:pt x="3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7"/>
            <p:cNvSpPr/>
            <p:nvPr/>
          </p:nvSpPr>
          <p:spPr>
            <a:xfrm>
              <a:off x="2186372" y="217765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7"/>
            <p:cNvSpPr/>
            <p:nvPr/>
          </p:nvSpPr>
          <p:spPr>
            <a:xfrm>
              <a:off x="2192075" y="2177317"/>
              <a:ext cx="489" cy="14"/>
            </a:xfrm>
            <a:custGeom>
              <a:rect b="b" l="l" r="r" t="t"/>
              <a:pathLst>
                <a:path extrusionOk="0" h="1" w="36">
                  <a:moveTo>
                    <a:pt x="36"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7"/>
            <p:cNvSpPr/>
            <p:nvPr/>
          </p:nvSpPr>
          <p:spPr>
            <a:xfrm>
              <a:off x="2191219" y="2177372"/>
              <a:ext cx="394" cy="14"/>
            </a:xfrm>
            <a:custGeom>
              <a:rect b="b" l="l" r="r" t="t"/>
              <a:pathLst>
                <a:path extrusionOk="0" h="1" w="29">
                  <a:moveTo>
                    <a:pt x="29"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7"/>
            <p:cNvSpPr/>
            <p:nvPr/>
          </p:nvSpPr>
          <p:spPr>
            <a:xfrm>
              <a:off x="2190513" y="217741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7"/>
            <p:cNvSpPr/>
            <p:nvPr/>
          </p:nvSpPr>
          <p:spPr>
            <a:xfrm>
              <a:off x="2189223" y="217746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7"/>
            <p:cNvSpPr/>
            <p:nvPr/>
          </p:nvSpPr>
          <p:spPr>
            <a:xfrm>
              <a:off x="2188558" y="217750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7"/>
            <p:cNvSpPr/>
            <p:nvPr/>
          </p:nvSpPr>
          <p:spPr>
            <a:xfrm>
              <a:off x="2189889" y="2177412"/>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7"/>
            <p:cNvSpPr/>
            <p:nvPr/>
          </p:nvSpPr>
          <p:spPr>
            <a:xfrm>
              <a:off x="2194695" y="21772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7"/>
            <p:cNvSpPr/>
            <p:nvPr/>
          </p:nvSpPr>
          <p:spPr>
            <a:xfrm>
              <a:off x="2195971" y="21772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7"/>
            <p:cNvSpPr/>
            <p:nvPr/>
          </p:nvSpPr>
          <p:spPr>
            <a:xfrm>
              <a:off x="2201973" y="2177697"/>
              <a:ext cx="339" cy="163"/>
            </a:xfrm>
            <a:custGeom>
              <a:rect b="b" l="l" r="r" t="t"/>
              <a:pathLst>
                <a:path extrusionOk="0" h="12" w="25">
                  <a:moveTo>
                    <a:pt x="25" y="11"/>
                  </a:moveTo>
                  <a:cubicBezTo>
                    <a:pt x="18" y="8"/>
                    <a:pt x="7" y="4"/>
                    <a:pt x="0" y="1"/>
                  </a:cubicBezTo>
                  <a:cubicBezTo>
                    <a:pt x="7" y="4"/>
                    <a:pt x="18" y="8"/>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7"/>
            <p:cNvSpPr/>
            <p:nvPr/>
          </p:nvSpPr>
          <p:spPr>
            <a:xfrm>
              <a:off x="2201402" y="2177562"/>
              <a:ext cx="489" cy="109"/>
            </a:xfrm>
            <a:custGeom>
              <a:rect b="b" l="l" r="r" t="t"/>
              <a:pathLst>
                <a:path extrusionOk="0" h="8" w="36">
                  <a:moveTo>
                    <a:pt x="35" y="7"/>
                  </a:moveTo>
                  <a:cubicBezTo>
                    <a:pt x="25" y="7"/>
                    <a:pt x="14" y="4"/>
                    <a:pt x="0" y="0"/>
                  </a:cubicBezTo>
                  <a:cubicBezTo>
                    <a:pt x="14" y="4"/>
                    <a:pt x="25" y="7"/>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7"/>
            <p:cNvSpPr/>
            <p:nvPr/>
          </p:nvSpPr>
          <p:spPr>
            <a:xfrm>
              <a:off x="2207865" y="2106307"/>
              <a:ext cx="83624" cy="72463"/>
            </a:xfrm>
            <a:custGeom>
              <a:rect b="b" l="l" r="r" t="t"/>
              <a:pathLst>
                <a:path extrusionOk="0" h="5337" w="6159">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7"/>
            <p:cNvSpPr/>
            <p:nvPr/>
          </p:nvSpPr>
          <p:spPr>
            <a:xfrm>
              <a:off x="2229915" y="217699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7"/>
            <p:cNvSpPr/>
            <p:nvPr/>
          </p:nvSpPr>
          <p:spPr>
            <a:xfrm>
              <a:off x="2229250" y="2175661"/>
              <a:ext cx="109" cy="109"/>
            </a:xfrm>
            <a:custGeom>
              <a:rect b="b" l="l" r="r" t="t"/>
              <a:pathLst>
                <a:path extrusionOk="0" h="8" w="8">
                  <a:moveTo>
                    <a:pt x="1" y="0"/>
                  </a:move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7"/>
            <p:cNvSpPr/>
            <p:nvPr/>
          </p:nvSpPr>
          <p:spPr>
            <a:xfrm>
              <a:off x="2230065" y="2177412"/>
              <a:ext cx="14" cy="68"/>
            </a:xfrm>
            <a:custGeom>
              <a:rect b="b" l="l" r="r" t="t"/>
              <a:pathLst>
                <a:path extrusionOk="0" h="5" w="1">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7"/>
            <p:cNvSpPr/>
            <p:nvPr/>
          </p:nvSpPr>
          <p:spPr>
            <a:xfrm>
              <a:off x="2229494" y="2175892"/>
              <a:ext cx="95" cy="109"/>
            </a:xfrm>
            <a:custGeom>
              <a:rect b="b" l="l" r="r" t="t"/>
              <a:pathLst>
                <a:path extrusionOk="0" h="8" w="7">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7"/>
            <p:cNvSpPr/>
            <p:nvPr/>
          </p:nvSpPr>
          <p:spPr>
            <a:xfrm>
              <a:off x="2228965" y="2175566"/>
              <a:ext cx="244" cy="54"/>
            </a:xfrm>
            <a:custGeom>
              <a:rect b="b" l="l" r="r" t="t"/>
              <a:pathLst>
                <a:path extrusionOk="0" h="4" w="18">
                  <a:moveTo>
                    <a:pt x="1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7"/>
            <p:cNvSpPr/>
            <p:nvPr/>
          </p:nvSpPr>
          <p:spPr>
            <a:xfrm>
              <a:off x="2230010" y="217718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7"/>
            <p:cNvSpPr/>
            <p:nvPr/>
          </p:nvSpPr>
          <p:spPr>
            <a:xfrm>
              <a:off x="2229915" y="21768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7"/>
            <p:cNvSpPr/>
            <p:nvPr/>
          </p:nvSpPr>
          <p:spPr>
            <a:xfrm>
              <a:off x="2229793" y="2176353"/>
              <a:ext cx="95" cy="177"/>
            </a:xfrm>
            <a:custGeom>
              <a:rect b="b" l="l" r="r" t="t"/>
              <a:pathLst>
                <a:path extrusionOk="0" h="13" w="7">
                  <a:moveTo>
                    <a:pt x="2" y="1"/>
                  </a:moveTo>
                  <a:cubicBezTo>
                    <a:pt x="1" y="1"/>
                    <a:pt x="6" y="9"/>
                    <a:pt x="6" y="12"/>
                  </a:cubicBezTo>
                  <a:cubicBezTo>
                    <a:pt x="6" y="9"/>
                    <a:pt x="6" y="5"/>
                    <a:pt x="3" y="2"/>
                  </a:cubicBezTo>
                  <a:cubicBezTo>
                    <a:pt x="2" y="1"/>
                    <a:pt x="2" y="1"/>
                    <a:pt x="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7"/>
            <p:cNvSpPr/>
            <p:nvPr/>
          </p:nvSpPr>
          <p:spPr>
            <a:xfrm>
              <a:off x="2229684" y="2176082"/>
              <a:ext cx="109" cy="163"/>
            </a:xfrm>
            <a:custGeom>
              <a:rect b="b" l="l" r="r" t="t"/>
              <a:pathLst>
                <a:path extrusionOk="0" h="12" w="8">
                  <a:moveTo>
                    <a:pt x="7" y="11"/>
                  </a:moveTo>
                  <a:cubicBezTo>
                    <a:pt x="4" y="8"/>
                    <a:pt x="4" y="4"/>
                    <a:pt x="0" y="1"/>
                  </a:cubicBezTo>
                  <a:cubicBezTo>
                    <a:pt x="4" y="4"/>
                    <a:pt x="4" y="8"/>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7"/>
            <p:cNvSpPr/>
            <p:nvPr/>
          </p:nvSpPr>
          <p:spPr>
            <a:xfrm>
              <a:off x="2218836" y="2175172"/>
              <a:ext cx="10142" cy="733"/>
            </a:xfrm>
            <a:custGeom>
              <a:rect b="b" l="l" r="r" t="t"/>
              <a:pathLst>
                <a:path extrusionOk="0" h="54" w="747">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7"/>
            <p:cNvSpPr/>
            <p:nvPr/>
          </p:nvSpPr>
          <p:spPr>
            <a:xfrm>
              <a:off x="2261483" y="2161065"/>
              <a:ext cx="5051" cy="149"/>
            </a:xfrm>
            <a:custGeom>
              <a:rect b="b" l="l" r="r" t="t"/>
              <a:pathLst>
                <a:path extrusionOk="0" h="11" w="372">
                  <a:moveTo>
                    <a:pt x="0" y="11"/>
                  </a:moveTo>
                  <a:lnTo>
                    <a:pt x="371" y="0"/>
                  </a:lnTo>
                  <a:lnTo>
                    <a:pt x="3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7"/>
            <p:cNvSpPr/>
            <p:nvPr/>
          </p:nvSpPr>
          <p:spPr>
            <a:xfrm>
              <a:off x="2231816" y="2177032"/>
              <a:ext cx="584" cy="109"/>
            </a:xfrm>
            <a:custGeom>
              <a:rect b="b" l="l" r="r" t="t"/>
              <a:pathLst>
                <a:path extrusionOk="0" h="8" w="43">
                  <a:moveTo>
                    <a:pt x="1" y="8"/>
                  </a:moveTo>
                  <a:cubicBezTo>
                    <a:pt x="15" y="4"/>
                    <a:pt x="32" y="4"/>
                    <a:pt x="43" y="1"/>
                  </a:cubicBezTo>
                  <a:cubicBezTo>
                    <a:pt x="32" y="4"/>
                    <a:pt x="15"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7"/>
            <p:cNvSpPr/>
            <p:nvPr/>
          </p:nvSpPr>
          <p:spPr>
            <a:xfrm>
              <a:off x="2231056" y="2177127"/>
              <a:ext cx="638" cy="109"/>
            </a:xfrm>
            <a:custGeom>
              <a:rect b="b" l="l" r="r" t="t"/>
              <a:pathLst>
                <a:path extrusionOk="0" h="8" w="47">
                  <a:moveTo>
                    <a:pt x="1" y="8"/>
                  </a:moveTo>
                  <a:lnTo>
                    <a:pt x="4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7"/>
            <p:cNvSpPr/>
            <p:nvPr/>
          </p:nvSpPr>
          <p:spPr>
            <a:xfrm>
              <a:off x="2230105" y="2177277"/>
              <a:ext cx="774" cy="204"/>
            </a:xfrm>
            <a:custGeom>
              <a:rect b="b" l="l" r="r" t="t"/>
              <a:pathLst>
                <a:path extrusionOk="0" h="15" w="57">
                  <a:moveTo>
                    <a:pt x="57"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7"/>
            <p:cNvSpPr/>
            <p:nvPr/>
          </p:nvSpPr>
          <p:spPr>
            <a:xfrm>
              <a:off x="2232536" y="2177032"/>
              <a:ext cx="489" cy="14"/>
            </a:xfrm>
            <a:custGeom>
              <a:rect b="b" l="l" r="r" t="t"/>
              <a:pathLst>
                <a:path extrusionOk="0" h="1" w="36">
                  <a:moveTo>
                    <a:pt x="0" y="1"/>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7"/>
            <p:cNvSpPr/>
            <p:nvPr/>
          </p:nvSpPr>
          <p:spPr>
            <a:xfrm>
              <a:off x="2233106" y="2176991"/>
              <a:ext cx="434" cy="14"/>
            </a:xfrm>
            <a:custGeom>
              <a:rect b="b" l="l" r="r" t="t"/>
              <a:pathLst>
                <a:path extrusionOk="0" h="1" w="32">
                  <a:moveTo>
                    <a:pt x="0" y="0"/>
                  </a:moveTo>
                  <a:cubicBezTo>
                    <a:pt x="11" y="0"/>
                    <a:pt x="21" y="0"/>
                    <a:pt x="32" y="0"/>
                  </a:cubicBezTo>
                  <a:cubicBezTo>
                    <a:pt x="21"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7"/>
            <p:cNvSpPr/>
            <p:nvPr/>
          </p:nvSpPr>
          <p:spPr>
            <a:xfrm>
              <a:off x="2258672" y="2052499"/>
              <a:ext cx="12464" cy="10170"/>
            </a:xfrm>
            <a:custGeom>
              <a:rect b="b" l="l" r="r" t="t"/>
              <a:pathLst>
                <a:path extrusionOk="0" h="749" w="918">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7"/>
            <p:cNvSpPr/>
            <p:nvPr/>
          </p:nvSpPr>
          <p:spPr>
            <a:xfrm>
              <a:off x="2348080" y="1953764"/>
              <a:ext cx="75016" cy="100080"/>
            </a:xfrm>
            <a:custGeom>
              <a:rect b="b" l="l" r="r" t="t"/>
              <a:pathLst>
                <a:path extrusionOk="0" h="7371" w="5525">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7"/>
            <p:cNvSpPr/>
            <p:nvPr/>
          </p:nvSpPr>
          <p:spPr>
            <a:xfrm>
              <a:off x="1953274" y="1764276"/>
              <a:ext cx="85620" cy="66543"/>
            </a:xfrm>
            <a:custGeom>
              <a:rect b="b" l="l" r="r" t="t"/>
              <a:pathLst>
                <a:path extrusionOk="0" h="4901" w="6306">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7"/>
            <p:cNvSpPr/>
            <p:nvPr/>
          </p:nvSpPr>
          <p:spPr>
            <a:xfrm>
              <a:off x="2104473" y="1751839"/>
              <a:ext cx="29151" cy="57216"/>
            </a:xfrm>
            <a:custGeom>
              <a:rect b="b" l="l" r="r" t="t"/>
              <a:pathLst>
                <a:path extrusionOk="0" h="4214" w="2147">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7"/>
            <p:cNvSpPr/>
            <p:nvPr/>
          </p:nvSpPr>
          <p:spPr>
            <a:xfrm>
              <a:off x="1983932" y="1753020"/>
              <a:ext cx="152883" cy="146433"/>
            </a:xfrm>
            <a:custGeom>
              <a:rect b="b" l="l" r="r" t="t"/>
              <a:pathLst>
                <a:path extrusionOk="0" h="10785" w="1126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7"/>
            <p:cNvSpPr/>
            <p:nvPr/>
          </p:nvSpPr>
          <p:spPr>
            <a:xfrm>
              <a:off x="2000849" y="1814649"/>
              <a:ext cx="14" cy="109"/>
            </a:xfrm>
            <a:custGeom>
              <a:rect b="b" l="l" r="r" t="t"/>
              <a:pathLst>
                <a:path extrusionOk="0" h="8" w="1">
                  <a:moveTo>
                    <a:pt x="1" y="7"/>
                  </a:moveTo>
                  <a:cubicBezTo>
                    <a:pt x="1" y="4"/>
                    <a:pt x="1" y="4"/>
                    <a:pt x="1" y="0"/>
                  </a:cubicBez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7"/>
            <p:cNvSpPr/>
            <p:nvPr/>
          </p:nvSpPr>
          <p:spPr>
            <a:xfrm>
              <a:off x="2021202" y="1799102"/>
              <a:ext cx="149" cy="869"/>
            </a:xfrm>
            <a:custGeom>
              <a:rect b="b" l="l" r="r" t="t"/>
              <a:pathLst>
                <a:path extrusionOk="0" h="64" w="11">
                  <a:moveTo>
                    <a:pt x="11" y="0"/>
                  </a:moveTo>
                  <a:cubicBezTo>
                    <a:pt x="7" y="14"/>
                    <a:pt x="4" y="39"/>
                    <a:pt x="0" y="63"/>
                  </a:cubicBezTo>
                  <a:cubicBezTo>
                    <a:pt x="4" y="39"/>
                    <a:pt x="7" y="1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7"/>
            <p:cNvSpPr/>
            <p:nvPr/>
          </p:nvSpPr>
          <p:spPr>
            <a:xfrm>
              <a:off x="2034372" y="1771296"/>
              <a:ext cx="244" cy="434"/>
            </a:xfrm>
            <a:custGeom>
              <a:rect b="b" l="l" r="r" t="t"/>
              <a:pathLst>
                <a:path extrusionOk="0" h="32" w="18">
                  <a:moveTo>
                    <a:pt x="18" y="32"/>
                  </a:moveTo>
                  <a:cubicBezTo>
                    <a:pt x="11" y="21"/>
                    <a:pt x="4" y="11"/>
                    <a:pt x="0" y="0"/>
                  </a:cubicBezTo>
                  <a:cubicBezTo>
                    <a:pt x="4" y="11"/>
                    <a:pt x="11" y="21"/>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7"/>
            <p:cNvSpPr/>
            <p:nvPr/>
          </p:nvSpPr>
          <p:spPr>
            <a:xfrm>
              <a:off x="1995581" y="1816645"/>
              <a:ext cx="1534" cy="299"/>
            </a:xfrm>
            <a:custGeom>
              <a:rect b="b" l="l" r="r" t="t"/>
              <a:pathLst>
                <a:path extrusionOk="0" h="22" w="113">
                  <a:moveTo>
                    <a:pt x="0" y="21"/>
                  </a:moveTo>
                  <a:cubicBezTo>
                    <a:pt x="35" y="7"/>
                    <a:pt x="74" y="0"/>
                    <a:pt x="112" y="4"/>
                  </a:cubicBezTo>
                  <a:cubicBezTo>
                    <a:pt x="74" y="0"/>
                    <a:pt x="35" y="7"/>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7"/>
            <p:cNvSpPr/>
            <p:nvPr/>
          </p:nvSpPr>
          <p:spPr>
            <a:xfrm>
              <a:off x="2034603" y="1771771"/>
              <a:ext cx="204" cy="299"/>
            </a:xfrm>
            <a:custGeom>
              <a:rect b="b" l="l" r="r" t="t"/>
              <a:pathLst>
                <a:path extrusionOk="0" h="22" w="15">
                  <a:moveTo>
                    <a:pt x="1" y="0"/>
                  </a:moveTo>
                  <a:cubicBezTo>
                    <a:pt x="4" y="7"/>
                    <a:pt x="11" y="18"/>
                    <a:pt x="15" y="21"/>
                  </a:cubicBezTo>
                  <a:cubicBezTo>
                    <a:pt x="11" y="18"/>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7"/>
            <p:cNvSpPr/>
            <p:nvPr/>
          </p:nvSpPr>
          <p:spPr>
            <a:xfrm>
              <a:off x="2034182" y="1771051"/>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7"/>
            <p:cNvSpPr/>
            <p:nvPr/>
          </p:nvSpPr>
          <p:spPr>
            <a:xfrm>
              <a:off x="1997672" y="1816115"/>
              <a:ext cx="2675" cy="611"/>
            </a:xfrm>
            <a:custGeom>
              <a:rect b="b" l="l" r="r" t="t"/>
              <a:pathLst>
                <a:path extrusionOk="0" h="45" w="197">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7"/>
            <p:cNvSpPr/>
            <p:nvPr/>
          </p:nvSpPr>
          <p:spPr>
            <a:xfrm>
              <a:off x="2027950" y="1795491"/>
              <a:ext cx="8282" cy="434"/>
            </a:xfrm>
            <a:custGeom>
              <a:rect b="b" l="l" r="r" t="t"/>
              <a:pathLst>
                <a:path extrusionOk="0" h="32" w="610">
                  <a:moveTo>
                    <a:pt x="610" y="32"/>
                  </a:moveTo>
                  <a:cubicBezTo>
                    <a:pt x="477" y="25"/>
                    <a:pt x="91" y="0"/>
                    <a:pt x="0" y="32"/>
                  </a:cubicBezTo>
                  <a:cubicBezTo>
                    <a:pt x="91" y="0"/>
                    <a:pt x="477" y="25"/>
                    <a:pt x="61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7"/>
            <p:cNvSpPr/>
            <p:nvPr/>
          </p:nvSpPr>
          <p:spPr>
            <a:xfrm>
              <a:off x="2110135" y="1764018"/>
              <a:ext cx="54" cy="258"/>
            </a:xfrm>
            <a:custGeom>
              <a:rect b="b" l="l" r="r" t="t"/>
              <a:pathLst>
                <a:path extrusionOk="0" h="19" w="4">
                  <a:moveTo>
                    <a:pt x="0" y="1"/>
                  </a:moveTo>
                  <a:cubicBezTo>
                    <a:pt x="0" y="8"/>
                    <a:pt x="0"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7"/>
            <p:cNvSpPr/>
            <p:nvPr/>
          </p:nvSpPr>
          <p:spPr>
            <a:xfrm>
              <a:off x="2110270" y="1764493"/>
              <a:ext cx="68" cy="258"/>
            </a:xfrm>
            <a:custGeom>
              <a:rect b="b" l="l" r="r" t="t"/>
              <a:pathLst>
                <a:path extrusionOk="0" h="19" w="5">
                  <a:moveTo>
                    <a:pt x="1" y="1"/>
                  </a:moveTo>
                  <a:cubicBezTo>
                    <a:pt x="1" y="8"/>
                    <a:pt x="1" y="11"/>
                    <a:pt x="4" y="18"/>
                  </a:cubicBez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7"/>
            <p:cNvSpPr/>
            <p:nvPr/>
          </p:nvSpPr>
          <p:spPr>
            <a:xfrm>
              <a:off x="2110080" y="1763448"/>
              <a:ext cx="68" cy="299"/>
            </a:xfrm>
            <a:custGeom>
              <a:rect b="b" l="l" r="r" t="t"/>
              <a:pathLst>
                <a:path extrusionOk="0" h="22" w="5">
                  <a:moveTo>
                    <a:pt x="1" y="1"/>
                  </a:moveTo>
                  <a:cubicBezTo>
                    <a:pt x="1" y="8"/>
                    <a:pt x="1" y="15"/>
                    <a:pt x="4"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7"/>
            <p:cNvSpPr/>
            <p:nvPr/>
          </p:nvSpPr>
          <p:spPr>
            <a:xfrm>
              <a:off x="2110039" y="1759836"/>
              <a:ext cx="14" cy="448"/>
            </a:xfrm>
            <a:custGeom>
              <a:rect b="b" l="l" r="r" t="t"/>
              <a:pathLst>
                <a:path extrusionOk="0" h="33" w="1">
                  <a:moveTo>
                    <a:pt x="0" y="1"/>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7"/>
            <p:cNvSpPr/>
            <p:nvPr/>
          </p:nvSpPr>
          <p:spPr>
            <a:xfrm>
              <a:off x="2110039" y="1762878"/>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7"/>
            <p:cNvSpPr/>
            <p:nvPr/>
          </p:nvSpPr>
          <p:spPr>
            <a:xfrm>
              <a:off x="2119218" y="180970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7"/>
            <p:cNvSpPr/>
            <p:nvPr/>
          </p:nvSpPr>
          <p:spPr>
            <a:xfrm>
              <a:off x="2110555" y="1765349"/>
              <a:ext cx="68" cy="204"/>
            </a:xfrm>
            <a:custGeom>
              <a:rect b="b" l="l" r="r" t="t"/>
              <a:pathLst>
                <a:path extrusionOk="0" h="15" w="5">
                  <a:moveTo>
                    <a:pt x="1" y="1"/>
                  </a:moveTo>
                  <a:lnTo>
                    <a:pt x="1" y="1"/>
                  </a:lnTo>
                  <a:cubicBezTo>
                    <a:pt x="1" y="4"/>
                    <a:pt x="4" y="11"/>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7"/>
            <p:cNvSpPr/>
            <p:nvPr/>
          </p:nvSpPr>
          <p:spPr>
            <a:xfrm>
              <a:off x="2119028" y="1808987"/>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7"/>
            <p:cNvSpPr/>
            <p:nvPr/>
          </p:nvSpPr>
          <p:spPr>
            <a:xfrm>
              <a:off x="2110365" y="1764969"/>
              <a:ext cx="109" cy="204"/>
            </a:xfrm>
            <a:custGeom>
              <a:rect b="b" l="l" r="r" t="t"/>
              <a:pathLst>
                <a:path extrusionOk="0" h="15" w="8">
                  <a:moveTo>
                    <a:pt x="1" y="1"/>
                  </a:moveTo>
                  <a:lnTo>
                    <a:pt x="1" y="1"/>
                  </a:ln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7"/>
            <p:cNvSpPr/>
            <p:nvPr/>
          </p:nvSpPr>
          <p:spPr>
            <a:xfrm>
              <a:off x="2110080" y="1758981"/>
              <a:ext cx="14" cy="448"/>
            </a:xfrm>
            <a:custGeom>
              <a:rect b="b" l="l" r="r" t="t"/>
              <a:pathLst>
                <a:path extrusionOk="0" h="33" w="1">
                  <a:moveTo>
                    <a:pt x="1" y="1"/>
                  </a:moveTo>
                  <a:cubicBezTo>
                    <a:pt x="1" y="11"/>
                    <a:pt x="1" y="22"/>
                    <a:pt x="1" y="32"/>
                  </a:cubicBez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7"/>
            <p:cNvSpPr/>
            <p:nvPr/>
          </p:nvSpPr>
          <p:spPr>
            <a:xfrm>
              <a:off x="2109985" y="1762212"/>
              <a:ext cx="14" cy="299"/>
            </a:xfrm>
            <a:custGeom>
              <a:rect b="b" l="l" r="r" t="t"/>
              <a:pathLst>
                <a:path extrusionOk="0" h="22" w="1">
                  <a:moveTo>
                    <a:pt x="1" y="1"/>
                  </a:moveTo>
                  <a:lnTo>
                    <a:pt x="1" y="22"/>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7"/>
            <p:cNvSpPr/>
            <p:nvPr/>
          </p:nvSpPr>
          <p:spPr>
            <a:xfrm>
              <a:off x="2109985" y="1760692"/>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7"/>
            <p:cNvSpPr/>
            <p:nvPr/>
          </p:nvSpPr>
          <p:spPr>
            <a:xfrm>
              <a:off x="2109985" y="1761452"/>
              <a:ext cx="14" cy="394"/>
            </a:xfrm>
            <a:custGeom>
              <a:rect b="b" l="l" r="r" t="t"/>
              <a:pathLst>
                <a:path extrusionOk="0" h="29" w="1">
                  <a:moveTo>
                    <a:pt x="1"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7"/>
            <p:cNvSpPr/>
            <p:nvPr/>
          </p:nvSpPr>
          <p:spPr>
            <a:xfrm>
              <a:off x="2110705" y="1765688"/>
              <a:ext cx="109" cy="149"/>
            </a:xfrm>
            <a:custGeom>
              <a:rect b="b" l="l" r="r" t="t"/>
              <a:pathLst>
                <a:path extrusionOk="0" h="11" w="8">
                  <a:moveTo>
                    <a:pt x="0" y="0"/>
                  </a:moveTo>
                  <a:cubicBezTo>
                    <a:pt x="0" y="4"/>
                    <a:pt x="4" y="7"/>
                    <a:pt x="7" y="11"/>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7"/>
            <p:cNvSpPr/>
            <p:nvPr/>
          </p:nvSpPr>
          <p:spPr>
            <a:xfrm>
              <a:off x="2110135" y="1757990"/>
              <a:ext cx="54" cy="489"/>
            </a:xfrm>
            <a:custGeom>
              <a:rect b="b" l="l" r="r" t="t"/>
              <a:pathLst>
                <a:path extrusionOk="0" h="36" w="4">
                  <a:moveTo>
                    <a:pt x="4" y="0"/>
                  </a:moveTo>
                  <a:cubicBezTo>
                    <a:pt x="4" y="14"/>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7"/>
            <p:cNvSpPr/>
            <p:nvPr/>
          </p:nvSpPr>
          <p:spPr>
            <a:xfrm>
              <a:off x="2110230" y="1756985"/>
              <a:ext cx="54" cy="489"/>
            </a:xfrm>
            <a:custGeom>
              <a:rect b="b" l="l" r="r" t="t"/>
              <a:pathLst>
                <a:path extrusionOk="0" h="36" w="4">
                  <a:moveTo>
                    <a:pt x="4" y="1"/>
                  </a:moveTo>
                  <a:cubicBezTo>
                    <a:pt x="4" y="11"/>
                    <a:pt x="0" y="25"/>
                    <a:pt x="0" y="36"/>
                  </a:cubicBezTo>
                  <a:cubicBezTo>
                    <a:pt x="0" y="25"/>
                    <a:pt x="4"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7"/>
            <p:cNvSpPr/>
            <p:nvPr/>
          </p:nvSpPr>
          <p:spPr>
            <a:xfrm>
              <a:off x="2110365" y="1755899"/>
              <a:ext cx="68" cy="530"/>
            </a:xfrm>
            <a:custGeom>
              <a:rect b="b" l="l" r="r" t="t"/>
              <a:pathLst>
                <a:path extrusionOk="0" h="39" w="5">
                  <a:moveTo>
                    <a:pt x="4" y="0"/>
                  </a:moveTo>
                  <a:cubicBezTo>
                    <a:pt x="4" y="14"/>
                    <a:pt x="1" y="25"/>
                    <a:pt x="1" y="39"/>
                  </a:cubicBezTo>
                  <a:cubicBezTo>
                    <a:pt x="1"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7"/>
            <p:cNvSpPr/>
            <p:nvPr/>
          </p:nvSpPr>
          <p:spPr>
            <a:xfrm>
              <a:off x="2110515" y="1754704"/>
              <a:ext cx="54" cy="638"/>
            </a:xfrm>
            <a:custGeom>
              <a:rect b="b" l="l" r="r" t="t"/>
              <a:pathLst>
                <a:path extrusionOk="0" h="47" w="4">
                  <a:moveTo>
                    <a:pt x="4" y="1"/>
                  </a:moveTo>
                  <a:lnTo>
                    <a:pt x="4" y="1"/>
                  </a:lnTo>
                  <a:cubicBezTo>
                    <a:pt x="4" y="15"/>
                    <a:pt x="0" y="32"/>
                    <a:pt x="0" y="46"/>
                  </a:cubicBezTo>
                  <a:cubicBezTo>
                    <a:pt x="0" y="32"/>
                    <a:pt x="4"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7"/>
            <p:cNvSpPr/>
            <p:nvPr/>
          </p:nvSpPr>
          <p:spPr>
            <a:xfrm>
              <a:off x="2119734" y="1788268"/>
              <a:ext cx="110385" cy="105294"/>
            </a:xfrm>
            <a:custGeom>
              <a:rect b="b" l="l" r="r" t="t"/>
              <a:pathLst>
                <a:path extrusionOk="0" h="7755" w="813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7"/>
            <p:cNvSpPr/>
            <p:nvPr/>
          </p:nvSpPr>
          <p:spPr>
            <a:xfrm>
              <a:off x="2135375" y="1790168"/>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7"/>
            <p:cNvSpPr/>
            <p:nvPr/>
          </p:nvSpPr>
          <p:spPr>
            <a:xfrm>
              <a:off x="2127962" y="1796916"/>
              <a:ext cx="434" cy="434"/>
            </a:xfrm>
            <a:custGeom>
              <a:rect b="b" l="l" r="r" t="t"/>
              <a:pathLst>
                <a:path extrusionOk="0" h="32" w="32">
                  <a:moveTo>
                    <a:pt x="0" y="32"/>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7"/>
            <p:cNvSpPr/>
            <p:nvPr/>
          </p:nvSpPr>
          <p:spPr>
            <a:xfrm>
              <a:off x="2128573" y="1796577"/>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7"/>
            <p:cNvSpPr/>
            <p:nvPr/>
          </p:nvSpPr>
          <p:spPr>
            <a:xfrm>
              <a:off x="2135416" y="1789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7"/>
            <p:cNvSpPr/>
            <p:nvPr/>
          </p:nvSpPr>
          <p:spPr>
            <a:xfrm>
              <a:off x="2131668" y="1793821"/>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7"/>
            <p:cNvSpPr/>
            <p:nvPr/>
          </p:nvSpPr>
          <p:spPr>
            <a:xfrm>
              <a:off x="2131899" y="1793726"/>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7"/>
            <p:cNvSpPr/>
            <p:nvPr/>
          </p:nvSpPr>
          <p:spPr>
            <a:xfrm>
              <a:off x="2131763" y="1793821"/>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7"/>
            <p:cNvSpPr/>
            <p:nvPr/>
          </p:nvSpPr>
          <p:spPr>
            <a:xfrm>
              <a:off x="2121825" y="1808036"/>
              <a:ext cx="2580" cy="2485"/>
            </a:xfrm>
            <a:custGeom>
              <a:rect b="b" l="l" r="r" t="t"/>
              <a:pathLst>
                <a:path extrusionOk="0" h="183" w="190">
                  <a:moveTo>
                    <a:pt x="190" y="1"/>
                  </a:moveTo>
                  <a:cubicBezTo>
                    <a:pt x="141" y="74"/>
                    <a:pt x="78" y="137"/>
                    <a:pt x="1" y="183"/>
                  </a:cubicBezTo>
                  <a:lnTo>
                    <a:pt x="1" y="183"/>
                  </a:lnTo>
                  <a:cubicBezTo>
                    <a:pt x="78" y="137"/>
                    <a:pt x="141" y="74"/>
                    <a:pt x="19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7"/>
            <p:cNvSpPr/>
            <p:nvPr/>
          </p:nvSpPr>
          <p:spPr>
            <a:xfrm>
              <a:off x="2120929" y="1810847"/>
              <a:ext cx="448" cy="299"/>
            </a:xfrm>
            <a:custGeom>
              <a:rect b="b" l="l" r="r" t="t"/>
              <a:pathLst>
                <a:path extrusionOk="0" h="22" w="33">
                  <a:moveTo>
                    <a:pt x="33" y="0"/>
                  </a:moveTo>
                  <a:lnTo>
                    <a:pt x="28" y="4"/>
                  </a:lnTo>
                  <a:lnTo>
                    <a:pt x="0" y="21"/>
                  </a:lnTo>
                  <a:lnTo>
                    <a:pt x="7" y="18"/>
                  </a:lnTo>
                  <a:lnTo>
                    <a:pt x="3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7"/>
            <p:cNvSpPr/>
            <p:nvPr/>
          </p:nvSpPr>
          <p:spPr>
            <a:xfrm>
              <a:off x="2135375" y="178963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7"/>
            <p:cNvSpPr/>
            <p:nvPr/>
          </p:nvSpPr>
          <p:spPr>
            <a:xfrm>
              <a:off x="2135470" y="17883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7"/>
            <p:cNvSpPr/>
            <p:nvPr/>
          </p:nvSpPr>
          <p:spPr>
            <a:xfrm>
              <a:off x="2120114" y="1812884"/>
              <a:ext cx="964" cy="1684"/>
            </a:xfrm>
            <a:custGeom>
              <a:rect b="b" l="l" r="r" t="t"/>
              <a:pathLst>
                <a:path extrusionOk="0" h="124" w="71">
                  <a:moveTo>
                    <a:pt x="1" y="1"/>
                  </a:moveTo>
                  <a:cubicBezTo>
                    <a:pt x="18" y="39"/>
                    <a:pt x="46" y="85"/>
                    <a:pt x="71" y="123"/>
                  </a:cubicBezTo>
                  <a:cubicBezTo>
                    <a:pt x="46" y="85"/>
                    <a:pt x="18"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7"/>
            <p:cNvSpPr/>
            <p:nvPr/>
          </p:nvSpPr>
          <p:spPr>
            <a:xfrm>
              <a:off x="2137222" y="1859943"/>
              <a:ext cx="163" cy="244"/>
            </a:xfrm>
            <a:custGeom>
              <a:rect b="b" l="l" r="r" t="t"/>
              <a:pathLst>
                <a:path extrusionOk="0" h="18" w="12">
                  <a:moveTo>
                    <a:pt x="1"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7"/>
            <p:cNvSpPr/>
            <p:nvPr/>
          </p:nvSpPr>
          <p:spPr>
            <a:xfrm>
              <a:off x="2134615" y="185741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7"/>
            <p:cNvSpPr/>
            <p:nvPr/>
          </p:nvSpPr>
          <p:spPr>
            <a:xfrm>
              <a:off x="2136706" y="1859034"/>
              <a:ext cx="149" cy="204"/>
            </a:xfrm>
            <a:custGeom>
              <a:rect b="b" l="l" r="r" t="t"/>
              <a:pathLst>
                <a:path extrusionOk="0" h="15" w="11">
                  <a:moveTo>
                    <a:pt x="0" y="1"/>
                  </a:moveTo>
                  <a:lnTo>
                    <a:pt x="1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7"/>
            <p:cNvSpPr/>
            <p:nvPr/>
          </p:nvSpPr>
          <p:spPr>
            <a:xfrm>
              <a:off x="2137466" y="1860459"/>
              <a:ext cx="149" cy="258"/>
            </a:xfrm>
            <a:custGeom>
              <a:rect b="b" l="l" r="r" t="t"/>
              <a:pathLst>
                <a:path extrusionOk="0" h="19" w="11">
                  <a:moveTo>
                    <a:pt x="0" y="1"/>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7"/>
            <p:cNvSpPr/>
            <p:nvPr/>
          </p:nvSpPr>
          <p:spPr>
            <a:xfrm>
              <a:off x="2119788" y="1811132"/>
              <a:ext cx="1195" cy="964"/>
            </a:xfrm>
            <a:custGeom>
              <a:rect b="b" l="l" r="r" t="t"/>
              <a:pathLst>
                <a:path extrusionOk="0" h="71" w="88">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7"/>
            <p:cNvSpPr/>
            <p:nvPr/>
          </p:nvSpPr>
          <p:spPr>
            <a:xfrm>
              <a:off x="2137697" y="1861029"/>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7"/>
            <p:cNvSpPr/>
            <p:nvPr/>
          </p:nvSpPr>
          <p:spPr>
            <a:xfrm>
              <a:off x="2135036" y="1857567"/>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7"/>
            <p:cNvSpPr/>
            <p:nvPr/>
          </p:nvSpPr>
          <p:spPr>
            <a:xfrm>
              <a:off x="2137982" y="1861654"/>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7"/>
            <p:cNvSpPr/>
            <p:nvPr/>
          </p:nvSpPr>
          <p:spPr>
            <a:xfrm>
              <a:off x="2138172" y="186226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7"/>
            <p:cNvSpPr/>
            <p:nvPr/>
          </p:nvSpPr>
          <p:spPr>
            <a:xfrm>
              <a:off x="2136081" y="185827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7"/>
            <p:cNvSpPr/>
            <p:nvPr/>
          </p:nvSpPr>
          <p:spPr>
            <a:xfrm>
              <a:off x="2136421" y="185861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7"/>
            <p:cNvSpPr/>
            <p:nvPr/>
          </p:nvSpPr>
          <p:spPr>
            <a:xfrm>
              <a:off x="2135755" y="1857947"/>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7"/>
            <p:cNvSpPr/>
            <p:nvPr/>
          </p:nvSpPr>
          <p:spPr>
            <a:xfrm>
              <a:off x="2119883" y="1812408"/>
              <a:ext cx="54" cy="109"/>
            </a:xfrm>
            <a:custGeom>
              <a:rect b="b" l="l" r="r" t="t"/>
              <a:pathLst>
                <a:path extrusionOk="0" h="8" w="4">
                  <a:moveTo>
                    <a:pt x="0"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7"/>
            <p:cNvSpPr/>
            <p:nvPr/>
          </p:nvSpPr>
          <p:spPr>
            <a:xfrm>
              <a:off x="2119788" y="1812218"/>
              <a:ext cx="14" cy="109"/>
            </a:xfrm>
            <a:custGeom>
              <a:rect b="b" l="l" r="r" t="t"/>
              <a:pathLst>
                <a:path extrusionOk="0" h="8" w="1">
                  <a:moveTo>
                    <a:pt x="0" y="1"/>
                  </a:moveTo>
                  <a:lnTo>
                    <a:pt x="0" y="4"/>
                  </a:lnTo>
                  <a:cubicBezTo>
                    <a:pt x="0" y="8"/>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7"/>
            <p:cNvSpPr/>
            <p:nvPr/>
          </p:nvSpPr>
          <p:spPr>
            <a:xfrm>
              <a:off x="2135416" y="185770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7"/>
            <p:cNvSpPr/>
            <p:nvPr/>
          </p:nvSpPr>
          <p:spPr>
            <a:xfrm>
              <a:off x="2119978" y="181265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7"/>
            <p:cNvSpPr/>
            <p:nvPr/>
          </p:nvSpPr>
          <p:spPr>
            <a:xfrm>
              <a:off x="2136991" y="1859468"/>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7"/>
            <p:cNvSpPr/>
            <p:nvPr/>
          </p:nvSpPr>
          <p:spPr>
            <a:xfrm>
              <a:off x="2122449" y="1836183"/>
              <a:ext cx="584" cy="1534"/>
            </a:xfrm>
            <a:custGeom>
              <a:rect b="b" l="l" r="r" t="t"/>
              <a:pathLst>
                <a:path extrusionOk="0" h="113" w="43">
                  <a:moveTo>
                    <a:pt x="0" y="0"/>
                  </a:moveTo>
                  <a:cubicBezTo>
                    <a:pt x="7" y="39"/>
                    <a:pt x="21" y="77"/>
                    <a:pt x="42" y="112"/>
                  </a:cubicBezTo>
                  <a:cubicBezTo>
                    <a:pt x="21" y="77"/>
                    <a:pt x="7"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7"/>
            <p:cNvSpPr/>
            <p:nvPr/>
          </p:nvSpPr>
          <p:spPr>
            <a:xfrm>
              <a:off x="2121730" y="1810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7"/>
            <p:cNvSpPr/>
            <p:nvPr/>
          </p:nvSpPr>
          <p:spPr>
            <a:xfrm>
              <a:off x="2138362" y="1862985"/>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7"/>
            <p:cNvSpPr/>
            <p:nvPr/>
          </p:nvSpPr>
          <p:spPr>
            <a:xfrm>
              <a:off x="2120779" y="1810562"/>
              <a:ext cx="1059" cy="720"/>
            </a:xfrm>
            <a:custGeom>
              <a:rect b="b" l="l" r="r" t="t"/>
              <a:pathLst>
                <a:path extrusionOk="0" h="53" w="78">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7"/>
            <p:cNvSpPr/>
            <p:nvPr/>
          </p:nvSpPr>
          <p:spPr>
            <a:xfrm>
              <a:off x="1925087" y="1940173"/>
              <a:ext cx="16741" cy="4195"/>
            </a:xfrm>
            <a:custGeom>
              <a:rect b="b" l="l" r="r" t="t"/>
              <a:pathLst>
                <a:path extrusionOk="0" h="309" w="1233">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7"/>
            <p:cNvSpPr/>
            <p:nvPr/>
          </p:nvSpPr>
          <p:spPr>
            <a:xfrm>
              <a:off x="1920484" y="1919467"/>
              <a:ext cx="41887" cy="31391"/>
            </a:xfrm>
            <a:custGeom>
              <a:rect b="b" l="l" r="r" t="t"/>
              <a:pathLst>
                <a:path extrusionOk="0" h="2312" w="3085">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7"/>
            <p:cNvSpPr/>
            <p:nvPr/>
          </p:nvSpPr>
          <p:spPr>
            <a:xfrm>
              <a:off x="1924802" y="1946215"/>
              <a:ext cx="163" cy="54"/>
            </a:xfrm>
            <a:custGeom>
              <a:rect b="b" l="l" r="r" t="t"/>
              <a:pathLst>
                <a:path extrusionOk="0" h="4" w="12">
                  <a:moveTo>
                    <a:pt x="1" y="4"/>
                  </a:moveTo>
                  <a:lnTo>
                    <a:pt x="1" y="4"/>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7"/>
            <p:cNvSpPr/>
            <p:nvPr/>
          </p:nvSpPr>
          <p:spPr>
            <a:xfrm>
              <a:off x="1925752" y="1946065"/>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7"/>
            <p:cNvSpPr/>
            <p:nvPr/>
          </p:nvSpPr>
          <p:spPr>
            <a:xfrm>
              <a:off x="1928943" y="1940268"/>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7"/>
            <p:cNvSpPr/>
            <p:nvPr/>
          </p:nvSpPr>
          <p:spPr>
            <a:xfrm>
              <a:off x="1925752" y="19402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7"/>
            <p:cNvSpPr/>
            <p:nvPr/>
          </p:nvSpPr>
          <p:spPr>
            <a:xfrm>
              <a:off x="1932880" y="1939181"/>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7"/>
            <p:cNvSpPr/>
            <p:nvPr/>
          </p:nvSpPr>
          <p:spPr>
            <a:xfrm>
              <a:off x="1931835" y="1939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7"/>
            <p:cNvSpPr/>
            <p:nvPr/>
          </p:nvSpPr>
          <p:spPr>
            <a:xfrm>
              <a:off x="1925901" y="1946025"/>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7"/>
            <p:cNvSpPr/>
            <p:nvPr/>
          </p:nvSpPr>
          <p:spPr>
            <a:xfrm>
              <a:off x="1925521" y="194612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7"/>
            <p:cNvSpPr/>
            <p:nvPr/>
          </p:nvSpPr>
          <p:spPr>
            <a:xfrm>
              <a:off x="1926947" y="19403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7"/>
            <p:cNvSpPr/>
            <p:nvPr/>
          </p:nvSpPr>
          <p:spPr>
            <a:xfrm>
              <a:off x="1925087" y="1946160"/>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7"/>
            <p:cNvSpPr/>
            <p:nvPr/>
          </p:nvSpPr>
          <p:spPr>
            <a:xfrm>
              <a:off x="1928033" y="19403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7"/>
            <p:cNvSpPr/>
            <p:nvPr/>
          </p:nvSpPr>
          <p:spPr>
            <a:xfrm>
              <a:off x="1926037" y="19460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7"/>
            <p:cNvSpPr/>
            <p:nvPr/>
          </p:nvSpPr>
          <p:spPr>
            <a:xfrm>
              <a:off x="1929893" y="194013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7"/>
            <p:cNvSpPr/>
            <p:nvPr/>
          </p:nvSpPr>
          <p:spPr>
            <a:xfrm>
              <a:off x="1930884" y="1939888"/>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7"/>
            <p:cNvSpPr/>
            <p:nvPr/>
          </p:nvSpPr>
          <p:spPr>
            <a:xfrm>
              <a:off x="1926132" y="194597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7"/>
            <p:cNvSpPr/>
            <p:nvPr/>
          </p:nvSpPr>
          <p:spPr>
            <a:xfrm>
              <a:off x="1928318" y="1943404"/>
              <a:ext cx="6911" cy="2349"/>
            </a:xfrm>
            <a:custGeom>
              <a:rect b="b" l="l" r="r" t="t"/>
              <a:pathLst>
                <a:path extrusionOk="0" h="173" w="509">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7"/>
            <p:cNvSpPr/>
            <p:nvPr/>
          </p:nvSpPr>
          <p:spPr>
            <a:xfrm>
              <a:off x="1926607" y="1945834"/>
              <a:ext cx="1018" cy="149"/>
            </a:xfrm>
            <a:custGeom>
              <a:rect b="b" l="l" r="r" t="t"/>
              <a:pathLst>
                <a:path extrusionOk="0" h="11" w="75">
                  <a:moveTo>
                    <a:pt x="74" y="0"/>
                  </a:moveTo>
                  <a:lnTo>
                    <a:pt x="74" y="0"/>
                  </a:lnTo>
                  <a:cubicBezTo>
                    <a:pt x="46" y="4"/>
                    <a:pt x="22" y="7"/>
                    <a:pt x="1" y="11"/>
                  </a:cubicBezTo>
                  <a:cubicBezTo>
                    <a:pt x="22" y="11"/>
                    <a:pt x="46" y="4"/>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7"/>
            <p:cNvSpPr/>
            <p:nvPr/>
          </p:nvSpPr>
          <p:spPr>
            <a:xfrm>
              <a:off x="1927273" y="1949405"/>
              <a:ext cx="17936" cy="10224"/>
            </a:xfrm>
            <a:custGeom>
              <a:rect b="b" l="l" r="r" t="t"/>
              <a:pathLst>
                <a:path extrusionOk="0" h="753" w="1321">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7"/>
            <p:cNvSpPr/>
            <p:nvPr/>
          </p:nvSpPr>
          <p:spPr>
            <a:xfrm>
              <a:off x="1944856" y="194940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7"/>
            <p:cNvSpPr/>
            <p:nvPr/>
          </p:nvSpPr>
          <p:spPr>
            <a:xfrm>
              <a:off x="1945141" y="194950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7"/>
            <p:cNvSpPr/>
            <p:nvPr/>
          </p:nvSpPr>
          <p:spPr>
            <a:xfrm>
              <a:off x="1927938" y="1950967"/>
              <a:ext cx="1018" cy="828"/>
            </a:xfrm>
            <a:custGeom>
              <a:rect b="b" l="l" r="r" t="t"/>
              <a:pathLst>
                <a:path extrusionOk="0" h="61" w="75">
                  <a:moveTo>
                    <a:pt x="74" y="60"/>
                  </a:moveTo>
                  <a:cubicBezTo>
                    <a:pt x="43" y="50"/>
                    <a:pt x="15" y="29"/>
                    <a:pt x="1" y="1"/>
                  </a:cubicBezTo>
                  <a:cubicBezTo>
                    <a:pt x="15" y="29"/>
                    <a:pt x="43" y="50"/>
                    <a:pt x="7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7"/>
            <p:cNvSpPr/>
            <p:nvPr/>
          </p:nvSpPr>
          <p:spPr>
            <a:xfrm>
              <a:off x="1927612" y="1950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7"/>
            <p:cNvSpPr/>
            <p:nvPr/>
          </p:nvSpPr>
          <p:spPr>
            <a:xfrm>
              <a:off x="1927843" y="19507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7"/>
            <p:cNvSpPr/>
            <p:nvPr/>
          </p:nvSpPr>
          <p:spPr>
            <a:xfrm>
              <a:off x="1944666" y="194935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7"/>
            <p:cNvSpPr/>
            <p:nvPr/>
          </p:nvSpPr>
          <p:spPr>
            <a:xfrm>
              <a:off x="1927802" y="195073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7"/>
            <p:cNvSpPr/>
            <p:nvPr/>
          </p:nvSpPr>
          <p:spPr>
            <a:xfrm>
              <a:off x="1927748" y="195068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7"/>
            <p:cNvSpPr/>
            <p:nvPr/>
          </p:nvSpPr>
          <p:spPr>
            <a:xfrm>
              <a:off x="1927137" y="19505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7"/>
            <p:cNvSpPr/>
            <p:nvPr/>
          </p:nvSpPr>
          <p:spPr>
            <a:xfrm>
              <a:off x="1944475" y="19493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7"/>
            <p:cNvSpPr/>
            <p:nvPr/>
          </p:nvSpPr>
          <p:spPr>
            <a:xfrm>
              <a:off x="2156244" y="1961014"/>
              <a:ext cx="88987" cy="61547"/>
            </a:xfrm>
            <a:custGeom>
              <a:rect b="b" l="l" r="r" t="t"/>
              <a:pathLst>
                <a:path extrusionOk="0" h="4533" w="6554">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7"/>
            <p:cNvSpPr/>
            <p:nvPr/>
          </p:nvSpPr>
          <p:spPr>
            <a:xfrm>
              <a:off x="2069728" y="1940363"/>
              <a:ext cx="85810" cy="69734"/>
            </a:xfrm>
            <a:custGeom>
              <a:rect b="b" l="l" r="r" t="t"/>
              <a:pathLst>
                <a:path extrusionOk="0" h="5136" w="632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7"/>
            <p:cNvSpPr/>
            <p:nvPr/>
          </p:nvSpPr>
          <p:spPr>
            <a:xfrm>
              <a:off x="2055186" y="1951225"/>
              <a:ext cx="19973" cy="43584"/>
            </a:xfrm>
            <a:custGeom>
              <a:rect b="b" l="l" r="r" t="t"/>
              <a:pathLst>
                <a:path extrusionOk="0" h="3210" w="1471">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7"/>
            <p:cNvSpPr/>
            <p:nvPr/>
          </p:nvSpPr>
          <p:spPr>
            <a:xfrm>
              <a:off x="2074819" y="19584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7"/>
            <p:cNvSpPr/>
            <p:nvPr/>
          </p:nvSpPr>
          <p:spPr>
            <a:xfrm>
              <a:off x="2069972" y="1992704"/>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7"/>
            <p:cNvSpPr/>
            <p:nvPr/>
          </p:nvSpPr>
          <p:spPr>
            <a:xfrm>
              <a:off x="2074860" y="195885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7"/>
            <p:cNvSpPr/>
            <p:nvPr/>
          </p:nvSpPr>
          <p:spPr>
            <a:xfrm>
              <a:off x="2074670" y="195752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7"/>
            <p:cNvSpPr/>
            <p:nvPr/>
          </p:nvSpPr>
          <p:spPr>
            <a:xfrm>
              <a:off x="2074385" y="1955678"/>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7"/>
            <p:cNvSpPr/>
            <p:nvPr/>
          </p:nvSpPr>
          <p:spPr>
            <a:xfrm>
              <a:off x="2074480" y="1956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7"/>
            <p:cNvSpPr/>
            <p:nvPr/>
          </p:nvSpPr>
          <p:spPr>
            <a:xfrm>
              <a:off x="2074344" y="1955244"/>
              <a:ext cx="54" cy="258"/>
            </a:xfrm>
            <a:custGeom>
              <a:rect b="b" l="l" r="r" t="t"/>
              <a:pathLst>
                <a:path extrusionOk="0" h="19" w="4">
                  <a:moveTo>
                    <a:pt x="4" y="18"/>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7"/>
            <p:cNvSpPr/>
            <p:nvPr/>
          </p:nvSpPr>
          <p:spPr>
            <a:xfrm>
              <a:off x="2048669" y="1961041"/>
              <a:ext cx="11704" cy="36279"/>
            </a:xfrm>
            <a:custGeom>
              <a:rect b="b" l="l" r="r" t="t"/>
              <a:pathLst>
                <a:path extrusionOk="0" h="2672" w="862">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7"/>
            <p:cNvSpPr/>
            <p:nvPr/>
          </p:nvSpPr>
          <p:spPr>
            <a:xfrm>
              <a:off x="2054141" y="196598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7"/>
            <p:cNvSpPr/>
            <p:nvPr/>
          </p:nvSpPr>
          <p:spPr>
            <a:xfrm>
              <a:off x="2054331" y="196632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7"/>
            <p:cNvSpPr/>
            <p:nvPr/>
          </p:nvSpPr>
          <p:spPr>
            <a:xfrm>
              <a:off x="2053476" y="1963417"/>
              <a:ext cx="54" cy="299"/>
            </a:xfrm>
            <a:custGeom>
              <a:rect b="b" l="l" r="r" t="t"/>
              <a:pathLst>
                <a:path extrusionOk="0" h="22" w="4">
                  <a:moveTo>
                    <a:pt x="0" y="1"/>
                  </a:moveTo>
                  <a:cubicBezTo>
                    <a:pt x="0" y="8"/>
                    <a:pt x="0" y="15"/>
                    <a:pt x="4" y="22"/>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7"/>
            <p:cNvSpPr/>
            <p:nvPr/>
          </p:nvSpPr>
          <p:spPr>
            <a:xfrm>
              <a:off x="2053326" y="1961897"/>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7"/>
            <p:cNvSpPr/>
            <p:nvPr/>
          </p:nvSpPr>
          <p:spPr>
            <a:xfrm>
              <a:off x="2060414" y="1992514"/>
              <a:ext cx="14" cy="774"/>
            </a:xfrm>
            <a:custGeom>
              <a:rect b="b" l="l" r="r" t="t"/>
              <a:pathLst>
                <a:path extrusionOk="0" h="57" w="1">
                  <a:moveTo>
                    <a:pt x="1" y="0"/>
                  </a:moveTo>
                  <a:lnTo>
                    <a:pt x="1"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7"/>
            <p:cNvSpPr/>
            <p:nvPr/>
          </p:nvSpPr>
          <p:spPr>
            <a:xfrm>
              <a:off x="2053666" y="1964653"/>
              <a:ext cx="54" cy="258"/>
            </a:xfrm>
            <a:custGeom>
              <a:rect b="b" l="l" r="r" t="t"/>
              <a:pathLst>
                <a:path extrusionOk="0" h="19" w="4">
                  <a:moveTo>
                    <a:pt x="0" y="1"/>
                  </a:moveTo>
                  <a:lnTo>
                    <a:pt x="0" y="1"/>
                  </a:lnTo>
                  <a:cubicBezTo>
                    <a:pt x="0" y="4"/>
                    <a:pt x="4" y="11"/>
                    <a:pt x="4" y="18"/>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7"/>
            <p:cNvSpPr/>
            <p:nvPr/>
          </p:nvSpPr>
          <p:spPr>
            <a:xfrm>
              <a:off x="2053571" y="1964083"/>
              <a:ext cx="54" cy="258"/>
            </a:xfrm>
            <a:custGeom>
              <a:rect b="b" l="l" r="r" t="t"/>
              <a:pathLst>
                <a:path extrusionOk="0" h="19" w="4">
                  <a:moveTo>
                    <a:pt x="0" y="1"/>
                  </a:moveTo>
                  <a:lnTo>
                    <a:pt x="0" y="1"/>
                  </a:lnTo>
                  <a:cubicBezTo>
                    <a:pt x="0" y="8"/>
                    <a:pt x="4"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7"/>
            <p:cNvSpPr/>
            <p:nvPr/>
          </p:nvSpPr>
          <p:spPr>
            <a:xfrm>
              <a:off x="2053381" y="1962711"/>
              <a:ext cx="54" cy="339"/>
            </a:xfrm>
            <a:custGeom>
              <a:rect b="b" l="l" r="r" t="t"/>
              <a:pathLst>
                <a:path extrusionOk="0" h="25" w="4">
                  <a:moveTo>
                    <a:pt x="0" y="0"/>
                  </a:moveTo>
                  <a:cubicBezTo>
                    <a:pt x="0" y="11"/>
                    <a:pt x="0" y="18"/>
                    <a:pt x="4" y="25"/>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7"/>
            <p:cNvSpPr/>
            <p:nvPr/>
          </p:nvSpPr>
          <p:spPr>
            <a:xfrm>
              <a:off x="2060319" y="1990369"/>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7"/>
            <p:cNvSpPr/>
            <p:nvPr/>
          </p:nvSpPr>
          <p:spPr>
            <a:xfrm>
              <a:off x="2060319" y="1989378"/>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7"/>
            <p:cNvSpPr/>
            <p:nvPr/>
          </p:nvSpPr>
          <p:spPr>
            <a:xfrm>
              <a:off x="2058459" y="1972786"/>
              <a:ext cx="584" cy="1439"/>
            </a:xfrm>
            <a:custGeom>
              <a:rect b="b" l="l" r="r" t="t"/>
              <a:pathLst>
                <a:path extrusionOk="0" h="106" w="43">
                  <a:moveTo>
                    <a:pt x="43" y="105"/>
                  </a:moveTo>
                  <a:cubicBezTo>
                    <a:pt x="15" y="77"/>
                    <a:pt x="1" y="42"/>
                    <a:pt x="1" y="0"/>
                  </a:cubicBezTo>
                  <a:cubicBezTo>
                    <a:pt x="1" y="42"/>
                    <a:pt x="15" y="77"/>
                    <a:pt x="43" y="1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7"/>
            <p:cNvSpPr/>
            <p:nvPr/>
          </p:nvSpPr>
          <p:spPr>
            <a:xfrm>
              <a:off x="2054806" y="1966934"/>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7"/>
            <p:cNvSpPr/>
            <p:nvPr/>
          </p:nvSpPr>
          <p:spPr>
            <a:xfrm>
              <a:off x="2053951" y="196560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7"/>
            <p:cNvSpPr/>
            <p:nvPr/>
          </p:nvSpPr>
          <p:spPr>
            <a:xfrm>
              <a:off x="2060373" y="1991414"/>
              <a:ext cx="0" cy="679"/>
            </a:xfrm>
            <a:custGeom>
              <a:rect b="b" l="l" r="r" t="t"/>
              <a:pathLst>
                <a:path extrusionOk="0" h="50" w="0">
                  <a:moveTo>
                    <a:pt x="0" y="1"/>
                  </a:moveTo>
                  <a:lnTo>
                    <a:pt x="0" y="5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7"/>
            <p:cNvSpPr/>
            <p:nvPr/>
          </p:nvSpPr>
          <p:spPr>
            <a:xfrm>
              <a:off x="2053801" y="1965128"/>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7"/>
            <p:cNvSpPr/>
            <p:nvPr/>
          </p:nvSpPr>
          <p:spPr>
            <a:xfrm>
              <a:off x="2060224" y="1987477"/>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7"/>
            <p:cNvSpPr/>
            <p:nvPr/>
          </p:nvSpPr>
          <p:spPr>
            <a:xfrm>
              <a:off x="2060034" y="1983865"/>
              <a:ext cx="14" cy="489"/>
            </a:xfrm>
            <a:custGeom>
              <a:rect b="b" l="l" r="r" t="t"/>
              <a:pathLst>
                <a:path extrusionOk="0" h="36" w="1">
                  <a:moveTo>
                    <a:pt x="1" y="0"/>
                  </a:moveTo>
                  <a:lnTo>
                    <a:pt x="1" y="35"/>
                  </a:ln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7"/>
            <p:cNvSpPr/>
            <p:nvPr/>
          </p:nvSpPr>
          <p:spPr>
            <a:xfrm>
              <a:off x="2059939" y="1982820"/>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7"/>
            <p:cNvSpPr/>
            <p:nvPr/>
          </p:nvSpPr>
          <p:spPr>
            <a:xfrm>
              <a:off x="2060088" y="1984435"/>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7"/>
            <p:cNvSpPr/>
            <p:nvPr/>
          </p:nvSpPr>
          <p:spPr>
            <a:xfrm>
              <a:off x="2059993" y="1983295"/>
              <a:ext cx="54" cy="434"/>
            </a:xfrm>
            <a:custGeom>
              <a:rect b="b" l="l" r="r" t="t"/>
              <a:pathLst>
                <a:path extrusionOk="0" h="32" w="4">
                  <a:moveTo>
                    <a:pt x="0" y="0"/>
                  </a:moveTo>
                  <a:lnTo>
                    <a:pt x="0" y="32"/>
                  </a:lnTo>
                  <a:cubicBezTo>
                    <a:pt x="4" y="21"/>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7"/>
            <p:cNvSpPr/>
            <p:nvPr/>
          </p:nvSpPr>
          <p:spPr>
            <a:xfrm>
              <a:off x="2060468" y="1993695"/>
              <a:ext cx="54" cy="923"/>
            </a:xfrm>
            <a:custGeom>
              <a:rect b="b" l="l" r="r" t="t"/>
              <a:pathLst>
                <a:path extrusionOk="0" h="68" w="4">
                  <a:moveTo>
                    <a:pt x="0" y="1"/>
                  </a:moveTo>
                  <a:lnTo>
                    <a:pt x="4" y="6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7"/>
            <p:cNvSpPr/>
            <p:nvPr/>
          </p:nvSpPr>
          <p:spPr>
            <a:xfrm>
              <a:off x="2060183" y="1986621"/>
              <a:ext cx="0" cy="584"/>
            </a:xfrm>
            <a:custGeom>
              <a:rect b="b" l="l" r="r" t="t"/>
              <a:pathLst>
                <a:path extrusionOk="0" h="43" w="0">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7"/>
            <p:cNvSpPr/>
            <p:nvPr/>
          </p:nvSpPr>
          <p:spPr>
            <a:xfrm>
              <a:off x="2060129" y="1985807"/>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7"/>
            <p:cNvSpPr/>
            <p:nvPr/>
          </p:nvSpPr>
          <p:spPr>
            <a:xfrm>
              <a:off x="2060088" y="1985101"/>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7"/>
            <p:cNvSpPr/>
            <p:nvPr/>
          </p:nvSpPr>
          <p:spPr>
            <a:xfrm>
              <a:off x="2054562" y="1966649"/>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7"/>
            <p:cNvSpPr/>
            <p:nvPr/>
          </p:nvSpPr>
          <p:spPr>
            <a:xfrm>
              <a:off x="2060509" y="1994795"/>
              <a:ext cx="14" cy="530"/>
            </a:xfrm>
            <a:custGeom>
              <a:rect b="b" l="l" r="r" t="t"/>
              <a:pathLst>
                <a:path extrusionOk="0" h="39" w="1">
                  <a:moveTo>
                    <a:pt x="1"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7"/>
            <p:cNvSpPr/>
            <p:nvPr/>
          </p:nvSpPr>
          <p:spPr>
            <a:xfrm>
              <a:off x="2055091" y="1967178"/>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7"/>
            <p:cNvSpPr/>
            <p:nvPr/>
          </p:nvSpPr>
          <p:spPr>
            <a:xfrm>
              <a:off x="2055376" y="196746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7"/>
            <p:cNvSpPr/>
            <p:nvPr/>
          </p:nvSpPr>
          <p:spPr>
            <a:xfrm>
              <a:off x="2059939" y="1982385"/>
              <a:ext cx="14" cy="448"/>
            </a:xfrm>
            <a:custGeom>
              <a:rect b="b" l="l" r="r" t="t"/>
              <a:pathLst>
                <a:path extrusionOk="0" h="33" w="1">
                  <a:moveTo>
                    <a:pt x="1" y="1"/>
                  </a:moveTo>
                  <a:lnTo>
                    <a:pt x="1" y="32"/>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7"/>
            <p:cNvSpPr/>
            <p:nvPr/>
          </p:nvSpPr>
          <p:spPr>
            <a:xfrm>
              <a:off x="2060278" y="1988427"/>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7"/>
            <p:cNvSpPr/>
            <p:nvPr/>
          </p:nvSpPr>
          <p:spPr>
            <a:xfrm>
              <a:off x="2056137" y="1967884"/>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7"/>
            <p:cNvSpPr/>
            <p:nvPr/>
          </p:nvSpPr>
          <p:spPr>
            <a:xfrm>
              <a:off x="2055757" y="1967654"/>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7"/>
            <p:cNvSpPr/>
            <p:nvPr/>
          </p:nvSpPr>
          <p:spPr>
            <a:xfrm>
              <a:off x="2153623" y="1945930"/>
              <a:ext cx="3720" cy="6381"/>
            </a:xfrm>
            <a:custGeom>
              <a:rect b="b" l="l" r="r" t="t"/>
              <a:pathLst>
                <a:path extrusionOk="0" h="470" w="274">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7"/>
            <p:cNvSpPr/>
            <p:nvPr/>
          </p:nvSpPr>
          <p:spPr>
            <a:xfrm>
              <a:off x="2113366" y="1953723"/>
              <a:ext cx="52776" cy="75260"/>
            </a:xfrm>
            <a:custGeom>
              <a:rect b="b" l="l" r="r" t="t"/>
              <a:pathLst>
                <a:path extrusionOk="0" h="5543" w="3887">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7"/>
            <p:cNvSpPr/>
            <p:nvPr/>
          </p:nvSpPr>
          <p:spPr>
            <a:xfrm>
              <a:off x="2165368" y="2023172"/>
              <a:ext cx="149" cy="244"/>
            </a:xfrm>
            <a:custGeom>
              <a:rect b="b" l="l" r="r" t="t"/>
              <a:pathLst>
                <a:path extrusionOk="0" h="18" w="11">
                  <a:moveTo>
                    <a:pt x="11" y="18"/>
                  </a:moveTo>
                  <a:cubicBezTo>
                    <a:pt x="7" y="11"/>
                    <a:pt x="4" y="7"/>
                    <a:pt x="0" y="0"/>
                  </a:cubicBezTo>
                  <a:cubicBezTo>
                    <a:pt x="4" y="7"/>
                    <a:pt x="7"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7"/>
            <p:cNvSpPr/>
            <p:nvPr/>
          </p:nvSpPr>
          <p:spPr>
            <a:xfrm>
              <a:off x="2165178" y="2022792"/>
              <a:ext cx="149" cy="339"/>
            </a:xfrm>
            <a:custGeom>
              <a:rect b="b" l="l" r="r" t="t"/>
              <a:pathLst>
                <a:path extrusionOk="0" h="25" w="11">
                  <a:moveTo>
                    <a:pt x="11" y="25"/>
                  </a:moveTo>
                  <a:cubicBezTo>
                    <a:pt x="4" y="14"/>
                    <a:pt x="4" y="7"/>
                    <a:pt x="0" y="0"/>
                  </a:cubicBezTo>
                  <a:cubicBezTo>
                    <a:pt x="4" y="7"/>
                    <a:pt x="4"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7"/>
            <p:cNvSpPr/>
            <p:nvPr/>
          </p:nvSpPr>
          <p:spPr>
            <a:xfrm>
              <a:off x="2159136" y="198890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7"/>
            <p:cNvSpPr/>
            <p:nvPr/>
          </p:nvSpPr>
          <p:spPr>
            <a:xfrm>
              <a:off x="2158715" y="1989568"/>
              <a:ext cx="204" cy="244"/>
            </a:xfrm>
            <a:custGeom>
              <a:rect b="b" l="l" r="r" t="t"/>
              <a:pathLst>
                <a:path extrusionOk="0" h="18" w="15">
                  <a:moveTo>
                    <a:pt x="0" y="18"/>
                  </a:moveTo>
                  <a:cubicBezTo>
                    <a:pt x="4" y="11"/>
                    <a:pt x="11" y="4"/>
                    <a:pt x="14" y="0"/>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7"/>
            <p:cNvSpPr/>
            <p:nvPr/>
          </p:nvSpPr>
          <p:spPr>
            <a:xfrm>
              <a:off x="2158375" y="1990179"/>
              <a:ext cx="109" cy="258"/>
            </a:xfrm>
            <a:custGeom>
              <a:rect b="b" l="l" r="r" t="t"/>
              <a:pathLst>
                <a:path extrusionOk="0" h="19" w="8">
                  <a:moveTo>
                    <a:pt x="1" y="18"/>
                  </a:moveTo>
                  <a:cubicBezTo>
                    <a:pt x="4" y="15"/>
                    <a:pt x="8" y="8"/>
                    <a:pt x="8"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7"/>
            <p:cNvSpPr/>
            <p:nvPr/>
          </p:nvSpPr>
          <p:spPr>
            <a:xfrm>
              <a:off x="2159611" y="198833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7"/>
            <p:cNvSpPr/>
            <p:nvPr/>
          </p:nvSpPr>
          <p:spPr>
            <a:xfrm>
              <a:off x="2161132" y="1986757"/>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7"/>
            <p:cNvSpPr/>
            <p:nvPr/>
          </p:nvSpPr>
          <p:spPr>
            <a:xfrm>
              <a:off x="2160086" y="1987803"/>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7"/>
            <p:cNvSpPr/>
            <p:nvPr/>
          </p:nvSpPr>
          <p:spPr>
            <a:xfrm>
              <a:off x="2165884" y="2023837"/>
              <a:ext cx="258" cy="204"/>
            </a:xfrm>
            <a:custGeom>
              <a:rect b="b" l="l" r="r" t="t"/>
              <a:pathLst>
                <a:path extrusionOk="0" h="15" w="19">
                  <a:moveTo>
                    <a:pt x="18" y="14"/>
                  </a:moveTo>
                  <a:cubicBezTo>
                    <a:pt x="11" y="11"/>
                    <a:pt x="4" y="4"/>
                    <a:pt x="1" y="0"/>
                  </a:cubicBezTo>
                  <a:cubicBezTo>
                    <a:pt x="4" y="4"/>
                    <a:pt x="11" y="11"/>
                    <a:pt x="1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7"/>
            <p:cNvSpPr/>
            <p:nvPr/>
          </p:nvSpPr>
          <p:spPr>
            <a:xfrm>
              <a:off x="2160616" y="1987287"/>
              <a:ext cx="244" cy="244"/>
            </a:xfrm>
            <a:custGeom>
              <a:rect b="b" l="l" r="r" t="t"/>
              <a:pathLst>
                <a:path extrusionOk="0" h="18" w="18">
                  <a:moveTo>
                    <a:pt x="0"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7"/>
            <p:cNvSpPr/>
            <p:nvPr/>
          </p:nvSpPr>
          <p:spPr>
            <a:xfrm>
              <a:off x="2165558" y="2023457"/>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7"/>
            <p:cNvSpPr/>
            <p:nvPr/>
          </p:nvSpPr>
          <p:spPr>
            <a:xfrm>
              <a:off x="2157289" y="1953832"/>
              <a:ext cx="54" cy="855"/>
            </a:xfrm>
            <a:custGeom>
              <a:rect b="b" l="l" r="r" t="t"/>
              <a:pathLst>
                <a:path extrusionOk="0" h="63" w="4">
                  <a:moveTo>
                    <a:pt x="4" y="1"/>
                  </a:moveTo>
                  <a:cubicBezTo>
                    <a:pt x="4" y="18"/>
                    <a:pt x="4" y="42"/>
                    <a:pt x="0" y="63"/>
                  </a:cubicBezTo>
                  <a:cubicBezTo>
                    <a:pt x="4" y="42"/>
                    <a:pt x="4" y="2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7"/>
            <p:cNvSpPr/>
            <p:nvPr/>
          </p:nvSpPr>
          <p:spPr>
            <a:xfrm>
              <a:off x="2157140" y="1954728"/>
              <a:ext cx="163" cy="869"/>
            </a:xfrm>
            <a:custGeom>
              <a:rect b="b" l="l" r="r" t="t"/>
              <a:pathLst>
                <a:path extrusionOk="0" h="64" w="12">
                  <a:moveTo>
                    <a:pt x="1" y="63"/>
                  </a:moveTo>
                  <a:cubicBezTo>
                    <a:pt x="4" y="42"/>
                    <a:pt x="8" y="21"/>
                    <a:pt x="11" y="0"/>
                  </a:cubicBezTo>
                  <a:cubicBezTo>
                    <a:pt x="8" y="21"/>
                    <a:pt x="4" y="42"/>
                    <a:pt x="1" y="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7"/>
            <p:cNvSpPr/>
            <p:nvPr/>
          </p:nvSpPr>
          <p:spPr>
            <a:xfrm>
              <a:off x="2157004" y="1951971"/>
              <a:ext cx="149" cy="339"/>
            </a:xfrm>
            <a:custGeom>
              <a:rect b="b" l="l" r="r" t="t"/>
              <a:pathLst>
                <a:path extrusionOk="0" h="25" w="11">
                  <a:moveTo>
                    <a:pt x="11" y="25"/>
                  </a:moveTo>
                  <a:cubicBezTo>
                    <a:pt x="7" y="14"/>
                    <a:pt x="4" y="7"/>
                    <a:pt x="0" y="0"/>
                  </a:cubicBezTo>
                  <a:cubicBezTo>
                    <a:pt x="4" y="7"/>
                    <a:pt x="7"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7"/>
            <p:cNvSpPr/>
            <p:nvPr/>
          </p:nvSpPr>
          <p:spPr>
            <a:xfrm>
              <a:off x="2115213" y="2000688"/>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7"/>
            <p:cNvSpPr/>
            <p:nvPr/>
          </p:nvSpPr>
          <p:spPr>
            <a:xfrm>
              <a:off x="2124011" y="1992826"/>
              <a:ext cx="923" cy="27"/>
            </a:xfrm>
            <a:custGeom>
              <a:rect b="b" l="l" r="r" t="t"/>
              <a:pathLst>
                <a:path extrusionOk="0" h="2" w="68">
                  <a:moveTo>
                    <a:pt x="23" y="0"/>
                  </a:moveTo>
                  <a:cubicBezTo>
                    <a:pt x="15" y="0"/>
                    <a:pt x="8" y="1"/>
                    <a:pt x="1" y="2"/>
                  </a:cubicBezTo>
                  <a:lnTo>
                    <a:pt x="67" y="2"/>
                  </a:lnTo>
                  <a:cubicBezTo>
                    <a:pt x="53" y="2"/>
                    <a:pt x="38" y="0"/>
                    <a:pt x="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7"/>
            <p:cNvSpPr/>
            <p:nvPr/>
          </p:nvSpPr>
          <p:spPr>
            <a:xfrm>
              <a:off x="2153528" y="1947885"/>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7"/>
            <p:cNvSpPr/>
            <p:nvPr/>
          </p:nvSpPr>
          <p:spPr>
            <a:xfrm>
              <a:off x="2153528" y="1947409"/>
              <a:ext cx="68" cy="339"/>
            </a:xfrm>
            <a:custGeom>
              <a:rect b="b" l="l" r="r" t="t"/>
              <a:pathLst>
                <a:path extrusionOk="0" h="25" w="5">
                  <a:moveTo>
                    <a:pt x="1" y="0"/>
                  </a:moveTo>
                  <a:lnTo>
                    <a:pt x="1" y="25"/>
                  </a:lnTo>
                  <a:cubicBezTo>
                    <a:pt x="1" y="18"/>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7"/>
            <p:cNvSpPr/>
            <p:nvPr/>
          </p:nvSpPr>
          <p:spPr>
            <a:xfrm>
              <a:off x="2153487" y="1948306"/>
              <a:ext cx="14" cy="258"/>
            </a:xfrm>
            <a:custGeom>
              <a:rect b="b" l="l" r="r" t="t"/>
              <a:pathLst>
                <a:path extrusionOk="0" h="19" w="1">
                  <a:moveTo>
                    <a:pt x="0" y="18"/>
                  </a:moveTo>
                  <a:lnTo>
                    <a:pt x="0" y="1"/>
                  </a:lnTo>
                  <a:cubicBezTo>
                    <a:pt x="0" y="4"/>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7"/>
            <p:cNvSpPr/>
            <p:nvPr/>
          </p:nvSpPr>
          <p:spPr>
            <a:xfrm>
              <a:off x="2153678" y="1946255"/>
              <a:ext cx="54" cy="394"/>
            </a:xfrm>
            <a:custGeom>
              <a:rect b="b" l="l" r="r" t="t"/>
              <a:pathLst>
                <a:path extrusionOk="0" h="29" w="4">
                  <a:moveTo>
                    <a:pt x="0" y="29"/>
                  </a:moveTo>
                  <a:cubicBezTo>
                    <a:pt x="0" y="18"/>
                    <a:pt x="0" y="11"/>
                    <a:pt x="4" y="1"/>
                  </a:cubicBezTo>
                  <a:cubicBezTo>
                    <a:pt x="0" y="11"/>
                    <a:pt x="0"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7"/>
            <p:cNvSpPr/>
            <p:nvPr/>
          </p:nvSpPr>
          <p:spPr>
            <a:xfrm>
              <a:off x="2153583" y="1946785"/>
              <a:ext cx="54" cy="489"/>
            </a:xfrm>
            <a:custGeom>
              <a:rect b="b" l="l" r="r" t="t"/>
              <a:pathLst>
                <a:path extrusionOk="0" h="36" w="4">
                  <a:moveTo>
                    <a:pt x="4" y="0"/>
                  </a:moveTo>
                  <a:cubicBezTo>
                    <a:pt x="0" y="11"/>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7"/>
            <p:cNvSpPr/>
            <p:nvPr/>
          </p:nvSpPr>
          <p:spPr>
            <a:xfrm>
              <a:off x="2153718" y="1945875"/>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7"/>
            <p:cNvSpPr/>
            <p:nvPr/>
          </p:nvSpPr>
          <p:spPr>
            <a:xfrm>
              <a:off x="2155959" y="1951116"/>
              <a:ext cx="394" cy="204"/>
            </a:xfrm>
            <a:custGeom>
              <a:rect b="b" l="l" r="r" t="t"/>
              <a:pathLst>
                <a:path extrusionOk="0" h="15" w="29">
                  <a:moveTo>
                    <a:pt x="28" y="14"/>
                  </a:moveTo>
                  <a:cubicBezTo>
                    <a:pt x="21" y="11"/>
                    <a:pt x="11" y="4"/>
                    <a:pt x="0" y="0"/>
                  </a:cubicBezTo>
                  <a:cubicBezTo>
                    <a:pt x="11" y="4"/>
                    <a:pt x="21" y="11"/>
                    <a:pt x="2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7"/>
            <p:cNvSpPr/>
            <p:nvPr/>
          </p:nvSpPr>
          <p:spPr>
            <a:xfrm>
              <a:off x="2156760" y="1951591"/>
              <a:ext cx="204" cy="339"/>
            </a:xfrm>
            <a:custGeom>
              <a:rect b="b" l="l" r="r" t="t"/>
              <a:pathLst>
                <a:path extrusionOk="0" h="25" w="15">
                  <a:moveTo>
                    <a:pt x="1" y="0"/>
                  </a:moveTo>
                  <a:cubicBezTo>
                    <a:pt x="4" y="7"/>
                    <a:pt x="11" y="14"/>
                    <a:pt x="15" y="25"/>
                  </a:cubicBezTo>
                  <a:cubicBezTo>
                    <a:pt x="11"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7"/>
            <p:cNvSpPr/>
            <p:nvPr/>
          </p:nvSpPr>
          <p:spPr>
            <a:xfrm>
              <a:off x="2115172" y="200091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7"/>
            <p:cNvSpPr/>
            <p:nvPr/>
          </p:nvSpPr>
          <p:spPr>
            <a:xfrm>
              <a:off x="2153487" y="1948645"/>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7"/>
            <p:cNvSpPr/>
            <p:nvPr/>
          </p:nvSpPr>
          <p:spPr>
            <a:xfrm>
              <a:off x="2156434" y="1951347"/>
              <a:ext cx="299" cy="258"/>
            </a:xfrm>
            <a:custGeom>
              <a:rect b="b" l="l" r="r" t="t"/>
              <a:pathLst>
                <a:path extrusionOk="0" h="19" w="22">
                  <a:moveTo>
                    <a:pt x="21" y="18"/>
                  </a:moveTo>
                  <a:cubicBezTo>
                    <a:pt x="14" y="11"/>
                    <a:pt x="7" y="8"/>
                    <a:pt x="0" y="1"/>
                  </a:cubicBezTo>
                  <a:cubicBezTo>
                    <a:pt x="7" y="8"/>
                    <a:pt x="14" y="11"/>
                    <a:pt x="2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7"/>
            <p:cNvSpPr/>
            <p:nvPr/>
          </p:nvSpPr>
          <p:spPr>
            <a:xfrm>
              <a:off x="2113597" y="2006825"/>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7"/>
            <p:cNvSpPr/>
            <p:nvPr/>
          </p:nvSpPr>
          <p:spPr>
            <a:xfrm>
              <a:off x="2114506" y="2003824"/>
              <a:ext cx="54" cy="244"/>
            </a:xfrm>
            <a:custGeom>
              <a:rect b="b" l="l" r="r" t="t"/>
              <a:pathLst>
                <a:path extrusionOk="0" h="18"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7"/>
            <p:cNvSpPr/>
            <p:nvPr/>
          </p:nvSpPr>
          <p:spPr>
            <a:xfrm>
              <a:off x="2115117" y="200120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7"/>
            <p:cNvSpPr/>
            <p:nvPr/>
          </p:nvSpPr>
          <p:spPr>
            <a:xfrm>
              <a:off x="2113977" y="200553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7"/>
            <p:cNvSpPr/>
            <p:nvPr/>
          </p:nvSpPr>
          <p:spPr>
            <a:xfrm>
              <a:off x="2114602" y="2003254"/>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7"/>
            <p:cNvSpPr/>
            <p:nvPr/>
          </p:nvSpPr>
          <p:spPr>
            <a:xfrm>
              <a:off x="2114221" y="2004924"/>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7"/>
            <p:cNvSpPr/>
            <p:nvPr/>
          </p:nvSpPr>
          <p:spPr>
            <a:xfrm>
              <a:off x="2113787" y="20061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7"/>
            <p:cNvSpPr/>
            <p:nvPr/>
          </p:nvSpPr>
          <p:spPr>
            <a:xfrm>
              <a:off x="2114316" y="2004353"/>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7"/>
            <p:cNvSpPr/>
            <p:nvPr/>
          </p:nvSpPr>
          <p:spPr>
            <a:xfrm>
              <a:off x="2114982" y="2001923"/>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7"/>
            <p:cNvSpPr/>
            <p:nvPr/>
          </p:nvSpPr>
          <p:spPr>
            <a:xfrm>
              <a:off x="2114737" y="2002779"/>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7"/>
            <p:cNvSpPr/>
            <p:nvPr/>
          </p:nvSpPr>
          <p:spPr>
            <a:xfrm>
              <a:off x="2114832" y="2002344"/>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7"/>
            <p:cNvSpPr/>
            <p:nvPr/>
          </p:nvSpPr>
          <p:spPr>
            <a:xfrm>
              <a:off x="2113366" y="2007490"/>
              <a:ext cx="54" cy="204"/>
            </a:xfrm>
            <a:custGeom>
              <a:rect b="b" l="l" r="r" t="t"/>
              <a:pathLst>
                <a:path extrusionOk="0" h="15" w="4">
                  <a:moveTo>
                    <a:pt x="0"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7"/>
            <p:cNvSpPr/>
            <p:nvPr/>
          </p:nvSpPr>
          <p:spPr>
            <a:xfrm>
              <a:off x="2115022" y="2001543"/>
              <a:ext cx="68" cy="204"/>
            </a:xfrm>
            <a:custGeom>
              <a:rect b="b" l="l" r="r" t="t"/>
              <a:pathLst>
                <a:path extrusionOk="0" h="15" w="5">
                  <a:moveTo>
                    <a:pt x="1"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7"/>
            <p:cNvSpPr/>
            <p:nvPr/>
          </p:nvSpPr>
          <p:spPr>
            <a:xfrm>
              <a:off x="1985928" y="1964599"/>
              <a:ext cx="43217" cy="44466"/>
            </a:xfrm>
            <a:custGeom>
              <a:rect b="b" l="l" r="r" t="t"/>
              <a:pathLst>
                <a:path extrusionOk="0" h="3275" w="3183">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7"/>
            <p:cNvSpPr/>
            <p:nvPr/>
          </p:nvSpPr>
          <p:spPr>
            <a:xfrm>
              <a:off x="2025044" y="1961747"/>
              <a:ext cx="29585" cy="45417"/>
            </a:xfrm>
            <a:custGeom>
              <a:rect b="b" l="l" r="r" t="t"/>
              <a:pathLst>
                <a:path extrusionOk="0" h="3345" w="2179">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7"/>
            <p:cNvSpPr/>
            <p:nvPr/>
          </p:nvSpPr>
          <p:spPr>
            <a:xfrm>
              <a:off x="2053761" y="1996316"/>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7"/>
            <p:cNvSpPr/>
            <p:nvPr/>
          </p:nvSpPr>
          <p:spPr>
            <a:xfrm>
              <a:off x="2053516" y="1995786"/>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7"/>
            <p:cNvSpPr/>
            <p:nvPr/>
          </p:nvSpPr>
          <p:spPr>
            <a:xfrm>
              <a:off x="2052905" y="199398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7"/>
            <p:cNvSpPr/>
            <p:nvPr/>
          </p:nvSpPr>
          <p:spPr>
            <a:xfrm>
              <a:off x="2053326" y="1995175"/>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7"/>
            <p:cNvSpPr/>
            <p:nvPr/>
          </p:nvSpPr>
          <p:spPr>
            <a:xfrm>
              <a:off x="2053095" y="1994605"/>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7"/>
            <p:cNvSpPr/>
            <p:nvPr/>
          </p:nvSpPr>
          <p:spPr>
            <a:xfrm>
              <a:off x="2054277" y="1997497"/>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7"/>
            <p:cNvSpPr/>
            <p:nvPr/>
          </p:nvSpPr>
          <p:spPr>
            <a:xfrm>
              <a:off x="2053992" y="199692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7"/>
            <p:cNvSpPr/>
            <p:nvPr/>
          </p:nvSpPr>
          <p:spPr>
            <a:xfrm>
              <a:off x="2054467" y="1997931"/>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7"/>
            <p:cNvSpPr/>
            <p:nvPr/>
          </p:nvSpPr>
          <p:spPr>
            <a:xfrm>
              <a:off x="2048004" y="196508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7"/>
            <p:cNvSpPr/>
            <p:nvPr/>
          </p:nvSpPr>
          <p:spPr>
            <a:xfrm>
              <a:off x="2047909" y="196489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7"/>
            <p:cNvSpPr/>
            <p:nvPr/>
          </p:nvSpPr>
          <p:spPr>
            <a:xfrm>
              <a:off x="2048343" y="196556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7"/>
            <p:cNvSpPr/>
            <p:nvPr/>
          </p:nvSpPr>
          <p:spPr>
            <a:xfrm>
              <a:off x="2049620" y="1975691"/>
              <a:ext cx="679" cy="4521"/>
            </a:xfrm>
            <a:custGeom>
              <a:rect b="b" l="l" r="r" t="t"/>
              <a:pathLst>
                <a:path extrusionOk="0" h="333" w="50">
                  <a:moveTo>
                    <a:pt x="50" y="333"/>
                  </a:moveTo>
                  <a:lnTo>
                    <a:pt x="50" y="333"/>
                  </a:lnTo>
                  <a:cubicBezTo>
                    <a:pt x="15" y="224"/>
                    <a:pt x="1" y="112"/>
                    <a:pt x="4" y="0"/>
                  </a:cubicBezTo>
                  <a:cubicBezTo>
                    <a:pt x="1" y="112"/>
                    <a:pt x="15" y="224"/>
                    <a:pt x="50" y="3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7"/>
            <p:cNvSpPr/>
            <p:nvPr/>
          </p:nvSpPr>
          <p:spPr>
            <a:xfrm>
              <a:off x="2052376" y="1991849"/>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7"/>
            <p:cNvSpPr/>
            <p:nvPr/>
          </p:nvSpPr>
          <p:spPr>
            <a:xfrm>
              <a:off x="2047393" y="1963472"/>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7"/>
            <p:cNvSpPr/>
            <p:nvPr/>
          </p:nvSpPr>
          <p:spPr>
            <a:xfrm>
              <a:off x="2047773" y="1964612"/>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7"/>
            <p:cNvSpPr/>
            <p:nvPr/>
          </p:nvSpPr>
          <p:spPr>
            <a:xfrm>
              <a:off x="2047529" y="1963947"/>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7"/>
            <p:cNvSpPr/>
            <p:nvPr/>
          </p:nvSpPr>
          <p:spPr>
            <a:xfrm>
              <a:off x="2047678" y="1964273"/>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7"/>
            <p:cNvSpPr/>
            <p:nvPr/>
          </p:nvSpPr>
          <p:spPr>
            <a:xfrm>
              <a:off x="2052281" y="1991224"/>
              <a:ext cx="68" cy="258"/>
            </a:xfrm>
            <a:custGeom>
              <a:rect b="b" l="l" r="r" t="t"/>
              <a:pathLst>
                <a:path extrusionOk="0" h="19" w="5">
                  <a:moveTo>
                    <a:pt x="1" y="1"/>
                  </a:moveTo>
                  <a:cubicBezTo>
                    <a:pt x="1" y="8"/>
                    <a:pt x="1" y="15"/>
                    <a:pt x="4" y="18"/>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7"/>
            <p:cNvSpPr/>
            <p:nvPr/>
          </p:nvSpPr>
          <p:spPr>
            <a:xfrm>
              <a:off x="2048153" y="196531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7"/>
            <p:cNvSpPr/>
            <p:nvPr/>
          </p:nvSpPr>
          <p:spPr>
            <a:xfrm>
              <a:off x="2048438" y="196565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7"/>
            <p:cNvSpPr/>
            <p:nvPr/>
          </p:nvSpPr>
          <p:spPr>
            <a:xfrm>
              <a:off x="2047298" y="1962942"/>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7"/>
            <p:cNvSpPr/>
            <p:nvPr/>
          </p:nvSpPr>
          <p:spPr>
            <a:xfrm>
              <a:off x="2052661" y="1993179"/>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7"/>
            <p:cNvSpPr/>
            <p:nvPr/>
          </p:nvSpPr>
          <p:spPr>
            <a:xfrm>
              <a:off x="2048574" y="196575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7"/>
            <p:cNvSpPr/>
            <p:nvPr/>
          </p:nvSpPr>
          <p:spPr>
            <a:xfrm>
              <a:off x="2052525" y="199251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7"/>
            <p:cNvSpPr/>
            <p:nvPr/>
          </p:nvSpPr>
          <p:spPr>
            <a:xfrm>
              <a:off x="2047149" y="1962426"/>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7"/>
            <p:cNvSpPr/>
            <p:nvPr/>
          </p:nvSpPr>
          <p:spPr>
            <a:xfrm>
              <a:off x="2052186" y="1990654"/>
              <a:ext cx="68" cy="204"/>
            </a:xfrm>
            <a:custGeom>
              <a:rect b="b" l="l" r="r" t="t"/>
              <a:pathLst>
                <a:path extrusionOk="0" h="15" w="5">
                  <a:moveTo>
                    <a:pt x="1" y="1"/>
                  </a:moveTo>
                  <a:lnTo>
                    <a:pt x="1" y="15"/>
                  </a:ln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7"/>
            <p:cNvSpPr/>
            <p:nvPr/>
          </p:nvSpPr>
          <p:spPr>
            <a:xfrm>
              <a:off x="2048248" y="196546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7"/>
            <p:cNvSpPr/>
            <p:nvPr/>
          </p:nvSpPr>
          <p:spPr>
            <a:xfrm>
              <a:off x="2030082" y="197692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7"/>
            <p:cNvSpPr/>
            <p:nvPr/>
          </p:nvSpPr>
          <p:spPr>
            <a:xfrm>
              <a:off x="2028520" y="2004014"/>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7"/>
            <p:cNvSpPr/>
            <p:nvPr/>
          </p:nvSpPr>
          <p:spPr>
            <a:xfrm>
              <a:off x="2029756" y="1975203"/>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7"/>
            <p:cNvSpPr/>
            <p:nvPr/>
          </p:nvSpPr>
          <p:spPr>
            <a:xfrm>
              <a:off x="2028520" y="2002969"/>
              <a:ext cx="14" cy="204"/>
            </a:xfrm>
            <a:custGeom>
              <a:rect b="b" l="l" r="r" t="t"/>
              <a:pathLst>
                <a:path extrusionOk="0" h="15" w="1">
                  <a:moveTo>
                    <a:pt x="0" y="14"/>
                  </a:moveTo>
                  <a:lnTo>
                    <a:pt x="0" y="0"/>
                  </a:lnTo>
                  <a:cubicBezTo>
                    <a:pt x="0"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7"/>
            <p:cNvSpPr/>
            <p:nvPr/>
          </p:nvSpPr>
          <p:spPr>
            <a:xfrm>
              <a:off x="2028561" y="2003444"/>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7"/>
            <p:cNvSpPr/>
            <p:nvPr/>
          </p:nvSpPr>
          <p:spPr>
            <a:xfrm>
              <a:off x="2028262" y="2002195"/>
              <a:ext cx="81" cy="122"/>
            </a:xfrm>
            <a:custGeom>
              <a:rect b="b" l="l" r="r" t="t"/>
              <a:pathLst>
                <a:path extrusionOk="0" h="9" w="6">
                  <a:moveTo>
                    <a:pt x="1" y="1"/>
                  </a:moveTo>
                  <a:cubicBezTo>
                    <a:pt x="1" y="1"/>
                    <a:pt x="5" y="6"/>
                    <a:pt x="5" y="8"/>
                  </a:cubicBezTo>
                  <a:cubicBezTo>
                    <a:pt x="5" y="5"/>
                    <a:pt x="5" y="1"/>
                    <a:pt x="2" y="1"/>
                  </a:cubicBez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7"/>
            <p:cNvSpPr/>
            <p:nvPr/>
          </p:nvSpPr>
          <p:spPr>
            <a:xfrm>
              <a:off x="2028425" y="2002534"/>
              <a:ext cx="54" cy="204"/>
            </a:xfrm>
            <a:custGeom>
              <a:rect b="b" l="l" r="r" t="t"/>
              <a:pathLst>
                <a:path extrusionOk="0" h="15" w="4">
                  <a:moveTo>
                    <a:pt x="0" y="1"/>
                  </a:moveTo>
                  <a:cubicBezTo>
                    <a:pt x="0" y="4"/>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7"/>
            <p:cNvSpPr/>
            <p:nvPr/>
          </p:nvSpPr>
          <p:spPr>
            <a:xfrm>
              <a:off x="2030231" y="1977728"/>
              <a:ext cx="54" cy="353"/>
            </a:xfrm>
            <a:custGeom>
              <a:rect b="b" l="l" r="r" t="t"/>
              <a:pathLst>
                <a:path extrusionOk="0" h="26" w="4">
                  <a:moveTo>
                    <a:pt x="4"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7"/>
            <p:cNvSpPr/>
            <p:nvPr/>
          </p:nvSpPr>
          <p:spPr>
            <a:xfrm>
              <a:off x="2030747" y="1981530"/>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7"/>
            <p:cNvSpPr/>
            <p:nvPr/>
          </p:nvSpPr>
          <p:spPr>
            <a:xfrm>
              <a:off x="2030652" y="1980539"/>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7"/>
            <p:cNvSpPr/>
            <p:nvPr/>
          </p:nvSpPr>
          <p:spPr>
            <a:xfrm>
              <a:off x="2030557" y="1979914"/>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7"/>
            <p:cNvSpPr/>
            <p:nvPr/>
          </p:nvSpPr>
          <p:spPr>
            <a:xfrm>
              <a:off x="2029281" y="1973397"/>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7"/>
            <p:cNvSpPr/>
            <p:nvPr/>
          </p:nvSpPr>
          <p:spPr>
            <a:xfrm>
              <a:off x="2030367" y="1978488"/>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7"/>
            <p:cNvSpPr/>
            <p:nvPr/>
          </p:nvSpPr>
          <p:spPr>
            <a:xfrm>
              <a:off x="2029511" y="1974306"/>
              <a:ext cx="109" cy="394"/>
            </a:xfrm>
            <a:custGeom>
              <a:rect b="b" l="l" r="r" t="t"/>
              <a:pathLst>
                <a:path extrusionOk="0" h="29" w="8">
                  <a:moveTo>
                    <a:pt x="8"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7"/>
            <p:cNvSpPr/>
            <p:nvPr/>
          </p:nvSpPr>
          <p:spPr>
            <a:xfrm>
              <a:off x="2030706" y="1981109"/>
              <a:ext cx="14" cy="204"/>
            </a:xfrm>
            <a:custGeom>
              <a:rect b="b" l="l" r="r" t="t"/>
              <a:pathLst>
                <a:path extrusionOk="0" h="15" w="1">
                  <a:moveTo>
                    <a:pt x="0" y="14"/>
                  </a:moveTo>
                  <a:lnTo>
                    <a:pt x="0" y="0"/>
                  </a:ln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7"/>
            <p:cNvSpPr/>
            <p:nvPr/>
          </p:nvSpPr>
          <p:spPr>
            <a:xfrm>
              <a:off x="2030462" y="1979249"/>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7"/>
            <p:cNvSpPr/>
            <p:nvPr/>
          </p:nvSpPr>
          <p:spPr>
            <a:xfrm>
              <a:off x="2028425" y="2004666"/>
              <a:ext cx="54" cy="177"/>
            </a:xfrm>
            <a:custGeom>
              <a:rect b="b" l="l" r="r" t="t"/>
              <a:pathLst>
                <a:path extrusionOk="0" h="13" w="4">
                  <a:moveTo>
                    <a:pt x="1" y="1"/>
                  </a:moveTo>
                  <a:cubicBezTo>
                    <a:pt x="1" y="1"/>
                    <a:pt x="0" y="1"/>
                    <a:pt x="0" y="2"/>
                  </a:cubicBezTo>
                  <a:lnTo>
                    <a:pt x="0" y="12"/>
                  </a:lnTo>
                  <a:cubicBezTo>
                    <a:pt x="3" y="9"/>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7"/>
            <p:cNvSpPr/>
            <p:nvPr/>
          </p:nvSpPr>
          <p:spPr>
            <a:xfrm>
              <a:off x="2028995" y="1972541"/>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7"/>
            <p:cNvSpPr/>
            <p:nvPr/>
          </p:nvSpPr>
          <p:spPr>
            <a:xfrm>
              <a:off x="2029892" y="1976072"/>
              <a:ext cx="109" cy="339"/>
            </a:xfrm>
            <a:custGeom>
              <a:rect b="b" l="l" r="r" t="t"/>
              <a:pathLst>
                <a:path extrusionOk="0" h="25" w="8">
                  <a:moveTo>
                    <a:pt x="8"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7"/>
            <p:cNvSpPr/>
            <p:nvPr/>
          </p:nvSpPr>
          <p:spPr>
            <a:xfrm>
              <a:off x="2028425" y="1970885"/>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7"/>
            <p:cNvSpPr/>
            <p:nvPr/>
          </p:nvSpPr>
          <p:spPr>
            <a:xfrm>
              <a:off x="2025044" y="1994320"/>
              <a:ext cx="3055" cy="7563"/>
            </a:xfrm>
            <a:custGeom>
              <a:rect b="b" l="l" r="r" t="t"/>
              <a:pathLst>
                <a:path extrusionOk="0" h="557" w="225">
                  <a:moveTo>
                    <a:pt x="225" y="557"/>
                  </a:moveTo>
                  <a:cubicBezTo>
                    <a:pt x="151" y="459"/>
                    <a:pt x="1" y="67"/>
                    <a:pt x="8" y="0"/>
                  </a:cubicBezTo>
                  <a:cubicBezTo>
                    <a:pt x="1" y="67"/>
                    <a:pt x="151" y="459"/>
                    <a:pt x="225" y="5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7"/>
            <p:cNvSpPr/>
            <p:nvPr/>
          </p:nvSpPr>
          <p:spPr>
            <a:xfrm>
              <a:off x="2028710" y="1971686"/>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7"/>
            <p:cNvSpPr/>
            <p:nvPr/>
          </p:nvSpPr>
          <p:spPr>
            <a:xfrm>
              <a:off x="1936777" y="1949351"/>
              <a:ext cx="53305" cy="39619"/>
            </a:xfrm>
            <a:custGeom>
              <a:rect b="b" l="l" r="r" t="t"/>
              <a:pathLst>
                <a:path extrusionOk="0" h="2918" w="3926">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7"/>
            <p:cNvSpPr/>
            <p:nvPr/>
          </p:nvSpPr>
          <p:spPr>
            <a:xfrm>
              <a:off x="1956464" y="19525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7"/>
            <p:cNvSpPr/>
            <p:nvPr/>
          </p:nvSpPr>
          <p:spPr>
            <a:xfrm>
              <a:off x="1957510" y="195258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7"/>
            <p:cNvSpPr/>
            <p:nvPr/>
          </p:nvSpPr>
          <p:spPr>
            <a:xfrm>
              <a:off x="1953898" y="195235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7"/>
            <p:cNvSpPr/>
            <p:nvPr/>
          </p:nvSpPr>
          <p:spPr>
            <a:xfrm>
              <a:off x="1953138" y="1952162"/>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7"/>
            <p:cNvSpPr/>
            <p:nvPr/>
          </p:nvSpPr>
          <p:spPr>
            <a:xfrm>
              <a:off x="1951997" y="1951822"/>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7"/>
            <p:cNvSpPr/>
            <p:nvPr/>
          </p:nvSpPr>
          <p:spPr>
            <a:xfrm>
              <a:off x="1952513" y="1952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7"/>
            <p:cNvSpPr/>
            <p:nvPr/>
          </p:nvSpPr>
          <p:spPr>
            <a:xfrm>
              <a:off x="1955650" y="1952542"/>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7"/>
            <p:cNvSpPr/>
            <p:nvPr/>
          </p:nvSpPr>
          <p:spPr>
            <a:xfrm>
              <a:off x="1958026" y="195258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7"/>
            <p:cNvSpPr/>
            <p:nvPr/>
          </p:nvSpPr>
          <p:spPr>
            <a:xfrm>
              <a:off x="1958745" y="1952542"/>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7"/>
            <p:cNvSpPr/>
            <p:nvPr/>
          </p:nvSpPr>
          <p:spPr>
            <a:xfrm>
              <a:off x="1960972" y="1952202"/>
              <a:ext cx="543" cy="109"/>
            </a:xfrm>
            <a:custGeom>
              <a:rect b="b" l="l" r="r" t="t"/>
              <a:pathLst>
                <a:path extrusionOk="0" h="8" w="40">
                  <a:moveTo>
                    <a:pt x="39"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7"/>
            <p:cNvSpPr/>
            <p:nvPr/>
          </p:nvSpPr>
          <p:spPr>
            <a:xfrm>
              <a:off x="1959451" y="1952487"/>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7"/>
            <p:cNvSpPr/>
            <p:nvPr/>
          </p:nvSpPr>
          <p:spPr>
            <a:xfrm>
              <a:off x="1960171" y="1952392"/>
              <a:ext cx="394" cy="68"/>
            </a:xfrm>
            <a:custGeom>
              <a:rect b="b" l="l" r="r" t="t"/>
              <a:pathLst>
                <a:path extrusionOk="0" h="5" w="29">
                  <a:moveTo>
                    <a:pt x="2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7"/>
            <p:cNvSpPr/>
            <p:nvPr/>
          </p:nvSpPr>
          <p:spPr>
            <a:xfrm>
              <a:off x="1961732" y="1952067"/>
              <a:ext cx="448" cy="109"/>
            </a:xfrm>
            <a:custGeom>
              <a:rect b="b" l="l" r="r" t="t"/>
              <a:pathLst>
                <a:path extrusionOk="0" h="8" w="33">
                  <a:moveTo>
                    <a:pt x="3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7"/>
            <p:cNvSpPr/>
            <p:nvPr/>
          </p:nvSpPr>
          <p:spPr>
            <a:xfrm>
              <a:off x="1946865" y="1949351"/>
              <a:ext cx="190" cy="964"/>
            </a:xfrm>
            <a:custGeom>
              <a:rect b="b" l="l" r="r" t="t"/>
              <a:pathLst>
                <a:path extrusionOk="0" h="71" w="14">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7"/>
            <p:cNvSpPr/>
            <p:nvPr/>
          </p:nvSpPr>
          <p:spPr>
            <a:xfrm>
              <a:off x="1946756" y="1950261"/>
              <a:ext cx="109" cy="204"/>
            </a:xfrm>
            <a:custGeom>
              <a:rect b="b" l="l" r="r" t="t"/>
              <a:pathLst>
                <a:path extrusionOk="0" h="15" w="8">
                  <a:moveTo>
                    <a:pt x="8" y="0"/>
                  </a:moveTo>
                  <a:lnTo>
                    <a:pt x="8" y="0"/>
                  </a:lnTo>
                  <a:cubicBezTo>
                    <a:pt x="5" y="4"/>
                    <a:pt x="1" y="11"/>
                    <a:pt x="1" y="14"/>
                  </a:cubicBezTo>
                  <a:cubicBezTo>
                    <a:pt x="5"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7"/>
            <p:cNvSpPr/>
            <p:nvPr/>
          </p:nvSpPr>
          <p:spPr>
            <a:xfrm>
              <a:off x="1946281" y="1951211"/>
              <a:ext cx="163" cy="244"/>
            </a:xfrm>
            <a:custGeom>
              <a:rect b="b" l="l" r="r" t="t"/>
              <a:pathLst>
                <a:path extrusionOk="0" h="18" w="12">
                  <a:moveTo>
                    <a:pt x="1" y="18"/>
                  </a:moveTo>
                  <a:cubicBezTo>
                    <a:pt x="4" y="11"/>
                    <a:pt x="8" y="7"/>
                    <a:pt x="11" y="0"/>
                  </a:cubicBezTo>
                  <a:cubicBezTo>
                    <a:pt x="8"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7"/>
            <p:cNvSpPr/>
            <p:nvPr/>
          </p:nvSpPr>
          <p:spPr>
            <a:xfrm>
              <a:off x="1936831" y="1960661"/>
              <a:ext cx="54" cy="14"/>
            </a:xfrm>
            <a:custGeom>
              <a:rect b="b" l="l" r="r" t="t"/>
              <a:pathLst>
                <a:path extrusionOk="0" h="1" w="4">
                  <a:moveTo>
                    <a:pt x="0" y="1"/>
                  </a:moveTo>
                  <a:lnTo>
                    <a:pt x="0" y="1"/>
                  </a:ln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7"/>
            <p:cNvSpPr/>
            <p:nvPr/>
          </p:nvSpPr>
          <p:spPr>
            <a:xfrm>
              <a:off x="1945521" y="1952012"/>
              <a:ext cx="258" cy="204"/>
            </a:xfrm>
            <a:custGeom>
              <a:rect b="b" l="l" r="r" t="t"/>
              <a:pathLst>
                <a:path extrusionOk="0" h="15" w="19">
                  <a:moveTo>
                    <a:pt x="1" y="15"/>
                  </a:moveTo>
                  <a:cubicBezTo>
                    <a:pt x="8" y="8"/>
                    <a:pt x="11" y="4"/>
                    <a:pt x="18" y="1"/>
                  </a:cubicBezTo>
                  <a:cubicBezTo>
                    <a:pt x="11"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7"/>
            <p:cNvSpPr/>
            <p:nvPr/>
          </p:nvSpPr>
          <p:spPr>
            <a:xfrm>
              <a:off x="1944856" y="1952297"/>
              <a:ext cx="489" cy="258"/>
            </a:xfrm>
            <a:custGeom>
              <a:rect b="b" l="l" r="r" t="t"/>
              <a:pathLst>
                <a:path extrusionOk="0" h="19" w="36">
                  <a:moveTo>
                    <a:pt x="1" y="18"/>
                  </a:moveTo>
                  <a:cubicBezTo>
                    <a:pt x="15" y="15"/>
                    <a:pt x="25" y="8"/>
                    <a:pt x="36" y="1"/>
                  </a:cubicBezTo>
                  <a:cubicBezTo>
                    <a:pt x="25" y="8"/>
                    <a:pt x="15"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7"/>
            <p:cNvSpPr/>
            <p:nvPr/>
          </p:nvSpPr>
          <p:spPr>
            <a:xfrm>
              <a:off x="1936967" y="1959616"/>
              <a:ext cx="1249" cy="964"/>
            </a:xfrm>
            <a:custGeom>
              <a:rect b="b" l="l" r="r" t="t"/>
              <a:pathLst>
                <a:path extrusionOk="0" h="71" w="92">
                  <a:moveTo>
                    <a:pt x="92" y="1"/>
                  </a:moveTo>
                  <a:cubicBezTo>
                    <a:pt x="60" y="25"/>
                    <a:pt x="29" y="50"/>
                    <a:pt x="1" y="71"/>
                  </a:cubicBezTo>
                  <a:cubicBezTo>
                    <a:pt x="29" y="50"/>
                    <a:pt x="60" y="29"/>
                    <a:pt x="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7"/>
            <p:cNvSpPr/>
            <p:nvPr/>
          </p:nvSpPr>
          <p:spPr>
            <a:xfrm>
              <a:off x="1945955" y="1951632"/>
              <a:ext cx="204" cy="204"/>
            </a:xfrm>
            <a:custGeom>
              <a:rect b="b" l="l" r="r" t="t"/>
              <a:pathLst>
                <a:path extrusionOk="0" h="15" w="15">
                  <a:moveTo>
                    <a:pt x="14" y="1"/>
                  </a:moveTo>
                  <a:cubicBezTo>
                    <a:pt x="7" y="4"/>
                    <a:pt x="4" y="11"/>
                    <a:pt x="0" y="15"/>
                  </a:cubicBezTo>
                  <a:cubicBezTo>
                    <a:pt x="4" y="11"/>
                    <a:pt x="11" y="4"/>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7"/>
            <p:cNvSpPr/>
            <p:nvPr/>
          </p:nvSpPr>
          <p:spPr>
            <a:xfrm>
              <a:off x="1946526" y="1950736"/>
              <a:ext cx="149" cy="244"/>
            </a:xfrm>
            <a:custGeom>
              <a:rect b="b" l="l" r="r" t="t"/>
              <a:pathLst>
                <a:path extrusionOk="0" h="18" w="11">
                  <a:moveTo>
                    <a:pt x="11" y="0"/>
                  </a:moveTo>
                  <a:lnTo>
                    <a:pt x="11" y="0"/>
                  </a:lnTo>
                  <a:cubicBezTo>
                    <a:pt x="7" y="7"/>
                    <a:pt x="4" y="11"/>
                    <a:pt x="0" y="18"/>
                  </a:cubicBezTo>
                  <a:cubicBezTo>
                    <a:pt x="4" y="11"/>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7"/>
            <p:cNvSpPr/>
            <p:nvPr/>
          </p:nvSpPr>
          <p:spPr>
            <a:xfrm>
              <a:off x="1946865" y="1950206"/>
              <a:ext cx="0" cy="68"/>
            </a:xfrm>
            <a:custGeom>
              <a:rect b="b" l="l" r="r" t="t"/>
              <a:pathLst>
                <a:path extrusionOk="0" h="5" w="0">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7"/>
            <p:cNvSpPr/>
            <p:nvPr/>
          </p:nvSpPr>
          <p:spPr>
            <a:xfrm>
              <a:off x="1946960" y="1949595"/>
              <a:ext cx="0" cy="109"/>
            </a:xfrm>
            <a:custGeom>
              <a:rect b="b" l="l" r="r" t="t"/>
              <a:pathLst>
                <a:path extrusionOk="0" h="8" w="0">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7"/>
            <p:cNvSpPr/>
            <p:nvPr/>
          </p:nvSpPr>
          <p:spPr>
            <a:xfrm>
              <a:off x="1987217" y="1973261"/>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7"/>
            <p:cNvSpPr/>
            <p:nvPr/>
          </p:nvSpPr>
          <p:spPr>
            <a:xfrm>
              <a:off x="1986498" y="1969839"/>
              <a:ext cx="68" cy="204"/>
            </a:xfrm>
            <a:custGeom>
              <a:rect b="b" l="l" r="r" t="t"/>
              <a:pathLst>
                <a:path extrusionOk="0" h="15" w="5">
                  <a:moveTo>
                    <a:pt x="1" y="0"/>
                  </a:moveTo>
                  <a:lnTo>
                    <a:pt x="1" y="14"/>
                  </a:ln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7"/>
            <p:cNvSpPr/>
            <p:nvPr/>
          </p:nvSpPr>
          <p:spPr>
            <a:xfrm>
              <a:off x="1986783" y="1972677"/>
              <a:ext cx="109" cy="163"/>
            </a:xfrm>
            <a:custGeom>
              <a:rect b="b" l="l" r="r" t="t"/>
              <a:pathLst>
                <a:path extrusionOk="0" h="12" w="8">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7"/>
            <p:cNvSpPr/>
            <p:nvPr/>
          </p:nvSpPr>
          <p:spPr>
            <a:xfrm>
              <a:off x="1986457" y="1970315"/>
              <a:ext cx="54" cy="204"/>
            </a:xfrm>
            <a:custGeom>
              <a:rect b="b" l="l" r="r" t="t"/>
              <a:pathLst>
                <a:path extrusionOk="0" h="15" w="4">
                  <a:moveTo>
                    <a:pt x="0" y="0"/>
                  </a:moveTo>
                  <a:lnTo>
                    <a:pt x="0" y="14"/>
                  </a:lnTo>
                  <a:cubicBezTo>
                    <a:pt x="4"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7"/>
            <p:cNvSpPr/>
            <p:nvPr/>
          </p:nvSpPr>
          <p:spPr>
            <a:xfrm>
              <a:off x="1985547" y="1985236"/>
              <a:ext cx="1629" cy="1629"/>
            </a:xfrm>
            <a:custGeom>
              <a:rect b="b" l="l" r="r" t="t"/>
              <a:pathLst>
                <a:path extrusionOk="0" h="120" w="12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7"/>
            <p:cNvSpPr/>
            <p:nvPr/>
          </p:nvSpPr>
          <p:spPr>
            <a:xfrm>
              <a:off x="1986878" y="1967789"/>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7"/>
            <p:cNvSpPr/>
            <p:nvPr/>
          </p:nvSpPr>
          <p:spPr>
            <a:xfrm>
              <a:off x="1986742" y="1968319"/>
              <a:ext cx="54" cy="244"/>
            </a:xfrm>
            <a:custGeom>
              <a:rect b="b" l="l" r="r" t="t"/>
              <a:pathLst>
                <a:path extrusionOk="0" h="18" w="4">
                  <a:moveTo>
                    <a:pt x="0"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7"/>
            <p:cNvSpPr/>
            <p:nvPr/>
          </p:nvSpPr>
          <p:spPr>
            <a:xfrm>
              <a:off x="1986457" y="1971211"/>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7"/>
            <p:cNvSpPr/>
            <p:nvPr/>
          </p:nvSpPr>
          <p:spPr>
            <a:xfrm>
              <a:off x="1986688" y="1968835"/>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7"/>
            <p:cNvSpPr/>
            <p:nvPr/>
          </p:nvSpPr>
          <p:spPr>
            <a:xfrm>
              <a:off x="1986457" y="197073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7"/>
            <p:cNvSpPr/>
            <p:nvPr/>
          </p:nvSpPr>
          <p:spPr>
            <a:xfrm>
              <a:off x="1986973" y="1967273"/>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7"/>
            <p:cNvSpPr/>
            <p:nvPr/>
          </p:nvSpPr>
          <p:spPr>
            <a:xfrm>
              <a:off x="1986959" y="1973017"/>
              <a:ext cx="122" cy="109"/>
            </a:xfrm>
            <a:custGeom>
              <a:rect b="b" l="l" r="r" t="t"/>
              <a:pathLst>
                <a:path extrusionOk="0" h="8" w="9">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7"/>
            <p:cNvSpPr/>
            <p:nvPr/>
          </p:nvSpPr>
          <p:spPr>
            <a:xfrm>
              <a:off x="1986498" y="1971591"/>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7"/>
            <p:cNvSpPr/>
            <p:nvPr/>
          </p:nvSpPr>
          <p:spPr>
            <a:xfrm>
              <a:off x="1986647" y="1972351"/>
              <a:ext cx="54" cy="163"/>
            </a:xfrm>
            <a:custGeom>
              <a:rect b="b" l="l" r="r" t="t"/>
              <a:pathLst>
                <a:path extrusionOk="0" h="12" w="4">
                  <a:moveTo>
                    <a:pt x="4" y="11"/>
                  </a:moveTo>
                  <a:cubicBezTo>
                    <a:pt x="4" y="8"/>
                    <a:pt x="4" y="4"/>
                    <a:pt x="0" y="1"/>
                  </a:cubicBezTo>
                  <a:cubicBezTo>
                    <a:pt x="4" y="4"/>
                    <a:pt x="4" y="8"/>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7"/>
            <p:cNvSpPr/>
            <p:nvPr/>
          </p:nvSpPr>
          <p:spPr>
            <a:xfrm>
              <a:off x="1986552" y="1971971"/>
              <a:ext cx="54" cy="204"/>
            </a:xfrm>
            <a:custGeom>
              <a:rect b="b" l="l" r="r" t="t"/>
              <a:pathLst>
                <a:path extrusionOk="0" h="15" w="4">
                  <a:moveTo>
                    <a:pt x="0" y="1"/>
                  </a:moveTo>
                  <a:lnTo>
                    <a:pt x="0" y="1"/>
                  </a:lnTo>
                  <a:cubicBezTo>
                    <a:pt x="0" y="8"/>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7"/>
            <p:cNvSpPr/>
            <p:nvPr/>
          </p:nvSpPr>
          <p:spPr>
            <a:xfrm>
              <a:off x="1986593" y="1969310"/>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7"/>
            <p:cNvSpPr/>
            <p:nvPr/>
          </p:nvSpPr>
          <p:spPr>
            <a:xfrm>
              <a:off x="1963443" y="1981204"/>
              <a:ext cx="29110" cy="27820"/>
            </a:xfrm>
            <a:custGeom>
              <a:rect b="b" l="l" r="r" t="t"/>
              <a:pathLst>
                <a:path extrusionOk="0" h="2049" w="2144">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7"/>
            <p:cNvSpPr/>
            <p:nvPr/>
          </p:nvSpPr>
          <p:spPr>
            <a:xfrm>
              <a:off x="1984787" y="1988522"/>
              <a:ext cx="68" cy="1534"/>
            </a:xfrm>
            <a:custGeom>
              <a:rect b="b" l="l" r="r" t="t"/>
              <a:pathLst>
                <a:path extrusionOk="0" h="113" w="5">
                  <a:moveTo>
                    <a:pt x="4" y="112"/>
                  </a:moveTo>
                  <a:cubicBezTo>
                    <a:pt x="1" y="74"/>
                    <a:pt x="1" y="35"/>
                    <a:pt x="4" y="0"/>
                  </a:cubicBezTo>
                  <a:lnTo>
                    <a:pt x="4" y="0"/>
                  </a:lnTo>
                  <a:cubicBezTo>
                    <a:pt x="1" y="35"/>
                    <a:pt x="1" y="74"/>
                    <a:pt x="4"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7"/>
            <p:cNvSpPr/>
            <p:nvPr/>
          </p:nvSpPr>
          <p:spPr>
            <a:xfrm>
              <a:off x="1991345" y="2005630"/>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7"/>
            <p:cNvSpPr/>
            <p:nvPr/>
          </p:nvSpPr>
          <p:spPr>
            <a:xfrm>
              <a:off x="1990259" y="2008766"/>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7"/>
            <p:cNvSpPr/>
            <p:nvPr/>
          </p:nvSpPr>
          <p:spPr>
            <a:xfrm>
              <a:off x="1990639" y="2007490"/>
              <a:ext cx="54" cy="244"/>
            </a:xfrm>
            <a:custGeom>
              <a:rect b="b" l="l" r="r" t="t"/>
              <a:pathLst>
                <a:path extrusionOk="0" h="18" w="4">
                  <a:moveTo>
                    <a:pt x="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7"/>
            <p:cNvSpPr/>
            <p:nvPr/>
          </p:nvSpPr>
          <p:spPr>
            <a:xfrm>
              <a:off x="1991155" y="2006064"/>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7"/>
            <p:cNvSpPr/>
            <p:nvPr/>
          </p:nvSpPr>
          <p:spPr>
            <a:xfrm>
              <a:off x="1990449" y="2008101"/>
              <a:ext cx="54" cy="258"/>
            </a:xfrm>
            <a:custGeom>
              <a:rect b="b" l="l" r="r" t="t"/>
              <a:pathLst>
                <a:path extrusionOk="0" h="19" w="4">
                  <a:moveTo>
                    <a:pt x="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7"/>
            <p:cNvSpPr/>
            <p:nvPr/>
          </p:nvSpPr>
          <p:spPr>
            <a:xfrm>
              <a:off x="1990965" y="2006485"/>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7"/>
            <p:cNvSpPr/>
            <p:nvPr/>
          </p:nvSpPr>
          <p:spPr>
            <a:xfrm>
              <a:off x="1990775" y="2006960"/>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7"/>
            <p:cNvSpPr/>
            <p:nvPr/>
          </p:nvSpPr>
          <p:spPr>
            <a:xfrm>
              <a:off x="1985547" y="1997456"/>
              <a:ext cx="1344" cy="774"/>
            </a:xfrm>
            <a:custGeom>
              <a:rect b="b" l="l" r="r" t="t"/>
              <a:pathLst>
                <a:path extrusionOk="0" h="57" w="99">
                  <a:moveTo>
                    <a:pt x="99" y="56"/>
                  </a:moveTo>
                  <a:cubicBezTo>
                    <a:pt x="64" y="32"/>
                    <a:pt x="29" y="14"/>
                    <a:pt x="1" y="0"/>
                  </a:cubicBezTo>
                  <a:cubicBezTo>
                    <a:pt x="29" y="14"/>
                    <a:pt x="64" y="32"/>
                    <a:pt x="99"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7"/>
            <p:cNvSpPr/>
            <p:nvPr/>
          </p:nvSpPr>
          <p:spPr>
            <a:xfrm>
              <a:off x="198079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7"/>
            <p:cNvSpPr/>
            <p:nvPr/>
          </p:nvSpPr>
          <p:spPr>
            <a:xfrm>
              <a:off x="197984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7"/>
            <p:cNvSpPr/>
            <p:nvPr/>
          </p:nvSpPr>
          <p:spPr>
            <a:xfrm>
              <a:off x="1971481" y="198191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7"/>
            <p:cNvSpPr/>
            <p:nvPr/>
          </p:nvSpPr>
          <p:spPr>
            <a:xfrm>
              <a:off x="1983796" y="1987612"/>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7"/>
            <p:cNvSpPr/>
            <p:nvPr/>
          </p:nvSpPr>
          <p:spPr>
            <a:xfrm>
              <a:off x="1981800" y="1990084"/>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7"/>
            <p:cNvSpPr/>
            <p:nvPr/>
          </p:nvSpPr>
          <p:spPr>
            <a:xfrm>
              <a:off x="1974468" y="1981299"/>
              <a:ext cx="353" cy="54"/>
            </a:xfrm>
            <a:custGeom>
              <a:rect b="b" l="l" r="r" t="t"/>
              <a:pathLst>
                <a:path extrusionOk="0" h="4" w="26">
                  <a:moveTo>
                    <a:pt x="1" y="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7"/>
            <p:cNvSpPr/>
            <p:nvPr/>
          </p:nvSpPr>
          <p:spPr>
            <a:xfrm>
              <a:off x="1972567" y="1981584"/>
              <a:ext cx="448" cy="109"/>
            </a:xfrm>
            <a:custGeom>
              <a:rect b="b" l="l" r="r" t="t"/>
              <a:pathLst>
                <a:path extrusionOk="0" h="8" w="33">
                  <a:moveTo>
                    <a:pt x="1" y="7"/>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7"/>
            <p:cNvSpPr/>
            <p:nvPr/>
          </p:nvSpPr>
          <p:spPr>
            <a:xfrm>
              <a:off x="1984597" y="1988373"/>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7"/>
            <p:cNvSpPr/>
            <p:nvPr/>
          </p:nvSpPr>
          <p:spPr>
            <a:xfrm>
              <a:off x="1980374" y="1990708"/>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7"/>
            <p:cNvSpPr/>
            <p:nvPr/>
          </p:nvSpPr>
          <p:spPr>
            <a:xfrm>
              <a:off x="1984081" y="1987952"/>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7"/>
            <p:cNvSpPr/>
            <p:nvPr/>
          </p:nvSpPr>
          <p:spPr>
            <a:xfrm>
              <a:off x="1984312" y="1988183"/>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7"/>
            <p:cNvSpPr/>
            <p:nvPr/>
          </p:nvSpPr>
          <p:spPr>
            <a:xfrm>
              <a:off x="1981366" y="1990369"/>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7"/>
            <p:cNvSpPr/>
            <p:nvPr/>
          </p:nvSpPr>
          <p:spPr>
            <a:xfrm>
              <a:off x="1973898" y="1981340"/>
              <a:ext cx="394" cy="109"/>
            </a:xfrm>
            <a:custGeom>
              <a:rect b="b" l="l" r="r" t="t"/>
              <a:pathLst>
                <a:path extrusionOk="0" h="8" w="29">
                  <a:moveTo>
                    <a:pt x="1" y="8"/>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7"/>
            <p:cNvSpPr/>
            <p:nvPr/>
          </p:nvSpPr>
          <p:spPr>
            <a:xfrm>
              <a:off x="1973233" y="1981435"/>
              <a:ext cx="448" cy="109"/>
            </a:xfrm>
            <a:custGeom>
              <a:rect b="b" l="l" r="r" t="t"/>
              <a:pathLst>
                <a:path extrusionOk="0" h="8" w="33">
                  <a:moveTo>
                    <a:pt x="1" y="8"/>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7"/>
            <p:cNvSpPr/>
            <p:nvPr/>
          </p:nvSpPr>
          <p:spPr>
            <a:xfrm>
              <a:off x="1971766" y="1981720"/>
              <a:ext cx="530" cy="109"/>
            </a:xfrm>
            <a:custGeom>
              <a:rect b="b" l="l" r="r" t="t"/>
              <a:pathLst>
                <a:path extrusionOk="0" h="8" w="39">
                  <a:moveTo>
                    <a:pt x="0" y="8"/>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7"/>
            <p:cNvSpPr/>
            <p:nvPr/>
          </p:nvSpPr>
          <p:spPr>
            <a:xfrm>
              <a:off x="1975378" y="198115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7"/>
            <p:cNvSpPr/>
            <p:nvPr/>
          </p:nvSpPr>
          <p:spPr>
            <a:xfrm>
              <a:off x="1974943" y="1981204"/>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7"/>
            <p:cNvSpPr/>
            <p:nvPr/>
          </p:nvSpPr>
          <p:spPr>
            <a:xfrm>
              <a:off x="1950327" y="1969744"/>
              <a:ext cx="19362" cy="21398"/>
            </a:xfrm>
            <a:custGeom>
              <a:rect b="b" l="l" r="r" t="t"/>
              <a:pathLst>
                <a:path extrusionOk="0" h="1576" w="1426">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7"/>
            <p:cNvSpPr/>
            <p:nvPr/>
          </p:nvSpPr>
          <p:spPr>
            <a:xfrm>
              <a:off x="1953749" y="1973166"/>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7"/>
            <p:cNvSpPr/>
            <p:nvPr/>
          </p:nvSpPr>
          <p:spPr>
            <a:xfrm>
              <a:off x="1954754" y="197187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7"/>
            <p:cNvSpPr/>
            <p:nvPr/>
          </p:nvSpPr>
          <p:spPr>
            <a:xfrm>
              <a:off x="1951563" y="1975257"/>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7"/>
            <p:cNvSpPr/>
            <p:nvPr/>
          </p:nvSpPr>
          <p:spPr>
            <a:xfrm>
              <a:off x="1954564" y="1972161"/>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7"/>
            <p:cNvSpPr/>
            <p:nvPr/>
          </p:nvSpPr>
          <p:spPr>
            <a:xfrm>
              <a:off x="1950382" y="1976357"/>
              <a:ext cx="204" cy="149"/>
            </a:xfrm>
            <a:custGeom>
              <a:rect b="b" l="l" r="r" t="t"/>
              <a:pathLst>
                <a:path extrusionOk="0" h="11" w="15">
                  <a:moveTo>
                    <a:pt x="0" y="11"/>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7"/>
            <p:cNvSpPr/>
            <p:nvPr/>
          </p:nvSpPr>
          <p:spPr>
            <a:xfrm>
              <a:off x="1954319" y="1972501"/>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7"/>
            <p:cNvSpPr/>
            <p:nvPr/>
          </p:nvSpPr>
          <p:spPr>
            <a:xfrm>
              <a:off x="1955039" y="19713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7"/>
            <p:cNvSpPr/>
            <p:nvPr/>
          </p:nvSpPr>
          <p:spPr>
            <a:xfrm>
              <a:off x="1954889" y="1971591"/>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7"/>
            <p:cNvSpPr/>
            <p:nvPr/>
          </p:nvSpPr>
          <p:spPr>
            <a:xfrm>
              <a:off x="1955134" y="197111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7"/>
            <p:cNvSpPr/>
            <p:nvPr/>
          </p:nvSpPr>
          <p:spPr>
            <a:xfrm>
              <a:off x="1952608" y="1974347"/>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7"/>
            <p:cNvSpPr/>
            <p:nvPr/>
          </p:nvSpPr>
          <p:spPr>
            <a:xfrm>
              <a:off x="1952092" y="1974782"/>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7"/>
            <p:cNvSpPr/>
            <p:nvPr/>
          </p:nvSpPr>
          <p:spPr>
            <a:xfrm>
              <a:off x="1950993" y="1975786"/>
              <a:ext cx="204" cy="190"/>
            </a:xfrm>
            <a:custGeom>
              <a:rect b="b" l="l" r="r" t="t"/>
              <a:pathLst>
                <a:path extrusionOk="0" h="14"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7"/>
            <p:cNvSpPr/>
            <p:nvPr/>
          </p:nvSpPr>
          <p:spPr>
            <a:xfrm>
              <a:off x="1969526" y="1981204"/>
              <a:ext cx="109" cy="299"/>
            </a:xfrm>
            <a:custGeom>
              <a:rect b="b" l="l" r="r" t="t"/>
              <a:pathLst>
                <a:path extrusionOk="0" h="22" w="8">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7"/>
            <p:cNvSpPr/>
            <p:nvPr/>
          </p:nvSpPr>
          <p:spPr>
            <a:xfrm>
              <a:off x="1954034" y="1972827"/>
              <a:ext cx="163" cy="163"/>
            </a:xfrm>
            <a:custGeom>
              <a:rect b="b" l="l" r="r" t="t"/>
              <a:pathLst>
                <a:path extrusionOk="0" h="12" w="12">
                  <a:moveTo>
                    <a:pt x="1"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7"/>
            <p:cNvSpPr/>
            <p:nvPr/>
          </p:nvSpPr>
          <p:spPr>
            <a:xfrm>
              <a:off x="1953369" y="1973546"/>
              <a:ext cx="204" cy="204"/>
            </a:xfrm>
            <a:custGeom>
              <a:rect b="b" l="l" r="r" t="t"/>
              <a:pathLst>
                <a:path extrusionOk="0" h="15"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7"/>
            <p:cNvSpPr/>
            <p:nvPr/>
          </p:nvSpPr>
          <p:spPr>
            <a:xfrm>
              <a:off x="1952989" y="1973926"/>
              <a:ext cx="204" cy="204"/>
            </a:xfrm>
            <a:custGeom>
              <a:rect b="b" l="l" r="r" t="t"/>
              <a:pathLst>
                <a:path extrusionOk="0" h="15" w="15">
                  <a:moveTo>
                    <a:pt x="15"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7"/>
            <p:cNvSpPr/>
            <p:nvPr/>
          </p:nvSpPr>
          <p:spPr>
            <a:xfrm>
              <a:off x="1962968" y="1989228"/>
              <a:ext cx="299" cy="258"/>
            </a:xfrm>
            <a:custGeom>
              <a:rect b="b" l="l" r="r" t="t"/>
              <a:pathLst>
                <a:path extrusionOk="0" h="19" w="22">
                  <a:moveTo>
                    <a:pt x="1" y="18"/>
                  </a:moveTo>
                  <a:cubicBezTo>
                    <a:pt x="8" y="11"/>
                    <a:pt x="15" y="4"/>
                    <a:pt x="22" y="1"/>
                  </a:cubicBezTo>
                  <a:cubicBezTo>
                    <a:pt x="15"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7"/>
            <p:cNvSpPr/>
            <p:nvPr/>
          </p:nvSpPr>
          <p:spPr>
            <a:xfrm>
              <a:off x="1961828" y="1990518"/>
              <a:ext cx="394" cy="625"/>
            </a:xfrm>
            <a:custGeom>
              <a:rect b="b" l="l" r="r" t="t"/>
              <a:pathLst>
                <a:path extrusionOk="0" h="46" w="29">
                  <a:moveTo>
                    <a:pt x="29" y="0"/>
                  </a:moveTo>
                  <a:cubicBezTo>
                    <a:pt x="18" y="14"/>
                    <a:pt x="11" y="28"/>
                    <a:pt x="1" y="46"/>
                  </a:cubicBezTo>
                  <a:cubicBezTo>
                    <a:pt x="11" y="28"/>
                    <a:pt x="22" y="14"/>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7"/>
            <p:cNvSpPr/>
            <p:nvPr/>
          </p:nvSpPr>
          <p:spPr>
            <a:xfrm>
              <a:off x="1962262" y="1989988"/>
              <a:ext cx="339" cy="448"/>
            </a:xfrm>
            <a:custGeom>
              <a:rect b="b" l="l" r="r" t="t"/>
              <a:pathLst>
                <a:path extrusionOk="0" h="33" w="25">
                  <a:moveTo>
                    <a:pt x="25" y="1"/>
                  </a:moveTo>
                  <a:cubicBezTo>
                    <a:pt x="14" y="11"/>
                    <a:pt x="7" y="22"/>
                    <a:pt x="0" y="32"/>
                  </a:cubicBezTo>
                  <a:cubicBezTo>
                    <a:pt x="7" y="22"/>
                    <a:pt x="14"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7"/>
            <p:cNvSpPr/>
            <p:nvPr/>
          </p:nvSpPr>
          <p:spPr>
            <a:xfrm>
              <a:off x="1969675" y="1981720"/>
              <a:ext cx="14" cy="163"/>
            </a:xfrm>
            <a:custGeom>
              <a:rect b="b" l="l" r="r" t="t"/>
              <a:pathLst>
                <a:path extrusionOk="0" h="12" w="1">
                  <a:moveTo>
                    <a:pt x="0" y="1"/>
                  </a:moveTo>
                  <a:lnTo>
                    <a:pt x="0" y="11"/>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7"/>
            <p:cNvSpPr/>
            <p:nvPr/>
          </p:nvSpPr>
          <p:spPr>
            <a:xfrm>
              <a:off x="1969621" y="1981530"/>
              <a:ext cx="68" cy="163"/>
            </a:xfrm>
            <a:custGeom>
              <a:rect b="b" l="l" r="r" t="t"/>
              <a:pathLst>
                <a:path extrusionOk="0" h="12" w="5">
                  <a:moveTo>
                    <a:pt x="1" y="1"/>
                  </a:moveTo>
                  <a:cubicBezTo>
                    <a:pt x="1" y="4"/>
                    <a:pt x="4" y="8"/>
                    <a:pt x="4" y="11"/>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7"/>
            <p:cNvSpPr/>
            <p:nvPr/>
          </p:nvSpPr>
          <p:spPr>
            <a:xfrm>
              <a:off x="1969675" y="198200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7"/>
            <p:cNvSpPr/>
            <p:nvPr/>
          </p:nvSpPr>
          <p:spPr>
            <a:xfrm>
              <a:off x="1962588" y="1989568"/>
              <a:ext cx="353" cy="394"/>
            </a:xfrm>
            <a:custGeom>
              <a:rect b="b" l="l" r="r" t="t"/>
              <a:pathLst>
                <a:path extrusionOk="0" h="29" w="26">
                  <a:moveTo>
                    <a:pt x="25" y="0"/>
                  </a:moveTo>
                  <a:lnTo>
                    <a:pt x="25" y="0"/>
                  </a:lnTo>
                  <a:cubicBezTo>
                    <a:pt x="18" y="7"/>
                    <a:pt x="8" y="18"/>
                    <a:pt x="1" y="28"/>
                  </a:cubicBezTo>
                  <a:cubicBezTo>
                    <a:pt x="11" y="18"/>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7"/>
            <p:cNvSpPr/>
            <p:nvPr/>
          </p:nvSpPr>
          <p:spPr>
            <a:xfrm>
              <a:off x="1969580" y="198139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7"/>
            <p:cNvSpPr/>
            <p:nvPr/>
          </p:nvSpPr>
          <p:spPr>
            <a:xfrm>
              <a:off x="1922385" y="1832082"/>
              <a:ext cx="60230" cy="48838"/>
            </a:xfrm>
            <a:custGeom>
              <a:rect b="b" l="l" r="r" t="t"/>
              <a:pathLst>
                <a:path extrusionOk="0" h="3597" w="4436">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7"/>
            <p:cNvSpPr/>
            <p:nvPr/>
          </p:nvSpPr>
          <p:spPr>
            <a:xfrm>
              <a:off x="1982370" y="1833793"/>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7"/>
            <p:cNvSpPr/>
            <p:nvPr/>
          </p:nvSpPr>
          <p:spPr>
            <a:xfrm>
              <a:off x="1982275" y="1833508"/>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7"/>
            <p:cNvSpPr/>
            <p:nvPr/>
          </p:nvSpPr>
          <p:spPr>
            <a:xfrm>
              <a:off x="1982465" y="1834078"/>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7"/>
            <p:cNvSpPr/>
            <p:nvPr/>
          </p:nvSpPr>
          <p:spPr>
            <a:xfrm>
              <a:off x="1922575" y="1836318"/>
              <a:ext cx="85525" cy="95653"/>
            </a:xfrm>
            <a:custGeom>
              <a:rect b="b" l="l" r="r" t="t"/>
              <a:pathLst>
                <a:path extrusionOk="0" h="7045" w="6299">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7"/>
            <p:cNvSpPr/>
            <p:nvPr/>
          </p:nvSpPr>
          <p:spPr>
            <a:xfrm>
              <a:off x="1984366" y="1836088"/>
              <a:ext cx="54" cy="1385"/>
            </a:xfrm>
            <a:custGeom>
              <a:rect b="b" l="l" r="r" t="t"/>
              <a:pathLst>
                <a:path extrusionOk="0" h="102" w="4">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7"/>
            <p:cNvSpPr/>
            <p:nvPr/>
          </p:nvSpPr>
          <p:spPr>
            <a:xfrm>
              <a:off x="1984692" y="1836278"/>
              <a:ext cx="23503" cy="15410"/>
            </a:xfrm>
            <a:custGeom>
              <a:rect b="b" l="l" r="r" t="t"/>
              <a:pathLst>
                <a:path extrusionOk="0" h="1135" w="1731">
                  <a:moveTo>
                    <a:pt x="1" y="0"/>
                  </a:moveTo>
                  <a:lnTo>
                    <a:pt x="1" y="0"/>
                  </a:lnTo>
                  <a:cubicBezTo>
                    <a:pt x="141" y="88"/>
                    <a:pt x="862" y="560"/>
                    <a:pt x="1730" y="1134"/>
                  </a:cubicBezTo>
                  <a:cubicBezTo>
                    <a:pt x="809" y="525"/>
                    <a:pt x="137"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7"/>
            <p:cNvSpPr/>
            <p:nvPr/>
          </p:nvSpPr>
          <p:spPr>
            <a:xfrm>
              <a:off x="1984502" y="183618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7"/>
            <p:cNvSpPr/>
            <p:nvPr/>
          </p:nvSpPr>
          <p:spPr>
            <a:xfrm>
              <a:off x="1924517" y="1921218"/>
              <a:ext cx="68" cy="54"/>
            </a:xfrm>
            <a:custGeom>
              <a:rect b="b" l="l" r="r" t="t"/>
              <a:pathLst>
                <a:path extrusionOk="0" h="4" w="5">
                  <a:moveTo>
                    <a:pt x="1" y="4"/>
                  </a:moveTo>
                  <a:lnTo>
                    <a:pt x="4"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7"/>
            <p:cNvSpPr/>
            <p:nvPr/>
          </p:nvSpPr>
          <p:spPr>
            <a:xfrm>
              <a:off x="1953369" y="1928727"/>
              <a:ext cx="3204" cy="3245"/>
            </a:xfrm>
            <a:custGeom>
              <a:rect b="b" l="l" r="r" t="t"/>
              <a:pathLst>
                <a:path extrusionOk="0" h="239" w="236">
                  <a:moveTo>
                    <a:pt x="1" y="0"/>
                  </a:moveTo>
                  <a:cubicBezTo>
                    <a:pt x="102" y="53"/>
                    <a:pt x="183" y="137"/>
                    <a:pt x="235" y="238"/>
                  </a:cubicBezTo>
                  <a:lnTo>
                    <a:pt x="235" y="238"/>
                  </a:lnTo>
                  <a:cubicBezTo>
                    <a:pt x="183" y="137"/>
                    <a:pt x="102" y="5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7"/>
            <p:cNvSpPr/>
            <p:nvPr/>
          </p:nvSpPr>
          <p:spPr>
            <a:xfrm>
              <a:off x="1929893" y="1918544"/>
              <a:ext cx="4671" cy="258"/>
            </a:xfrm>
            <a:custGeom>
              <a:rect b="b" l="l" r="r" t="t"/>
              <a:pathLst>
                <a:path extrusionOk="0" h="19" w="344">
                  <a:moveTo>
                    <a:pt x="0" y="15"/>
                  </a:moveTo>
                  <a:cubicBezTo>
                    <a:pt x="116" y="18"/>
                    <a:pt x="231" y="15"/>
                    <a:pt x="343" y="1"/>
                  </a:cubicBezTo>
                  <a:cubicBezTo>
                    <a:pt x="231" y="15"/>
                    <a:pt x="116" y="1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7"/>
            <p:cNvSpPr/>
            <p:nvPr/>
          </p:nvSpPr>
          <p:spPr>
            <a:xfrm>
              <a:off x="1983796"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7"/>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7"/>
            <p:cNvSpPr/>
            <p:nvPr/>
          </p:nvSpPr>
          <p:spPr>
            <a:xfrm>
              <a:off x="1984081" y="184515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7"/>
            <p:cNvSpPr/>
            <p:nvPr/>
          </p:nvSpPr>
          <p:spPr>
            <a:xfrm>
              <a:off x="1983891"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7"/>
            <p:cNvSpPr/>
            <p:nvPr/>
          </p:nvSpPr>
          <p:spPr>
            <a:xfrm>
              <a:off x="1984122" y="1845062"/>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7"/>
            <p:cNvSpPr/>
            <p:nvPr/>
          </p:nvSpPr>
          <p:spPr>
            <a:xfrm>
              <a:off x="1984366" y="1843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7"/>
            <p:cNvSpPr/>
            <p:nvPr/>
          </p:nvSpPr>
          <p:spPr>
            <a:xfrm>
              <a:off x="1983932" y="18454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7"/>
            <p:cNvSpPr/>
            <p:nvPr/>
          </p:nvSpPr>
          <p:spPr>
            <a:xfrm>
              <a:off x="1984027" y="184525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7"/>
            <p:cNvSpPr/>
            <p:nvPr/>
          </p:nvSpPr>
          <p:spPr>
            <a:xfrm>
              <a:off x="1984407" y="1840269"/>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7"/>
            <p:cNvSpPr/>
            <p:nvPr/>
          </p:nvSpPr>
          <p:spPr>
            <a:xfrm>
              <a:off x="1984407" y="1841790"/>
              <a:ext cx="14" cy="244"/>
            </a:xfrm>
            <a:custGeom>
              <a:rect b="b" l="l" r="r" t="t"/>
              <a:pathLst>
                <a:path extrusionOk="0" h="18" w="1">
                  <a:moveTo>
                    <a:pt x="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7"/>
            <p:cNvSpPr/>
            <p:nvPr/>
          </p:nvSpPr>
          <p:spPr>
            <a:xfrm>
              <a:off x="1984217" y="18447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7"/>
            <p:cNvSpPr/>
            <p:nvPr/>
          </p:nvSpPr>
          <p:spPr>
            <a:xfrm>
              <a:off x="1984271" y="1844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7"/>
            <p:cNvSpPr/>
            <p:nvPr/>
          </p:nvSpPr>
          <p:spPr>
            <a:xfrm>
              <a:off x="1984366" y="184373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7"/>
            <p:cNvSpPr/>
            <p:nvPr/>
          </p:nvSpPr>
          <p:spPr>
            <a:xfrm>
              <a:off x="1984366" y="184397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7"/>
            <p:cNvSpPr/>
            <p:nvPr/>
          </p:nvSpPr>
          <p:spPr>
            <a:xfrm>
              <a:off x="1984407" y="184278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7"/>
            <p:cNvSpPr/>
            <p:nvPr/>
          </p:nvSpPr>
          <p:spPr>
            <a:xfrm>
              <a:off x="1984312" y="184439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7"/>
            <p:cNvSpPr/>
            <p:nvPr/>
          </p:nvSpPr>
          <p:spPr>
            <a:xfrm>
              <a:off x="1984176" y="184496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7"/>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7"/>
            <p:cNvSpPr/>
            <p:nvPr/>
          </p:nvSpPr>
          <p:spPr>
            <a:xfrm>
              <a:off x="1984176" y="184483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7"/>
            <p:cNvSpPr/>
            <p:nvPr/>
          </p:nvSpPr>
          <p:spPr>
            <a:xfrm>
              <a:off x="1984407" y="1842971"/>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7"/>
            <p:cNvSpPr/>
            <p:nvPr/>
          </p:nvSpPr>
          <p:spPr>
            <a:xfrm>
              <a:off x="1984407" y="1840785"/>
              <a:ext cx="14" cy="353"/>
            </a:xfrm>
            <a:custGeom>
              <a:rect b="b" l="l" r="r" t="t"/>
              <a:pathLst>
                <a:path extrusionOk="0" h="26" w="1">
                  <a:moveTo>
                    <a:pt x="1"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7"/>
            <p:cNvSpPr/>
            <p:nvPr/>
          </p:nvSpPr>
          <p:spPr>
            <a:xfrm>
              <a:off x="1984407" y="1837459"/>
              <a:ext cx="68" cy="2729"/>
            </a:xfrm>
            <a:custGeom>
              <a:rect b="b" l="l" r="r" t="t"/>
              <a:pathLst>
                <a:path extrusionOk="0" h="201" w="5">
                  <a:moveTo>
                    <a:pt x="1" y="1"/>
                  </a:moveTo>
                  <a:cubicBezTo>
                    <a:pt x="1" y="78"/>
                    <a:pt x="1" y="144"/>
                    <a:pt x="4" y="200"/>
                  </a:cubicBezTo>
                  <a:cubicBezTo>
                    <a:pt x="4" y="144"/>
                    <a:pt x="4" y="7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7"/>
            <p:cNvSpPr/>
            <p:nvPr/>
          </p:nvSpPr>
          <p:spPr>
            <a:xfrm>
              <a:off x="1984407" y="1841315"/>
              <a:ext cx="14" cy="299"/>
            </a:xfrm>
            <a:custGeom>
              <a:rect b="b" l="l" r="r" t="t"/>
              <a:pathLst>
                <a:path extrusionOk="0" h="22" w="1">
                  <a:moveTo>
                    <a:pt x="1"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7"/>
            <p:cNvSpPr/>
            <p:nvPr/>
          </p:nvSpPr>
          <p:spPr>
            <a:xfrm>
              <a:off x="1984407" y="1842211"/>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7"/>
            <p:cNvSpPr/>
            <p:nvPr/>
          </p:nvSpPr>
          <p:spPr>
            <a:xfrm>
              <a:off x="1984366" y="1836128"/>
              <a:ext cx="14" cy="1344"/>
            </a:xfrm>
            <a:custGeom>
              <a:rect b="b" l="l" r="r" t="t"/>
              <a:pathLst>
                <a:path extrusionOk="0" h="99" w="1">
                  <a:moveTo>
                    <a:pt x="0" y="1"/>
                  </a:moveTo>
                  <a:lnTo>
                    <a:pt x="0" y="1"/>
                  </a:lnTo>
                  <a:lnTo>
                    <a:pt x="0" y="99"/>
                  </a:lnTo>
                  <a:lnTo>
                    <a:pt x="0" y="99"/>
                  </a:lnTo>
                  <a:cubicBezTo>
                    <a:pt x="0" y="67"/>
                    <a:pt x="0"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7"/>
            <p:cNvSpPr/>
            <p:nvPr/>
          </p:nvSpPr>
          <p:spPr>
            <a:xfrm>
              <a:off x="1957170" y="1853426"/>
              <a:ext cx="121505" cy="113481"/>
            </a:xfrm>
            <a:custGeom>
              <a:rect b="b" l="l" r="r" t="t"/>
              <a:pathLst>
                <a:path extrusionOk="0" h="8358" w="8949">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7"/>
            <p:cNvSpPr/>
            <p:nvPr/>
          </p:nvSpPr>
          <p:spPr>
            <a:xfrm>
              <a:off x="2072674" y="1899590"/>
              <a:ext cx="14" cy="204"/>
            </a:xfrm>
            <a:custGeom>
              <a:rect b="b" l="l" r="r" t="t"/>
              <a:pathLst>
                <a:path extrusionOk="0" h="15" w="1">
                  <a:moveTo>
                    <a:pt x="1" y="14"/>
                  </a:moveTo>
                  <a:lnTo>
                    <a:pt x="1" y="0"/>
                  </a:ln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7"/>
            <p:cNvSpPr/>
            <p:nvPr/>
          </p:nvSpPr>
          <p:spPr>
            <a:xfrm>
              <a:off x="2072729" y="1900635"/>
              <a:ext cx="14" cy="1154"/>
            </a:xfrm>
            <a:custGeom>
              <a:rect b="b" l="l" r="r" t="t"/>
              <a:pathLst>
                <a:path extrusionOk="0" h="85" w="1">
                  <a:moveTo>
                    <a:pt x="0" y="0"/>
                  </a:moveTo>
                  <a:lnTo>
                    <a:pt x="0" y="84"/>
                  </a:lnTo>
                  <a:lnTo>
                    <a:pt x="0" y="8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7"/>
            <p:cNvSpPr/>
            <p:nvPr/>
          </p:nvSpPr>
          <p:spPr>
            <a:xfrm>
              <a:off x="2055607" y="1883514"/>
              <a:ext cx="299" cy="204"/>
            </a:xfrm>
            <a:custGeom>
              <a:rect b="b" l="l" r="r" t="t"/>
              <a:pathLst>
                <a:path extrusionOk="0" h="15" w="22">
                  <a:moveTo>
                    <a:pt x="22"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7"/>
            <p:cNvSpPr/>
            <p:nvPr/>
          </p:nvSpPr>
          <p:spPr>
            <a:xfrm>
              <a:off x="2070298" y="1894172"/>
              <a:ext cx="299" cy="244"/>
            </a:xfrm>
            <a:custGeom>
              <a:rect b="b" l="l" r="r" t="t"/>
              <a:pathLst>
                <a:path extrusionOk="0" h="18" w="22">
                  <a:moveTo>
                    <a:pt x="1" y="0"/>
                  </a:moveTo>
                  <a:cubicBezTo>
                    <a:pt x="8" y="7"/>
                    <a:pt x="15" y="11"/>
                    <a:pt x="22"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7"/>
            <p:cNvSpPr/>
            <p:nvPr/>
          </p:nvSpPr>
          <p:spPr>
            <a:xfrm>
              <a:off x="2072104" y="1897023"/>
              <a:ext cx="68" cy="204"/>
            </a:xfrm>
            <a:custGeom>
              <a:rect b="b" l="l" r="r" t="t"/>
              <a:pathLst>
                <a:path extrusionOk="0" h="15" w="5">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7"/>
            <p:cNvSpPr/>
            <p:nvPr/>
          </p:nvSpPr>
          <p:spPr>
            <a:xfrm>
              <a:off x="2056042" y="188379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7"/>
            <p:cNvSpPr/>
            <p:nvPr/>
          </p:nvSpPr>
          <p:spPr>
            <a:xfrm>
              <a:off x="2072443" y="1898164"/>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7"/>
            <p:cNvSpPr/>
            <p:nvPr/>
          </p:nvSpPr>
          <p:spPr>
            <a:xfrm>
              <a:off x="2072633" y="1899155"/>
              <a:ext cx="14" cy="204"/>
            </a:xfrm>
            <a:custGeom>
              <a:rect b="b" l="l" r="r" t="t"/>
              <a:pathLst>
                <a:path extrusionOk="0" h="15" w="1">
                  <a:moveTo>
                    <a:pt x="0" y="15"/>
                  </a:moveTo>
                  <a:lnTo>
                    <a:pt x="0" y="1"/>
                  </a:lnTo>
                  <a:cubicBezTo>
                    <a:pt x="0" y="4"/>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7"/>
            <p:cNvSpPr/>
            <p:nvPr/>
          </p:nvSpPr>
          <p:spPr>
            <a:xfrm>
              <a:off x="2071588" y="1895829"/>
              <a:ext cx="109" cy="204"/>
            </a:xfrm>
            <a:custGeom>
              <a:rect b="b" l="l" r="r" t="t"/>
              <a:pathLst>
                <a:path extrusionOk="0" h="15" w="8">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7"/>
            <p:cNvSpPr/>
            <p:nvPr/>
          </p:nvSpPr>
          <p:spPr>
            <a:xfrm>
              <a:off x="2071208" y="1895218"/>
              <a:ext cx="204" cy="244"/>
            </a:xfrm>
            <a:custGeom>
              <a:rect b="b" l="l" r="r" t="t"/>
              <a:pathLst>
                <a:path extrusionOk="0" h="18" w="15">
                  <a:moveTo>
                    <a:pt x="14" y="18"/>
                  </a:moveTo>
                  <a:cubicBezTo>
                    <a:pt x="11" y="11"/>
                    <a:pt x="4" y="7"/>
                    <a:pt x="0" y="0"/>
                  </a:cubicBezTo>
                  <a:cubicBezTo>
                    <a:pt x="4" y="7"/>
                    <a:pt x="11" y="11"/>
                    <a:pt x="1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7"/>
            <p:cNvSpPr/>
            <p:nvPr/>
          </p:nvSpPr>
          <p:spPr>
            <a:xfrm>
              <a:off x="2072253" y="1897594"/>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7"/>
            <p:cNvSpPr/>
            <p:nvPr/>
          </p:nvSpPr>
          <p:spPr>
            <a:xfrm>
              <a:off x="2060848" y="1890642"/>
              <a:ext cx="679" cy="448"/>
            </a:xfrm>
            <a:custGeom>
              <a:rect b="b" l="l" r="r" t="t"/>
              <a:pathLst>
                <a:path extrusionOk="0" h="33" w="50">
                  <a:moveTo>
                    <a:pt x="0" y="1"/>
                  </a:moveTo>
                  <a:lnTo>
                    <a:pt x="18" y="29"/>
                  </a:lnTo>
                  <a:lnTo>
                    <a:pt x="49" y="33"/>
                  </a:ln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7"/>
            <p:cNvSpPr/>
            <p:nvPr/>
          </p:nvSpPr>
          <p:spPr>
            <a:xfrm>
              <a:off x="2072729" y="1899915"/>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7"/>
            <p:cNvSpPr/>
            <p:nvPr/>
          </p:nvSpPr>
          <p:spPr>
            <a:xfrm>
              <a:off x="2073815" y="1900445"/>
              <a:ext cx="5010" cy="1100"/>
            </a:xfrm>
            <a:custGeom>
              <a:rect b="b" l="l" r="r" t="t"/>
              <a:pathLst>
                <a:path extrusionOk="0" h="81" w="369">
                  <a:moveTo>
                    <a:pt x="368" y="0"/>
                  </a:moveTo>
                  <a:cubicBezTo>
                    <a:pt x="193" y="35"/>
                    <a:pt x="4" y="81"/>
                    <a:pt x="1" y="81"/>
                  </a:cubicBezTo>
                  <a:cubicBezTo>
                    <a:pt x="4" y="81"/>
                    <a:pt x="193" y="39"/>
                    <a:pt x="36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7"/>
            <p:cNvSpPr/>
            <p:nvPr/>
          </p:nvSpPr>
          <p:spPr>
            <a:xfrm>
              <a:off x="2010883" y="1853426"/>
              <a:ext cx="44738" cy="30101"/>
            </a:xfrm>
            <a:custGeom>
              <a:rect b="b" l="l" r="r" t="t"/>
              <a:pathLst>
                <a:path extrusionOk="0" h="2217" w="3295">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7"/>
            <p:cNvSpPr/>
            <p:nvPr/>
          </p:nvSpPr>
          <p:spPr>
            <a:xfrm>
              <a:off x="2069538" y="1893602"/>
              <a:ext cx="584" cy="394"/>
            </a:xfrm>
            <a:custGeom>
              <a:rect b="b" l="l" r="r" t="t"/>
              <a:pathLst>
                <a:path extrusionOk="0" h="29" w="43">
                  <a:moveTo>
                    <a:pt x="43" y="28"/>
                  </a:moveTo>
                  <a:cubicBezTo>
                    <a:pt x="29" y="18"/>
                    <a:pt x="15" y="7"/>
                    <a:pt x="1" y="0"/>
                  </a:cubicBezTo>
                  <a:cubicBezTo>
                    <a:pt x="15" y="7"/>
                    <a:pt x="29" y="18"/>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7"/>
            <p:cNvSpPr/>
            <p:nvPr/>
          </p:nvSpPr>
          <p:spPr>
            <a:xfrm>
              <a:off x="2070828" y="1894647"/>
              <a:ext cx="204" cy="299"/>
            </a:xfrm>
            <a:custGeom>
              <a:rect b="b" l="l" r="r" t="t"/>
              <a:pathLst>
                <a:path extrusionOk="0" h="22" w="15">
                  <a:moveTo>
                    <a:pt x="0" y="0"/>
                  </a:moveTo>
                  <a:cubicBezTo>
                    <a:pt x="4" y="11"/>
                    <a:pt x="7" y="14"/>
                    <a:pt x="14" y="21"/>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7"/>
            <p:cNvSpPr/>
            <p:nvPr/>
          </p:nvSpPr>
          <p:spPr>
            <a:xfrm>
              <a:off x="2072729" y="1900255"/>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7"/>
            <p:cNvSpPr/>
            <p:nvPr/>
          </p:nvSpPr>
          <p:spPr>
            <a:xfrm>
              <a:off x="2072729" y="190048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7"/>
            <p:cNvSpPr/>
            <p:nvPr/>
          </p:nvSpPr>
          <p:spPr>
            <a:xfrm>
              <a:off x="2079042" y="1900391"/>
              <a:ext cx="68" cy="14"/>
            </a:xfrm>
            <a:custGeom>
              <a:rect b="b" l="l" r="r" t="t"/>
              <a:pathLst>
                <a:path extrusionOk="0" h="1" w="5">
                  <a:moveTo>
                    <a:pt x="1" y="1"/>
                  </a:moveTo>
                  <a:lnTo>
                    <a:pt x="4"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7"/>
            <p:cNvSpPr/>
            <p:nvPr/>
          </p:nvSpPr>
          <p:spPr>
            <a:xfrm>
              <a:off x="2072538" y="1898680"/>
              <a:ext cx="54" cy="204"/>
            </a:xfrm>
            <a:custGeom>
              <a:rect b="b" l="l" r="r" t="t"/>
              <a:pathLst>
                <a:path extrusionOk="0" h="15" w="4">
                  <a:moveTo>
                    <a:pt x="0" y="1"/>
                  </a:moveTo>
                  <a:cubicBezTo>
                    <a:pt x="0" y="4"/>
                    <a:pt x="0" y="11"/>
                    <a:pt x="4" y="15"/>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7"/>
            <p:cNvSpPr/>
            <p:nvPr/>
          </p:nvSpPr>
          <p:spPr>
            <a:xfrm>
              <a:off x="2071873" y="1896453"/>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7"/>
            <p:cNvSpPr/>
            <p:nvPr/>
          </p:nvSpPr>
          <p:spPr>
            <a:xfrm>
              <a:off x="1964013" y="1946120"/>
              <a:ext cx="109" cy="1534"/>
            </a:xfrm>
            <a:custGeom>
              <a:rect b="b" l="l" r="r" t="t"/>
              <a:pathLst>
                <a:path extrusionOk="0" h="113" w="8">
                  <a:moveTo>
                    <a:pt x="1" y="0"/>
                  </a:moveTo>
                  <a:cubicBezTo>
                    <a:pt x="4" y="35"/>
                    <a:pt x="8" y="74"/>
                    <a:pt x="8" y="113"/>
                  </a:cubicBezTo>
                  <a:cubicBezTo>
                    <a:pt x="8" y="70"/>
                    <a:pt x="4"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7"/>
            <p:cNvSpPr/>
            <p:nvPr/>
          </p:nvSpPr>
          <p:spPr>
            <a:xfrm>
              <a:off x="1964013" y="1950872"/>
              <a:ext cx="14" cy="543"/>
            </a:xfrm>
            <a:custGeom>
              <a:rect b="b" l="l" r="r" t="t"/>
              <a:pathLst>
                <a:path extrusionOk="0" h="40" w="1">
                  <a:moveTo>
                    <a:pt x="1" y="3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7"/>
            <p:cNvSpPr/>
            <p:nvPr/>
          </p:nvSpPr>
          <p:spPr>
            <a:xfrm>
              <a:off x="1957361" y="1933683"/>
              <a:ext cx="1629" cy="2702"/>
            </a:xfrm>
            <a:custGeom>
              <a:rect b="b" l="l" r="r" t="t"/>
              <a:pathLst>
                <a:path extrusionOk="0" h="199" w="120">
                  <a:moveTo>
                    <a:pt x="1" y="0"/>
                  </a:moveTo>
                  <a:cubicBezTo>
                    <a:pt x="4" y="17"/>
                    <a:pt x="11" y="31"/>
                    <a:pt x="11" y="38"/>
                  </a:cubicBezTo>
                  <a:lnTo>
                    <a:pt x="120" y="199"/>
                  </a:lnTo>
                  <a:lnTo>
                    <a:pt x="15" y="38"/>
                  </a:lnTo>
                  <a:cubicBezTo>
                    <a:pt x="11" y="31"/>
                    <a:pt x="4"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7"/>
            <p:cNvSpPr/>
            <p:nvPr/>
          </p:nvSpPr>
          <p:spPr>
            <a:xfrm>
              <a:off x="1992866" y="1964748"/>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7"/>
            <p:cNvSpPr/>
            <p:nvPr/>
          </p:nvSpPr>
          <p:spPr>
            <a:xfrm>
              <a:off x="1994631" y="19662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7"/>
            <p:cNvSpPr/>
            <p:nvPr/>
          </p:nvSpPr>
          <p:spPr>
            <a:xfrm>
              <a:off x="2004325" y="1964843"/>
              <a:ext cx="448" cy="258"/>
            </a:xfrm>
            <a:custGeom>
              <a:rect b="b" l="l" r="r" t="t"/>
              <a:pathLst>
                <a:path extrusionOk="0" h="19" w="33">
                  <a:moveTo>
                    <a:pt x="32" y="1"/>
                  </a:moveTo>
                  <a:cubicBezTo>
                    <a:pt x="22" y="4"/>
                    <a:pt x="11" y="11"/>
                    <a:pt x="1" y="18"/>
                  </a:cubicBezTo>
                  <a:cubicBezTo>
                    <a:pt x="11" y="11"/>
                    <a:pt x="22" y="4"/>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7"/>
            <p:cNvSpPr/>
            <p:nvPr/>
          </p:nvSpPr>
          <p:spPr>
            <a:xfrm>
              <a:off x="1988589" y="1966133"/>
              <a:ext cx="733" cy="299"/>
            </a:xfrm>
            <a:custGeom>
              <a:rect b="b" l="l" r="r" t="t"/>
              <a:pathLst>
                <a:path extrusionOk="0" h="22" w="54">
                  <a:moveTo>
                    <a:pt x="1" y="0"/>
                  </a:moveTo>
                  <a:lnTo>
                    <a:pt x="11" y="11"/>
                  </a:lnTo>
                  <a:cubicBezTo>
                    <a:pt x="22" y="18"/>
                    <a:pt x="36" y="21"/>
                    <a:pt x="50" y="21"/>
                  </a:cubicBezTo>
                  <a:lnTo>
                    <a:pt x="53" y="21"/>
                  </a:lnTo>
                  <a:cubicBezTo>
                    <a:pt x="32" y="21"/>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7"/>
            <p:cNvSpPr/>
            <p:nvPr/>
          </p:nvSpPr>
          <p:spPr>
            <a:xfrm>
              <a:off x="1989634" y="1964558"/>
              <a:ext cx="1494" cy="1534"/>
            </a:xfrm>
            <a:custGeom>
              <a:rect b="b" l="l" r="r" t="t"/>
              <a:pathLst>
                <a:path extrusionOk="0" h="113" w="11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7"/>
            <p:cNvSpPr/>
            <p:nvPr/>
          </p:nvSpPr>
          <p:spPr>
            <a:xfrm>
              <a:off x="1992390" y="1964612"/>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7"/>
            <p:cNvSpPr/>
            <p:nvPr/>
          </p:nvSpPr>
          <p:spPr>
            <a:xfrm>
              <a:off x="1989539" y="196613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7"/>
            <p:cNvSpPr/>
            <p:nvPr/>
          </p:nvSpPr>
          <p:spPr>
            <a:xfrm>
              <a:off x="1994196" y="196584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7"/>
            <p:cNvSpPr/>
            <p:nvPr/>
          </p:nvSpPr>
          <p:spPr>
            <a:xfrm>
              <a:off x="1993816" y="1965468"/>
              <a:ext cx="163" cy="149"/>
            </a:xfrm>
            <a:custGeom>
              <a:rect b="b" l="l" r="r" t="t"/>
              <a:pathLst>
                <a:path extrusionOk="0" h="11" w="12">
                  <a:moveTo>
                    <a:pt x="1"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7"/>
            <p:cNvSpPr/>
            <p:nvPr/>
          </p:nvSpPr>
          <p:spPr>
            <a:xfrm>
              <a:off x="1991875" y="1964517"/>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7"/>
            <p:cNvSpPr/>
            <p:nvPr/>
          </p:nvSpPr>
          <p:spPr>
            <a:xfrm>
              <a:off x="1989349" y="1966364"/>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7"/>
            <p:cNvSpPr/>
            <p:nvPr/>
          </p:nvSpPr>
          <p:spPr>
            <a:xfrm>
              <a:off x="2003035" y="1965087"/>
              <a:ext cx="1303" cy="720"/>
            </a:xfrm>
            <a:custGeom>
              <a:rect b="b" l="l" r="r" t="t"/>
              <a:pathLst>
                <a:path extrusionOk="0" h="53" w="96">
                  <a:moveTo>
                    <a:pt x="96" y="0"/>
                  </a:moveTo>
                  <a:cubicBezTo>
                    <a:pt x="68" y="21"/>
                    <a:pt x="36" y="39"/>
                    <a:pt x="1" y="53"/>
                  </a:cubicBezTo>
                  <a:cubicBezTo>
                    <a:pt x="36" y="39"/>
                    <a:pt x="68" y="21"/>
                    <a:pt x="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7"/>
            <p:cNvSpPr/>
            <p:nvPr/>
          </p:nvSpPr>
          <p:spPr>
            <a:xfrm>
              <a:off x="2004800" y="1964463"/>
              <a:ext cx="1494" cy="353"/>
            </a:xfrm>
            <a:custGeom>
              <a:rect b="b" l="l" r="r" t="t"/>
              <a:pathLst>
                <a:path extrusionOk="0" h="26" w="110">
                  <a:moveTo>
                    <a:pt x="109" y="1"/>
                  </a:moveTo>
                  <a:lnTo>
                    <a:pt x="109" y="1"/>
                  </a:lnTo>
                  <a:cubicBezTo>
                    <a:pt x="71" y="1"/>
                    <a:pt x="36" y="8"/>
                    <a:pt x="1" y="25"/>
                  </a:cubicBezTo>
                  <a:cubicBezTo>
                    <a:pt x="36" y="8"/>
                    <a:pt x="71" y="1"/>
                    <a:pt x="1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7"/>
            <p:cNvSpPr/>
            <p:nvPr/>
          </p:nvSpPr>
          <p:spPr>
            <a:xfrm>
              <a:off x="1993341" y="1965087"/>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7"/>
            <p:cNvSpPr/>
            <p:nvPr/>
          </p:nvSpPr>
          <p:spPr>
            <a:xfrm>
              <a:off x="1964068" y="1949446"/>
              <a:ext cx="54" cy="1208"/>
            </a:xfrm>
            <a:custGeom>
              <a:rect b="b" l="l" r="r" t="t"/>
              <a:pathLst>
                <a:path extrusionOk="0" h="89" w="4">
                  <a:moveTo>
                    <a:pt x="4" y="1"/>
                  </a:moveTo>
                  <a:lnTo>
                    <a:pt x="0" y="88"/>
                  </a:lnTo>
                  <a:cubicBezTo>
                    <a:pt x="4" y="60"/>
                    <a:pt x="4" y="32"/>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7"/>
            <p:cNvSpPr/>
            <p:nvPr/>
          </p:nvSpPr>
          <p:spPr>
            <a:xfrm>
              <a:off x="1987788" y="1965318"/>
              <a:ext cx="815" cy="828"/>
            </a:xfrm>
            <a:custGeom>
              <a:rect b="b" l="l" r="r" t="t"/>
              <a:pathLst>
                <a:path extrusionOk="0" h="61" w="6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7"/>
            <p:cNvSpPr/>
            <p:nvPr/>
          </p:nvSpPr>
          <p:spPr>
            <a:xfrm>
              <a:off x="1964013" y="1951876"/>
              <a:ext cx="299" cy="869"/>
            </a:xfrm>
            <a:custGeom>
              <a:rect b="b" l="l" r="r" t="t"/>
              <a:pathLst>
                <a:path extrusionOk="0" h="64" w="22">
                  <a:moveTo>
                    <a:pt x="1" y="0"/>
                  </a:moveTo>
                  <a:cubicBezTo>
                    <a:pt x="4" y="21"/>
                    <a:pt x="11" y="42"/>
                    <a:pt x="22" y="63"/>
                  </a:cubicBezTo>
                  <a:cubicBezTo>
                    <a:pt x="11" y="42"/>
                    <a:pt x="4"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7"/>
            <p:cNvSpPr/>
            <p:nvPr/>
          </p:nvSpPr>
          <p:spPr>
            <a:xfrm>
              <a:off x="1964299" y="1952732"/>
              <a:ext cx="353" cy="679"/>
            </a:xfrm>
            <a:custGeom>
              <a:rect b="b" l="l" r="r" t="t"/>
              <a:pathLst>
                <a:path extrusionOk="0" h="50" w="26">
                  <a:moveTo>
                    <a:pt x="25" y="49"/>
                  </a:moveTo>
                  <a:cubicBezTo>
                    <a:pt x="15" y="35"/>
                    <a:pt x="8" y="18"/>
                    <a:pt x="1" y="0"/>
                  </a:cubicBezTo>
                  <a:cubicBezTo>
                    <a:pt x="8" y="18"/>
                    <a:pt x="15" y="35"/>
                    <a:pt x="25"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7"/>
            <p:cNvSpPr/>
            <p:nvPr/>
          </p:nvSpPr>
          <p:spPr>
            <a:xfrm>
              <a:off x="1988358" y="1965983"/>
              <a:ext cx="394" cy="299"/>
            </a:xfrm>
            <a:custGeom>
              <a:rect b="b" l="l" r="r" t="t"/>
              <a:pathLst>
                <a:path extrusionOk="0" h="22" w="29">
                  <a:moveTo>
                    <a:pt x="0" y="1"/>
                  </a:moveTo>
                  <a:lnTo>
                    <a:pt x="0" y="1"/>
                  </a:lnTo>
                  <a:cubicBezTo>
                    <a:pt x="11" y="8"/>
                    <a:pt x="18" y="15"/>
                    <a:pt x="28" y="22"/>
                  </a:cubicBezTo>
                  <a:lnTo>
                    <a:pt x="18"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7"/>
            <p:cNvSpPr/>
            <p:nvPr/>
          </p:nvSpPr>
          <p:spPr>
            <a:xfrm>
              <a:off x="1957415" y="1933479"/>
              <a:ext cx="720" cy="149"/>
            </a:xfrm>
            <a:custGeom>
              <a:rect b="b" l="l" r="r" t="t"/>
              <a:pathLst>
                <a:path extrusionOk="0" h="11" w="53">
                  <a:moveTo>
                    <a:pt x="53" y="0"/>
                  </a:moveTo>
                  <a:lnTo>
                    <a:pt x="53" y="0"/>
                  </a:lnTo>
                  <a:cubicBezTo>
                    <a:pt x="35" y="4"/>
                    <a:pt x="18" y="7"/>
                    <a:pt x="0" y="11"/>
                  </a:cubicBezTo>
                  <a:cubicBezTo>
                    <a:pt x="18" y="11"/>
                    <a:pt x="35" y="4"/>
                    <a:pt x="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7"/>
            <p:cNvSpPr/>
            <p:nvPr/>
          </p:nvSpPr>
          <p:spPr>
            <a:xfrm>
              <a:off x="1959506" y="1932569"/>
              <a:ext cx="434" cy="353"/>
            </a:xfrm>
            <a:custGeom>
              <a:rect b="b" l="l" r="r" t="t"/>
              <a:pathLst>
                <a:path extrusionOk="0" h="26" w="32">
                  <a:moveTo>
                    <a:pt x="0" y="25"/>
                  </a:moveTo>
                  <a:cubicBezTo>
                    <a:pt x="11" y="18"/>
                    <a:pt x="21" y="11"/>
                    <a:pt x="32" y="1"/>
                  </a:cubicBezTo>
                  <a:cubicBezTo>
                    <a:pt x="21" y="11"/>
                    <a:pt x="11" y="18"/>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7"/>
            <p:cNvSpPr/>
            <p:nvPr/>
          </p:nvSpPr>
          <p:spPr>
            <a:xfrm>
              <a:off x="1958175" y="1933289"/>
              <a:ext cx="584" cy="204"/>
            </a:xfrm>
            <a:custGeom>
              <a:rect b="b" l="l" r="r" t="t"/>
              <a:pathLst>
                <a:path extrusionOk="0" h="15" w="43">
                  <a:moveTo>
                    <a:pt x="0" y="14"/>
                  </a:moveTo>
                  <a:cubicBezTo>
                    <a:pt x="14" y="11"/>
                    <a:pt x="28" y="4"/>
                    <a:pt x="42" y="0"/>
                  </a:cubicBezTo>
                  <a:cubicBezTo>
                    <a:pt x="28" y="4"/>
                    <a:pt x="1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7"/>
            <p:cNvSpPr/>
            <p:nvPr/>
          </p:nvSpPr>
          <p:spPr>
            <a:xfrm>
              <a:off x="1958881" y="1932949"/>
              <a:ext cx="543" cy="299"/>
            </a:xfrm>
            <a:custGeom>
              <a:rect b="b" l="l" r="r" t="t"/>
              <a:pathLst>
                <a:path extrusionOk="0" h="22" w="40">
                  <a:moveTo>
                    <a:pt x="1" y="22"/>
                  </a:moveTo>
                  <a:cubicBezTo>
                    <a:pt x="11" y="15"/>
                    <a:pt x="25" y="8"/>
                    <a:pt x="39" y="1"/>
                  </a:cubicBezTo>
                  <a:cubicBezTo>
                    <a:pt x="25"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7"/>
            <p:cNvSpPr/>
            <p:nvPr/>
          </p:nvSpPr>
          <p:spPr>
            <a:xfrm>
              <a:off x="1959981" y="1932148"/>
              <a:ext cx="339" cy="394"/>
            </a:xfrm>
            <a:custGeom>
              <a:rect b="b" l="l" r="r" t="t"/>
              <a:pathLst>
                <a:path extrusionOk="0" h="29" w="25">
                  <a:moveTo>
                    <a:pt x="25" y="0"/>
                  </a:moveTo>
                  <a:cubicBezTo>
                    <a:pt x="18" y="11"/>
                    <a:pt x="7" y="21"/>
                    <a:pt x="0" y="28"/>
                  </a:cubicBezTo>
                  <a:cubicBezTo>
                    <a:pt x="7"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7"/>
            <p:cNvSpPr/>
            <p:nvPr/>
          </p:nvSpPr>
          <p:spPr>
            <a:xfrm>
              <a:off x="1960646" y="1931103"/>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7"/>
            <p:cNvSpPr/>
            <p:nvPr/>
          </p:nvSpPr>
          <p:spPr>
            <a:xfrm>
              <a:off x="1969051" y="1928673"/>
              <a:ext cx="1398" cy="204"/>
            </a:xfrm>
            <a:custGeom>
              <a:rect b="b" l="l" r="r" t="t"/>
              <a:pathLst>
                <a:path extrusionOk="0" h="15" w="103">
                  <a:moveTo>
                    <a:pt x="102" y="15"/>
                  </a:moveTo>
                  <a:cubicBezTo>
                    <a:pt x="71" y="4"/>
                    <a:pt x="36" y="1"/>
                    <a:pt x="1" y="1"/>
                  </a:cubicBezTo>
                  <a:cubicBezTo>
                    <a:pt x="36" y="1"/>
                    <a:pt x="71" y="4"/>
                    <a:pt x="10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7"/>
            <p:cNvSpPr/>
            <p:nvPr/>
          </p:nvSpPr>
          <p:spPr>
            <a:xfrm>
              <a:off x="1960836" y="1930438"/>
              <a:ext cx="54" cy="584"/>
            </a:xfrm>
            <a:custGeom>
              <a:rect b="b" l="l" r="r" t="t"/>
              <a:pathLst>
                <a:path extrusionOk="0" h="43" w="4">
                  <a:moveTo>
                    <a:pt x="0" y="42"/>
                  </a:moveTo>
                  <a:cubicBezTo>
                    <a:pt x="4" y="28"/>
                    <a:pt x="4" y="14"/>
                    <a:pt x="4" y="0"/>
                  </a:cubicBezTo>
                  <a:cubicBezTo>
                    <a:pt x="4"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7"/>
            <p:cNvSpPr/>
            <p:nvPr/>
          </p:nvSpPr>
          <p:spPr>
            <a:xfrm>
              <a:off x="1960361" y="1931673"/>
              <a:ext cx="299" cy="434"/>
            </a:xfrm>
            <a:custGeom>
              <a:rect b="b" l="l" r="r" t="t"/>
              <a:pathLst>
                <a:path extrusionOk="0" h="32" w="22">
                  <a:moveTo>
                    <a:pt x="0" y="32"/>
                  </a:moveTo>
                  <a:cubicBezTo>
                    <a:pt x="7" y="21"/>
                    <a:pt x="14" y="11"/>
                    <a:pt x="21" y="0"/>
                  </a:cubicBezTo>
                  <a:cubicBezTo>
                    <a:pt x="14" y="11"/>
                    <a:pt x="7"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7"/>
            <p:cNvSpPr/>
            <p:nvPr/>
          </p:nvSpPr>
          <p:spPr>
            <a:xfrm>
              <a:off x="2008222" y="1930981"/>
              <a:ext cx="58533" cy="39592"/>
            </a:xfrm>
            <a:custGeom>
              <a:rect b="b" l="l" r="r" t="t"/>
              <a:pathLst>
                <a:path extrusionOk="0" h="2916" w="4311">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7"/>
            <p:cNvSpPr/>
            <p:nvPr/>
          </p:nvSpPr>
          <p:spPr>
            <a:xfrm>
              <a:off x="2054236" y="1960186"/>
              <a:ext cx="679" cy="14"/>
            </a:xfrm>
            <a:custGeom>
              <a:rect b="b" l="l" r="r" t="t"/>
              <a:pathLst>
                <a:path extrusionOk="0" h="1" w="50">
                  <a:moveTo>
                    <a:pt x="0" y="1"/>
                  </a:moveTo>
                  <a:lnTo>
                    <a:pt x="21" y="1"/>
                  </a:lnTo>
                  <a:cubicBezTo>
                    <a:pt x="32" y="1"/>
                    <a:pt x="39" y="1"/>
                    <a:pt x="49" y="1"/>
                  </a:cubicBezTo>
                  <a:cubicBezTo>
                    <a:pt x="32"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7"/>
            <p:cNvSpPr/>
            <p:nvPr/>
          </p:nvSpPr>
          <p:spPr>
            <a:xfrm>
              <a:off x="2066782" y="1954388"/>
              <a:ext cx="68" cy="109"/>
            </a:xfrm>
            <a:custGeom>
              <a:rect b="b" l="l" r="r" t="t"/>
              <a:pathLst>
                <a:path extrusionOk="0" h="8" w="5">
                  <a:moveTo>
                    <a:pt x="1" y="1"/>
                  </a:moveTo>
                  <a:cubicBezTo>
                    <a:pt x="4" y="1"/>
                    <a:pt x="4" y="4"/>
                    <a:pt x="1" y="8"/>
                  </a:cubicBez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7"/>
            <p:cNvSpPr/>
            <p:nvPr/>
          </p:nvSpPr>
          <p:spPr>
            <a:xfrm>
              <a:off x="2066782" y="1954673"/>
              <a:ext cx="14" cy="68"/>
            </a:xfrm>
            <a:custGeom>
              <a:rect b="b" l="l" r="r" t="t"/>
              <a:pathLst>
                <a:path extrusionOk="0" h="5" w="1">
                  <a:moveTo>
                    <a:pt x="1" y="1"/>
                  </a:moveTo>
                  <a:lnTo>
                    <a:pt x="1" y="4"/>
                  </a:ln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7"/>
            <p:cNvSpPr/>
            <p:nvPr/>
          </p:nvSpPr>
          <p:spPr>
            <a:xfrm>
              <a:off x="2066836" y="1954538"/>
              <a:ext cx="14" cy="109"/>
            </a:xfrm>
            <a:custGeom>
              <a:rect b="b" l="l" r="r" t="t"/>
              <a:pathLst>
                <a:path extrusionOk="0" h="8" w="1">
                  <a:moveTo>
                    <a:pt x="0" y="0"/>
                  </a:moveTo>
                  <a:cubicBezTo>
                    <a:pt x="0" y="4"/>
                    <a:pt x="0" y="4"/>
                    <a:pt x="0" y="7"/>
                  </a:cubicBezTo>
                  <a:cubicBezTo>
                    <a:pt x="0" y="4"/>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7"/>
            <p:cNvSpPr/>
            <p:nvPr/>
          </p:nvSpPr>
          <p:spPr>
            <a:xfrm>
              <a:off x="2066591" y="1954864"/>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7"/>
            <p:cNvSpPr/>
            <p:nvPr/>
          </p:nvSpPr>
          <p:spPr>
            <a:xfrm>
              <a:off x="2066401" y="1954959"/>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7"/>
            <p:cNvSpPr/>
            <p:nvPr/>
          </p:nvSpPr>
          <p:spPr>
            <a:xfrm>
              <a:off x="2066687" y="195476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7"/>
            <p:cNvSpPr/>
            <p:nvPr/>
          </p:nvSpPr>
          <p:spPr>
            <a:xfrm>
              <a:off x="2055037" y="196014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7"/>
            <p:cNvSpPr/>
            <p:nvPr/>
          </p:nvSpPr>
          <p:spPr>
            <a:xfrm>
              <a:off x="2066171" y="1955108"/>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7"/>
            <p:cNvSpPr/>
            <p:nvPr/>
          </p:nvSpPr>
          <p:spPr>
            <a:xfrm>
              <a:off x="2051439" y="1959711"/>
              <a:ext cx="2811" cy="489"/>
            </a:xfrm>
            <a:custGeom>
              <a:rect b="b" l="l" r="r" t="t"/>
              <a:pathLst>
                <a:path extrusionOk="0" h="36" w="207">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7"/>
            <p:cNvSpPr/>
            <p:nvPr/>
          </p:nvSpPr>
          <p:spPr>
            <a:xfrm>
              <a:off x="2046633" y="1959575"/>
              <a:ext cx="339" cy="244"/>
            </a:xfrm>
            <a:custGeom>
              <a:rect b="b" l="l" r="r" t="t"/>
              <a:pathLst>
                <a:path extrusionOk="0" h="18" w="25">
                  <a:moveTo>
                    <a:pt x="25" y="0"/>
                  </a:moveTo>
                  <a:lnTo>
                    <a:pt x="0" y="11"/>
                  </a:lnTo>
                  <a:lnTo>
                    <a:pt x="0" y="18"/>
                  </a:lnTo>
                  <a:cubicBezTo>
                    <a:pt x="7" y="11"/>
                    <a:pt x="14"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7"/>
            <p:cNvSpPr/>
            <p:nvPr/>
          </p:nvSpPr>
          <p:spPr>
            <a:xfrm>
              <a:off x="204834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7"/>
            <p:cNvSpPr/>
            <p:nvPr/>
          </p:nvSpPr>
          <p:spPr>
            <a:xfrm>
              <a:off x="2053856" y="1960186"/>
              <a:ext cx="625" cy="14"/>
            </a:xfrm>
            <a:custGeom>
              <a:rect b="b" l="l" r="r" t="t"/>
              <a:pathLst>
                <a:path extrusionOk="0" h="1" w="46">
                  <a:moveTo>
                    <a:pt x="25" y="1"/>
                  </a:moveTo>
                  <a:lnTo>
                    <a:pt x="0" y="1"/>
                  </a:lnTo>
                  <a:cubicBezTo>
                    <a:pt x="14" y="1"/>
                    <a:pt x="32" y="1"/>
                    <a:pt x="46" y="1"/>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7"/>
            <p:cNvSpPr/>
            <p:nvPr/>
          </p:nvSpPr>
          <p:spPr>
            <a:xfrm>
              <a:off x="2011263" y="1967273"/>
              <a:ext cx="1208" cy="1385"/>
            </a:xfrm>
            <a:custGeom>
              <a:rect b="b" l="l" r="r" t="t"/>
              <a:pathLst>
                <a:path extrusionOk="0" h="102" w="89">
                  <a:moveTo>
                    <a:pt x="88" y="102"/>
                  </a:moveTo>
                  <a:cubicBezTo>
                    <a:pt x="57" y="74"/>
                    <a:pt x="29" y="39"/>
                    <a:pt x="4" y="4"/>
                  </a:cubicBezTo>
                  <a:lnTo>
                    <a:pt x="1" y="0"/>
                  </a:lnTo>
                  <a:lnTo>
                    <a:pt x="4" y="4"/>
                  </a:lnTo>
                  <a:cubicBezTo>
                    <a:pt x="29" y="39"/>
                    <a:pt x="57" y="74"/>
                    <a:pt x="88"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7"/>
            <p:cNvSpPr/>
            <p:nvPr/>
          </p:nvSpPr>
          <p:spPr>
            <a:xfrm>
              <a:off x="2008086" y="1964748"/>
              <a:ext cx="2770" cy="1914"/>
            </a:xfrm>
            <a:custGeom>
              <a:rect b="b" l="l" r="r" t="t"/>
              <a:pathLst>
                <a:path extrusionOk="0" h="141" w="204">
                  <a:moveTo>
                    <a:pt x="203" y="141"/>
                  </a:moveTo>
                  <a:cubicBezTo>
                    <a:pt x="147" y="78"/>
                    <a:pt x="77" y="29"/>
                    <a:pt x="0" y="1"/>
                  </a:cubicBezTo>
                  <a:lnTo>
                    <a:pt x="0" y="1"/>
                  </a:lnTo>
                  <a:cubicBezTo>
                    <a:pt x="77" y="29"/>
                    <a:pt x="147" y="78"/>
                    <a:pt x="203"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7"/>
            <p:cNvSpPr/>
            <p:nvPr/>
          </p:nvSpPr>
          <p:spPr>
            <a:xfrm>
              <a:off x="2022818" y="1968074"/>
              <a:ext cx="3720" cy="1059"/>
            </a:xfrm>
            <a:custGeom>
              <a:rect b="b" l="l" r="r" t="t"/>
              <a:pathLst>
                <a:path extrusionOk="0" h="78" w="274">
                  <a:moveTo>
                    <a:pt x="0" y="1"/>
                  </a:moveTo>
                  <a:cubicBezTo>
                    <a:pt x="77" y="1"/>
                    <a:pt x="207" y="11"/>
                    <a:pt x="273" y="78"/>
                  </a:cubicBezTo>
                  <a:cubicBezTo>
                    <a:pt x="207" y="11"/>
                    <a:pt x="8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7"/>
            <p:cNvSpPr/>
            <p:nvPr/>
          </p:nvSpPr>
          <p:spPr>
            <a:xfrm>
              <a:off x="2026524" y="1969120"/>
              <a:ext cx="679" cy="489"/>
            </a:xfrm>
            <a:custGeom>
              <a:rect b="b" l="l" r="r" t="t"/>
              <a:pathLst>
                <a:path extrusionOk="0" h="36" w="50">
                  <a:moveTo>
                    <a:pt x="0" y="1"/>
                  </a:moveTo>
                  <a:cubicBezTo>
                    <a:pt x="14" y="18"/>
                    <a:pt x="32" y="29"/>
                    <a:pt x="49" y="36"/>
                  </a:cubicBezTo>
                  <a:cubicBezTo>
                    <a:pt x="32" y="29"/>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7"/>
            <p:cNvSpPr/>
            <p:nvPr/>
          </p:nvSpPr>
          <p:spPr>
            <a:xfrm>
              <a:off x="2010842" y="1966703"/>
              <a:ext cx="244" cy="299"/>
            </a:xfrm>
            <a:custGeom>
              <a:rect b="b" l="l" r="r" t="t"/>
              <a:pathLst>
                <a:path extrusionOk="0" h="22" w="18">
                  <a:moveTo>
                    <a:pt x="0" y="0"/>
                  </a:moveTo>
                  <a:lnTo>
                    <a:pt x="0" y="0"/>
                  </a:lnTo>
                  <a:cubicBezTo>
                    <a:pt x="7" y="7"/>
                    <a:pt x="11" y="14"/>
                    <a:pt x="18" y="21"/>
                  </a:cubicBezTo>
                  <a:cubicBezTo>
                    <a:pt x="14" y="14"/>
                    <a:pt x="7"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7"/>
            <p:cNvSpPr/>
            <p:nvPr/>
          </p:nvSpPr>
          <p:spPr>
            <a:xfrm>
              <a:off x="2045397" y="1961001"/>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7"/>
            <p:cNvSpPr/>
            <p:nvPr/>
          </p:nvSpPr>
          <p:spPr>
            <a:xfrm>
              <a:off x="2045058" y="1960905"/>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7"/>
            <p:cNvSpPr/>
            <p:nvPr/>
          </p:nvSpPr>
          <p:spPr>
            <a:xfrm>
              <a:off x="2044677" y="196081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7"/>
            <p:cNvSpPr/>
            <p:nvPr/>
          </p:nvSpPr>
          <p:spPr>
            <a:xfrm>
              <a:off x="2027190" y="1968984"/>
              <a:ext cx="244" cy="625"/>
            </a:xfrm>
            <a:custGeom>
              <a:rect b="b" l="l" r="r" t="t"/>
              <a:pathLst>
                <a:path extrusionOk="0" h="46" w="18">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7"/>
            <p:cNvSpPr/>
            <p:nvPr/>
          </p:nvSpPr>
          <p:spPr>
            <a:xfrm>
              <a:off x="2026280" y="1960023"/>
              <a:ext cx="9287" cy="1086"/>
            </a:xfrm>
            <a:custGeom>
              <a:rect b="b" l="l" r="r" t="t"/>
              <a:pathLst>
                <a:path extrusionOk="0" h="80" w="684">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7"/>
            <p:cNvSpPr/>
            <p:nvPr/>
          </p:nvSpPr>
          <p:spPr>
            <a:xfrm>
              <a:off x="2047583" y="1958950"/>
              <a:ext cx="774" cy="353"/>
            </a:xfrm>
            <a:custGeom>
              <a:rect b="b" l="l" r="r" t="t"/>
              <a:pathLst>
                <a:path extrusionOk="0" h="26" w="57">
                  <a:moveTo>
                    <a:pt x="56" y="1"/>
                  </a:moveTo>
                  <a:lnTo>
                    <a:pt x="0" y="25"/>
                  </a:lnTo>
                  <a:cubicBezTo>
                    <a:pt x="14" y="22"/>
                    <a:pt x="28" y="22"/>
                    <a:pt x="39" y="18"/>
                  </a:cubicBezTo>
                  <a:lnTo>
                    <a:pt x="56" y="18"/>
                  </a:lnTo>
                  <a:lnTo>
                    <a:pt x="5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7"/>
            <p:cNvSpPr/>
            <p:nvPr/>
          </p:nvSpPr>
          <p:spPr>
            <a:xfrm>
              <a:off x="2044257" y="19607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7"/>
            <p:cNvSpPr/>
            <p:nvPr/>
          </p:nvSpPr>
          <p:spPr>
            <a:xfrm>
              <a:off x="204815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7"/>
            <p:cNvSpPr/>
            <p:nvPr/>
          </p:nvSpPr>
          <p:spPr>
            <a:xfrm>
              <a:off x="2027190" y="1969595"/>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7"/>
            <p:cNvSpPr/>
            <p:nvPr/>
          </p:nvSpPr>
          <p:spPr>
            <a:xfrm>
              <a:off x="2043971" y="1930954"/>
              <a:ext cx="869" cy="258"/>
            </a:xfrm>
            <a:custGeom>
              <a:rect b="b" l="l" r="r" t="t"/>
              <a:pathLst>
                <a:path extrusionOk="0" h="19" w="64">
                  <a:moveTo>
                    <a:pt x="0" y="18"/>
                  </a:moveTo>
                  <a:cubicBezTo>
                    <a:pt x="32" y="4"/>
                    <a:pt x="53" y="1"/>
                    <a:pt x="63" y="11"/>
                  </a:cubicBezTo>
                  <a:lnTo>
                    <a:pt x="63" y="11"/>
                  </a:lnTo>
                  <a:cubicBezTo>
                    <a:pt x="53" y="1"/>
                    <a:pt x="32" y="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7"/>
            <p:cNvSpPr/>
            <p:nvPr/>
          </p:nvSpPr>
          <p:spPr>
            <a:xfrm>
              <a:off x="2009036" y="19618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7"/>
            <p:cNvSpPr/>
            <p:nvPr/>
          </p:nvSpPr>
          <p:spPr>
            <a:xfrm>
              <a:off x="2008276" y="196394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7"/>
            <p:cNvSpPr/>
            <p:nvPr/>
          </p:nvSpPr>
          <p:spPr>
            <a:xfrm>
              <a:off x="2008561" y="196318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7"/>
            <p:cNvSpPr/>
            <p:nvPr/>
          </p:nvSpPr>
          <p:spPr>
            <a:xfrm>
              <a:off x="2028805" y="1937607"/>
              <a:ext cx="964" cy="163"/>
            </a:xfrm>
            <a:custGeom>
              <a:rect b="b" l="l" r="r" t="t"/>
              <a:pathLst>
                <a:path extrusionOk="0" h="12" w="71">
                  <a:moveTo>
                    <a:pt x="0" y="11"/>
                  </a:moveTo>
                  <a:cubicBezTo>
                    <a:pt x="21" y="1"/>
                    <a:pt x="46" y="1"/>
                    <a:pt x="70" y="8"/>
                  </a:cubicBezTo>
                  <a:cubicBezTo>
                    <a:pt x="46" y="1"/>
                    <a:pt x="21" y="1"/>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7"/>
            <p:cNvSpPr/>
            <p:nvPr/>
          </p:nvSpPr>
          <p:spPr>
            <a:xfrm>
              <a:off x="2008846" y="1962521"/>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7"/>
            <p:cNvSpPr/>
            <p:nvPr/>
          </p:nvSpPr>
          <p:spPr>
            <a:xfrm>
              <a:off x="2009647" y="1960335"/>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7"/>
            <p:cNvSpPr/>
            <p:nvPr/>
          </p:nvSpPr>
          <p:spPr>
            <a:xfrm>
              <a:off x="2029796" y="1937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7"/>
            <p:cNvSpPr/>
            <p:nvPr/>
          </p:nvSpPr>
          <p:spPr>
            <a:xfrm>
              <a:off x="2009267" y="1961286"/>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7"/>
            <p:cNvSpPr/>
            <p:nvPr/>
          </p:nvSpPr>
          <p:spPr>
            <a:xfrm>
              <a:off x="2009457" y="1960756"/>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7"/>
            <p:cNvSpPr/>
            <p:nvPr/>
          </p:nvSpPr>
          <p:spPr>
            <a:xfrm>
              <a:off x="2008086" y="196474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7"/>
            <p:cNvSpPr/>
            <p:nvPr/>
          </p:nvSpPr>
          <p:spPr>
            <a:xfrm>
              <a:off x="2008086" y="196474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7"/>
            <p:cNvSpPr/>
            <p:nvPr/>
          </p:nvSpPr>
          <p:spPr>
            <a:xfrm>
              <a:off x="2051520" y="1865551"/>
              <a:ext cx="112191" cy="87765"/>
            </a:xfrm>
            <a:custGeom>
              <a:rect b="b" l="l" r="r" t="t"/>
              <a:pathLst>
                <a:path extrusionOk="0" h="6464" w="8263">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7"/>
            <p:cNvSpPr/>
            <p:nvPr/>
          </p:nvSpPr>
          <p:spPr>
            <a:xfrm>
              <a:off x="2080902" y="1899970"/>
              <a:ext cx="244" cy="54"/>
            </a:xfrm>
            <a:custGeom>
              <a:rect b="b" l="l" r="r" t="t"/>
              <a:pathLst>
                <a:path extrusionOk="0" h="4" w="18">
                  <a:moveTo>
                    <a:pt x="18" y="0"/>
                  </a:moveTo>
                  <a:lnTo>
                    <a:pt x="0" y="4"/>
                  </a:lnTo>
                  <a:lnTo>
                    <a:pt x="4" y="4"/>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7"/>
            <p:cNvSpPr/>
            <p:nvPr/>
          </p:nvSpPr>
          <p:spPr>
            <a:xfrm>
              <a:off x="2147120" y="1866841"/>
              <a:ext cx="299" cy="109"/>
            </a:xfrm>
            <a:custGeom>
              <a:rect b="b" l="l" r="r" t="t"/>
              <a:pathLst>
                <a:path extrusionOk="0" h="8" w="22">
                  <a:moveTo>
                    <a:pt x="0" y="0"/>
                  </a:moveTo>
                  <a:lnTo>
                    <a:pt x="2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7"/>
            <p:cNvSpPr/>
            <p:nvPr/>
          </p:nvSpPr>
          <p:spPr>
            <a:xfrm>
              <a:off x="2138131" y="1865510"/>
              <a:ext cx="2525" cy="149"/>
            </a:xfrm>
            <a:custGeom>
              <a:rect b="b" l="l" r="r" t="t"/>
              <a:pathLst>
                <a:path extrusionOk="0" h="11" w="186">
                  <a:moveTo>
                    <a:pt x="0" y="0"/>
                  </a:moveTo>
                  <a:cubicBezTo>
                    <a:pt x="46" y="0"/>
                    <a:pt x="112" y="4"/>
                    <a:pt x="186" y="11"/>
                  </a:cubicBezTo>
                  <a:cubicBezTo>
                    <a:pt x="119" y="4"/>
                    <a:pt x="56"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7"/>
            <p:cNvSpPr/>
            <p:nvPr/>
          </p:nvSpPr>
          <p:spPr>
            <a:xfrm>
              <a:off x="2140888" y="186564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7"/>
            <p:cNvSpPr/>
            <p:nvPr/>
          </p:nvSpPr>
          <p:spPr>
            <a:xfrm>
              <a:off x="2145219" y="1866311"/>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7"/>
            <p:cNvSpPr/>
            <p:nvPr/>
          </p:nvSpPr>
          <p:spPr>
            <a:xfrm>
              <a:off x="2147690" y="1867071"/>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7"/>
            <p:cNvSpPr/>
            <p:nvPr/>
          </p:nvSpPr>
          <p:spPr>
            <a:xfrm>
              <a:off x="2144554" y="1866175"/>
              <a:ext cx="285" cy="54"/>
            </a:xfrm>
            <a:custGeom>
              <a:rect b="b" l="l" r="r" t="t"/>
              <a:pathLst>
                <a:path extrusionOk="0" h="4" w="21">
                  <a:moveTo>
                    <a:pt x="0" y="0"/>
                  </a:moveTo>
                  <a:lnTo>
                    <a:pt x="2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7"/>
            <p:cNvSpPr/>
            <p:nvPr/>
          </p:nvSpPr>
          <p:spPr>
            <a:xfrm>
              <a:off x="2146495" y="1866650"/>
              <a:ext cx="353" cy="109"/>
            </a:xfrm>
            <a:custGeom>
              <a:rect b="b" l="l" r="r" t="t"/>
              <a:pathLst>
                <a:path extrusionOk="0" h="8" w="26">
                  <a:moveTo>
                    <a:pt x="1"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7"/>
            <p:cNvSpPr/>
            <p:nvPr/>
          </p:nvSpPr>
          <p:spPr>
            <a:xfrm>
              <a:off x="2145884" y="1866460"/>
              <a:ext cx="339" cy="109"/>
            </a:xfrm>
            <a:custGeom>
              <a:rect b="b" l="l" r="r" t="t"/>
              <a:pathLst>
                <a:path extrusionOk="0" h="8" w="25">
                  <a:moveTo>
                    <a:pt x="0"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7"/>
            <p:cNvSpPr/>
            <p:nvPr/>
          </p:nvSpPr>
          <p:spPr>
            <a:xfrm>
              <a:off x="2153202" y="1872014"/>
              <a:ext cx="1059" cy="584"/>
            </a:xfrm>
            <a:custGeom>
              <a:rect b="b" l="l" r="r" t="t"/>
              <a:pathLst>
                <a:path extrusionOk="0" h="43" w="78">
                  <a:moveTo>
                    <a:pt x="77" y="1"/>
                  </a:moveTo>
                  <a:lnTo>
                    <a:pt x="0" y="43"/>
                  </a:ln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7"/>
            <p:cNvSpPr/>
            <p:nvPr/>
          </p:nvSpPr>
          <p:spPr>
            <a:xfrm>
              <a:off x="2143875" y="186602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7"/>
            <p:cNvSpPr/>
            <p:nvPr/>
          </p:nvSpPr>
          <p:spPr>
            <a:xfrm>
              <a:off x="2143169" y="1865931"/>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7"/>
            <p:cNvSpPr/>
            <p:nvPr/>
          </p:nvSpPr>
          <p:spPr>
            <a:xfrm>
              <a:off x="2141648" y="1865741"/>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7"/>
            <p:cNvSpPr/>
            <p:nvPr/>
          </p:nvSpPr>
          <p:spPr>
            <a:xfrm>
              <a:off x="2142449" y="1865836"/>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7"/>
            <p:cNvSpPr/>
            <p:nvPr/>
          </p:nvSpPr>
          <p:spPr>
            <a:xfrm>
              <a:off x="2122300" y="1942359"/>
              <a:ext cx="4481" cy="2539"/>
            </a:xfrm>
            <a:custGeom>
              <a:rect b="b" l="l" r="r" t="t"/>
              <a:pathLst>
                <a:path extrusionOk="0" h="187" w="330">
                  <a:moveTo>
                    <a:pt x="1" y="186"/>
                  </a:moveTo>
                  <a:cubicBezTo>
                    <a:pt x="95" y="99"/>
                    <a:pt x="204" y="1"/>
                    <a:pt x="330" y="11"/>
                  </a:cubicBezTo>
                  <a:cubicBezTo>
                    <a:pt x="204" y="1"/>
                    <a:pt x="95" y="99"/>
                    <a:pt x="1" y="18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7"/>
            <p:cNvSpPr/>
            <p:nvPr/>
          </p:nvSpPr>
          <p:spPr>
            <a:xfrm>
              <a:off x="2074860" y="1952637"/>
              <a:ext cx="14" cy="244"/>
            </a:xfrm>
            <a:custGeom>
              <a:rect b="b" l="l" r="r" t="t"/>
              <a:pathLst>
                <a:path extrusionOk="0" h="18" w="1">
                  <a:moveTo>
                    <a:pt x="1" y="0"/>
                  </a:moveTo>
                  <a:cubicBezTo>
                    <a:pt x="1" y="7"/>
                    <a:pt x="1" y="11"/>
                    <a:pt x="1" y="18"/>
                  </a:cubicBezTo>
                  <a:cubicBezTo>
                    <a:pt x="1"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7"/>
            <p:cNvSpPr/>
            <p:nvPr/>
          </p:nvSpPr>
          <p:spPr>
            <a:xfrm>
              <a:off x="2074575" y="1952868"/>
              <a:ext cx="299" cy="489"/>
            </a:xfrm>
            <a:custGeom>
              <a:rect b="b" l="l" r="r" t="t"/>
              <a:pathLst>
                <a:path extrusionOk="0" h="36" w="22">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7"/>
            <p:cNvSpPr/>
            <p:nvPr/>
          </p:nvSpPr>
          <p:spPr>
            <a:xfrm>
              <a:off x="2066741" y="1951822"/>
              <a:ext cx="54" cy="258"/>
            </a:xfrm>
            <a:custGeom>
              <a:rect b="b" l="l" r="r" t="t"/>
              <a:pathLst>
                <a:path extrusionOk="0" h="19" w="4">
                  <a:moveTo>
                    <a:pt x="4" y="1"/>
                  </a:moveTo>
                  <a:cubicBezTo>
                    <a:pt x="4" y="4"/>
                    <a:pt x="0" y="11"/>
                    <a:pt x="0" y="18"/>
                  </a:cubicBezTo>
                  <a:cubicBezTo>
                    <a:pt x="0"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7"/>
            <p:cNvSpPr/>
            <p:nvPr/>
          </p:nvSpPr>
          <p:spPr>
            <a:xfrm>
              <a:off x="2067732" y="1949881"/>
              <a:ext cx="394" cy="299"/>
            </a:xfrm>
            <a:custGeom>
              <a:rect b="b" l="l" r="r" t="t"/>
              <a:pathLst>
                <a:path extrusionOk="0" h="22" w="29">
                  <a:moveTo>
                    <a:pt x="29" y="0"/>
                  </a:moveTo>
                  <a:cubicBezTo>
                    <a:pt x="18" y="7"/>
                    <a:pt x="11" y="11"/>
                    <a:pt x="1" y="21"/>
                  </a:cubicBezTo>
                  <a:cubicBezTo>
                    <a:pt x="11" y="11"/>
                    <a:pt x="18" y="7"/>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7"/>
            <p:cNvSpPr/>
            <p:nvPr/>
          </p:nvSpPr>
          <p:spPr>
            <a:xfrm>
              <a:off x="2067121" y="1950777"/>
              <a:ext cx="109" cy="258"/>
            </a:xfrm>
            <a:custGeom>
              <a:rect b="b" l="l" r="r" t="t"/>
              <a:pathLst>
                <a:path extrusionOk="0" h="19" w="8">
                  <a:moveTo>
                    <a:pt x="7" y="1"/>
                  </a:moveTo>
                  <a:cubicBezTo>
                    <a:pt x="4" y="8"/>
                    <a:pt x="0" y="11"/>
                    <a:pt x="0" y="18"/>
                  </a:cubicBezTo>
                  <a:cubicBezTo>
                    <a:pt x="4" y="11"/>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7"/>
            <p:cNvSpPr/>
            <p:nvPr/>
          </p:nvSpPr>
          <p:spPr>
            <a:xfrm>
              <a:off x="2066877" y="1951347"/>
              <a:ext cx="109" cy="163"/>
            </a:xfrm>
            <a:custGeom>
              <a:rect b="b" l="l" r="r" t="t"/>
              <a:pathLst>
                <a:path extrusionOk="0" h="12" w="8">
                  <a:moveTo>
                    <a:pt x="8" y="1"/>
                  </a:moveTo>
                  <a:lnTo>
                    <a:pt x="1" y="11"/>
                  </a:lnTo>
                  <a:cubicBezTo>
                    <a:pt x="4" y="8"/>
                    <a:pt x="8" y="4"/>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7"/>
            <p:cNvSpPr/>
            <p:nvPr/>
          </p:nvSpPr>
          <p:spPr>
            <a:xfrm>
              <a:off x="2073530" y="1953343"/>
              <a:ext cx="1059" cy="122"/>
            </a:xfrm>
            <a:custGeom>
              <a:rect b="b" l="l" r="r" t="t"/>
              <a:pathLst>
                <a:path extrusionOk="0" h="9" w="78">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7"/>
            <p:cNvSpPr/>
            <p:nvPr/>
          </p:nvSpPr>
          <p:spPr>
            <a:xfrm>
              <a:off x="2067352" y="1950166"/>
              <a:ext cx="394" cy="394"/>
            </a:xfrm>
            <a:custGeom>
              <a:rect b="b" l="l" r="r" t="t"/>
              <a:pathLst>
                <a:path extrusionOk="0" h="29" w="29">
                  <a:moveTo>
                    <a:pt x="1" y="28"/>
                  </a:moveTo>
                  <a:cubicBezTo>
                    <a:pt x="11" y="18"/>
                    <a:pt x="18" y="7"/>
                    <a:pt x="29" y="0"/>
                  </a:cubicBezTo>
                  <a:lnTo>
                    <a:pt x="29" y="0"/>
                  </a:lnTo>
                  <a:cubicBezTo>
                    <a:pt x="18" y="7"/>
                    <a:pt x="11"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7"/>
            <p:cNvSpPr/>
            <p:nvPr/>
          </p:nvSpPr>
          <p:spPr>
            <a:xfrm>
              <a:off x="2073054" y="1953153"/>
              <a:ext cx="489" cy="204"/>
            </a:xfrm>
            <a:custGeom>
              <a:rect b="b" l="l" r="r" t="t"/>
              <a:pathLst>
                <a:path extrusionOk="0" h="15" w="36">
                  <a:moveTo>
                    <a:pt x="36" y="15"/>
                  </a:moveTo>
                  <a:cubicBezTo>
                    <a:pt x="22" y="8"/>
                    <a:pt x="11" y="4"/>
                    <a:pt x="1" y="1"/>
                  </a:cubicBezTo>
                  <a:cubicBezTo>
                    <a:pt x="11" y="4"/>
                    <a:pt x="22" y="8"/>
                    <a:pt x="3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7"/>
            <p:cNvSpPr/>
            <p:nvPr/>
          </p:nvSpPr>
          <p:spPr>
            <a:xfrm>
              <a:off x="2069633" y="1949446"/>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7"/>
            <p:cNvSpPr/>
            <p:nvPr/>
          </p:nvSpPr>
          <p:spPr>
            <a:xfrm>
              <a:off x="2069117" y="1949446"/>
              <a:ext cx="394" cy="14"/>
            </a:xfrm>
            <a:custGeom>
              <a:rect b="b" l="l" r="r" t="t"/>
              <a:pathLst>
                <a:path extrusionOk="0" h="1" w="29">
                  <a:moveTo>
                    <a:pt x="28" y="1"/>
                  </a:moveTo>
                  <a:cubicBezTo>
                    <a:pt x="18" y="1"/>
                    <a:pt x="11" y="1"/>
                    <a:pt x="0" y="1"/>
                  </a:cubicBezTo>
                  <a:cubicBezTo>
                    <a:pt x="11" y="1"/>
                    <a:pt x="18" y="1"/>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7"/>
            <p:cNvSpPr/>
            <p:nvPr/>
          </p:nvSpPr>
          <p:spPr>
            <a:xfrm>
              <a:off x="2070067" y="1949500"/>
              <a:ext cx="2240" cy="1765"/>
            </a:xfrm>
            <a:custGeom>
              <a:rect b="b" l="l" r="r" t="t"/>
              <a:pathLst>
                <a:path extrusionOk="0" h="130" w="165">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7"/>
            <p:cNvSpPr/>
            <p:nvPr/>
          </p:nvSpPr>
          <p:spPr>
            <a:xfrm>
              <a:off x="2068207" y="1949636"/>
              <a:ext cx="353" cy="204"/>
            </a:xfrm>
            <a:custGeom>
              <a:rect b="b" l="l" r="r" t="t"/>
              <a:pathLst>
                <a:path extrusionOk="0" h="15" w="26">
                  <a:moveTo>
                    <a:pt x="25" y="1"/>
                  </a:moveTo>
                  <a:cubicBezTo>
                    <a:pt x="15" y="4"/>
                    <a:pt x="8" y="8"/>
                    <a:pt x="1" y="15"/>
                  </a:cubicBezTo>
                  <a:cubicBezTo>
                    <a:pt x="8" y="8"/>
                    <a:pt x="15"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7"/>
            <p:cNvSpPr/>
            <p:nvPr/>
          </p:nvSpPr>
          <p:spPr>
            <a:xfrm>
              <a:off x="2068587" y="1949500"/>
              <a:ext cx="489" cy="149"/>
            </a:xfrm>
            <a:custGeom>
              <a:rect b="b" l="l" r="r" t="t"/>
              <a:pathLst>
                <a:path extrusionOk="0" h="11" w="36">
                  <a:moveTo>
                    <a:pt x="36" y="0"/>
                  </a:moveTo>
                  <a:cubicBezTo>
                    <a:pt x="22" y="0"/>
                    <a:pt x="11" y="4"/>
                    <a:pt x="1" y="11"/>
                  </a:cubicBezTo>
                  <a:cubicBezTo>
                    <a:pt x="11" y="4"/>
                    <a:pt x="22" y="0"/>
                    <a:pt x="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7"/>
            <p:cNvSpPr/>
            <p:nvPr/>
          </p:nvSpPr>
          <p:spPr>
            <a:xfrm>
              <a:off x="2074439" y="1953302"/>
              <a:ext cx="299" cy="149"/>
            </a:xfrm>
            <a:custGeom>
              <a:rect b="b" l="l" r="r" t="t"/>
              <a:pathLst>
                <a:path extrusionOk="0" h="11" w="22">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7"/>
            <p:cNvSpPr/>
            <p:nvPr/>
          </p:nvSpPr>
          <p:spPr>
            <a:xfrm>
              <a:off x="2080902" y="1902386"/>
              <a:ext cx="54" cy="584"/>
            </a:xfrm>
            <a:custGeom>
              <a:rect b="b" l="l" r="r" t="t"/>
              <a:pathLst>
                <a:path extrusionOk="0" h="43" w="4">
                  <a:moveTo>
                    <a:pt x="0" y="1"/>
                  </a:moveTo>
                  <a:lnTo>
                    <a:pt x="0" y="43"/>
                  </a:ln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7"/>
            <p:cNvSpPr/>
            <p:nvPr/>
          </p:nvSpPr>
          <p:spPr>
            <a:xfrm>
              <a:off x="2080848" y="1900635"/>
              <a:ext cx="68" cy="679"/>
            </a:xfrm>
            <a:custGeom>
              <a:rect b="b" l="l" r="r" t="t"/>
              <a:pathLst>
                <a:path extrusionOk="0" h="50" w="5">
                  <a:moveTo>
                    <a:pt x="1" y="0"/>
                  </a:moveTo>
                  <a:lnTo>
                    <a:pt x="1" y="49"/>
                  </a:lnTo>
                  <a:cubicBezTo>
                    <a:pt x="4"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7"/>
            <p:cNvSpPr/>
            <p:nvPr/>
          </p:nvSpPr>
          <p:spPr>
            <a:xfrm>
              <a:off x="2080943" y="1903961"/>
              <a:ext cx="14" cy="530"/>
            </a:xfrm>
            <a:custGeom>
              <a:rect b="b" l="l" r="r" t="t"/>
              <a:pathLst>
                <a:path extrusionOk="0" h="39" w="1">
                  <a:moveTo>
                    <a:pt x="1" y="0"/>
                  </a:moveTo>
                  <a:lnTo>
                    <a:pt x="1"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7"/>
            <p:cNvSpPr/>
            <p:nvPr/>
          </p:nvSpPr>
          <p:spPr>
            <a:xfrm>
              <a:off x="2080753" y="1916032"/>
              <a:ext cx="68" cy="244"/>
            </a:xfrm>
            <a:custGeom>
              <a:rect b="b" l="l" r="r" t="t"/>
              <a:pathLst>
                <a:path extrusionOk="0" h="18" w="5">
                  <a:moveTo>
                    <a:pt x="4" y="0"/>
                  </a:moveTo>
                  <a:cubicBezTo>
                    <a:pt x="1" y="7"/>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7"/>
            <p:cNvSpPr/>
            <p:nvPr/>
          </p:nvSpPr>
          <p:spPr>
            <a:xfrm>
              <a:off x="2080848" y="1914077"/>
              <a:ext cx="14" cy="258"/>
            </a:xfrm>
            <a:custGeom>
              <a:rect b="b" l="l" r="r" t="t"/>
              <a:pathLst>
                <a:path extrusionOk="0" h="19" w="1">
                  <a:moveTo>
                    <a:pt x="1" y="1"/>
                  </a:moveTo>
                  <a:lnTo>
                    <a:pt x="1" y="18"/>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7"/>
            <p:cNvSpPr/>
            <p:nvPr/>
          </p:nvSpPr>
          <p:spPr>
            <a:xfrm>
              <a:off x="2080563" y="191844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7"/>
            <p:cNvSpPr/>
            <p:nvPr/>
          </p:nvSpPr>
          <p:spPr>
            <a:xfrm>
              <a:off x="2080617" y="191816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7"/>
            <p:cNvSpPr/>
            <p:nvPr/>
          </p:nvSpPr>
          <p:spPr>
            <a:xfrm>
              <a:off x="2080902" y="191327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7"/>
            <p:cNvSpPr/>
            <p:nvPr/>
          </p:nvSpPr>
          <p:spPr>
            <a:xfrm>
              <a:off x="2080658" y="1917838"/>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7"/>
            <p:cNvSpPr/>
            <p:nvPr/>
          </p:nvSpPr>
          <p:spPr>
            <a:xfrm>
              <a:off x="2080522" y="191869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7"/>
            <p:cNvSpPr/>
            <p:nvPr/>
          </p:nvSpPr>
          <p:spPr>
            <a:xfrm>
              <a:off x="2080373" y="191920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7"/>
            <p:cNvSpPr/>
            <p:nvPr/>
          </p:nvSpPr>
          <p:spPr>
            <a:xfrm>
              <a:off x="2080468" y="1918924"/>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7"/>
            <p:cNvSpPr/>
            <p:nvPr/>
          </p:nvSpPr>
          <p:spPr>
            <a:xfrm>
              <a:off x="2080427" y="191907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7"/>
            <p:cNvSpPr/>
            <p:nvPr/>
          </p:nvSpPr>
          <p:spPr>
            <a:xfrm>
              <a:off x="2080943" y="1910424"/>
              <a:ext cx="14" cy="394"/>
            </a:xfrm>
            <a:custGeom>
              <a:rect b="b" l="l" r="r" t="t"/>
              <a:pathLst>
                <a:path extrusionOk="0" h="29" w="1">
                  <a:moveTo>
                    <a:pt x="1"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7"/>
            <p:cNvSpPr/>
            <p:nvPr/>
          </p:nvSpPr>
          <p:spPr>
            <a:xfrm>
              <a:off x="2080943" y="191147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7"/>
            <p:cNvSpPr/>
            <p:nvPr/>
          </p:nvSpPr>
          <p:spPr>
            <a:xfrm>
              <a:off x="2080902" y="1912420"/>
              <a:ext cx="54" cy="339"/>
            </a:xfrm>
            <a:custGeom>
              <a:rect b="b" l="l" r="r" t="t"/>
              <a:pathLst>
                <a:path extrusionOk="0" h="25" w="4">
                  <a:moveTo>
                    <a:pt x="4" y="0"/>
                  </a:moveTo>
                  <a:cubicBezTo>
                    <a:pt x="4" y="7"/>
                    <a:pt x="0" y="14"/>
                    <a:pt x="4" y="25"/>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7"/>
            <p:cNvSpPr/>
            <p:nvPr/>
          </p:nvSpPr>
          <p:spPr>
            <a:xfrm>
              <a:off x="2080848" y="1914796"/>
              <a:ext cx="14" cy="244"/>
            </a:xfrm>
            <a:custGeom>
              <a:rect b="b" l="l" r="r" t="t"/>
              <a:pathLst>
                <a:path extrusionOk="0" h="18" w="1">
                  <a:moveTo>
                    <a:pt x="1" y="0"/>
                  </a:moveTo>
                  <a:lnTo>
                    <a:pt x="1" y="18"/>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7"/>
            <p:cNvSpPr/>
            <p:nvPr/>
          </p:nvSpPr>
          <p:spPr>
            <a:xfrm>
              <a:off x="2080753" y="1916548"/>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7"/>
            <p:cNvSpPr/>
            <p:nvPr/>
          </p:nvSpPr>
          <p:spPr>
            <a:xfrm>
              <a:off x="2080712" y="1917077"/>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7"/>
            <p:cNvSpPr/>
            <p:nvPr/>
          </p:nvSpPr>
          <p:spPr>
            <a:xfrm>
              <a:off x="2080807" y="1915462"/>
              <a:ext cx="14" cy="244"/>
            </a:xfrm>
            <a:custGeom>
              <a:rect b="b" l="l" r="r" t="t"/>
              <a:pathLst>
                <a:path extrusionOk="0" h="18" w="1">
                  <a:moveTo>
                    <a:pt x="0" y="0"/>
                  </a:moveTo>
                  <a:lnTo>
                    <a:pt x="0" y="18"/>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7"/>
            <p:cNvSpPr/>
            <p:nvPr/>
          </p:nvSpPr>
          <p:spPr>
            <a:xfrm>
              <a:off x="2080658" y="1917457"/>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7"/>
            <p:cNvSpPr/>
            <p:nvPr/>
          </p:nvSpPr>
          <p:spPr>
            <a:xfrm>
              <a:off x="2050855" y="1932094"/>
              <a:ext cx="1629" cy="68"/>
            </a:xfrm>
            <a:custGeom>
              <a:rect b="b" l="l" r="r" t="t"/>
              <a:pathLst>
                <a:path extrusionOk="0" h="5" w="120">
                  <a:moveTo>
                    <a:pt x="120" y="1"/>
                  </a:moveTo>
                  <a:cubicBezTo>
                    <a:pt x="78" y="1"/>
                    <a:pt x="39" y="4"/>
                    <a:pt x="1" y="4"/>
                  </a:cubicBezTo>
                  <a:cubicBezTo>
                    <a:pt x="39" y="4"/>
                    <a:pt x="81" y="4"/>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7"/>
            <p:cNvSpPr/>
            <p:nvPr/>
          </p:nvSpPr>
          <p:spPr>
            <a:xfrm>
              <a:off x="2080943" y="1905482"/>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7"/>
            <p:cNvSpPr/>
            <p:nvPr/>
          </p:nvSpPr>
          <p:spPr>
            <a:xfrm>
              <a:off x="2080943" y="1906813"/>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7"/>
            <p:cNvSpPr/>
            <p:nvPr/>
          </p:nvSpPr>
          <p:spPr>
            <a:xfrm>
              <a:off x="2054996" y="1931714"/>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7"/>
            <p:cNvSpPr/>
            <p:nvPr/>
          </p:nvSpPr>
          <p:spPr>
            <a:xfrm>
              <a:off x="2080943" y="1909325"/>
              <a:ext cx="14" cy="394"/>
            </a:xfrm>
            <a:custGeom>
              <a:rect b="b" l="l" r="r" t="t"/>
              <a:pathLst>
                <a:path extrusionOk="0" h="29" w="1">
                  <a:moveTo>
                    <a:pt x="1"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7"/>
            <p:cNvSpPr/>
            <p:nvPr/>
          </p:nvSpPr>
          <p:spPr>
            <a:xfrm>
              <a:off x="2080943" y="190808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7"/>
            <p:cNvSpPr/>
            <p:nvPr/>
          </p:nvSpPr>
          <p:spPr>
            <a:xfrm>
              <a:off x="2062124" y="1929243"/>
              <a:ext cx="5906" cy="638"/>
            </a:xfrm>
            <a:custGeom>
              <a:rect b="b" l="l" r="r" t="t"/>
              <a:pathLst>
                <a:path extrusionOk="0" h="47" w="435">
                  <a:moveTo>
                    <a:pt x="435" y="1"/>
                  </a:moveTo>
                  <a:cubicBezTo>
                    <a:pt x="291" y="25"/>
                    <a:pt x="148" y="39"/>
                    <a:pt x="1" y="46"/>
                  </a:cubicBezTo>
                  <a:cubicBezTo>
                    <a:pt x="148" y="39"/>
                    <a:pt x="291" y="25"/>
                    <a:pt x="4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7"/>
            <p:cNvSpPr/>
            <p:nvPr/>
          </p:nvSpPr>
          <p:spPr>
            <a:xfrm>
              <a:off x="2080237" y="191954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7"/>
            <p:cNvSpPr/>
            <p:nvPr/>
          </p:nvSpPr>
          <p:spPr>
            <a:xfrm>
              <a:off x="2080332" y="191935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7"/>
            <p:cNvSpPr/>
            <p:nvPr/>
          </p:nvSpPr>
          <p:spPr>
            <a:xfrm>
              <a:off x="2080278" y="1919453"/>
              <a:ext cx="14" cy="54"/>
            </a:xfrm>
            <a:custGeom>
              <a:rect b="b" l="l" r="r" t="t"/>
              <a:pathLst>
                <a:path extrusionOk="0" h="4"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7"/>
            <p:cNvSpPr/>
            <p:nvPr/>
          </p:nvSpPr>
          <p:spPr>
            <a:xfrm>
              <a:off x="2080183" y="191960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7"/>
            <p:cNvSpPr/>
            <p:nvPr/>
          </p:nvSpPr>
          <p:spPr>
            <a:xfrm>
              <a:off x="2080142" y="191964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7"/>
            <p:cNvSpPr/>
            <p:nvPr/>
          </p:nvSpPr>
          <p:spPr>
            <a:xfrm>
              <a:off x="2079992" y="1919739"/>
              <a:ext cx="109" cy="54"/>
            </a:xfrm>
            <a:custGeom>
              <a:rect b="b" l="l" r="r" t="t"/>
              <a:pathLst>
                <a:path extrusionOk="0" h="4"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7"/>
            <p:cNvSpPr/>
            <p:nvPr/>
          </p:nvSpPr>
          <p:spPr>
            <a:xfrm>
              <a:off x="2060658" y="1947735"/>
              <a:ext cx="1914" cy="407"/>
            </a:xfrm>
            <a:custGeom>
              <a:rect b="b" l="l" r="r" t="t"/>
              <a:pathLst>
                <a:path extrusionOk="0" h="30" w="141">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7"/>
            <p:cNvSpPr/>
            <p:nvPr/>
          </p:nvSpPr>
          <p:spPr>
            <a:xfrm>
              <a:off x="2050855" y="193214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7"/>
            <p:cNvSpPr/>
            <p:nvPr/>
          </p:nvSpPr>
          <p:spPr>
            <a:xfrm>
              <a:off x="2050719" y="193390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7"/>
            <p:cNvSpPr/>
            <p:nvPr/>
          </p:nvSpPr>
          <p:spPr>
            <a:xfrm>
              <a:off x="2066401" y="1952067"/>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7"/>
            <p:cNvSpPr/>
            <p:nvPr/>
          </p:nvSpPr>
          <p:spPr>
            <a:xfrm>
              <a:off x="2050760" y="193275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7"/>
            <p:cNvSpPr/>
            <p:nvPr/>
          </p:nvSpPr>
          <p:spPr>
            <a:xfrm>
              <a:off x="2065981" y="195191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7"/>
            <p:cNvSpPr/>
            <p:nvPr/>
          </p:nvSpPr>
          <p:spPr>
            <a:xfrm>
              <a:off x="2050719" y="193418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7"/>
            <p:cNvSpPr/>
            <p:nvPr/>
          </p:nvSpPr>
          <p:spPr>
            <a:xfrm>
              <a:off x="2050719" y="19343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7"/>
            <p:cNvSpPr/>
            <p:nvPr/>
          </p:nvSpPr>
          <p:spPr>
            <a:xfrm>
              <a:off x="2050719" y="193452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7"/>
            <p:cNvSpPr/>
            <p:nvPr/>
          </p:nvSpPr>
          <p:spPr>
            <a:xfrm>
              <a:off x="2065166" y="19516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7"/>
            <p:cNvSpPr/>
            <p:nvPr/>
          </p:nvSpPr>
          <p:spPr>
            <a:xfrm>
              <a:off x="2050719" y="1933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7"/>
            <p:cNvSpPr/>
            <p:nvPr/>
          </p:nvSpPr>
          <p:spPr>
            <a:xfrm>
              <a:off x="2065600" y="195182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7"/>
            <p:cNvSpPr/>
            <p:nvPr/>
          </p:nvSpPr>
          <p:spPr>
            <a:xfrm>
              <a:off x="2050719" y="193323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7"/>
            <p:cNvSpPr/>
            <p:nvPr/>
          </p:nvSpPr>
          <p:spPr>
            <a:xfrm>
              <a:off x="2149346" y="1865605"/>
              <a:ext cx="72640" cy="121356"/>
            </a:xfrm>
            <a:custGeom>
              <a:rect b="b" l="l" r="r" t="t"/>
              <a:pathLst>
                <a:path extrusionOk="0" h="8938" w="535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7"/>
            <p:cNvSpPr/>
            <p:nvPr/>
          </p:nvSpPr>
          <p:spPr>
            <a:xfrm>
              <a:off x="2163888" y="1986811"/>
              <a:ext cx="394" cy="149"/>
            </a:xfrm>
            <a:custGeom>
              <a:rect b="b" l="l" r="r" t="t"/>
              <a:pathLst>
                <a:path extrusionOk="0" h="11" w="29">
                  <a:moveTo>
                    <a:pt x="29" y="11"/>
                  </a:moveTo>
                  <a:cubicBezTo>
                    <a:pt x="18" y="11"/>
                    <a:pt x="8" y="7"/>
                    <a:pt x="1" y="0"/>
                  </a:cubicBezTo>
                  <a:lnTo>
                    <a:pt x="1" y="0"/>
                  </a:lnTo>
                  <a:cubicBezTo>
                    <a:pt x="8" y="7"/>
                    <a:pt x="18" y="11"/>
                    <a:pt x="29"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7"/>
            <p:cNvSpPr/>
            <p:nvPr/>
          </p:nvSpPr>
          <p:spPr>
            <a:xfrm>
              <a:off x="2163467" y="1986282"/>
              <a:ext cx="339" cy="489"/>
            </a:xfrm>
            <a:custGeom>
              <a:rect b="b" l="l" r="r" t="t"/>
              <a:pathLst>
                <a:path extrusionOk="0" h="36" w="25">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7"/>
            <p:cNvSpPr/>
            <p:nvPr/>
          </p:nvSpPr>
          <p:spPr>
            <a:xfrm>
              <a:off x="2212943" y="1959331"/>
              <a:ext cx="258" cy="109"/>
            </a:xfrm>
            <a:custGeom>
              <a:rect b="b" l="l" r="r" t="t"/>
              <a:pathLst>
                <a:path extrusionOk="0" h="8" w="19">
                  <a:moveTo>
                    <a:pt x="1" y="1"/>
                  </a:moveTo>
                  <a:cubicBezTo>
                    <a:pt x="4" y="4"/>
                    <a:pt x="11" y="4"/>
                    <a:pt x="18" y="8"/>
                  </a:cubicBezTo>
                  <a:cubicBezTo>
                    <a:pt x="11"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7"/>
            <p:cNvSpPr/>
            <p:nvPr/>
          </p:nvSpPr>
          <p:spPr>
            <a:xfrm>
              <a:off x="2212468" y="1959235"/>
              <a:ext cx="299" cy="68"/>
            </a:xfrm>
            <a:custGeom>
              <a:rect b="b" l="l" r="r" t="t"/>
              <a:pathLst>
                <a:path extrusionOk="0" h="5" w="22">
                  <a:moveTo>
                    <a:pt x="1" y="1"/>
                  </a:moveTo>
                  <a:cubicBezTo>
                    <a:pt x="8" y="1"/>
                    <a:pt x="15" y="4"/>
                    <a:pt x="22" y="4"/>
                  </a:cubicBezTo>
                  <a:cubicBezTo>
                    <a:pt x="15"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7"/>
            <p:cNvSpPr/>
            <p:nvPr/>
          </p:nvSpPr>
          <p:spPr>
            <a:xfrm>
              <a:off x="2206195" y="1959235"/>
              <a:ext cx="5295" cy="2865"/>
            </a:xfrm>
            <a:custGeom>
              <a:rect b="b" l="l" r="r" t="t"/>
              <a:pathLst>
                <a:path extrusionOk="0" h="211" w="390">
                  <a:moveTo>
                    <a:pt x="1" y="211"/>
                  </a:moveTo>
                  <a:cubicBezTo>
                    <a:pt x="78" y="137"/>
                    <a:pt x="242" y="18"/>
                    <a:pt x="389" y="1"/>
                  </a:cubicBezTo>
                  <a:cubicBezTo>
                    <a:pt x="242" y="18"/>
                    <a:pt x="78" y="137"/>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7"/>
            <p:cNvSpPr/>
            <p:nvPr/>
          </p:nvSpPr>
          <p:spPr>
            <a:xfrm>
              <a:off x="2211993" y="1959195"/>
              <a:ext cx="353" cy="14"/>
            </a:xfrm>
            <a:custGeom>
              <a:rect b="b" l="l" r="r" t="t"/>
              <a:pathLst>
                <a:path extrusionOk="0" h="1" w="26">
                  <a:moveTo>
                    <a:pt x="1" y="0"/>
                  </a:moveTo>
                  <a:cubicBezTo>
                    <a:pt x="8" y="0"/>
                    <a:pt x="15" y="0"/>
                    <a:pt x="25" y="0"/>
                  </a:cubicBezTo>
                  <a:cubicBezTo>
                    <a:pt x="15" y="0"/>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7"/>
            <p:cNvSpPr/>
            <p:nvPr/>
          </p:nvSpPr>
          <p:spPr>
            <a:xfrm>
              <a:off x="2211477" y="1959195"/>
              <a:ext cx="434" cy="54"/>
            </a:xfrm>
            <a:custGeom>
              <a:rect b="b" l="l" r="r" t="t"/>
              <a:pathLst>
                <a:path extrusionOk="0" h="4" w="32">
                  <a:moveTo>
                    <a:pt x="0" y="4"/>
                  </a:moveTo>
                  <a:cubicBezTo>
                    <a:pt x="11" y="0"/>
                    <a:pt x="21" y="0"/>
                    <a:pt x="32" y="4"/>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7"/>
            <p:cNvSpPr/>
            <p:nvPr/>
          </p:nvSpPr>
          <p:spPr>
            <a:xfrm>
              <a:off x="2154153" y="194416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7"/>
            <p:cNvSpPr/>
            <p:nvPr/>
          </p:nvSpPr>
          <p:spPr>
            <a:xfrm>
              <a:off x="2149536" y="1939752"/>
              <a:ext cx="1303" cy="1480"/>
            </a:xfrm>
            <a:custGeom>
              <a:rect b="b" l="l" r="r" t="t"/>
              <a:pathLst>
                <a:path extrusionOk="0" h="109" w="96">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7"/>
            <p:cNvSpPr/>
            <p:nvPr/>
          </p:nvSpPr>
          <p:spPr>
            <a:xfrm>
              <a:off x="2150826" y="1941218"/>
              <a:ext cx="2675" cy="2824"/>
            </a:xfrm>
            <a:custGeom>
              <a:rect b="b" l="l" r="r" t="t"/>
              <a:pathLst>
                <a:path extrusionOk="0" h="208" w="197">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7"/>
            <p:cNvSpPr/>
            <p:nvPr/>
          </p:nvSpPr>
          <p:spPr>
            <a:xfrm>
              <a:off x="2158905" y="1969785"/>
              <a:ext cx="1100" cy="68"/>
            </a:xfrm>
            <a:custGeom>
              <a:rect b="b" l="l" r="r" t="t"/>
              <a:pathLst>
                <a:path extrusionOk="0" h="5" w="81">
                  <a:moveTo>
                    <a:pt x="0" y="1"/>
                  </a:moveTo>
                  <a:cubicBezTo>
                    <a:pt x="21" y="4"/>
                    <a:pt x="49" y="4"/>
                    <a:pt x="81" y="4"/>
                  </a:cubicBezTo>
                  <a:cubicBezTo>
                    <a:pt x="49" y="4"/>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7"/>
            <p:cNvSpPr/>
            <p:nvPr/>
          </p:nvSpPr>
          <p:spPr>
            <a:xfrm>
              <a:off x="2161376" y="1981150"/>
              <a:ext cx="2105" cy="5146"/>
            </a:xfrm>
            <a:custGeom>
              <a:rect b="b" l="l" r="r" t="t"/>
              <a:pathLst>
                <a:path extrusionOk="0" h="379" w="155">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7"/>
            <p:cNvSpPr/>
            <p:nvPr/>
          </p:nvSpPr>
          <p:spPr>
            <a:xfrm>
              <a:off x="2163277" y="1985997"/>
              <a:ext cx="339" cy="543"/>
            </a:xfrm>
            <a:custGeom>
              <a:rect b="b" l="l" r="r" t="t"/>
              <a:pathLst>
                <a:path extrusionOk="0" h="40" w="25">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7"/>
            <p:cNvSpPr/>
            <p:nvPr/>
          </p:nvSpPr>
          <p:spPr>
            <a:xfrm>
              <a:off x="2152917" y="1943974"/>
              <a:ext cx="584" cy="109"/>
            </a:xfrm>
            <a:custGeom>
              <a:rect b="b" l="l" r="r" t="t"/>
              <a:pathLst>
                <a:path extrusionOk="0" h="8" w="43">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7"/>
            <p:cNvSpPr/>
            <p:nvPr/>
          </p:nvSpPr>
          <p:spPr>
            <a:xfrm>
              <a:off x="2160711" y="1877105"/>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7"/>
            <p:cNvSpPr/>
            <p:nvPr/>
          </p:nvSpPr>
          <p:spPr>
            <a:xfrm>
              <a:off x="2160656" y="1875680"/>
              <a:ext cx="14" cy="394"/>
            </a:xfrm>
            <a:custGeom>
              <a:rect b="b" l="l" r="r" t="t"/>
              <a:pathLst>
                <a:path extrusionOk="0" h="29" w="1">
                  <a:moveTo>
                    <a:pt x="1" y="0"/>
                  </a:moveTo>
                  <a:lnTo>
                    <a:pt x="1" y="28"/>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7"/>
            <p:cNvSpPr/>
            <p:nvPr/>
          </p:nvSpPr>
          <p:spPr>
            <a:xfrm>
              <a:off x="2160751" y="18774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7"/>
            <p:cNvSpPr/>
            <p:nvPr/>
          </p:nvSpPr>
          <p:spPr>
            <a:xfrm>
              <a:off x="2160656" y="1875055"/>
              <a:ext cx="14" cy="489"/>
            </a:xfrm>
            <a:custGeom>
              <a:rect b="b" l="l" r="r" t="t"/>
              <a:pathLst>
                <a:path extrusionOk="0" h="36" w="1">
                  <a:moveTo>
                    <a:pt x="1" y="1"/>
                  </a:moveTo>
                  <a:lnTo>
                    <a:pt x="1"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7"/>
            <p:cNvSpPr/>
            <p:nvPr/>
          </p:nvSpPr>
          <p:spPr>
            <a:xfrm>
              <a:off x="2160711" y="1876671"/>
              <a:ext cx="14" cy="258"/>
            </a:xfrm>
            <a:custGeom>
              <a:rect b="b" l="l" r="r" t="t"/>
              <a:pathLst>
                <a:path extrusionOk="0" h="19" w="1">
                  <a:moveTo>
                    <a:pt x="0" y="1"/>
                  </a:moveTo>
                  <a:lnTo>
                    <a:pt x="0" y="18"/>
                  </a:lnTo>
                  <a:cubicBezTo>
                    <a:pt x="0" y="11"/>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7"/>
            <p:cNvSpPr/>
            <p:nvPr/>
          </p:nvSpPr>
          <p:spPr>
            <a:xfrm>
              <a:off x="2149536" y="1937946"/>
              <a:ext cx="14" cy="815"/>
            </a:xfrm>
            <a:custGeom>
              <a:rect b="b" l="l" r="r" t="t"/>
              <a:pathLst>
                <a:path extrusionOk="0" h="60" w="1">
                  <a:moveTo>
                    <a:pt x="1" y="0"/>
                  </a:moveTo>
                  <a:lnTo>
                    <a:pt x="1" y="60"/>
                  </a:lnTo>
                  <a:cubicBezTo>
                    <a:pt x="1" y="39"/>
                    <a:pt x="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7"/>
            <p:cNvSpPr/>
            <p:nvPr/>
          </p:nvSpPr>
          <p:spPr>
            <a:xfrm>
              <a:off x="2149536" y="1938896"/>
              <a:ext cx="14" cy="869"/>
            </a:xfrm>
            <a:custGeom>
              <a:rect b="b" l="l" r="r" t="t"/>
              <a:pathLst>
                <a:path extrusionOk="0" h="64" w="1">
                  <a:moveTo>
                    <a:pt x="1" y="6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7"/>
            <p:cNvSpPr/>
            <p:nvPr/>
          </p:nvSpPr>
          <p:spPr>
            <a:xfrm>
              <a:off x="2160616" y="1874444"/>
              <a:ext cx="14" cy="584"/>
            </a:xfrm>
            <a:custGeom>
              <a:rect b="b" l="l" r="r" t="t"/>
              <a:pathLst>
                <a:path extrusionOk="0" h="43" w="1">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7"/>
            <p:cNvSpPr/>
            <p:nvPr/>
          </p:nvSpPr>
          <p:spPr>
            <a:xfrm>
              <a:off x="2160711" y="1876195"/>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7"/>
            <p:cNvSpPr/>
            <p:nvPr/>
          </p:nvSpPr>
          <p:spPr>
            <a:xfrm>
              <a:off x="2160331" y="1868741"/>
              <a:ext cx="299" cy="5716"/>
            </a:xfrm>
            <a:custGeom>
              <a:rect b="b" l="l" r="r" t="t"/>
              <a:pathLst>
                <a:path extrusionOk="0" h="421" w="22">
                  <a:moveTo>
                    <a:pt x="0" y="1"/>
                  </a:moveTo>
                  <a:cubicBezTo>
                    <a:pt x="7" y="154"/>
                    <a:pt x="14" y="301"/>
                    <a:pt x="21" y="420"/>
                  </a:cubicBezTo>
                  <a:cubicBezTo>
                    <a:pt x="18" y="301"/>
                    <a:pt x="7" y="15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7"/>
            <p:cNvSpPr/>
            <p:nvPr/>
          </p:nvSpPr>
          <p:spPr>
            <a:xfrm>
              <a:off x="2149631" y="1932379"/>
              <a:ext cx="1344" cy="3910"/>
            </a:xfrm>
            <a:custGeom>
              <a:rect b="b" l="l" r="r" t="t"/>
              <a:pathLst>
                <a:path extrusionOk="0" h="288" w="99">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7"/>
            <p:cNvSpPr/>
            <p:nvPr/>
          </p:nvSpPr>
          <p:spPr>
            <a:xfrm>
              <a:off x="2149536" y="193975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7"/>
            <p:cNvSpPr/>
            <p:nvPr/>
          </p:nvSpPr>
          <p:spPr>
            <a:xfrm>
              <a:off x="2229209" y="1797813"/>
              <a:ext cx="78193" cy="78641"/>
            </a:xfrm>
            <a:custGeom>
              <a:rect b="b" l="l" r="r" t="t"/>
              <a:pathLst>
                <a:path extrusionOk="0" h="5792" w="5759">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7"/>
            <p:cNvSpPr/>
            <p:nvPr/>
          </p:nvSpPr>
          <p:spPr>
            <a:xfrm>
              <a:off x="2231531" y="1797813"/>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7"/>
            <p:cNvSpPr/>
            <p:nvPr/>
          </p:nvSpPr>
          <p:spPr>
            <a:xfrm>
              <a:off x="2115742" y="2027164"/>
              <a:ext cx="39035" cy="44263"/>
            </a:xfrm>
            <a:custGeom>
              <a:rect b="b" l="l" r="r" t="t"/>
              <a:pathLst>
                <a:path extrusionOk="0" h="3260" w="2875">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7"/>
            <p:cNvSpPr/>
            <p:nvPr/>
          </p:nvSpPr>
          <p:spPr>
            <a:xfrm>
              <a:off x="2135375" y="2027164"/>
              <a:ext cx="9952" cy="434"/>
            </a:xfrm>
            <a:custGeom>
              <a:rect b="b" l="l" r="r" t="t"/>
              <a:pathLst>
                <a:path extrusionOk="0" h="32" w="733">
                  <a:moveTo>
                    <a:pt x="0" y="0"/>
                  </a:moveTo>
                  <a:cubicBezTo>
                    <a:pt x="63" y="4"/>
                    <a:pt x="399" y="21"/>
                    <a:pt x="732" y="32"/>
                  </a:cubicBezTo>
                  <a:cubicBezTo>
                    <a:pt x="410" y="21"/>
                    <a:pt x="8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7"/>
            <p:cNvSpPr/>
            <p:nvPr/>
          </p:nvSpPr>
          <p:spPr>
            <a:xfrm>
              <a:off x="2119218" y="2027924"/>
              <a:ext cx="13605" cy="8147"/>
            </a:xfrm>
            <a:custGeom>
              <a:rect b="b" l="l" r="r" t="t"/>
              <a:pathLst>
                <a:path extrusionOk="0" h="600" w="1002">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7"/>
            <p:cNvSpPr/>
            <p:nvPr/>
          </p:nvSpPr>
          <p:spPr>
            <a:xfrm>
              <a:off x="2132184" y="2028019"/>
              <a:ext cx="163" cy="54"/>
            </a:xfrm>
            <a:custGeom>
              <a:rect b="b" l="l" r="r" t="t"/>
              <a:pathLst>
                <a:path extrusionOk="0" h="4" w="12">
                  <a:moveTo>
                    <a:pt x="11"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7"/>
            <p:cNvSpPr/>
            <p:nvPr/>
          </p:nvSpPr>
          <p:spPr>
            <a:xfrm>
              <a:off x="2133040" y="2031576"/>
              <a:ext cx="14" cy="394"/>
            </a:xfrm>
            <a:custGeom>
              <a:rect b="b" l="l" r="r" t="t"/>
              <a:pathLst>
                <a:path extrusionOk="0" h="29" w="1">
                  <a:moveTo>
                    <a:pt x="1" y="1"/>
                  </a:moveTo>
                  <a:lnTo>
                    <a:pt x="1" y="29"/>
                  </a:ln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7"/>
            <p:cNvSpPr/>
            <p:nvPr/>
          </p:nvSpPr>
          <p:spPr>
            <a:xfrm>
              <a:off x="2133040" y="2027870"/>
              <a:ext cx="14" cy="163"/>
            </a:xfrm>
            <a:custGeom>
              <a:rect b="b" l="l" r="r" t="t"/>
              <a:pathLst>
                <a:path extrusionOk="0" h="12" w="1">
                  <a:moveTo>
                    <a:pt x="1" y="1"/>
                  </a:moveTo>
                  <a:lnTo>
                    <a:pt x="1" y="1"/>
                  </a:ln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7"/>
            <p:cNvSpPr/>
            <p:nvPr/>
          </p:nvSpPr>
          <p:spPr>
            <a:xfrm>
              <a:off x="2133094" y="2030246"/>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7"/>
            <p:cNvSpPr/>
            <p:nvPr/>
          </p:nvSpPr>
          <p:spPr>
            <a:xfrm>
              <a:off x="2133094" y="2028345"/>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7"/>
            <p:cNvSpPr/>
            <p:nvPr/>
          </p:nvSpPr>
          <p:spPr>
            <a:xfrm>
              <a:off x="2133094" y="2029010"/>
              <a:ext cx="14" cy="258"/>
            </a:xfrm>
            <a:custGeom>
              <a:rect b="b" l="l" r="r" t="t"/>
              <a:pathLst>
                <a:path extrusionOk="0" h="19" w="1">
                  <a:moveTo>
                    <a:pt x="0"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7"/>
            <p:cNvSpPr/>
            <p:nvPr/>
          </p:nvSpPr>
          <p:spPr>
            <a:xfrm>
              <a:off x="2133094" y="2030816"/>
              <a:ext cx="14" cy="584"/>
            </a:xfrm>
            <a:custGeom>
              <a:rect b="b" l="l" r="r" t="t"/>
              <a:pathLst>
                <a:path extrusionOk="0" h="43" w="1">
                  <a:moveTo>
                    <a:pt x="0" y="1"/>
                  </a:moveTo>
                  <a:lnTo>
                    <a:pt x="0" y="43"/>
                  </a:lnTo>
                  <a:cubicBezTo>
                    <a:pt x="0" y="29"/>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7"/>
            <p:cNvSpPr/>
            <p:nvPr/>
          </p:nvSpPr>
          <p:spPr>
            <a:xfrm>
              <a:off x="2133094" y="2029635"/>
              <a:ext cx="14" cy="299"/>
            </a:xfrm>
            <a:custGeom>
              <a:rect b="b" l="l" r="r" t="t"/>
              <a:pathLst>
                <a:path extrusionOk="0" h="22" w="1">
                  <a:moveTo>
                    <a:pt x="0" y="0"/>
                  </a:moveTo>
                  <a:lnTo>
                    <a:pt x="0" y="21"/>
                  </a:ln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7"/>
            <p:cNvSpPr/>
            <p:nvPr/>
          </p:nvSpPr>
          <p:spPr>
            <a:xfrm>
              <a:off x="2133040" y="2032160"/>
              <a:ext cx="14" cy="339"/>
            </a:xfrm>
            <a:custGeom>
              <a:rect b="b" l="l" r="r" t="t"/>
              <a:pathLst>
                <a:path extrusionOk="0" h="25" w="1">
                  <a:moveTo>
                    <a:pt x="1" y="0"/>
                  </a:moveTo>
                  <a:lnTo>
                    <a:pt x="1" y="25"/>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7"/>
            <p:cNvSpPr/>
            <p:nvPr/>
          </p:nvSpPr>
          <p:spPr>
            <a:xfrm>
              <a:off x="2132809" y="2034767"/>
              <a:ext cx="54" cy="353"/>
            </a:xfrm>
            <a:custGeom>
              <a:rect b="b" l="l" r="r" t="t"/>
              <a:pathLst>
                <a:path extrusionOk="0" h="26" w="4">
                  <a:moveTo>
                    <a:pt x="4"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7"/>
            <p:cNvSpPr/>
            <p:nvPr/>
          </p:nvSpPr>
          <p:spPr>
            <a:xfrm>
              <a:off x="2132809" y="2035107"/>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7"/>
            <p:cNvSpPr/>
            <p:nvPr/>
          </p:nvSpPr>
          <p:spPr>
            <a:xfrm>
              <a:off x="2122680" y="2035867"/>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7"/>
            <p:cNvSpPr/>
            <p:nvPr/>
          </p:nvSpPr>
          <p:spPr>
            <a:xfrm>
              <a:off x="2132904" y="203444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7"/>
            <p:cNvSpPr/>
            <p:nvPr/>
          </p:nvSpPr>
          <p:spPr>
            <a:xfrm>
              <a:off x="2132904" y="203406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7"/>
            <p:cNvSpPr/>
            <p:nvPr/>
          </p:nvSpPr>
          <p:spPr>
            <a:xfrm>
              <a:off x="2123400"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7"/>
            <p:cNvSpPr/>
            <p:nvPr/>
          </p:nvSpPr>
          <p:spPr>
            <a:xfrm>
              <a:off x="2123495"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7"/>
            <p:cNvSpPr/>
            <p:nvPr/>
          </p:nvSpPr>
          <p:spPr>
            <a:xfrm>
              <a:off x="2122925" y="2035813"/>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7"/>
            <p:cNvSpPr/>
            <p:nvPr/>
          </p:nvSpPr>
          <p:spPr>
            <a:xfrm>
              <a:off x="2123115" y="203581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7"/>
            <p:cNvSpPr/>
            <p:nvPr/>
          </p:nvSpPr>
          <p:spPr>
            <a:xfrm>
              <a:off x="2132999" y="2032676"/>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7"/>
            <p:cNvSpPr/>
            <p:nvPr/>
          </p:nvSpPr>
          <p:spPr>
            <a:xfrm>
              <a:off x="2121974" y="2035908"/>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7"/>
            <p:cNvSpPr/>
            <p:nvPr/>
          </p:nvSpPr>
          <p:spPr>
            <a:xfrm>
              <a:off x="2132945" y="2033627"/>
              <a:ext cx="14" cy="299"/>
            </a:xfrm>
            <a:custGeom>
              <a:rect b="b" l="l" r="r" t="t"/>
              <a:pathLst>
                <a:path extrusionOk="0" h="22" w="1">
                  <a:moveTo>
                    <a:pt x="1"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7"/>
            <p:cNvSpPr/>
            <p:nvPr/>
          </p:nvSpPr>
          <p:spPr>
            <a:xfrm>
              <a:off x="2121499" y="2035962"/>
              <a:ext cx="394" cy="54"/>
            </a:xfrm>
            <a:custGeom>
              <a:rect b="b" l="l" r="r" t="t"/>
              <a:pathLst>
                <a:path extrusionOk="0" h="4" w="29">
                  <a:moveTo>
                    <a:pt x="2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7"/>
            <p:cNvSpPr/>
            <p:nvPr/>
          </p:nvSpPr>
          <p:spPr>
            <a:xfrm>
              <a:off x="2132945" y="2033151"/>
              <a:ext cx="68" cy="353"/>
            </a:xfrm>
            <a:custGeom>
              <a:rect b="b" l="l" r="r" t="t"/>
              <a:pathLst>
                <a:path extrusionOk="0" h="26" w="5">
                  <a:moveTo>
                    <a:pt x="4" y="1"/>
                  </a:moveTo>
                  <a:cubicBezTo>
                    <a:pt x="4" y="8"/>
                    <a:pt x="1" y="18"/>
                    <a:pt x="4" y="25"/>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7"/>
            <p:cNvSpPr/>
            <p:nvPr/>
          </p:nvSpPr>
          <p:spPr>
            <a:xfrm>
              <a:off x="2122354" y="2035867"/>
              <a:ext cx="299" cy="54"/>
            </a:xfrm>
            <a:custGeom>
              <a:rect b="b" l="l" r="r" t="t"/>
              <a:pathLst>
                <a:path extrusionOk="0" h="4" w="22">
                  <a:moveTo>
                    <a:pt x="2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7"/>
            <p:cNvSpPr/>
            <p:nvPr/>
          </p:nvSpPr>
          <p:spPr>
            <a:xfrm>
              <a:off x="2132279" y="2016560"/>
              <a:ext cx="49884" cy="63380"/>
            </a:xfrm>
            <a:custGeom>
              <a:rect b="b" l="l" r="r" t="t"/>
              <a:pathLst>
                <a:path extrusionOk="0" h="4668" w="3674">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7"/>
            <p:cNvSpPr/>
            <p:nvPr/>
          </p:nvSpPr>
          <p:spPr>
            <a:xfrm>
              <a:off x="2168070" y="2023593"/>
              <a:ext cx="394" cy="638"/>
            </a:xfrm>
            <a:custGeom>
              <a:rect b="b" l="l" r="r" t="t"/>
              <a:pathLst>
                <a:path extrusionOk="0" h="47" w="29">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7"/>
            <p:cNvSpPr/>
            <p:nvPr/>
          </p:nvSpPr>
          <p:spPr>
            <a:xfrm>
              <a:off x="2166359" y="2024217"/>
              <a:ext cx="1724" cy="6191"/>
            </a:xfrm>
            <a:custGeom>
              <a:rect b="b" l="l" r="r" t="t"/>
              <a:pathLst>
                <a:path extrusionOk="0" h="456" w="127">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7"/>
            <p:cNvSpPr/>
            <p:nvPr/>
          </p:nvSpPr>
          <p:spPr>
            <a:xfrm>
              <a:off x="2147065" y="2027639"/>
              <a:ext cx="1779" cy="54"/>
            </a:xfrm>
            <a:custGeom>
              <a:rect b="b" l="l" r="r" t="t"/>
              <a:pathLst>
                <a:path extrusionOk="0" h="4" w="131">
                  <a:moveTo>
                    <a:pt x="1" y="0"/>
                  </a:moveTo>
                  <a:lnTo>
                    <a:pt x="13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
            <p:cNvSpPr/>
            <p:nvPr/>
          </p:nvSpPr>
          <p:spPr>
            <a:xfrm>
              <a:off x="2149306" y="202773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
            <p:cNvSpPr/>
            <p:nvPr/>
          </p:nvSpPr>
          <p:spPr>
            <a:xfrm>
              <a:off x="2167934" y="2023837"/>
              <a:ext cx="394" cy="679"/>
            </a:xfrm>
            <a:custGeom>
              <a:rect b="b" l="l" r="r" t="t"/>
              <a:pathLst>
                <a:path extrusionOk="0" h="50" w="29">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7"/>
            <p:cNvSpPr/>
            <p:nvPr/>
          </p:nvSpPr>
          <p:spPr>
            <a:xfrm>
              <a:off x="2132184" y="2072553"/>
              <a:ext cx="68" cy="68"/>
            </a:xfrm>
            <a:custGeom>
              <a:rect b="b" l="l" r="r" t="t"/>
              <a:pathLst>
                <a:path extrusionOk="0" h="5" w="5">
                  <a:moveTo>
                    <a:pt x="1" y="4"/>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7"/>
            <p:cNvSpPr/>
            <p:nvPr/>
          </p:nvSpPr>
          <p:spPr>
            <a:xfrm>
              <a:off x="2146400" y="2033532"/>
              <a:ext cx="68" cy="489"/>
            </a:xfrm>
            <a:custGeom>
              <a:rect b="b" l="l" r="r" t="t"/>
              <a:pathLst>
                <a:path extrusionOk="0" h="36" w="5">
                  <a:moveTo>
                    <a:pt x="4" y="1"/>
                  </a:moveTo>
                  <a:lnTo>
                    <a:pt x="4" y="1"/>
                  </a:lnTo>
                  <a:cubicBezTo>
                    <a:pt x="1" y="15"/>
                    <a:pt x="1" y="25"/>
                    <a:pt x="1" y="36"/>
                  </a:cubicBezTo>
                  <a:cubicBezTo>
                    <a:pt x="4"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7"/>
            <p:cNvSpPr/>
            <p:nvPr/>
          </p:nvSpPr>
          <p:spPr>
            <a:xfrm>
              <a:off x="2132660" y="2071983"/>
              <a:ext cx="299" cy="204"/>
            </a:xfrm>
            <a:custGeom>
              <a:rect b="b" l="l" r="r" t="t"/>
              <a:pathLst>
                <a:path extrusionOk="0" h="15" w="22">
                  <a:moveTo>
                    <a:pt x="1" y="15"/>
                  </a:moveTo>
                  <a:cubicBezTo>
                    <a:pt x="8" y="11"/>
                    <a:pt x="15" y="4"/>
                    <a:pt x="22" y="1"/>
                  </a:cubicBezTo>
                  <a:cubicBezTo>
                    <a:pt x="15" y="4"/>
                    <a:pt x="8"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7"/>
            <p:cNvSpPr/>
            <p:nvPr/>
          </p:nvSpPr>
          <p:spPr>
            <a:xfrm>
              <a:off x="2133759" y="2071603"/>
              <a:ext cx="244" cy="68"/>
            </a:xfrm>
            <a:custGeom>
              <a:rect b="b" l="l" r="r" t="t"/>
              <a:pathLst>
                <a:path extrusionOk="0" h="5" w="18">
                  <a:moveTo>
                    <a:pt x="0"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
            <p:cNvSpPr/>
            <p:nvPr/>
          </p:nvSpPr>
          <p:spPr>
            <a:xfrm>
              <a:off x="2132334" y="2072268"/>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7"/>
            <p:cNvSpPr/>
            <p:nvPr/>
          </p:nvSpPr>
          <p:spPr>
            <a:xfrm>
              <a:off x="2133379" y="2071657"/>
              <a:ext cx="244" cy="109"/>
            </a:xfrm>
            <a:custGeom>
              <a:rect b="b" l="l" r="r" t="t"/>
              <a:pathLst>
                <a:path extrusionOk="0" h="8" w="18">
                  <a:moveTo>
                    <a:pt x="0"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7"/>
            <p:cNvSpPr/>
            <p:nvPr/>
          </p:nvSpPr>
          <p:spPr>
            <a:xfrm>
              <a:off x="2134140" y="2071562"/>
              <a:ext cx="394" cy="14"/>
            </a:xfrm>
            <a:custGeom>
              <a:rect b="b" l="l" r="r" t="t"/>
              <a:pathLst>
                <a:path extrusionOk="0" h="1" w="29">
                  <a:moveTo>
                    <a:pt x="0" y="0"/>
                  </a:moveTo>
                  <a:cubicBezTo>
                    <a:pt x="7" y="0"/>
                    <a:pt x="18" y="0"/>
                    <a:pt x="28" y="0"/>
                  </a:cubicBezTo>
                  <a:cubicBezTo>
                    <a:pt x="18" y="0"/>
                    <a:pt x="7"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7"/>
            <p:cNvSpPr/>
            <p:nvPr/>
          </p:nvSpPr>
          <p:spPr>
            <a:xfrm>
              <a:off x="2143359" y="2058297"/>
              <a:ext cx="1100" cy="1819"/>
            </a:xfrm>
            <a:custGeom>
              <a:rect b="b" l="l" r="r" t="t"/>
              <a:pathLst>
                <a:path extrusionOk="0" h="134" w="81">
                  <a:moveTo>
                    <a:pt x="81" y="134"/>
                  </a:moveTo>
                  <a:cubicBezTo>
                    <a:pt x="60" y="84"/>
                    <a:pt x="32" y="39"/>
                    <a:pt x="0" y="0"/>
                  </a:cubicBezTo>
                  <a:cubicBezTo>
                    <a:pt x="32" y="39"/>
                    <a:pt x="60" y="84"/>
                    <a:pt x="81"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7"/>
            <p:cNvSpPr/>
            <p:nvPr/>
          </p:nvSpPr>
          <p:spPr>
            <a:xfrm>
              <a:off x="2146685" y="2030436"/>
              <a:ext cx="109" cy="774"/>
            </a:xfrm>
            <a:custGeom>
              <a:rect b="b" l="l" r="r" t="t"/>
              <a:pathLst>
                <a:path extrusionOk="0" h="57" w="8">
                  <a:moveTo>
                    <a:pt x="8" y="1"/>
                  </a:moveTo>
                  <a:cubicBezTo>
                    <a:pt x="4" y="18"/>
                    <a:pt x="1" y="39"/>
                    <a:pt x="1" y="57"/>
                  </a:cubicBez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7"/>
            <p:cNvSpPr/>
            <p:nvPr/>
          </p:nvSpPr>
          <p:spPr>
            <a:xfrm>
              <a:off x="2146780" y="2029350"/>
              <a:ext cx="109" cy="910"/>
            </a:xfrm>
            <a:custGeom>
              <a:rect b="b" l="l" r="r" t="t"/>
              <a:pathLst>
                <a:path extrusionOk="0" h="67" w="8">
                  <a:moveTo>
                    <a:pt x="1" y="6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7"/>
            <p:cNvSpPr/>
            <p:nvPr/>
          </p:nvSpPr>
          <p:spPr>
            <a:xfrm>
              <a:off x="2132945" y="2071793"/>
              <a:ext cx="353" cy="204"/>
            </a:xfrm>
            <a:custGeom>
              <a:rect b="b" l="l" r="r" t="t"/>
              <a:pathLst>
                <a:path extrusionOk="0" h="15" w="26">
                  <a:moveTo>
                    <a:pt x="1" y="15"/>
                  </a:moveTo>
                  <a:cubicBezTo>
                    <a:pt x="8" y="8"/>
                    <a:pt x="18" y="4"/>
                    <a:pt x="25" y="1"/>
                  </a:cubicBezTo>
                  <a:cubicBezTo>
                    <a:pt x="18"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7"/>
            <p:cNvSpPr/>
            <p:nvPr/>
          </p:nvSpPr>
          <p:spPr>
            <a:xfrm>
              <a:off x="2146590" y="2031386"/>
              <a:ext cx="68" cy="638"/>
            </a:xfrm>
            <a:custGeom>
              <a:rect b="b" l="l" r="r" t="t"/>
              <a:pathLst>
                <a:path extrusionOk="0" h="47" w="5">
                  <a:moveTo>
                    <a:pt x="1" y="47"/>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7"/>
            <p:cNvSpPr/>
            <p:nvPr/>
          </p:nvSpPr>
          <p:spPr>
            <a:xfrm>
              <a:off x="2146930" y="2027639"/>
              <a:ext cx="149" cy="1575"/>
            </a:xfrm>
            <a:custGeom>
              <a:rect b="b" l="l" r="r" t="t"/>
              <a:pathLst>
                <a:path extrusionOk="0" h="116" w="11">
                  <a:moveTo>
                    <a:pt x="11" y="0"/>
                  </a:moveTo>
                  <a:cubicBezTo>
                    <a:pt x="7" y="42"/>
                    <a:pt x="4" y="81"/>
                    <a:pt x="0" y="116"/>
                  </a:cubicBezTo>
                  <a:cubicBezTo>
                    <a:pt x="4" y="81"/>
                    <a:pt x="7" y="42"/>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7"/>
            <p:cNvSpPr/>
            <p:nvPr/>
          </p:nvSpPr>
          <p:spPr>
            <a:xfrm>
              <a:off x="2146549" y="2032201"/>
              <a:ext cx="54" cy="584"/>
            </a:xfrm>
            <a:custGeom>
              <a:rect b="b" l="l" r="r" t="t"/>
              <a:pathLst>
                <a:path extrusionOk="0" h="43" w="4">
                  <a:moveTo>
                    <a:pt x="4" y="1"/>
                  </a:moveTo>
                  <a:cubicBezTo>
                    <a:pt x="0" y="18"/>
                    <a:pt x="0" y="29"/>
                    <a:pt x="0" y="43"/>
                  </a:cubicBezTo>
                  <a:cubicBezTo>
                    <a:pt x="0" y="32"/>
                    <a:pt x="0"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7"/>
            <p:cNvSpPr/>
            <p:nvPr/>
          </p:nvSpPr>
          <p:spPr>
            <a:xfrm>
              <a:off x="2136135" y="2062329"/>
              <a:ext cx="3150" cy="543"/>
            </a:xfrm>
            <a:custGeom>
              <a:rect b="b" l="l" r="r" t="t"/>
              <a:pathLst>
                <a:path extrusionOk="0" h="40" w="232">
                  <a:moveTo>
                    <a:pt x="195" y="1"/>
                  </a:moveTo>
                  <a:cubicBezTo>
                    <a:pt x="118" y="1"/>
                    <a:pt x="24" y="4"/>
                    <a:pt x="0" y="40"/>
                  </a:cubicBezTo>
                  <a:cubicBezTo>
                    <a:pt x="28" y="1"/>
                    <a:pt x="151" y="1"/>
                    <a:pt x="231" y="1"/>
                  </a:cubicBezTo>
                  <a:cubicBezTo>
                    <a:pt x="220" y="1"/>
                    <a:pt x="208" y="1"/>
                    <a:pt x="1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7"/>
            <p:cNvSpPr/>
            <p:nvPr/>
          </p:nvSpPr>
          <p:spPr>
            <a:xfrm>
              <a:off x="2146454" y="2032921"/>
              <a:ext cx="54" cy="489"/>
            </a:xfrm>
            <a:custGeom>
              <a:rect b="b" l="l" r="r" t="t"/>
              <a:pathLst>
                <a:path extrusionOk="0" h="36" w="4">
                  <a:moveTo>
                    <a:pt x="4" y="0"/>
                  </a:moveTo>
                  <a:lnTo>
                    <a:pt x="4" y="0"/>
                  </a:lnTo>
                  <a:cubicBezTo>
                    <a:pt x="0" y="14"/>
                    <a:pt x="0" y="25"/>
                    <a:pt x="0" y="35"/>
                  </a:cubicBezTo>
                  <a:cubicBezTo>
                    <a:pt x="4"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7"/>
            <p:cNvSpPr/>
            <p:nvPr/>
          </p:nvSpPr>
          <p:spPr>
            <a:xfrm>
              <a:off x="2208721" y="1867452"/>
              <a:ext cx="119645" cy="148131"/>
            </a:xfrm>
            <a:custGeom>
              <a:rect b="b" l="l" r="r" t="t"/>
              <a:pathLst>
                <a:path extrusionOk="0" h="10910" w="8812">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7"/>
            <p:cNvSpPr/>
            <p:nvPr/>
          </p:nvSpPr>
          <p:spPr>
            <a:xfrm>
              <a:off x="2215129" y="1960186"/>
              <a:ext cx="5295" cy="7196"/>
            </a:xfrm>
            <a:custGeom>
              <a:rect b="b" l="l" r="r" t="t"/>
              <a:pathLst>
                <a:path extrusionOk="0" h="530" w="39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7"/>
            <p:cNvSpPr/>
            <p:nvPr/>
          </p:nvSpPr>
          <p:spPr>
            <a:xfrm>
              <a:off x="2245217" y="1998977"/>
              <a:ext cx="394" cy="625"/>
            </a:xfrm>
            <a:custGeom>
              <a:rect b="b" l="l" r="r" t="t"/>
              <a:pathLst>
                <a:path extrusionOk="0" h="46" w="29">
                  <a:moveTo>
                    <a:pt x="29" y="46"/>
                  </a:moveTo>
                  <a:lnTo>
                    <a:pt x="15" y="4"/>
                  </a:lnTo>
                  <a:lnTo>
                    <a:pt x="1" y="0"/>
                  </a:ln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7"/>
            <p:cNvSpPr/>
            <p:nvPr/>
          </p:nvSpPr>
          <p:spPr>
            <a:xfrm>
              <a:off x="2212183" y="1952922"/>
              <a:ext cx="68" cy="149"/>
            </a:xfrm>
            <a:custGeom>
              <a:rect b="b" l="l" r="r" t="t"/>
              <a:pathLst>
                <a:path extrusionOk="0" h="11" w="5">
                  <a:moveTo>
                    <a:pt x="1" y="0"/>
                  </a:moveTo>
                  <a:cubicBezTo>
                    <a:pt x="1" y="4"/>
                    <a:pt x="1"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7"/>
            <p:cNvSpPr/>
            <p:nvPr/>
          </p:nvSpPr>
          <p:spPr>
            <a:xfrm>
              <a:off x="2214994" y="1959385"/>
              <a:ext cx="244" cy="720"/>
            </a:xfrm>
            <a:custGeom>
              <a:rect b="b" l="l" r="r" t="t"/>
              <a:pathLst>
                <a:path extrusionOk="0" h="53" w="18">
                  <a:moveTo>
                    <a:pt x="0" y="53"/>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7"/>
            <p:cNvSpPr/>
            <p:nvPr/>
          </p:nvSpPr>
          <p:spPr>
            <a:xfrm>
              <a:off x="2208761" y="1945210"/>
              <a:ext cx="14" cy="258"/>
            </a:xfrm>
            <a:custGeom>
              <a:rect b="b" l="l" r="r" t="t"/>
              <a:pathLst>
                <a:path extrusionOk="0" h="19" w="1">
                  <a:moveTo>
                    <a:pt x="1" y="18"/>
                  </a:moveTo>
                  <a:cubicBezTo>
                    <a:pt x="1" y="11"/>
                    <a:pt x="1" y="8"/>
                    <a:pt x="1" y="1"/>
                  </a:cubicBezTo>
                  <a:cubicBezTo>
                    <a:pt x="1" y="8"/>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7"/>
            <p:cNvSpPr/>
            <p:nvPr/>
          </p:nvSpPr>
          <p:spPr>
            <a:xfrm>
              <a:off x="2212563" y="1953872"/>
              <a:ext cx="964" cy="1195"/>
            </a:xfrm>
            <a:custGeom>
              <a:rect b="b" l="l" r="r" t="t"/>
              <a:pathLst>
                <a:path extrusionOk="0" h="88" w="71">
                  <a:moveTo>
                    <a:pt x="71" y="88"/>
                  </a:moveTo>
                  <a:cubicBezTo>
                    <a:pt x="43" y="60"/>
                    <a:pt x="18" y="32"/>
                    <a:pt x="1" y="0"/>
                  </a:cubicBezTo>
                  <a:cubicBezTo>
                    <a:pt x="18" y="32"/>
                    <a:pt x="43" y="60"/>
                    <a:pt x="71"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7"/>
            <p:cNvSpPr/>
            <p:nvPr/>
          </p:nvSpPr>
          <p:spPr>
            <a:xfrm>
              <a:off x="2215279" y="1956343"/>
              <a:ext cx="54" cy="14"/>
            </a:xfrm>
            <a:custGeom>
              <a:rect b="b" l="l" r="r" t="t"/>
              <a:pathLst>
                <a:path extrusionOk="0" h="1" w="4">
                  <a:moveTo>
                    <a:pt x="4" y="0"/>
                  </a:moveTo>
                  <a:lnTo>
                    <a:pt x="4"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7"/>
            <p:cNvSpPr/>
            <p:nvPr/>
          </p:nvSpPr>
          <p:spPr>
            <a:xfrm>
              <a:off x="2212427" y="1953533"/>
              <a:ext cx="109" cy="299"/>
            </a:xfrm>
            <a:custGeom>
              <a:rect b="b" l="l" r="r" t="t"/>
              <a:pathLst>
                <a:path extrusionOk="0" h="22" w="8">
                  <a:moveTo>
                    <a:pt x="0" y="1"/>
                  </a:moveTo>
                  <a:cubicBezTo>
                    <a:pt x="4"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7"/>
            <p:cNvSpPr/>
            <p:nvPr/>
          </p:nvSpPr>
          <p:spPr>
            <a:xfrm>
              <a:off x="2212278" y="1953248"/>
              <a:ext cx="109" cy="258"/>
            </a:xfrm>
            <a:custGeom>
              <a:rect b="b" l="l" r="r" t="t"/>
              <a:pathLst>
                <a:path extrusionOk="0" h="19" w="8">
                  <a:moveTo>
                    <a:pt x="1" y="1"/>
                  </a:moveTo>
                  <a:cubicBezTo>
                    <a:pt x="1" y="4"/>
                    <a:pt x="4" y="11"/>
                    <a:pt x="8" y="18"/>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7"/>
            <p:cNvSpPr/>
            <p:nvPr/>
          </p:nvSpPr>
          <p:spPr>
            <a:xfrm>
              <a:off x="2216080" y="1961421"/>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7"/>
            <p:cNvSpPr/>
            <p:nvPr/>
          </p:nvSpPr>
          <p:spPr>
            <a:xfrm>
              <a:off x="2307348" y="1867601"/>
              <a:ext cx="394" cy="489"/>
            </a:xfrm>
            <a:custGeom>
              <a:rect b="b" l="l" r="r" t="t"/>
              <a:pathLst>
                <a:path extrusionOk="0" h="36" w="29">
                  <a:moveTo>
                    <a:pt x="0" y="3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7"/>
            <p:cNvSpPr/>
            <p:nvPr/>
          </p:nvSpPr>
          <p:spPr>
            <a:xfrm>
              <a:off x="2305583" y="1869312"/>
              <a:ext cx="353" cy="109"/>
            </a:xfrm>
            <a:custGeom>
              <a:rect b="b" l="l" r="r" t="t"/>
              <a:pathLst>
                <a:path extrusionOk="0" h="8" w="26">
                  <a:moveTo>
                    <a:pt x="1" y="7"/>
                  </a:moveTo>
                  <a:cubicBezTo>
                    <a:pt x="11" y="4"/>
                    <a:pt x="18" y="4"/>
                    <a:pt x="25" y="0"/>
                  </a:cubicBezTo>
                  <a:cubicBezTo>
                    <a:pt x="18" y="4"/>
                    <a:pt x="1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7"/>
            <p:cNvSpPr/>
            <p:nvPr/>
          </p:nvSpPr>
          <p:spPr>
            <a:xfrm>
              <a:off x="2306302" y="1868932"/>
              <a:ext cx="299" cy="204"/>
            </a:xfrm>
            <a:custGeom>
              <a:rect b="b" l="l" r="r" t="t"/>
              <a:pathLst>
                <a:path extrusionOk="0" h="15" w="22">
                  <a:moveTo>
                    <a:pt x="0" y="14"/>
                  </a:moveTo>
                  <a:cubicBezTo>
                    <a:pt x="7" y="11"/>
                    <a:pt x="14" y="4"/>
                    <a:pt x="21" y="0"/>
                  </a:cubicBezTo>
                  <a:cubicBezTo>
                    <a:pt x="14" y="4"/>
                    <a:pt x="7"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7"/>
            <p:cNvSpPr/>
            <p:nvPr/>
          </p:nvSpPr>
          <p:spPr>
            <a:xfrm>
              <a:off x="2305963" y="1869162"/>
              <a:ext cx="353" cy="163"/>
            </a:xfrm>
            <a:custGeom>
              <a:rect b="b" l="l" r="r" t="t"/>
              <a:pathLst>
                <a:path extrusionOk="0" h="12" w="26">
                  <a:moveTo>
                    <a:pt x="1" y="11"/>
                  </a:moveTo>
                  <a:cubicBezTo>
                    <a:pt x="11" y="8"/>
                    <a:pt x="18" y="4"/>
                    <a:pt x="25" y="1"/>
                  </a:cubicBezTo>
                  <a:cubicBezTo>
                    <a:pt x="18" y="4"/>
                    <a:pt x="1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7"/>
            <p:cNvSpPr/>
            <p:nvPr/>
          </p:nvSpPr>
          <p:spPr>
            <a:xfrm>
              <a:off x="2306628" y="1868646"/>
              <a:ext cx="299" cy="299"/>
            </a:xfrm>
            <a:custGeom>
              <a:rect b="b" l="l" r="r" t="t"/>
              <a:pathLst>
                <a:path extrusionOk="0" h="22" w="22">
                  <a:moveTo>
                    <a:pt x="22" y="0"/>
                  </a:moveTo>
                  <a:cubicBezTo>
                    <a:pt x="15" y="7"/>
                    <a:pt x="8" y="14"/>
                    <a:pt x="1" y="21"/>
                  </a:cubicBezTo>
                  <a:cubicBezTo>
                    <a:pt x="8" y="14"/>
                    <a:pt x="15" y="7"/>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7"/>
            <p:cNvSpPr/>
            <p:nvPr/>
          </p:nvSpPr>
          <p:spPr>
            <a:xfrm>
              <a:off x="2306968" y="1868171"/>
              <a:ext cx="339" cy="394"/>
            </a:xfrm>
            <a:custGeom>
              <a:rect b="b" l="l" r="r" t="t"/>
              <a:pathLst>
                <a:path extrusionOk="0" h="29" w="25">
                  <a:moveTo>
                    <a:pt x="25" y="0"/>
                  </a:moveTo>
                  <a:lnTo>
                    <a:pt x="25" y="0"/>
                  </a:lnTo>
                  <a:cubicBezTo>
                    <a:pt x="18" y="11"/>
                    <a:pt x="7" y="18"/>
                    <a:pt x="0" y="28"/>
                  </a:cubicBezTo>
                  <a:cubicBezTo>
                    <a:pt x="11"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7"/>
            <p:cNvSpPr/>
            <p:nvPr/>
          </p:nvSpPr>
          <p:spPr>
            <a:xfrm>
              <a:off x="2305162" y="1869407"/>
              <a:ext cx="394" cy="54"/>
            </a:xfrm>
            <a:custGeom>
              <a:rect b="b" l="l" r="r" t="t"/>
              <a:pathLst>
                <a:path extrusionOk="0" h="4" w="29">
                  <a:moveTo>
                    <a:pt x="0" y="4"/>
                  </a:moveTo>
                  <a:cubicBezTo>
                    <a:pt x="7" y="4"/>
                    <a:pt x="18" y="0"/>
                    <a:pt x="28" y="0"/>
                  </a:cubicBezTo>
                  <a:cubicBezTo>
                    <a:pt x="18" y="0"/>
                    <a:pt x="7"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7"/>
            <p:cNvSpPr/>
            <p:nvPr/>
          </p:nvSpPr>
          <p:spPr>
            <a:xfrm>
              <a:off x="2305067" y="1869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7"/>
            <p:cNvSpPr/>
            <p:nvPr/>
          </p:nvSpPr>
          <p:spPr>
            <a:xfrm>
              <a:off x="2353593" y="1948930"/>
              <a:ext cx="11799" cy="11704"/>
            </a:xfrm>
            <a:custGeom>
              <a:rect b="b" l="l" r="r" t="t"/>
              <a:pathLst>
                <a:path extrusionOk="0" h="862" w="869">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7"/>
            <p:cNvSpPr/>
            <p:nvPr/>
          </p:nvSpPr>
          <p:spPr>
            <a:xfrm>
              <a:off x="2361481" y="1958570"/>
              <a:ext cx="1779" cy="2064"/>
            </a:xfrm>
            <a:custGeom>
              <a:rect b="b" l="l" r="r" t="t"/>
              <a:pathLst>
                <a:path extrusionOk="0" h="152" w="131">
                  <a:moveTo>
                    <a:pt x="130" y="1"/>
                  </a:moveTo>
                  <a:lnTo>
                    <a:pt x="130" y="1"/>
                  </a:lnTo>
                  <a:cubicBezTo>
                    <a:pt x="88" y="43"/>
                    <a:pt x="43" y="95"/>
                    <a:pt x="1" y="151"/>
                  </a:cubicBezTo>
                  <a:lnTo>
                    <a:pt x="4" y="151"/>
                  </a:lnTo>
                  <a:cubicBezTo>
                    <a:pt x="39" y="102"/>
                    <a:pt x="85"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7"/>
            <p:cNvSpPr/>
            <p:nvPr/>
          </p:nvSpPr>
          <p:spPr>
            <a:xfrm>
              <a:off x="2314910" y="1908374"/>
              <a:ext cx="47019" cy="40325"/>
            </a:xfrm>
            <a:custGeom>
              <a:rect b="b" l="l" r="r" t="t"/>
              <a:pathLst>
                <a:path extrusionOk="0" h="2970" w="3463">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7"/>
            <p:cNvSpPr/>
            <p:nvPr/>
          </p:nvSpPr>
          <p:spPr>
            <a:xfrm>
              <a:off x="2327266" y="1910329"/>
              <a:ext cx="625" cy="679"/>
            </a:xfrm>
            <a:custGeom>
              <a:rect b="b" l="l" r="r" t="t"/>
              <a:pathLst>
                <a:path extrusionOk="0" h="50" w="46">
                  <a:moveTo>
                    <a:pt x="46" y="0"/>
                  </a:moveTo>
                  <a:cubicBezTo>
                    <a:pt x="32" y="18"/>
                    <a:pt x="14" y="32"/>
                    <a:pt x="0" y="49"/>
                  </a:cubicBezTo>
                  <a:cubicBezTo>
                    <a:pt x="14" y="35"/>
                    <a:pt x="32" y="18"/>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7"/>
            <p:cNvSpPr/>
            <p:nvPr/>
          </p:nvSpPr>
          <p:spPr>
            <a:xfrm>
              <a:off x="2324034" y="1913126"/>
              <a:ext cx="489" cy="353"/>
            </a:xfrm>
            <a:custGeom>
              <a:rect b="b" l="l" r="r" t="t"/>
              <a:pathLst>
                <a:path extrusionOk="0" h="26" w="36">
                  <a:moveTo>
                    <a:pt x="0" y="25"/>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7"/>
            <p:cNvSpPr/>
            <p:nvPr/>
          </p:nvSpPr>
          <p:spPr>
            <a:xfrm>
              <a:off x="2325881" y="1911660"/>
              <a:ext cx="638" cy="489"/>
            </a:xfrm>
            <a:custGeom>
              <a:rect b="b" l="l" r="r" t="t"/>
              <a:pathLst>
                <a:path extrusionOk="0" h="36" w="47">
                  <a:moveTo>
                    <a:pt x="1" y="35"/>
                  </a:moveTo>
                  <a:cubicBezTo>
                    <a:pt x="15" y="25"/>
                    <a:pt x="32" y="11"/>
                    <a:pt x="46" y="0"/>
                  </a:cubicBezTo>
                  <a:cubicBezTo>
                    <a:pt x="32" y="11"/>
                    <a:pt x="15"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7"/>
            <p:cNvSpPr/>
            <p:nvPr/>
          </p:nvSpPr>
          <p:spPr>
            <a:xfrm>
              <a:off x="2324605" y="1912705"/>
              <a:ext cx="530" cy="394"/>
            </a:xfrm>
            <a:custGeom>
              <a:rect b="b" l="l" r="r" t="t"/>
              <a:pathLst>
                <a:path extrusionOk="0" h="29" w="39">
                  <a:moveTo>
                    <a:pt x="0" y="28"/>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7"/>
            <p:cNvSpPr/>
            <p:nvPr/>
          </p:nvSpPr>
          <p:spPr>
            <a:xfrm>
              <a:off x="2325216" y="1912230"/>
              <a:ext cx="584" cy="434"/>
            </a:xfrm>
            <a:custGeom>
              <a:rect b="b" l="l" r="r" t="t"/>
              <a:pathLst>
                <a:path extrusionOk="0" h="32" w="43">
                  <a:moveTo>
                    <a:pt x="1" y="32"/>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7"/>
            <p:cNvSpPr/>
            <p:nvPr/>
          </p:nvSpPr>
          <p:spPr>
            <a:xfrm>
              <a:off x="2328026" y="1909515"/>
              <a:ext cx="625" cy="733"/>
            </a:xfrm>
            <a:custGeom>
              <a:rect b="b" l="l" r="r" t="t"/>
              <a:pathLst>
                <a:path extrusionOk="0" h="54" w="46">
                  <a:moveTo>
                    <a:pt x="0" y="53"/>
                  </a:moveTo>
                  <a:cubicBezTo>
                    <a:pt x="14" y="36"/>
                    <a:pt x="32" y="18"/>
                    <a:pt x="46" y="1"/>
                  </a:cubicBezTo>
                  <a:cubicBezTo>
                    <a:pt x="32" y="18"/>
                    <a:pt x="14" y="36"/>
                    <a:pt x="0"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7"/>
            <p:cNvSpPr/>
            <p:nvPr/>
          </p:nvSpPr>
          <p:spPr>
            <a:xfrm>
              <a:off x="2326546" y="1911035"/>
              <a:ext cx="679" cy="584"/>
            </a:xfrm>
            <a:custGeom>
              <a:rect b="b" l="l" r="r" t="t"/>
              <a:pathLst>
                <a:path extrusionOk="0" h="43" w="50">
                  <a:moveTo>
                    <a:pt x="1" y="43"/>
                  </a:moveTo>
                  <a:cubicBezTo>
                    <a:pt x="15" y="29"/>
                    <a:pt x="32" y="15"/>
                    <a:pt x="50" y="1"/>
                  </a:cubicBezTo>
                  <a:cubicBezTo>
                    <a:pt x="32" y="15"/>
                    <a:pt x="15"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7"/>
            <p:cNvSpPr/>
            <p:nvPr/>
          </p:nvSpPr>
          <p:spPr>
            <a:xfrm>
              <a:off x="2328732" y="1908619"/>
              <a:ext cx="679" cy="774"/>
            </a:xfrm>
            <a:custGeom>
              <a:rect b="b" l="l" r="r" t="t"/>
              <a:pathLst>
                <a:path extrusionOk="0" h="57" w="50">
                  <a:moveTo>
                    <a:pt x="50" y="0"/>
                  </a:moveTo>
                  <a:cubicBezTo>
                    <a:pt x="32" y="18"/>
                    <a:pt x="18" y="39"/>
                    <a:pt x="1" y="56"/>
                  </a:cubicBezTo>
                  <a:cubicBezTo>
                    <a:pt x="18" y="39"/>
                    <a:pt x="32" y="21"/>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7"/>
            <p:cNvSpPr/>
            <p:nvPr/>
          </p:nvSpPr>
          <p:spPr>
            <a:xfrm>
              <a:off x="2315196" y="1925726"/>
              <a:ext cx="869" cy="1629"/>
            </a:xfrm>
            <a:custGeom>
              <a:rect b="b" l="l" r="r" t="t"/>
              <a:pathLst>
                <a:path extrusionOk="0" h="120" w="64">
                  <a:moveTo>
                    <a:pt x="0" y="120"/>
                  </a:moveTo>
                  <a:cubicBezTo>
                    <a:pt x="14" y="74"/>
                    <a:pt x="35" y="32"/>
                    <a:pt x="63" y="1"/>
                  </a:cubicBezTo>
                  <a:cubicBezTo>
                    <a:pt x="35" y="32"/>
                    <a:pt x="14" y="74"/>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7"/>
            <p:cNvSpPr/>
            <p:nvPr/>
          </p:nvSpPr>
          <p:spPr>
            <a:xfrm>
              <a:off x="2315481" y="1933384"/>
              <a:ext cx="204" cy="869"/>
            </a:xfrm>
            <a:custGeom>
              <a:rect b="b" l="l" r="r" t="t"/>
              <a:pathLst>
                <a:path extrusionOk="0" h="64" w="15">
                  <a:moveTo>
                    <a:pt x="0" y="0"/>
                  </a:moveTo>
                  <a:cubicBezTo>
                    <a:pt x="7" y="21"/>
                    <a:pt x="11" y="46"/>
                    <a:pt x="14" y="63"/>
                  </a:cubicBezTo>
                  <a:cubicBezTo>
                    <a:pt x="11" y="42"/>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7"/>
            <p:cNvSpPr/>
            <p:nvPr/>
          </p:nvSpPr>
          <p:spPr>
            <a:xfrm>
              <a:off x="2315046" y="1928062"/>
              <a:ext cx="14" cy="204"/>
            </a:xfrm>
            <a:custGeom>
              <a:rect b="b" l="l" r="r" t="t"/>
              <a:pathLst>
                <a:path extrusionOk="0" h="15" w="1">
                  <a:moveTo>
                    <a:pt x="1" y="14"/>
                  </a:moveTo>
                  <a:cubicBezTo>
                    <a:pt x="1" y="7"/>
                    <a:pt x="1" y="4"/>
                    <a:pt x="1" y="0"/>
                  </a:cubicBezTo>
                  <a:cubicBezTo>
                    <a:pt x="1" y="4"/>
                    <a:pt x="1" y="7"/>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7"/>
            <p:cNvSpPr/>
            <p:nvPr/>
          </p:nvSpPr>
          <p:spPr>
            <a:xfrm>
              <a:off x="2315100" y="1927396"/>
              <a:ext cx="109" cy="394"/>
            </a:xfrm>
            <a:custGeom>
              <a:rect b="b" l="l" r="r" t="t"/>
              <a:pathLst>
                <a:path extrusionOk="0" h="29" w="8">
                  <a:moveTo>
                    <a:pt x="7" y="0"/>
                  </a:moveTo>
                  <a:lnTo>
                    <a:pt x="7" y="0"/>
                  </a:lnTo>
                  <a:cubicBezTo>
                    <a:pt x="4" y="7"/>
                    <a:pt x="0" y="18"/>
                    <a:pt x="0" y="28"/>
                  </a:cubicBezTo>
                  <a:cubicBezTo>
                    <a:pt x="4" y="18"/>
                    <a:pt x="4"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7"/>
            <p:cNvSpPr/>
            <p:nvPr/>
          </p:nvSpPr>
          <p:spPr>
            <a:xfrm>
              <a:off x="2361250" y="194817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7"/>
            <p:cNvSpPr/>
            <p:nvPr/>
          </p:nvSpPr>
          <p:spPr>
            <a:xfrm>
              <a:off x="2361861" y="1947735"/>
              <a:ext cx="109" cy="109"/>
            </a:xfrm>
            <a:custGeom>
              <a:rect b="b" l="l" r="r" t="t"/>
              <a:pathLst>
                <a:path extrusionOk="0" h="8" w="8">
                  <a:moveTo>
                    <a:pt x="8" y="1"/>
                  </a:moveTo>
                  <a:lnTo>
                    <a:pt x="8" y="1"/>
                  </a:ln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7"/>
            <p:cNvSpPr/>
            <p:nvPr/>
          </p:nvSpPr>
          <p:spPr>
            <a:xfrm>
              <a:off x="2360870" y="194849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7"/>
            <p:cNvSpPr/>
            <p:nvPr/>
          </p:nvSpPr>
          <p:spPr>
            <a:xfrm>
              <a:off x="2361481" y="194798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7"/>
            <p:cNvSpPr/>
            <p:nvPr/>
          </p:nvSpPr>
          <p:spPr>
            <a:xfrm>
              <a:off x="2361060" y="194836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7"/>
            <p:cNvSpPr/>
            <p:nvPr/>
          </p:nvSpPr>
          <p:spPr>
            <a:xfrm>
              <a:off x="2360721" y="194864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7"/>
            <p:cNvSpPr/>
            <p:nvPr/>
          </p:nvSpPr>
          <p:spPr>
            <a:xfrm>
              <a:off x="2289045" y="1932474"/>
              <a:ext cx="108104" cy="83909"/>
            </a:xfrm>
            <a:custGeom>
              <a:rect b="b" l="l" r="r" t="t"/>
              <a:pathLst>
                <a:path extrusionOk="0" h="6180" w="7962">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7"/>
            <p:cNvSpPr/>
            <p:nvPr/>
          </p:nvSpPr>
          <p:spPr>
            <a:xfrm>
              <a:off x="2360015" y="1962711"/>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7"/>
            <p:cNvSpPr/>
            <p:nvPr/>
          </p:nvSpPr>
          <p:spPr>
            <a:xfrm>
              <a:off x="2360965" y="1967409"/>
              <a:ext cx="3761" cy="4861"/>
            </a:xfrm>
            <a:custGeom>
              <a:rect b="b" l="l" r="r" t="t"/>
              <a:pathLst>
                <a:path extrusionOk="0" h="358" w="277">
                  <a:moveTo>
                    <a:pt x="0" y="1"/>
                  </a:moveTo>
                  <a:cubicBezTo>
                    <a:pt x="81" y="141"/>
                    <a:pt x="193" y="316"/>
                    <a:pt x="277" y="358"/>
                  </a:cubicBezTo>
                  <a:cubicBezTo>
                    <a:pt x="193" y="312"/>
                    <a:pt x="81" y="13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7"/>
            <p:cNvSpPr/>
            <p:nvPr/>
          </p:nvSpPr>
          <p:spPr>
            <a:xfrm>
              <a:off x="2359580" y="196470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7"/>
            <p:cNvSpPr/>
            <p:nvPr/>
          </p:nvSpPr>
          <p:spPr>
            <a:xfrm>
              <a:off x="2360205" y="1962087"/>
              <a:ext cx="299" cy="489"/>
            </a:xfrm>
            <a:custGeom>
              <a:rect b="b" l="l" r="r" t="t"/>
              <a:pathLst>
                <a:path extrusionOk="0" h="36" w="22">
                  <a:moveTo>
                    <a:pt x="0" y="36"/>
                  </a:moveTo>
                  <a:cubicBezTo>
                    <a:pt x="7" y="25"/>
                    <a:pt x="14" y="11"/>
                    <a:pt x="21" y="1"/>
                  </a:cubicBezTo>
                  <a:lnTo>
                    <a:pt x="21" y="1"/>
                  </a:lnTo>
                  <a:cubicBezTo>
                    <a:pt x="14" y="11"/>
                    <a:pt x="7" y="25"/>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7"/>
            <p:cNvSpPr/>
            <p:nvPr/>
          </p:nvSpPr>
          <p:spPr>
            <a:xfrm>
              <a:off x="2354027" y="2011522"/>
              <a:ext cx="149" cy="14"/>
            </a:xfrm>
            <a:custGeom>
              <a:rect b="b" l="l" r="r" t="t"/>
              <a:pathLst>
                <a:path extrusionOk="0" h="1" w="11">
                  <a:moveTo>
                    <a:pt x="0" y="1"/>
                  </a:moveTo>
                  <a:lnTo>
                    <a:pt x="7" y="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7"/>
            <p:cNvSpPr/>
            <p:nvPr/>
          </p:nvSpPr>
          <p:spPr>
            <a:xfrm>
              <a:off x="2353647" y="2011577"/>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7"/>
            <p:cNvSpPr/>
            <p:nvPr/>
          </p:nvSpPr>
          <p:spPr>
            <a:xfrm>
              <a:off x="2356159" y="2010572"/>
              <a:ext cx="3815" cy="543"/>
            </a:xfrm>
            <a:custGeom>
              <a:rect b="b" l="l" r="r" t="t"/>
              <a:pathLst>
                <a:path extrusionOk="0" h="40" w="281">
                  <a:moveTo>
                    <a:pt x="1" y="39"/>
                  </a:moveTo>
                  <a:lnTo>
                    <a:pt x="1" y="39"/>
                  </a:lnTo>
                  <a:cubicBezTo>
                    <a:pt x="92" y="18"/>
                    <a:pt x="186" y="8"/>
                    <a:pt x="281" y="1"/>
                  </a:cubicBezTo>
                  <a:cubicBezTo>
                    <a:pt x="186" y="8"/>
                    <a:pt x="92" y="18"/>
                    <a:pt x="1"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7"/>
            <p:cNvSpPr/>
            <p:nvPr/>
          </p:nvSpPr>
          <p:spPr>
            <a:xfrm>
              <a:off x="2314720" y="1939562"/>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7"/>
            <p:cNvSpPr/>
            <p:nvPr/>
          </p:nvSpPr>
          <p:spPr>
            <a:xfrm>
              <a:off x="2314381" y="1940268"/>
              <a:ext cx="258" cy="543"/>
            </a:xfrm>
            <a:custGeom>
              <a:rect b="b" l="l" r="r" t="t"/>
              <a:pathLst>
                <a:path extrusionOk="0" h="40" w="19">
                  <a:moveTo>
                    <a:pt x="1" y="39"/>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7"/>
            <p:cNvSpPr/>
            <p:nvPr/>
          </p:nvSpPr>
          <p:spPr>
            <a:xfrm>
              <a:off x="2315005" y="1938896"/>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7"/>
            <p:cNvSpPr/>
            <p:nvPr/>
          </p:nvSpPr>
          <p:spPr>
            <a:xfrm>
              <a:off x="2315236" y="1938231"/>
              <a:ext cx="204" cy="625"/>
            </a:xfrm>
            <a:custGeom>
              <a:rect b="b" l="l" r="r" t="t"/>
              <a:pathLst>
                <a:path extrusionOk="0" h="46" w="15">
                  <a:moveTo>
                    <a:pt x="1" y="46"/>
                  </a:moveTo>
                  <a:cubicBezTo>
                    <a:pt x="8" y="28"/>
                    <a:pt x="11" y="14"/>
                    <a:pt x="15" y="0"/>
                  </a:cubicBezTo>
                  <a:cubicBezTo>
                    <a:pt x="11" y="14"/>
                    <a:pt x="8" y="28"/>
                    <a:pt x="1"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7"/>
            <p:cNvSpPr/>
            <p:nvPr/>
          </p:nvSpPr>
          <p:spPr>
            <a:xfrm>
              <a:off x="2314055" y="1940933"/>
              <a:ext cx="244" cy="489"/>
            </a:xfrm>
            <a:custGeom>
              <a:rect b="b" l="l" r="r" t="t"/>
              <a:pathLst>
                <a:path extrusionOk="0" h="36" w="18">
                  <a:moveTo>
                    <a:pt x="0" y="36"/>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7"/>
            <p:cNvSpPr/>
            <p:nvPr/>
          </p:nvSpPr>
          <p:spPr>
            <a:xfrm>
              <a:off x="2315481" y="1937511"/>
              <a:ext cx="204" cy="584"/>
            </a:xfrm>
            <a:custGeom>
              <a:rect b="b" l="l" r="r" t="t"/>
              <a:pathLst>
                <a:path extrusionOk="0" h="43" w="15">
                  <a:moveTo>
                    <a:pt x="0" y="43"/>
                  </a:moveTo>
                  <a:cubicBezTo>
                    <a:pt x="4" y="29"/>
                    <a:pt x="11" y="15"/>
                    <a:pt x="14" y="1"/>
                  </a:cubicBezTo>
                  <a:cubicBezTo>
                    <a:pt x="11" y="15"/>
                    <a:pt x="4" y="29"/>
                    <a:pt x="0"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7"/>
            <p:cNvSpPr/>
            <p:nvPr/>
          </p:nvSpPr>
          <p:spPr>
            <a:xfrm>
              <a:off x="2296038" y="1987707"/>
              <a:ext cx="1955" cy="2444"/>
            </a:xfrm>
            <a:custGeom>
              <a:rect b="b" l="l" r="r" t="t"/>
              <a:pathLst>
                <a:path extrusionOk="0" h="180" w="144">
                  <a:moveTo>
                    <a:pt x="0" y="1"/>
                  </a:moveTo>
                  <a:cubicBezTo>
                    <a:pt x="35" y="67"/>
                    <a:pt x="84" y="130"/>
                    <a:pt x="144" y="179"/>
                  </a:cubicBezTo>
                  <a:cubicBezTo>
                    <a:pt x="84" y="130"/>
                    <a:pt x="35" y="6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7"/>
            <p:cNvSpPr/>
            <p:nvPr/>
          </p:nvSpPr>
          <p:spPr>
            <a:xfrm>
              <a:off x="2315807" y="1936086"/>
              <a:ext cx="68" cy="584"/>
            </a:xfrm>
            <a:custGeom>
              <a:rect b="b" l="l" r="r" t="t"/>
              <a:pathLst>
                <a:path extrusionOk="0" h="43" w="5">
                  <a:moveTo>
                    <a:pt x="1" y="43"/>
                  </a:moveTo>
                  <a:cubicBezTo>
                    <a:pt x="1" y="29"/>
                    <a:pt x="4" y="15"/>
                    <a:pt x="4" y="1"/>
                  </a:cubicBezTo>
                  <a:cubicBezTo>
                    <a:pt x="4" y="15"/>
                    <a:pt x="1"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7"/>
            <p:cNvSpPr/>
            <p:nvPr/>
          </p:nvSpPr>
          <p:spPr>
            <a:xfrm>
              <a:off x="2315671" y="1936751"/>
              <a:ext cx="149" cy="638"/>
            </a:xfrm>
            <a:custGeom>
              <a:rect b="b" l="l" r="r" t="t"/>
              <a:pathLst>
                <a:path extrusionOk="0" h="47" w="11">
                  <a:moveTo>
                    <a:pt x="0" y="46"/>
                  </a:moveTo>
                  <a:cubicBezTo>
                    <a:pt x="4" y="32"/>
                    <a:pt x="7" y="15"/>
                    <a:pt x="11" y="1"/>
                  </a:cubicBezTo>
                  <a:cubicBezTo>
                    <a:pt x="7" y="15"/>
                    <a:pt x="4" y="32"/>
                    <a:pt x="0"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7"/>
            <p:cNvSpPr/>
            <p:nvPr/>
          </p:nvSpPr>
          <p:spPr>
            <a:xfrm>
              <a:off x="2309534" y="200639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7"/>
            <p:cNvSpPr/>
            <p:nvPr/>
          </p:nvSpPr>
          <p:spPr>
            <a:xfrm>
              <a:off x="2308909" y="2000973"/>
              <a:ext cx="1344" cy="3775"/>
            </a:xfrm>
            <a:custGeom>
              <a:rect b="b" l="l" r="r" t="t"/>
              <a:pathLst>
                <a:path extrusionOk="0" h="278" w="99">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7"/>
            <p:cNvSpPr/>
            <p:nvPr/>
          </p:nvSpPr>
          <p:spPr>
            <a:xfrm>
              <a:off x="2309344" y="20077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7"/>
            <p:cNvSpPr/>
            <p:nvPr/>
          </p:nvSpPr>
          <p:spPr>
            <a:xfrm>
              <a:off x="2300029" y="196404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7"/>
            <p:cNvSpPr/>
            <p:nvPr/>
          </p:nvSpPr>
          <p:spPr>
            <a:xfrm>
              <a:off x="2359064" y="196132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7"/>
            <p:cNvSpPr/>
            <p:nvPr/>
          </p:nvSpPr>
          <p:spPr>
            <a:xfrm>
              <a:off x="2354407" y="1952868"/>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7"/>
            <p:cNvSpPr/>
            <p:nvPr/>
          </p:nvSpPr>
          <p:spPr>
            <a:xfrm>
              <a:off x="2355779" y="1950967"/>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7"/>
            <p:cNvSpPr/>
            <p:nvPr/>
          </p:nvSpPr>
          <p:spPr>
            <a:xfrm>
              <a:off x="2353932" y="1953533"/>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7"/>
            <p:cNvSpPr/>
            <p:nvPr/>
          </p:nvSpPr>
          <p:spPr>
            <a:xfrm>
              <a:off x="2358915" y="196132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7"/>
            <p:cNvSpPr/>
            <p:nvPr/>
          </p:nvSpPr>
          <p:spPr>
            <a:xfrm>
              <a:off x="2354828" y="19522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7"/>
            <p:cNvSpPr/>
            <p:nvPr/>
          </p:nvSpPr>
          <p:spPr>
            <a:xfrm>
              <a:off x="2358779"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7"/>
            <p:cNvSpPr/>
            <p:nvPr/>
          </p:nvSpPr>
          <p:spPr>
            <a:xfrm>
              <a:off x="2359445"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7"/>
            <p:cNvSpPr/>
            <p:nvPr/>
          </p:nvSpPr>
          <p:spPr>
            <a:xfrm>
              <a:off x="2356118" y="1950451"/>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7"/>
            <p:cNvSpPr/>
            <p:nvPr/>
          </p:nvSpPr>
          <p:spPr>
            <a:xfrm>
              <a:off x="2360056" y="1961761"/>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7"/>
            <p:cNvSpPr/>
            <p:nvPr/>
          </p:nvSpPr>
          <p:spPr>
            <a:xfrm>
              <a:off x="2359730" y="196151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7"/>
            <p:cNvSpPr/>
            <p:nvPr/>
          </p:nvSpPr>
          <p:spPr>
            <a:xfrm>
              <a:off x="2355263" y="1951591"/>
              <a:ext cx="204" cy="244"/>
            </a:xfrm>
            <a:custGeom>
              <a:rect b="b" l="l" r="r" t="t"/>
              <a:pathLst>
                <a:path extrusionOk="0" h="18" w="15">
                  <a:moveTo>
                    <a:pt x="1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7"/>
            <p:cNvSpPr/>
            <p:nvPr/>
          </p:nvSpPr>
          <p:spPr>
            <a:xfrm>
              <a:off x="2356539" y="194992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7"/>
            <p:cNvSpPr/>
            <p:nvPr/>
          </p:nvSpPr>
          <p:spPr>
            <a:xfrm>
              <a:off x="2360490" y="1962087"/>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7"/>
            <p:cNvSpPr/>
            <p:nvPr/>
          </p:nvSpPr>
          <p:spPr>
            <a:xfrm>
              <a:off x="2319703" y="1935991"/>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7"/>
            <p:cNvSpPr/>
            <p:nvPr/>
          </p:nvSpPr>
          <p:spPr>
            <a:xfrm>
              <a:off x="2355113" y="1947735"/>
              <a:ext cx="1724" cy="1779"/>
            </a:xfrm>
            <a:custGeom>
              <a:rect b="b" l="l" r="r" t="t"/>
              <a:pathLst>
                <a:path extrusionOk="0" h="131" w="127">
                  <a:moveTo>
                    <a:pt x="127" y="13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7"/>
            <p:cNvSpPr/>
            <p:nvPr/>
          </p:nvSpPr>
          <p:spPr>
            <a:xfrm>
              <a:off x="2320464" y="1936140"/>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7"/>
            <p:cNvSpPr/>
            <p:nvPr/>
          </p:nvSpPr>
          <p:spPr>
            <a:xfrm>
              <a:off x="2320423" y="193614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7"/>
            <p:cNvSpPr/>
            <p:nvPr/>
          </p:nvSpPr>
          <p:spPr>
            <a:xfrm>
              <a:off x="2320233" y="1936086"/>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7"/>
            <p:cNvSpPr/>
            <p:nvPr/>
          </p:nvSpPr>
          <p:spPr>
            <a:xfrm>
              <a:off x="2315861" y="1935950"/>
              <a:ext cx="1860" cy="54"/>
            </a:xfrm>
            <a:custGeom>
              <a:rect b="b" l="l" r="r" t="t"/>
              <a:pathLst>
                <a:path extrusionOk="0" h="4" w="137">
                  <a:moveTo>
                    <a:pt x="0" y="4"/>
                  </a:moveTo>
                  <a:lnTo>
                    <a:pt x="0" y="4"/>
                  </a:lnTo>
                  <a:cubicBezTo>
                    <a:pt x="53" y="0"/>
                    <a:pt x="98" y="0"/>
                    <a:pt x="137" y="0"/>
                  </a:cubicBezTo>
                  <a:cubicBezTo>
                    <a:pt x="98" y="0"/>
                    <a:pt x="53"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7"/>
            <p:cNvSpPr/>
            <p:nvPr/>
          </p:nvSpPr>
          <p:spPr>
            <a:xfrm>
              <a:off x="2319893" y="193604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7"/>
            <p:cNvSpPr/>
            <p:nvPr/>
          </p:nvSpPr>
          <p:spPr>
            <a:xfrm>
              <a:off x="2320369" y="1936086"/>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7"/>
            <p:cNvSpPr/>
            <p:nvPr/>
          </p:nvSpPr>
          <p:spPr>
            <a:xfrm>
              <a:off x="2320083" y="193604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7"/>
            <p:cNvSpPr/>
            <p:nvPr/>
          </p:nvSpPr>
          <p:spPr>
            <a:xfrm>
              <a:off x="2341998" y="1935000"/>
              <a:ext cx="12994" cy="12600"/>
            </a:xfrm>
            <a:custGeom>
              <a:rect b="b" l="l" r="r" t="t"/>
              <a:pathLst>
                <a:path extrusionOk="0" h="928" w="957">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7"/>
            <p:cNvSpPr/>
            <p:nvPr/>
          </p:nvSpPr>
          <p:spPr>
            <a:xfrm>
              <a:off x="2325121" y="1932284"/>
              <a:ext cx="923" cy="448"/>
            </a:xfrm>
            <a:custGeom>
              <a:rect b="b" l="l" r="r" t="t"/>
              <a:pathLst>
                <a:path extrusionOk="0" h="33" w="68">
                  <a:moveTo>
                    <a:pt x="1" y="1"/>
                  </a:moveTo>
                  <a:cubicBezTo>
                    <a:pt x="25" y="4"/>
                    <a:pt x="50" y="15"/>
                    <a:pt x="67" y="32"/>
                  </a:cubicBezTo>
                  <a:cubicBezTo>
                    <a:pt x="50" y="15"/>
                    <a:pt x="2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7"/>
            <p:cNvSpPr/>
            <p:nvPr/>
          </p:nvSpPr>
          <p:spPr>
            <a:xfrm>
              <a:off x="2318753" y="193595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7"/>
            <p:cNvSpPr/>
            <p:nvPr/>
          </p:nvSpPr>
          <p:spPr>
            <a:xfrm>
              <a:off x="2319133" y="1935950"/>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7"/>
            <p:cNvSpPr/>
            <p:nvPr/>
          </p:nvSpPr>
          <p:spPr>
            <a:xfrm>
              <a:off x="231833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7"/>
            <p:cNvSpPr/>
            <p:nvPr/>
          </p:nvSpPr>
          <p:spPr>
            <a:xfrm>
              <a:off x="231776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7"/>
            <p:cNvSpPr/>
            <p:nvPr/>
          </p:nvSpPr>
          <p:spPr>
            <a:xfrm>
              <a:off x="2338902" y="1934945"/>
              <a:ext cx="2539" cy="109"/>
            </a:xfrm>
            <a:custGeom>
              <a:rect b="b" l="l" r="r" t="t"/>
              <a:pathLst>
                <a:path extrusionOk="0" h="8" w="187">
                  <a:moveTo>
                    <a:pt x="1" y="8"/>
                  </a:moveTo>
                  <a:cubicBezTo>
                    <a:pt x="67" y="4"/>
                    <a:pt x="134" y="1"/>
                    <a:pt x="186" y="1"/>
                  </a:cubicBezTo>
                  <a:cubicBezTo>
                    <a:pt x="134" y="1"/>
                    <a:pt x="67"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7"/>
            <p:cNvSpPr/>
            <p:nvPr/>
          </p:nvSpPr>
          <p:spPr>
            <a:xfrm>
              <a:off x="2319418" y="193599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7"/>
            <p:cNvSpPr/>
            <p:nvPr/>
          </p:nvSpPr>
          <p:spPr>
            <a:xfrm>
              <a:off x="2306153" y="1772952"/>
              <a:ext cx="8296" cy="11568"/>
            </a:xfrm>
            <a:custGeom>
              <a:rect b="b" l="l" r="r" t="t"/>
              <a:pathLst>
                <a:path extrusionOk="0" h="852" w="611">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7"/>
            <p:cNvSpPr/>
            <p:nvPr/>
          </p:nvSpPr>
          <p:spPr>
            <a:xfrm>
              <a:off x="2309669" y="1752192"/>
              <a:ext cx="47929" cy="38750"/>
            </a:xfrm>
            <a:custGeom>
              <a:rect b="b" l="l" r="r" t="t"/>
              <a:pathLst>
                <a:path extrusionOk="0" h="2854" w="353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7"/>
            <p:cNvSpPr/>
            <p:nvPr/>
          </p:nvSpPr>
          <p:spPr>
            <a:xfrm>
              <a:off x="2314625" y="1772192"/>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7"/>
            <p:cNvSpPr/>
            <p:nvPr/>
          </p:nvSpPr>
          <p:spPr>
            <a:xfrm>
              <a:off x="2313770" y="1779334"/>
              <a:ext cx="190" cy="204"/>
            </a:xfrm>
            <a:custGeom>
              <a:rect b="b" l="l" r="r" t="t"/>
              <a:pathLst>
                <a:path extrusionOk="0" h="15" w="14">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7"/>
            <p:cNvSpPr/>
            <p:nvPr/>
          </p:nvSpPr>
          <p:spPr>
            <a:xfrm>
              <a:off x="2315671" y="177342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7"/>
            <p:cNvSpPr/>
            <p:nvPr/>
          </p:nvSpPr>
          <p:spPr>
            <a:xfrm>
              <a:off x="2315521" y="177323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7"/>
            <p:cNvSpPr/>
            <p:nvPr/>
          </p:nvSpPr>
          <p:spPr>
            <a:xfrm>
              <a:off x="2313485" y="1771527"/>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7"/>
            <p:cNvSpPr/>
            <p:nvPr/>
          </p:nvSpPr>
          <p:spPr>
            <a:xfrm>
              <a:off x="2314055" y="1779048"/>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7"/>
            <p:cNvSpPr/>
            <p:nvPr/>
          </p:nvSpPr>
          <p:spPr>
            <a:xfrm>
              <a:off x="2314530" y="1778519"/>
              <a:ext cx="204" cy="149"/>
            </a:xfrm>
            <a:custGeom>
              <a:rect b="b" l="l" r="r" t="t"/>
              <a:pathLst>
                <a:path extrusionOk="0" h="11"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7"/>
            <p:cNvSpPr/>
            <p:nvPr/>
          </p:nvSpPr>
          <p:spPr>
            <a:xfrm>
              <a:off x="2313811" y="1771676"/>
              <a:ext cx="244" cy="149"/>
            </a:xfrm>
            <a:custGeom>
              <a:rect b="b" l="l" r="r" t="t"/>
              <a:pathLst>
                <a:path extrusionOk="0" h="11" w="18">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7"/>
            <p:cNvSpPr/>
            <p:nvPr/>
          </p:nvSpPr>
          <p:spPr>
            <a:xfrm>
              <a:off x="2314096" y="1771866"/>
              <a:ext cx="448" cy="299"/>
            </a:xfrm>
            <a:custGeom>
              <a:rect b="b" l="l" r="r" t="t"/>
              <a:pathLst>
                <a:path extrusionOk="0" h="22" w="33">
                  <a:moveTo>
                    <a:pt x="32" y="21"/>
                  </a:moveTo>
                  <a:cubicBezTo>
                    <a:pt x="22" y="11"/>
                    <a:pt x="11" y="4"/>
                    <a:pt x="1" y="0"/>
                  </a:cubicBezTo>
                  <a:cubicBezTo>
                    <a:pt x="11" y="4"/>
                    <a:pt x="22" y="11"/>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7"/>
            <p:cNvSpPr/>
            <p:nvPr/>
          </p:nvSpPr>
          <p:spPr>
            <a:xfrm>
              <a:off x="2315386" y="1773006"/>
              <a:ext cx="54" cy="109"/>
            </a:xfrm>
            <a:custGeom>
              <a:rect b="b" l="l" r="r" t="t"/>
              <a:pathLst>
                <a:path extrusionOk="0" h="8" w="4">
                  <a:moveTo>
                    <a:pt x="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7"/>
            <p:cNvSpPr/>
            <p:nvPr/>
          </p:nvSpPr>
          <p:spPr>
            <a:xfrm>
              <a:off x="2315236" y="177281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7"/>
            <p:cNvSpPr/>
            <p:nvPr/>
          </p:nvSpPr>
          <p:spPr>
            <a:xfrm>
              <a:off x="2315046" y="177257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7"/>
            <p:cNvSpPr/>
            <p:nvPr/>
          </p:nvSpPr>
          <p:spPr>
            <a:xfrm>
              <a:off x="2314286" y="1778709"/>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7"/>
            <p:cNvSpPr/>
            <p:nvPr/>
          </p:nvSpPr>
          <p:spPr>
            <a:xfrm>
              <a:off x="2310769" y="1783081"/>
              <a:ext cx="339" cy="543"/>
            </a:xfrm>
            <a:custGeom>
              <a:rect b="b" l="l" r="r" t="t"/>
              <a:pathLst>
                <a:path extrusionOk="0" h="40" w="25">
                  <a:moveTo>
                    <a:pt x="0" y="39"/>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7"/>
            <p:cNvSpPr/>
            <p:nvPr/>
          </p:nvSpPr>
          <p:spPr>
            <a:xfrm>
              <a:off x="2310335" y="1783651"/>
              <a:ext cx="394" cy="638"/>
            </a:xfrm>
            <a:custGeom>
              <a:rect b="b" l="l" r="r" t="t"/>
              <a:pathLst>
                <a:path extrusionOk="0" h="47" w="29">
                  <a:moveTo>
                    <a:pt x="1" y="46"/>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7"/>
            <p:cNvSpPr/>
            <p:nvPr/>
          </p:nvSpPr>
          <p:spPr>
            <a:xfrm>
              <a:off x="2309669" y="1784982"/>
              <a:ext cx="258" cy="394"/>
            </a:xfrm>
            <a:custGeom>
              <a:rect b="b" l="l" r="r" t="t"/>
              <a:pathLst>
                <a:path extrusionOk="0" h="29" w="19">
                  <a:moveTo>
                    <a:pt x="1" y="29"/>
                  </a:moveTo>
                  <a:lnTo>
                    <a:pt x="1" y="29"/>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7"/>
            <p:cNvSpPr/>
            <p:nvPr/>
          </p:nvSpPr>
          <p:spPr>
            <a:xfrm>
              <a:off x="2313430" y="1779659"/>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7"/>
            <p:cNvSpPr/>
            <p:nvPr/>
          </p:nvSpPr>
          <p:spPr>
            <a:xfrm>
              <a:off x="2311190" y="1782511"/>
              <a:ext cx="299" cy="394"/>
            </a:xfrm>
            <a:custGeom>
              <a:rect b="b" l="l" r="r" t="t"/>
              <a:pathLst>
                <a:path extrusionOk="0" h="29" w="22">
                  <a:moveTo>
                    <a:pt x="1" y="29"/>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7"/>
            <p:cNvSpPr/>
            <p:nvPr/>
          </p:nvSpPr>
          <p:spPr>
            <a:xfrm>
              <a:off x="2314856" y="1772382"/>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7"/>
            <p:cNvSpPr/>
            <p:nvPr/>
          </p:nvSpPr>
          <p:spPr>
            <a:xfrm>
              <a:off x="2313091" y="1780094"/>
              <a:ext cx="258" cy="244"/>
            </a:xfrm>
            <a:custGeom>
              <a:rect b="b" l="l" r="r" t="t"/>
              <a:pathLst>
                <a:path extrusionOk="0" h="18" w="19">
                  <a:moveTo>
                    <a:pt x="1"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7"/>
            <p:cNvSpPr/>
            <p:nvPr/>
          </p:nvSpPr>
          <p:spPr>
            <a:xfrm>
              <a:off x="2312765" y="1780515"/>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7"/>
            <p:cNvSpPr/>
            <p:nvPr/>
          </p:nvSpPr>
          <p:spPr>
            <a:xfrm>
              <a:off x="2312385" y="1780990"/>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7"/>
            <p:cNvSpPr/>
            <p:nvPr/>
          </p:nvSpPr>
          <p:spPr>
            <a:xfrm>
              <a:off x="2312005" y="1781465"/>
              <a:ext cx="244" cy="353"/>
            </a:xfrm>
            <a:custGeom>
              <a:rect b="b" l="l" r="r" t="t"/>
              <a:pathLst>
                <a:path extrusionOk="0" h="26" w="18">
                  <a:moveTo>
                    <a:pt x="0" y="2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7"/>
            <p:cNvSpPr/>
            <p:nvPr/>
          </p:nvSpPr>
          <p:spPr>
            <a:xfrm>
              <a:off x="2311625" y="178199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7"/>
            <p:cNvSpPr/>
            <p:nvPr/>
          </p:nvSpPr>
          <p:spPr>
            <a:xfrm>
              <a:off x="2309955" y="1784276"/>
              <a:ext cx="394" cy="584"/>
            </a:xfrm>
            <a:custGeom>
              <a:rect b="b" l="l" r="r" t="t"/>
              <a:pathLst>
                <a:path extrusionOk="0" h="43" w="29">
                  <a:moveTo>
                    <a:pt x="1" y="42"/>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7"/>
            <p:cNvSpPr/>
            <p:nvPr/>
          </p:nvSpPr>
          <p:spPr>
            <a:xfrm>
              <a:off x="2312141" y="1771241"/>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7"/>
            <p:cNvSpPr/>
            <p:nvPr/>
          </p:nvSpPr>
          <p:spPr>
            <a:xfrm>
              <a:off x="2312616" y="177129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7"/>
            <p:cNvSpPr/>
            <p:nvPr/>
          </p:nvSpPr>
          <p:spPr>
            <a:xfrm>
              <a:off x="2311665" y="1771146"/>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7"/>
            <p:cNvSpPr/>
            <p:nvPr/>
          </p:nvSpPr>
          <p:spPr>
            <a:xfrm>
              <a:off x="2313050" y="1771431"/>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7"/>
            <p:cNvSpPr/>
            <p:nvPr/>
          </p:nvSpPr>
          <p:spPr>
            <a:xfrm>
              <a:off x="2978891" y="1743340"/>
              <a:ext cx="24684" cy="32355"/>
            </a:xfrm>
            <a:custGeom>
              <a:rect b="b" l="l" r="r" t="t"/>
              <a:pathLst>
                <a:path extrusionOk="0" h="2383" w="1818">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7"/>
            <p:cNvSpPr/>
            <p:nvPr/>
          </p:nvSpPr>
          <p:spPr>
            <a:xfrm>
              <a:off x="2700253" y="1844234"/>
              <a:ext cx="29287" cy="39198"/>
            </a:xfrm>
            <a:custGeom>
              <a:rect b="b" l="l" r="r" t="t"/>
              <a:pathLst>
                <a:path extrusionOk="0" h="2887" w="2157">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7"/>
            <p:cNvSpPr/>
            <p:nvPr/>
          </p:nvSpPr>
          <p:spPr>
            <a:xfrm>
              <a:off x="2556128" y="1768064"/>
              <a:ext cx="203975" cy="215624"/>
            </a:xfrm>
            <a:custGeom>
              <a:rect b="b" l="l" r="r" t="t"/>
              <a:pathLst>
                <a:path extrusionOk="0" h="15881" w="15023">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7"/>
            <p:cNvSpPr/>
            <p:nvPr/>
          </p:nvSpPr>
          <p:spPr>
            <a:xfrm>
              <a:off x="2702915" y="1869217"/>
              <a:ext cx="109" cy="394"/>
            </a:xfrm>
            <a:custGeom>
              <a:rect b="b" l="l" r="r" t="t"/>
              <a:pathLst>
                <a:path extrusionOk="0" h="29" w="8">
                  <a:moveTo>
                    <a:pt x="0" y="0"/>
                  </a:moveTo>
                  <a:lnTo>
                    <a:pt x="7"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7"/>
            <p:cNvSpPr/>
            <p:nvPr/>
          </p:nvSpPr>
          <p:spPr>
            <a:xfrm>
              <a:off x="2730382" y="1871783"/>
              <a:ext cx="204" cy="1290"/>
            </a:xfrm>
            <a:custGeom>
              <a:rect b="b" l="l" r="r" t="t"/>
              <a:pathLst>
                <a:path extrusionOk="0" h="95" w="15">
                  <a:moveTo>
                    <a:pt x="15" y="9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7"/>
            <p:cNvSpPr/>
            <p:nvPr/>
          </p:nvSpPr>
          <p:spPr>
            <a:xfrm>
              <a:off x="2703105" y="187001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7"/>
            <p:cNvSpPr/>
            <p:nvPr/>
          </p:nvSpPr>
          <p:spPr>
            <a:xfrm>
              <a:off x="2702480" y="1867737"/>
              <a:ext cx="109" cy="394"/>
            </a:xfrm>
            <a:custGeom>
              <a:rect b="b" l="l" r="r" t="t"/>
              <a:pathLst>
                <a:path extrusionOk="0" h="29" w="8">
                  <a:moveTo>
                    <a:pt x="1" y="1"/>
                  </a:moveTo>
                  <a:lnTo>
                    <a:pt x="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7"/>
            <p:cNvSpPr/>
            <p:nvPr/>
          </p:nvSpPr>
          <p:spPr>
            <a:xfrm>
              <a:off x="2701774" y="1865795"/>
              <a:ext cx="204" cy="489"/>
            </a:xfrm>
            <a:custGeom>
              <a:rect b="b" l="l" r="r" t="t"/>
              <a:pathLst>
                <a:path extrusionOk="0" h="36" w="15">
                  <a:moveTo>
                    <a:pt x="0" y="0"/>
                  </a:moveTo>
                  <a:cubicBezTo>
                    <a:pt x="4" y="11"/>
                    <a:pt x="11" y="21"/>
                    <a:pt x="14" y="35"/>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7"/>
            <p:cNvSpPr/>
            <p:nvPr/>
          </p:nvSpPr>
          <p:spPr>
            <a:xfrm>
              <a:off x="2730667" y="1873439"/>
              <a:ext cx="163" cy="964"/>
            </a:xfrm>
            <a:custGeom>
              <a:rect b="b" l="l" r="r" t="t"/>
              <a:pathLst>
                <a:path extrusionOk="0" h="71" w="12">
                  <a:moveTo>
                    <a:pt x="11" y="7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7"/>
            <p:cNvSpPr/>
            <p:nvPr/>
          </p:nvSpPr>
          <p:spPr>
            <a:xfrm>
              <a:off x="2730911" y="1874919"/>
              <a:ext cx="149" cy="1005"/>
            </a:xfrm>
            <a:custGeom>
              <a:rect b="b" l="l" r="r" t="t"/>
              <a:pathLst>
                <a:path extrusionOk="0" h="74" w="11">
                  <a:moveTo>
                    <a:pt x="11" y="7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7"/>
            <p:cNvSpPr/>
            <p:nvPr/>
          </p:nvSpPr>
          <p:spPr>
            <a:xfrm>
              <a:off x="2702290" y="1867071"/>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7"/>
            <p:cNvSpPr/>
            <p:nvPr/>
          </p:nvSpPr>
          <p:spPr>
            <a:xfrm>
              <a:off x="2703675" y="1872638"/>
              <a:ext cx="54" cy="434"/>
            </a:xfrm>
            <a:custGeom>
              <a:rect b="b" l="l" r="r" t="t"/>
              <a:pathLst>
                <a:path extrusionOk="0" h="32" w="4">
                  <a:moveTo>
                    <a:pt x="0" y="0"/>
                  </a:moveTo>
                  <a:lnTo>
                    <a:pt x="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7"/>
            <p:cNvSpPr/>
            <p:nvPr/>
          </p:nvSpPr>
          <p:spPr>
            <a:xfrm>
              <a:off x="2703485" y="187172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7"/>
            <p:cNvSpPr/>
            <p:nvPr/>
          </p:nvSpPr>
          <p:spPr>
            <a:xfrm>
              <a:off x="2702670" y="1868497"/>
              <a:ext cx="163" cy="353"/>
            </a:xfrm>
            <a:custGeom>
              <a:rect b="b" l="l" r="r" t="t"/>
              <a:pathLst>
                <a:path extrusionOk="0" h="26" w="12">
                  <a:moveTo>
                    <a:pt x="1"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7"/>
            <p:cNvSpPr/>
            <p:nvPr/>
          </p:nvSpPr>
          <p:spPr>
            <a:xfrm>
              <a:off x="2731142" y="1876345"/>
              <a:ext cx="14" cy="109"/>
            </a:xfrm>
            <a:custGeom>
              <a:rect b="b" l="l" r="r" t="t"/>
              <a:pathLst>
                <a:path extrusionOk="0" h="8" w="1">
                  <a:moveTo>
                    <a:pt x="1" y="7"/>
                  </a:moveTo>
                  <a:lnTo>
                    <a:pt x="1" y="7"/>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7"/>
            <p:cNvSpPr/>
            <p:nvPr/>
          </p:nvSpPr>
          <p:spPr>
            <a:xfrm>
              <a:off x="2699819" y="1855802"/>
              <a:ext cx="1969" cy="10007"/>
            </a:xfrm>
            <a:custGeom>
              <a:rect b="b" l="l" r="r" t="t"/>
              <a:pathLst>
                <a:path extrusionOk="0" h="737" w="145">
                  <a:moveTo>
                    <a:pt x="144" y="736"/>
                  </a:moveTo>
                  <a:cubicBezTo>
                    <a:pt x="57" y="501"/>
                    <a:pt x="8" y="253"/>
                    <a:pt x="1" y="1"/>
                  </a:cubicBezTo>
                  <a:cubicBezTo>
                    <a:pt x="8" y="253"/>
                    <a:pt x="57" y="501"/>
                    <a:pt x="144" y="7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7"/>
            <p:cNvSpPr/>
            <p:nvPr/>
          </p:nvSpPr>
          <p:spPr>
            <a:xfrm>
              <a:off x="2704191" y="1876345"/>
              <a:ext cx="68" cy="530"/>
            </a:xfrm>
            <a:custGeom>
              <a:rect b="b" l="l" r="r" t="t"/>
              <a:pathLst>
                <a:path extrusionOk="0" h="39" w="5">
                  <a:moveTo>
                    <a:pt x="1" y="0"/>
                  </a:moveTo>
                  <a:cubicBezTo>
                    <a:pt x="1" y="11"/>
                    <a:pt x="1" y="25"/>
                    <a:pt x="4" y="39"/>
                  </a:cubicBezTo>
                  <a:cubicBezTo>
                    <a:pt x="4" y="25"/>
                    <a:pt x="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7"/>
            <p:cNvSpPr/>
            <p:nvPr/>
          </p:nvSpPr>
          <p:spPr>
            <a:xfrm>
              <a:off x="2698543" y="1845022"/>
              <a:ext cx="299" cy="1195"/>
            </a:xfrm>
            <a:custGeom>
              <a:rect b="b" l="l" r="r" t="t"/>
              <a:pathLst>
                <a:path extrusionOk="0" h="88" w="22">
                  <a:moveTo>
                    <a:pt x="0" y="88"/>
                  </a:moveTo>
                  <a:cubicBezTo>
                    <a:pt x="0" y="56"/>
                    <a:pt x="7" y="28"/>
                    <a:pt x="21" y="0"/>
                  </a:cubicBezTo>
                  <a:cubicBezTo>
                    <a:pt x="7" y="28"/>
                    <a:pt x="0" y="56"/>
                    <a:pt x="0"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7"/>
            <p:cNvSpPr/>
            <p:nvPr/>
          </p:nvSpPr>
          <p:spPr>
            <a:xfrm>
              <a:off x="2703295" y="1870873"/>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7"/>
            <p:cNvSpPr/>
            <p:nvPr/>
          </p:nvSpPr>
          <p:spPr>
            <a:xfrm>
              <a:off x="2703960" y="1874485"/>
              <a:ext cx="54" cy="489"/>
            </a:xfrm>
            <a:custGeom>
              <a:rect b="b" l="l" r="r" t="t"/>
              <a:pathLst>
                <a:path extrusionOk="0" h="36" w="4">
                  <a:moveTo>
                    <a:pt x="0" y="1"/>
                  </a:moveTo>
                  <a:cubicBezTo>
                    <a:pt x="0" y="11"/>
                    <a:pt x="4" y="22"/>
                    <a:pt x="4" y="36"/>
                  </a:cubicBezTo>
                  <a:cubicBezTo>
                    <a:pt x="4" y="22"/>
                    <a:pt x="0"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7"/>
            <p:cNvSpPr/>
            <p:nvPr/>
          </p:nvSpPr>
          <p:spPr>
            <a:xfrm>
              <a:off x="2704245" y="1877241"/>
              <a:ext cx="54" cy="543"/>
            </a:xfrm>
            <a:custGeom>
              <a:rect b="b" l="l" r="r" t="t"/>
              <a:pathLst>
                <a:path extrusionOk="0" h="40" w="4">
                  <a:moveTo>
                    <a:pt x="0" y="1"/>
                  </a:moveTo>
                  <a:cubicBezTo>
                    <a:pt x="0" y="15"/>
                    <a:pt x="0" y="29"/>
                    <a:pt x="4" y="39"/>
                  </a:cubicBez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7"/>
            <p:cNvSpPr/>
            <p:nvPr/>
          </p:nvSpPr>
          <p:spPr>
            <a:xfrm>
              <a:off x="2704055" y="1875394"/>
              <a:ext cx="109" cy="489"/>
            </a:xfrm>
            <a:custGeom>
              <a:rect b="b" l="l" r="r" t="t"/>
              <a:pathLst>
                <a:path extrusionOk="0" h="36" w="8">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7"/>
            <p:cNvSpPr/>
            <p:nvPr/>
          </p:nvSpPr>
          <p:spPr>
            <a:xfrm>
              <a:off x="2704286" y="1878151"/>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7"/>
            <p:cNvSpPr/>
            <p:nvPr/>
          </p:nvSpPr>
          <p:spPr>
            <a:xfrm>
              <a:off x="2703811" y="1873534"/>
              <a:ext cx="68" cy="489"/>
            </a:xfrm>
            <a:custGeom>
              <a:rect b="b" l="l" r="r" t="t"/>
              <a:pathLst>
                <a:path extrusionOk="0" h="36" w="5">
                  <a:moveTo>
                    <a:pt x="1" y="1"/>
                  </a:moveTo>
                  <a:cubicBezTo>
                    <a:pt x="1" y="11"/>
                    <a:pt x="4" y="25"/>
                    <a:pt x="4" y="36"/>
                  </a:cubicBezTo>
                  <a:cubicBezTo>
                    <a:pt x="4" y="25"/>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7"/>
            <p:cNvSpPr/>
            <p:nvPr/>
          </p:nvSpPr>
          <p:spPr>
            <a:xfrm>
              <a:off x="2702059" y="1866460"/>
              <a:ext cx="149" cy="339"/>
            </a:xfrm>
            <a:custGeom>
              <a:rect b="b" l="l" r="r" t="t"/>
              <a:pathLst>
                <a:path extrusionOk="0" h="25" w="11">
                  <a:moveTo>
                    <a:pt x="0" y="0"/>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7"/>
            <p:cNvSpPr/>
            <p:nvPr/>
          </p:nvSpPr>
          <p:spPr>
            <a:xfrm>
              <a:off x="2698923" y="1616037"/>
              <a:ext cx="231211" cy="97731"/>
            </a:xfrm>
            <a:custGeom>
              <a:rect b="b" l="l" r="r" t="t"/>
              <a:pathLst>
                <a:path extrusionOk="0" h="7198" w="17029">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7"/>
            <p:cNvSpPr/>
            <p:nvPr/>
          </p:nvSpPr>
          <p:spPr>
            <a:xfrm>
              <a:off x="2305162" y="1791540"/>
              <a:ext cx="1914" cy="7047"/>
            </a:xfrm>
            <a:custGeom>
              <a:rect b="b" l="l" r="r" t="t"/>
              <a:pathLst>
                <a:path extrusionOk="0" h="519" w="141">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7"/>
            <p:cNvSpPr/>
            <p:nvPr/>
          </p:nvSpPr>
          <p:spPr>
            <a:xfrm>
              <a:off x="2298930" y="1785457"/>
              <a:ext cx="8853" cy="26449"/>
            </a:xfrm>
            <a:custGeom>
              <a:rect b="b" l="l" r="r" t="t"/>
              <a:pathLst>
                <a:path extrusionOk="0" h="1948" w="652">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7"/>
            <p:cNvSpPr/>
            <p:nvPr/>
          </p:nvSpPr>
          <p:spPr>
            <a:xfrm>
              <a:off x="2298889" y="1800908"/>
              <a:ext cx="4426" cy="10848"/>
            </a:xfrm>
            <a:custGeom>
              <a:rect b="b" l="l" r="r" t="t"/>
              <a:pathLst>
                <a:path extrusionOk="0" h="799" w="326">
                  <a:moveTo>
                    <a:pt x="0" y="0"/>
                  </a:moveTo>
                  <a:lnTo>
                    <a:pt x="326" y="799"/>
                  </a:lnTo>
                  <a:lnTo>
                    <a:pt x="326" y="79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7"/>
            <p:cNvSpPr/>
            <p:nvPr/>
          </p:nvSpPr>
          <p:spPr>
            <a:xfrm>
              <a:off x="2303397" y="1796441"/>
              <a:ext cx="163" cy="434"/>
            </a:xfrm>
            <a:custGeom>
              <a:rect b="b" l="l" r="r" t="t"/>
              <a:pathLst>
                <a:path extrusionOk="0" h="32" w="12">
                  <a:moveTo>
                    <a:pt x="11" y="32"/>
                  </a:moveTo>
                  <a:cubicBezTo>
                    <a:pt x="8" y="21"/>
                    <a:pt x="4" y="11"/>
                    <a:pt x="1" y="0"/>
                  </a:cubicBezTo>
                  <a:cubicBezTo>
                    <a:pt x="4" y="11"/>
                    <a:pt x="8" y="21"/>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7"/>
            <p:cNvSpPr/>
            <p:nvPr/>
          </p:nvSpPr>
          <p:spPr>
            <a:xfrm>
              <a:off x="2307063" y="178973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7"/>
            <p:cNvSpPr/>
            <p:nvPr/>
          </p:nvSpPr>
          <p:spPr>
            <a:xfrm>
              <a:off x="2305542" y="1789924"/>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7"/>
            <p:cNvSpPr/>
            <p:nvPr/>
          </p:nvSpPr>
          <p:spPr>
            <a:xfrm>
              <a:off x="2305827" y="178982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7"/>
            <p:cNvSpPr/>
            <p:nvPr/>
          </p:nvSpPr>
          <p:spPr>
            <a:xfrm>
              <a:off x="2304021" y="1798193"/>
              <a:ext cx="339" cy="584"/>
            </a:xfrm>
            <a:custGeom>
              <a:rect b="b" l="l" r="r" t="t"/>
              <a:pathLst>
                <a:path extrusionOk="0" h="43" w="25">
                  <a:moveTo>
                    <a:pt x="25" y="43"/>
                  </a:moveTo>
                  <a:cubicBezTo>
                    <a:pt x="18" y="29"/>
                    <a:pt x="7" y="11"/>
                    <a:pt x="0" y="1"/>
                  </a:cubicBezTo>
                  <a:cubicBezTo>
                    <a:pt x="7" y="11"/>
                    <a:pt x="18" y="29"/>
                    <a:pt x="25"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7"/>
            <p:cNvSpPr/>
            <p:nvPr/>
          </p:nvSpPr>
          <p:spPr>
            <a:xfrm>
              <a:off x="2303546" y="1796916"/>
              <a:ext cx="204" cy="530"/>
            </a:xfrm>
            <a:custGeom>
              <a:rect b="b" l="l" r="r" t="t"/>
              <a:pathLst>
                <a:path extrusionOk="0" h="39" w="15">
                  <a:moveTo>
                    <a:pt x="0" y="0"/>
                  </a:moveTo>
                  <a:cubicBezTo>
                    <a:pt x="4" y="14"/>
                    <a:pt x="7" y="25"/>
                    <a:pt x="14" y="39"/>
                  </a:cubicBezTo>
                  <a:cubicBezTo>
                    <a:pt x="11" y="25"/>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7"/>
            <p:cNvSpPr/>
            <p:nvPr/>
          </p:nvSpPr>
          <p:spPr>
            <a:xfrm>
              <a:off x="2304877" y="1799618"/>
              <a:ext cx="530" cy="679"/>
            </a:xfrm>
            <a:custGeom>
              <a:rect b="b" l="l" r="r" t="t"/>
              <a:pathLst>
                <a:path extrusionOk="0" h="50" w="39">
                  <a:moveTo>
                    <a:pt x="0" y="1"/>
                  </a:moveTo>
                  <a:lnTo>
                    <a:pt x="0" y="1"/>
                  </a:lnTo>
                  <a:cubicBezTo>
                    <a:pt x="11" y="18"/>
                    <a:pt x="25" y="36"/>
                    <a:pt x="39" y="50"/>
                  </a:cubicBezTo>
                  <a:cubicBezTo>
                    <a:pt x="25" y="32"/>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7"/>
            <p:cNvSpPr/>
            <p:nvPr/>
          </p:nvSpPr>
          <p:spPr>
            <a:xfrm>
              <a:off x="2305447" y="1800379"/>
              <a:ext cx="625" cy="733"/>
            </a:xfrm>
            <a:custGeom>
              <a:rect b="b" l="l" r="r" t="t"/>
              <a:pathLst>
                <a:path extrusionOk="0" h="54" w="46">
                  <a:moveTo>
                    <a:pt x="0" y="1"/>
                  </a:moveTo>
                  <a:cubicBezTo>
                    <a:pt x="14" y="18"/>
                    <a:pt x="28" y="39"/>
                    <a:pt x="46" y="53"/>
                  </a:cubicBezTo>
                  <a:cubicBezTo>
                    <a:pt x="28" y="36"/>
                    <a:pt x="14" y="1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7"/>
            <p:cNvSpPr/>
            <p:nvPr/>
          </p:nvSpPr>
          <p:spPr>
            <a:xfrm>
              <a:off x="2304401" y="1798858"/>
              <a:ext cx="434" cy="679"/>
            </a:xfrm>
            <a:custGeom>
              <a:rect b="b" l="l" r="r" t="t"/>
              <a:pathLst>
                <a:path extrusionOk="0" h="50" w="32">
                  <a:moveTo>
                    <a:pt x="32" y="50"/>
                  </a:moveTo>
                  <a:cubicBezTo>
                    <a:pt x="21" y="32"/>
                    <a:pt x="11" y="18"/>
                    <a:pt x="0" y="1"/>
                  </a:cubicBezTo>
                  <a:cubicBezTo>
                    <a:pt x="11" y="18"/>
                    <a:pt x="21" y="32"/>
                    <a:pt x="32"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7"/>
            <p:cNvSpPr/>
            <p:nvPr/>
          </p:nvSpPr>
          <p:spPr>
            <a:xfrm>
              <a:off x="2305637" y="178988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7"/>
            <p:cNvSpPr/>
            <p:nvPr/>
          </p:nvSpPr>
          <p:spPr>
            <a:xfrm>
              <a:off x="2306017" y="17897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7"/>
            <p:cNvSpPr/>
            <p:nvPr/>
          </p:nvSpPr>
          <p:spPr>
            <a:xfrm>
              <a:off x="2303397" y="1796102"/>
              <a:ext cx="14" cy="353"/>
            </a:xfrm>
            <a:custGeom>
              <a:rect b="b" l="l" r="r" t="t"/>
              <a:pathLst>
                <a:path extrusionOk="0" h="26" w="1">
                  <a:moveTo>
                    <a:pt x="1" y="25"/>
                  </a:moveTo>
                  <a:cubicBezTo>
                    <a:pt x="1" y="18"/>
                    <a:pt x="1" y="8"/>
                    <a:pt x="1" y="1"/>
                  </a:cubicBezTo>
                  <a:cubicBezTo>
                    <a:pt x="1" y="8"/>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7"/>
            <p:cNvSpPr/>
            <p:nvPr/>
          </p:nvSpPr>
          <p:spPr>
            <a:xfrm>
              <a:off x="2303736" y="1797487"/>
              <a:ext cx="299" cy="584"/>
            </a:xfrm>
            <a:custGeom>
              <a:rect b="b" l="l" r="r" t="t"/>
              <a:pathLst>
                <a:path extrusionOk="0" h="43" w="22">
                  <a:moveTo>
                    <a:pt x="21" y="42"/>
                  </a:moveTo>
                  <a:cubicBezTo>
                    <a:pt x="14" y="28"/>
                    <a:pt x="7" y="14"/>
                    <a:pt x="0" y="0"/>
                  </a:cubicBezTo>
                  <a:cubicBezTo>
                    <a:pt x="7" y="14"/>
                    <a:pt x="14" y="28"/>
                    <a:pt x="2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7"/>
            <p:cNvSpPr/>
            <p:nvPr/>
          </p:nvSpPr>
          <p:spPr>
            <a:xfrm>
              <a:off x="2304917" y="1785036"/>
              <a:ext cx="29300" cy="32097"/>
            </a:xfrm>
            <a:custGeom>
              <a:rect b="b" l="l" r="r" t="t"/>
              <a:pathLst>
                <a:path extrusionOk="0" h="2364" w="2158">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7"/>
            <p:cNvSpPr/>
            <p:nvPr/>
          </p:nvSpPr>
          <p:spPr>
            <a:xfrm>
              <a:off x="2328977" y="1785036"/>
              <a:ext cx="3001" cy="1534"/>
            </a:xfrm>
            <a:custGeom>
              <a:rect b="b" l="l" r="r" t="t"/>
              <a:pathLst>
                <a:path extrusionOk="0" h="113" w="221">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7"/>
            <p:cNvSpPr/>
            <p:nvPr/>
          </p:nvSpPr>
          <p:spPr>
            <a:xfrm>
              <a:off x="2317422" y="1791784"/>
              <a:ext cx="584" cy="394"/>
            </a:xfrm>
            <a:custGeom>
              <a:rect b="b" l="l" r="r" t="t"/>
              <a:pathLst>
                <a:path extrusionOk="0" h="29" w="43">
                  <a:moveTo>
                    <a:pt x="1" y="28"/>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7"/>
            <p:cNvSpPr/>
            <p:nvPr/>
          </p:nvSpPr>
          <p:spPr>
            <a:xfrm>
              <a:off x="2308773" y="1792069"/>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7"/>
            <p:cNvSpPr/>
            <p:nvPr/>
          </p:nvSpPr>
          <p:spPr>
            <a:xfrm>
              <a:off x="2308013" y="1799293"/>
              <a:ext cx="54" cy="625"/>
            </a:xfrm>
            <a:custGeom>
              <a:rect b="b" l="l" r="r" t="t"/>
              <a:pathLst>
                <a:path extrusionOk="0" h="46" w="4">
                  <a:moveTo>
                    <a:pt x="4" y="0"/>
                  </a:moveTo>
                  <a:cubicBezTo>
                    <a:pt x="4" y="18"/>
                    <a:pt x="4" y="32"/>
                    <a:pt x="0" y="46"/>
                  </a:cubicBezTo>
                  <a:cubicBezTo>
                    <a:pt x="4" y="32"/>
                    <a:pt x="4" y="18"/>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7"/>
            <p:cNvSpPr/>
            <p:nvPr/>
          </p:nvSpPr>
          <p:spPr>
            <a:xfrm>
              <a:off x="2309058" y="1789829"/>
              <a:ext cx="54" cy="394"/>
            </a:xfrm>
            <a:custGeom>
              <a:rect b="b" l="l" r="r" t="t"/>
              <a:pathLst>
                <a:path extrusionOk="0" h="29" w="4">
                  <a:moveTo>
                    <a:pt x="4" y="1"/>
                  </a:moveTo>
                  <a:lnTo>
                    <a:pt x="4" y="1"/>
                  </a:lnTo>
                  <a:lnTo>
                    <a:pt x="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7"/>
            <p:cNvSpPr/>
            <p:nvPr/>
          </p:nvSpPr>
          <p:spPr>
            <a:xfrm>
              <a:off x="2308339" y="1792300"/>
              <a:ext cx="353" cy="3815"/>
            </a:xfrm>
            <a:custGeom>
              <a:rect b="b" l="l" r="r" t="t"/>
              <a:pathLst>
                <a:path extrusionOk="0" h="281" w="26">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7"/>
            <p:cNvSpPr/>
            <p:nvPr/>
          </p:nvSpPr>
          <p:spPr>
            <a:xfrm>
              <a:off x="2307633" y="1800949"/>
              <a:ext cx="299" cy="1819"/>
            </a:xfrm>
            <a:custGeom>
              <a:rect b="b" l="l" r="r" t="t"/>
              <a:pathLst>
                <a:path extrusionOk="0" h="134" w="22">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7"/>
            <p:cNvSpPr/>
            <p:nvPr/>
          </p:nvSpPr>
          <p:spPr>
            <a:xfrm>
              <a:off x="2308244" y="1796767"/>
              <a:ext cx="68" cy="638"/>
            </a:xfrm>
            <a:custGeom>
              <a:rect b="b" l="l" r="r" t="t"/>
              <a:pathLst>
                <a:path extrusionOk="0" h="47" w="5">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7"/>
            <p:cNvSpPr/>
            <p:nvPr/>
          </p:nvSpPr>
          <p:spPr>
            <a:xfrm>
              <a:off x="2308108" y="1797772"/>
              <a:ext cx="109" cy="1005"/>
            </a:xfrm>
            <a:custGeom>
              <a:rect b="b" l="l" r="r" t="t"/>
              <a:pathLst>
                <a:path extrusionOk="0" h="74" w="8">
                  <a:moveTo>
                    <a:pt x="7" y="0"/>
                  </a:moveTo>
                  <a:cubicBezTo>
                    <a:pt x="7" y="25"/>
                    <a:pt x="4" y="49"/>
                    <a:pt x="0" y="74"/>
                  </a:cubicBezTo>
                  <a:cubicBezTo>
                    <a:pt x="4" y="49"/>
                    <a:pt x="7" y="25"/>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7"/>
            <p:cNvSpPr/>
            <p:nvPr/>
          </p:nvSpPr>
          <p:spPr>
            <a:xfrm>
              <a:off x="2306397" y="1805701"/>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7"/>
            <p:cNvSpPr/>
            <p:nvPr/>
          </p:nvSpPr>
          <p:spPr>
            <a:xfrm>
              <a:off x="2307918" y="1800528"/>
              <a:ext cx="54" cy="434"/>
            </a:xfrm>
            <a:custGeom>
              <a:rect b="b" l="l" r="r" t="t"/>
              <a:pathLst>
                <a:path extrusionOk="0" h="32" w="4">
                  <a:moveTo>
                    <a:pt x="4" y="0"/>
                  </a:moveTo>
                  <a:lnTo>
                    <a:pt x="0" y="18"/>
                  </a:lnTo>
                  <a:lnTo>
                    <a:pt x="0" y="32"/>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7"/>
            <p:cNvSpPr/>
            <p:nvPr/>
          </p:nvSpPr>
          <p:spPr>
            <a:xfrm>
              <a:off x="2307388" y="1803284"/>
              <a:ext cx="109" cy="299"/>
            </a:xfrm>
            <a:custGeom>
              <a:rect b="b" l="l" r="r" t="t"/>
              <a:pathLst>
                <a:path extrusionOk="0" h="22" w="8">
                  <a:moveTo>
                    <a:pt x="8" y="0"/>
                  </a:moveTo>
                  <a:lnTo>
                    <a:pt x="8" y="0"/>
                  </a:lnTo>
                  <a:cubicBezTo>
                    <a:pt x="4" y="7"/>
                    <a:pt x="1" y="14"/>
                    <a:pt x="1" y="21"/>
                  </a:cubicBezTo>
                  <a:cubicBezTo>
                    <a:pt x="4" y="14"/>
                    <a:pt x="4" y="7"/>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7"/>
            <p:cNvSpPr/>
            <p:nvPr/>
          </p:nvSpPr>
          <p:spPr>
            <a:xfrm>
              <a:off x="2306587" y="1805131"/>
              <a:ext cx="109" cy="204"/>
            </a:xfrm>
            <a:custGeom>
              <a:rect b="b" l="l" r="r" t="t"/>
              <a:pathLst>
                <a:path extrusionOk="0" h="15" w="8">
                  <a:moveTo>
                    <a:pt x="0" y="15"/>
                  </a:moveTo>
                  <a:cubicBezTo>
                    <a:pt x="4" y="8"/>
                    <a:pt x="7" y="4"/>
                    <a:pt x="7" y="1"/>
                  </a:cubicBezTo>
                  <a:cubicBezTo>
                    <a:pt x="7" y="4"/>
                    <a:pt x="4" y="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7"/>
            <p:cNvSpPr/>
            <p:nvPr/>
          </p:nvSpPr>
          <p:spPr>
            <a:xfrm>
              <a:off x="2308868" y="1791404"/>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7"/>
            <p:cNvSpPr/>
            <p:nvPr/>
          </p:nvSpPr>
          <p:spPr>
            <a:xfrm>
              <a:off x="2307538" y="1802809"/>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7"/>
            <p:cNvSpPr/>
            <p:nvPr/>
          </p:nvSpPr>
          <p:spPr>
            <a:xfrm>
              <a:off x="2307253" y="1803705"/>
              <a:ext cx="109" cy="353"/>
            </a:xfrm>
            <a:custGeom>
              <a:rect b="b" l="l" r="r" t="t"/>
              <a:pathLst>
                <a:path extrusionOk="0" h="26" w="8">
                  <a:moveTo>
                    <a:pt x="7" y="1"/>
                  </a:moveTo>
                  <a:cubicBezTo>
                    <a:pt x="4" y="8"/>
                    <a:pt x="4" y="15"/>
                    <a:pt x="0" y="25"/>
                  </a:cubicBezTo>
                  <a:cubicBezTo>
                    <a:pt x="4" y="18"/>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7"/>
            <p:cNvSpPr/>
            <p:nvPr/>
          </p:nvSpPr>
          <p:spPr>
            <a:xfrm>
              <a:off x="2307103" y="1804045"/>
              <a:ext cx="163" cy="339"/>
            </a:xfrm>
            <a:custGeom>
              <a:rect b="b" l="l" r="r" t="t"/>
              <a:pathLst>
                <a:path extrusionOk="0" h="25" w="12">
                  <a:moveTo>
                    <a:pt x="1" y="25"/>
                  </a:moveTo>
                  <a:cubicBezTo>
                    <a:pt x="4" y="18"/>
                    <a:pt x="8" y="11"/>
                    <a:pt x="11"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7"/>
            <p:cNvSpPr/>
            <p:nvPr/>
          </p:nvSpPr>
          <p:spPr>
            <a:xfrm>
              <a:off x="2306248" y="1806041"/>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7"/>
            <p:cNvSpPr/>
            <p:nvPr/>
          </p:nvSpPr>
          <p:spPr>
            <a:xfrm>
              <a:off x="2306492" y="1805375"/>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7"/>
            <p:cNvSpPr/>
            <p:nvPr/>
          </p:nvSpPr>
          <p:spPr>
            <a:xfrm>
              <a:off x="2305393" y="1809652"/>
              <a:ext cx="109" cy="489"/>
            </a:xfrm>
            <a:custGeom>
              <a:rect b="b" l="l" r="r" t="t"/>
              <a:pathLst>
                <a:path extrusionOk="0" h="36" w="8">
                  <a:moveTo>
                    <a:pt x="1" y="36"/>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7"/>
            <p:cNvSpPr/>
            <p:nvPr/>
          </p:nvSpPr>
          <p:spPr>
            <a:xfrm>
              <a:off x="2304687" y="1814404"/>
              <a:ext cx="14" cy="299"/>
            </a:xfrm>
            <a:custGeom>
              <a:rect b="b" l="l" r="r" t="t"/>
              <a:pathLst>
                <a:path extrusionOk="0" h="22" w="1">
                  <a:moveTo>
                    <a:pt x="0" y="22"/>
                  </a:moveTo>
                  <a:lnTo>
                    <a:pt x="0" y="22"/>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7"/>
            <p:cNvSpPr/>
            <p:nvPr/>
          </p:nvSpPr>
          <p:spPr>
            <a:xfrm>
              <a:off x="2304917" y="181231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7"/>
            <p:cNvSpPr/>
            <p:nvPr/>
          </p:nvSpPr>
          <p:spPr>
            <a:xfrm>
              <a:off x="2305868" y="1807561"/>
              <a:ext cx="109" cy="394"/>
            </a:xfrm>
            <a:custGeom>
              <a:rect b="b" l="l" r="r" t="t"/>
              <a:pathLst>
                <a:path extrusionOk="0" h="29" w="8">
                  <a:moveTo>
                    <a:pt x="1" y="29"/>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7"/>
            <p:cNvSpPr/>
            <p:nvPr/>
          </p:nvSpPr>
          <p:spPr>
            <a:xfrm>
              <a:off x="2305732" y="1808186"/>
              <a:ext cx="109" cy="434"/>
            </a:xfrm>
            <a:custGeom>
              <a:rect b="b" l="l" r="r" t="t"/>
              <a:pathLst>
                <a:path extrusionOk="0" h="32" w="8">
                  <a:moveTo>
                    <a:pt x="0" y="32"/>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7"/>
            <p:cNvSpPr/>
            <p:nvPr/>
          </p:nvSpPr>
          <p:spPr>
            <a:xfrm>
              <a:off x="2305107" y="181136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7"/>
            <p:cNvSpPr/>
            <p:nvPr/>
          </p:nvSpPr>
          <p:spPr>
            <a:xfrm>
              <a:off x="2304782" y="1813359"/>
              <a:ext cx="109" cy="638"/>
            </a:xfrm>
            <a:custGeom>
              <a:rect b="b" l="l" r="r" t="t"/>
              <a:pathLst>
                <a:path extrusionOk="0" h="47" w="8">
                  <a:moveTo>
                    <a:pt x="0" y="4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7"/>
            <p:cNvSpPr/>
            <p:nvPr/>
          </p:nvSpPr>
          <p:spPr>
            <a:xfrm>
              <a:off x="2305257" y="1810467"/>
              <a:ext cx="109" cy="530"/>
            </a:xfrm>
            <a:custGeom>
              <a:rect b="b" l="l" r="r" t="t"/>
              <a:pathLst>
                <a:path extrusionOk="0" h="39" w="8">
                  <a:moveTo>
                    <a:pt x="0" y="39"/>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7"/>
            <p:cNvSpPr/>
            <p:nvPr/>
          </p:nvSpPr>
          <p:spPr>
            <a:xfrm>
              <a:off x="2305542" y="1808892"/>
              <a:ext cx="109" cy="489"/>
            </a:xfrm>
            <a:custGeom>
              <a:rect b="b" l="l" r="r" t="t"/>
              <a:pathLst>
                <a:path extrusionOk="0" h="36" w="8">
                  <a:moveTo>
                    <a:pt x="0" y="3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7"/>
            <p:cNvSpPr/>
            <p:nvPr/>
          </p:nvSpPr>
          <p:spPr>
            <a:xfrm>
              <a:off x="2306112" y="1806516"/>
              <a:ext cx="109" cy="339"/>
            </a:xfrm>
            <a:custGeom>
              <a:rect b="b" l="l" r="r" t="t"/>
              <a:pathLst>
                <a:path extrusionOk="0" h="25" w="8">
                  <a:moveTo>
                    <a:pt x="0" y="25"/>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7"/>
            <p:cNvSpPr/>
            <p:nvPr/>
          </p:nvSpPr>
          <p:spPr>
            <a:xfrm>
              <a:off x="2306017" y="1806991"/>
              <a:ext cx="54" cy="394"/>
            </a:xfrm>
            <a:custGeom>
              <a:rect b="b" l="l" r="r" t="t"/>
              <a:pathLst>
                <a:path extrusionOk="0" h="29" w="4">
                  <a:moveTo>
                    <a:pt x="0" y="29"/>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7"/>
            <p:cNvSpPr/>
            <p:nvPr/>
          </p:nvSpPr>
          <p:spPr>
            <a:xfrm>
              <a:off x="2306682" y="1804370"/>
              <a:ext cx="434" cy="774"/>
            </a:xfrm>
            <a:custGeom>
              <a:rect b="b" l="l" r="r" t="t"/>
              <a:pathLst>
                <a:path extrusionOk="0" h="57" w="32">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7"/>
            <p:cNvSpPr/>
            <p:nvPr/>
          </p:nvSpPr>
          <p:spPr>
            <a:xfrm>
              <a:off x="2307633" y="180228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7"/>
            <p:cNvSpPr/>
            <p:nvPr/>
          </p:nvSpPr>
          <p:spPr>
            <a:xfrm>
              <a:off x="2307769" y="1801614"/>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7"/>
            <p:cNvSpPr/>
            <p:nvPr/>
          </p:nvSpPr>
          <p:spPr>
            <a:xfrm>
              <a:off x="2307823" y="1800759"/>
              <a:ext cx="109" cy="448"/>
            </a:xfrm>
            <a:custGeom>
              <a:rect b="b" l="l" r="r" t="t"/>
              <a:pathLst>
                <a:path extrusionOk="0" h="33" w="8">
                  <a:moveTo>
                    <a:pt x="7" y="1"/>
                  </a:moveTo>
                  <a:lnTo>
                    <a:pt x="4" y="15"/>
                  </a:lnTo>
                  <a:cubicBezTo>
                    <a:pt x="0" y="22"/>
                    <a:pt x="0" y="25"/>
                    <a:pt x="0" y="32"/>
                  </a:cubicBezTo>
                  <a:cubicBezTo>
                    <a:pt x="4" y="22"/>
                    <a:pt x="7" y="11"/>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7"/>
            <p:cNvSpPr/>
            <p:nvPr/>
          </p:nvSpPr>
          <p:spPr>
            <a:xfrm>
              <a:off x="2564356" y="1700353"/>
              <a:ext cx="79157" cy="32179"/>
            </a:xfrm>
            <a:custGeom>
              <a:rect b="b" l="l" r="r" t="t"/>
              <a:pathLst>
                <a:path extrusionOk="0" h="2370" w="583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7"/>
            <p:cNvSpPr/>
            <p:nvPr/>
          </p:nvSpPr>
          <p:spPr>
            <a:xfrm>
              <a:off x="2342432" y="1695723"/>
              <a:ext cx="47874" cy="20841"/>
            </a:xfrm>
            <a:custGeom>
              <a:rect b="b" l="l" r="r" t="t"/>
              <a:pathLst>
                <a:path extrusionOk="0" h="1535" w="3526">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7"/>
            <p:cNvSpPr/>
            <p:nvPr/>
          </p:nvSpPr>
          <p:spPr>
            <a:xfrm>
              <a:off x="2240180" y="1709559"/>
              <a:ext cx="19076" cy="11745"/>
            </a:xfrm>
            <a:custGeom>
              <a:rect b="b" l="l" r="r" t="t"/>
              <a:pathLst>
                <a:path extrusionOk="0" h="865" w="1405">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7"/>
            <p:cNvSpPr/>
            <p:nvPr/>
          </p:nvSpPr>
          <p:spPr>
            <a:xfrm>
              <a:off x="2239949" y="1709871"/>
              <a:ext cx="136291" cy="51934"/>
            </a:xfrm>
            <a:custGeom>
              <a:rect b="b" l="l" r="r" t="t"/>
              <a:pathLst>
                <a:path extrusionOk="0" h="3825" w="10038">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7"/>
            <p:cNvSpPr/>
            <p:nvPr/>
          </p:nvSpPr>
          <p:spPr>
            <a:xfrm>
              <a:off x="2314381" y="1759456"/>
              <a:ext cx="68" cy="204"/>
            </a:xfrm>
            <a:custGeom>
              <a:rect b="b" l="l" r="r" t="t"/>
              <a:pathLst>
                <a:path extrusionOk="0" h="15" w="5">
                  <a:moveTo>
                    <a:pt x="4" y="1"/>
                  </a:moveTo>
                  <a:cubicBezTo>
                    <a:pt x="4" y="4"/>
                    <a:pt x="1" y="8"/>
                    <a:pt x="1" y="15"/>
                  </a:cubicBezTo>
                  <a:cubicBezTo>
                    <a:pt x="1"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7"/>
            <p:cNvSpPr/>
            <p:nvPr/>
          </p:nvSpPr>
          <p:spPr>
            <a:xfrm>
              <a:off x="2314530" y="1758886"/>
              <a:ext cx="14" cy="204"/>
            </a:xfrm>
            <a:custGeom>
              <a:rect b="b" l="l" r="r" t="t"/>
              <a:pathLst>
                <a:path extrusionOk="0" h="15" w="1">
                  <a:moveTo>
                    <a:pt x="0"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7"/>
            <p:cNvSpPr/>
            <p:nvPr/>
          </p:nvSpPr>
          <p:spPr>
            <a:xfrm>
              <a:off x="2314625" y="1758275"/>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7"/>
            <p:cNvSpPr/>
            <p:nvPr/>
          </p:nvSpPr>
          <p:spPr>
            <a:xfrm>
              <a:off x="2314571" y="1758601"/>
              <a:ext cx="14" cy="204"/>
            </a:xfrm>
            <a:custGeom>
              <a:rect b="b" l="l" r="r" t="t"/>
              <a:pathLst>
                <a:path extrusionOk="0" h="15" w="1">
                  <a:moveTo>
                    <a:pt x="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7"/>
            <p:cNvSpPr/>
            <p:nvPr/>
          </p:nvSpPr>
          <p:spPr>
            <a:xfrm>
              <a:off x="2314435" y="1759171"/>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7"/>
            <p:cNvSpPr/>
            <p:nvPr/>
          </p:nvSpPr>
          <p:spPr>
            <a:xfrm>
              <a:off x="2314150" y="1759701"/>
              <a:ext cx="204" cy="530"/>
            </a:xfrm>
            <a:custGeom>
              <a:rect b="b" l="l" r="r" t="t"/>
              <a:pathLst>
                <a:path extrusionOk="0" h="39" w="15">
                  <a:moveTo>
                    <a:pt x="14" y="0"/>
                  </a:moveTo>
                  <a:cubicBezTo>
                    <a:pt x="11" y="14"/>
                    <a:pt x="7" y="28"/>
                    <a:pt x="0" y="39"/>
                  </a:cubicBezTo>
                  <a:cubicBezTo>
                    <a:pt x="7" y="28"/>
                    <a:pt x="11" y="14"/>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7"/>
            <p:cNvSpPr/>
            <p:nvPr/>
          </p:nvSpPr>
          <p:spPr>
            <a:xfrm>
              <a:off x="2312575" y="1761411"/>
              <a:ext cx="394" cy="149"/>
            </a:xfrm>
            <a:custGeom>
              <a:rect b="b" l="l" r="r" t="t"/>
              <a:pathLst>
                <a:path extrusionOk="0" h="11" w="29">
                  <a:moveTo>
                    <a:pt x="28" y="0"/>
                  </a:moveTo>
                  <a:cubicBezTo>
                    <a:pt x="18" y="4"/>
                    <a:pt x="11" y="7"/>
                    <a:pt x="0" y="11"/>
                  </a:cubicBezTo>
                  <a:cubicBezTo>
                    <a:pt x="11" y="7"/>
                    <a:pt x="18" y="4"/>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7"/>
            <p:cNvSpPr/>
            <p:nvPr/>
          </p:nvSpPr>
          <p:spPr>
            <a:xfrm>
              <a:off x="2313811" y="1760556"/>
              <a:ext cx="149" cy="149"/>
            </a:xfrm>
            <a:custGeom>
              <a:rect b="b" l="l" r="r" t="t"/>
              <a:pathLst>
                <a:path extrusionOk="0" h="11" w="11">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7"/>
            <p:cNvSpPr/>
            <p:nvPr/>
          </p:nvSpPr>
          <p:spPr>
            <a:xfrm>
              <a:off x="2313580" y="17607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7"/>
            <p:cNvSpPr/>
            <p:nvPr/>
          </p:nvSpPr>
          <p:spPr>
            <a:xfrm>
              <a:off x="2338427" y="1752993"/>
              <a:ext cx="4630" cy="1439"/>
            </a:xfrm>
            <a:custGeom>
              <a:rect b="b" l="l" r="r" t="t"/>
              <a:pathLst>
                <a:path extrusionOk="0" h="106" w="341">
                  <a:moveTo>
                    <a:pt x="341" y="1"/>
                  </a:moveTo>
                  <a:cubicBezTo>
                    <a:pt x="243" y="67"/>
                    <a:pt x="123" y="106"/>
                    <a:pt x="1" y="106"/>
                  </a:cubicBezTo>
                  <a:cubicBezTo>
                    <a:pt x="123" y="106"/>
                    <a:pt x="243" y="67"/>
                    <a:pt x="3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7"/>
            <p:cNvSpPr/>
            <p:nvPr/>
          </p:nvSpPr>
          <p:spPr>
            <a:xfrm>
              <a:off x="2312236" y="176160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7"/>
            <p:cNvSpPr/>
            <p:nvPr/>
          </p:nvSpPr>
          <p:spPr>
            <a:xfrm>
              <a:off x="2314001" y="1760312"/>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7"/>
            <p:cNvSpPr/>
            <p:nvPr/>
          </p:nvSpPr>
          <p:spPr>
            <a:xfrm>
              <a:off x="2312955" y="1761221"/>
              <a:ext cx="299" cy="149"/>
            </a:xfrm>
            <a:custGeom>
              <a:rect b="b" l="l" r="r" t="t"/>
              <a:pathLst>
                <a:path extrusionOk="0" h="11" w="22">
                  <a:moveTo>
                    <a:pt x="21" y="0"/>
                  </a:moveTo>
                  <a:cubicBezTo>
                    <a:pt x="14" y="4"/>
                    <a:pt x="7" y="7"/>
                    <a:pt x="0" y="11"/>
                  </a:cubicBezTo>
                  <a:cubicBezTo>
                    <a:pt x="7" y="7"/>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7"/>
            <p:cNvSpPr/>
            <p:nvPr/>
          </p:nvSpPr>
          <p:spPr>
            <a:xfrm>
              <a:off x="2356254" y="1750291"/>
              <a:ext cx="1344" cy="285"/>
            </a:xfrm>
            <a:custGeom>
              <a:rect b="b" l="l" r="r" t="t"/>
              <a:pathLst>
                <a:path extrusionOk="0" h="21" w="99">
                  <a:moveTo>
                    <a:pt x="4" y="7"/>
                  </a:moveTo>
                  <a:lnTo>
                    <a:pt x="1" y="7"/>
                  </a:lnTo>
                  <a:lnTo>
                    <a:pt x="4" y="7"/>
                  </a:lnTo>
                  <a:lnTo>
                    <a:pt x="25" y="0"/>
                  </a:lnTo>
                  <a:lnTo>
                    <a:pt x="99" y="21"/>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7"/>
            <p:cNvSpPr/>
            <p:nvPr/>
          </p:nvSpPr>
          <p:spPr>
            <a:xfrm>
              <a:off x="2314720" y="1754758"/>
              <a:ext cx="2009" cy="2770"/>
            </a:xfrm>
            <a:custGeom>
              <a:rect b="b" l="l" r="r" t="t"/>
              <a:pathLst>
                <a:path extrusionOk="0" h="204" w="148">
                  <a:moveTo>
                    <a:pt x="147" y="0"/>
                  </a:moveTo>
                  <a:cubicBezTo>
                    <a:pt x="63" y="28"/>
                    <a:pt x="14" y="123"/>
                    <a:pt x="0" y="203"/>
                  </a:cubicBezTo>
                  <a:cubicBezTo>
                    <a:pt x="14" y="126"/>
                    <a:pt x="63" y="32"/>
                    <a:pt x="14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7"/>
            <p:cNvSpPr/>
            <p:nvPr/>
          </p:nvSpPr>
          <p:spPr>
            <a:xfrm>
              <a:off x="2313335" y="1761031"/>
              <a:ext cx="204" cy="109"/>
            </a:xfrm>
            <a:custGeom>
              <a:rect b="b" l="l" r="r" t="t"/>
              <a:pathLst>
                <a:path extrusionOk="0" h="8" w="15">
                  <a:moveTo>
                    <a:pt x="1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7"/>
            <p:cNvSpPr/>
            <p:nvPr/>
          </p:nvSpPr>
          <p:spPr>
            <a:xfrm>
              <a:off x="2360911" y="1713591"/>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7"/>
            <p:cNvSpPr/>
            <p:nvPr/>
          </p:nvSpPr>
          <p:spPr>
            <a:xfrm>
              <a:off x="2360531" y="1713686"/>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7"/>
            <p:cNvSpPr/>
            <p:nvPr/>
          </p:nvSpPr>
          <p:spPr>
            <a:xfrm>
              <a:off x="2361291" y="1713442"/>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7"/>
            <p:cNvSpPr/>
            <p:nvPr/>
          </p:nvSpPr>
          <p:spPr>
            <a:xfrm>
              <a:off x="2364332" y="1715628"/>
              <a:ext cx="1208" cy="1724"/>
            </a:xfrm>
            <a:custGeom>
              <a:rect b="b" l="l" r="r" t="t"/>
              <a:pathLst>
                <a:path extrusionOk="0" h="127" w="89">
                  <a:moveTo>
                    <a:pt x="1" y="1"/>
                  </a:moveTo>
                  <a:cubicBezTo>
                    <a:pt x="25" y="39"/>
                    <a:pt x="53" y="81"/>
                    <a:pt x="88" y="127"/>
                  </a:cubicBezTo>
                  <a:cubicBezTo>
                    <a:pt x="57" y="81"/>
                    <a:pt x="29"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7"/>
            <p:cNvSpPr/>
            <p:nvPr/>
          </p:nvSpPr>
          <p:spPr>
            <a:xfrm>
              <a:off x="2358725" y="1713917"/>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7"/>
            <p:cNvSpPr/>
            <p:nvPr/>
          </p:nvSpPr>
          <p:spPr>
            <a:xfrm>
              <a:off x="2354163" y="1713822"/>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7"/>
            <p:cNvSpPr/>
            <p:nvPr/>
          </p:nvSpPr>
          <p:spPr>
            <a:xfrm>
              <a:off x="2353552" y="1713781"/>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7"/>
            <p:cNvSpPr/>
            <p:nvPr/>
          </p:nvSpPr>
          <p:spPr>
            <a:xfrm>
              <a:off x="2359200" y="1713876"/>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7"/>
            <p:cNvSpPr/>
            <p:nvPr/>
          </p:nvSpPr>
          <p:spPr>
            <a:xfrm>
              <a:off x="2365812" y="171781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7"/>
            <p:cNvSpPr/>
            <p:nvPr/>
          </p:nvSpPr>
          <p:spPr>
            <a:xfrm>
              <a:off x="2354788" y="171387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7"/>
            <p:cNvSpPr/>
            <p:nvPr/>
          </p:nvSpPr>
          <p:spPr>
            <a:xfrm>
              <a:off x="2355358"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7"/>
            <p:cNvSpPr/>
            <p:nvPr/>
          </p:nvSpPr>
          <p:spPr>
            <a:xfrm>
              <a:off x="2357680"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7"/>
            <p:cNvSpPr/>
            <p:nvPr/>
          </p:nvSpPr>
          <p:spPr>
            <a:xfrm>
              <a:off x="2359675" y="171382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7"/>
            <p:cNvSpPr/>
            <p:nvPr/>
          </p:nvSpPr>
          <p:spPr>
            <a:xfrm>
              <a:off x="2358209"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7"/>
            <p:cNvSpPr/>
            <p:nvPr/>
          </p:nvSpPr>
          <p:spPr>
            <a:xfrm>
              <a:off x="235653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7"/>
            <p:cNvSpPr/>
            <p:nvPr/>
          </p:nvSpPr>
          <p:spPr>
            <a:xfrm>
              <a:off x="2360110" y="1713781"/>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7"/>
            <p:cNvSpPr/>
            <p:nvPr/>
          </p:nvSpPr>
          <p:spPr>
            <a:xfrm>
              <a:off x="2357299"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7"/>
            <p:cNvSpPr/>
            <p:nvPr/>
          </p:nvSpPr>
          <p:spPr>
            <a:xfrm>
              <a:off x="235596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7"/>
            <p:cNvSpPr/>
            <p:nvPr/>
          </p:nvSpPr>
          <p:spPr>
            <a:xfrm>
              <a:off x="2628523" y="1764588"/>
              <a:ext cx="15085" cy="14419"/>
            </a:xfrm>
            <a:custGeom>
              <a:rect b="b" l="l" r="r" t="t"/>
              <a:pathLst>
                <a:path extrusionOk="0" h="1062" w="1111">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7"/>
            <p:cNvSpPr/>
            <p:nvPr/>
          </p:nvSpPr>
          <p:spPr>
            <a:xfrm>
              <a:off x="2634090" y="1775192"/>
              <a:ext cx="964" cy="2620"/>
            </a:xfrm>
            <a:custGeom>
              <a:rect b="b" l="l" r="r" t="t"/>
              <a:pathLst>
                <a:path extrusionOk="0" h="193" w="71">
                  <a:moveTo>
                    <a:pt x="0" y="0"/>
                  </a:moveTo>
                  <a:cubicBezTo>
                    <a:pt x="46" y="53"/>
                    <a:pt x="70" y="123"/>
                    <a:pt x="67" y="193"/>
                  </a:cubicBezTo>
                  <a:cubicBezTo>
                    <a:pt x="70" y="123"/>
                    <a:pt x="46" y="53"/>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7"/>
            <p:cNvSpPr/>
            <p:nvPr/>
          </p:nvSpPr>
          <p:spPr>
            <a:xfrm>
              <a:off x="2633846" y="1775002"/>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7"/>
            <p:cNvSpPr/>
            <p:nvPr/>
          </p:nvSpPr>
          <p:spPr>
            <a:xfrm>
              <a:off x="2628483" y="1768349"/>
              <a:ext cx="339" cy="489"/>
            </a:xfrm>
            <a:custGeom>
              <a:rect b="b" l="l" r="r" t="t"/>
              <a:pathLst>
                <a:path extrusionOk="0" h="36" w="25">
                  <a:moveTo>
                    <a:pt x="0" y="0"/>
                  </a:moveTo>
                  <a:cubicBezTo>
                    <a:pt x="11" y="11"/>
                    <a:pt x="18" y="21"/>
                    <a:pt x="25" y="35"/>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7"/>
            <p:cNvSpPr/>
            <p:nvPr/>
          </p:nvSpPr>
          <p:spPr>
            <a:xfrm>
              <a:off x="2634891" y="1778858"/>
              <a:ext cx="14" cy="95"/>
            </a:xfrm>
            <a:custGeom>
              <a:rect b="b" l="l" r="r" t="t"/>
              <a:pathLst>
                <a:path extrusionOk="0" h="7"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7"/>
            <p:cNvSpPr/>
            <p:nvPr/>
          </p:nvSpPr>
          <p:spPr>
            <a:xfrm>
              <a:off x="2629148" y="1769341"/>
              <a:ext cx="204" cy="394"/>
            </a:xfrm>
            <a:custGeom>
              <a:rect b="b" l="l" r="r" t="t"/>
              <a:pathLst>
                <a:path extrusionOk="0" h="29" w="15">
                  <a:moveTo>
                    <a:pt x="0" y="1"/>
                  </a:moveTo>
                  <a:lnTo>
                    <a:pt x="0" y="1"/>
                  </a:lnTo>
                  <a:cubicBezTo>
                    <a:pt x="7" y="11"/>
                    <a:pt x="11" y="22"/>
                    <a:pt x="14" y="29"/>
                  </a:cubicBezTo>
                  <a:cubicBezTo>
                    <a:pt x="11"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7"/>
            <p:cNvSpPr/>
            <p:nvPr/>
          </p:nvSpPr>
          <p:spPr>
            <a:xfrm>
              <a:off x="2634986" y="1777894"/>
              <a:ext cx="14" cy="204"/>
            </a:xfrm>
            <a:custGeom>
              <a:rect b="b" l="l" r="r" t="t"/>
              <a:pathLst>
                <a:path extrusionOk="0" h="15" w="1">
                  <a:moveTo>
                    <a:pt x="1" y="1"/>
                  </a:moveTo>
                  <a:lnTo>
                    <a:pt x="1" y="15"/>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7"/>
            <p:cNvSpPr/>
            <p:nvPr/>
          </p:nvSpPr>
          <p:spPr>
            <a:xfrm>
              <a:off x="2628904" y="1768865"/>
              <a:ext cx="204" cy="394"/>
            </a:xfrm>
            <a:custGeom>
              <a:rect b="b" l="l" r="r" t="t"/>
              <a:pathLst>
                <a:path extrusionOk="0" h="29" w="15">
                  <a:moveTo>
                    <a:pt x="15" y="29"/>
                  </a:moveTo>
                  <a:cubicBezTo>
                    <a:pt x="11" y="18"/>
                    <a:pt x="4" y="11"/>
                    <a:pt x="1" y="1"/>
                  </a:cubicBezTo>
                  <a:cubicBezTo>
                    <a:pt x="4" y="11"/>
                    <a:pt x="11" y="18"/>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7"/>
            <p:cNvSpPr/>
            <p:nvPr/>
          </p:nvSpPr>
          <p:spPr>
            <a:xfrm>
              <a:off x="2629379" y="1769816"/>
              <a:ext cx="204" cy="489"/>
            </a:xfrm>
            <a:custGeom>
              <a:rect b="b" l="l" r="r" t="t"/>
              <a:pathLst>
                <a:path extrusionOk="0" h="36" w="15">
                  <a:moveTo>
                    <a:pt x="15" y="36"/>
                  </a:moveTo>
                  <a:cubicBezTo>
                    <a:pt x="11" y="25"/>
                    <a:pt x="4" y="15"/>
                    <a:pt x="1" y="1"/>
                  </a:cubicBezTo>
                  <a:cubicBezTo>
                    <a:pt x="4" y="15"/>
                    <a:pt x="11" y="25"/>
                    <a:pt x="15"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7"/>
            <p:cNvSpPr/>
            <p:nvPr/>
          </p:nvSpPr>
          <p:spPr>
            <a:xfrm>
              <a:off x="2964159" y="1702797"/>
              <a:ext cx="47345" cy="45539"/>
            </a:xfrm>
            <a:custGeom>
              <a:rect b="b" l="l" r="r" t="t"/>
              <a:pathLst>
                <a:path extrusionOk="0" h="3354" w="3487">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7"/>
            <p:cNvSpPr/>
            <p:nvPr/>
          </p:nvSpPr>
          <p:spPr>
            <a:xfrm>
              <a:off x="2991817" y="1742539"/>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7"/>
            <p:cNvSpPr/>
            <p:nvPr/>
          </p:nvSpPr>
          <p:spPr>
            <a:xfrm>
              <a:off x="2987920" y="1742769"/>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7"/>
            <p:cNvSpPr/>
            <p:nvPr/>
          </p:nvSpPr>
          <p:spPr>
            <a:xfrm>
              <a:off x="2992387" y="1742294"/>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7"/>
            <p:cNvSpPr/>
            <p:nvPr/>
          </p:nvSpPr>
          <p:spPr>
            <a:xfrm>
              <a:off x="2980547" y="1745770"/>
              <a:ext cx="774" cy="584"/>
            </a:xfrm>
            <a:custGeom>
              <a:rect b="b" l="l" r="r" t="t"/>
              <a:pathLst>
                <a:path extrusionOk="0" h="43" w="57">
                  <a:moveTo>
                    <a:pt x="57"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7"/>
            <p:cNvSpPr/>
            <p:nvPr/>
          </p:nvSpPr>
          <p:spPr>
            <a:xfrm>
              <a:off x="2979556" y="1746476"/>
              <a:ext cx="815" cy="584"/>
            </a:xfrm>
            <a:custGeom>
              <a:rect b="b" l="l" r="r" t="t"/>
              <a:pathLst>
                <a:path extrusionOk="0" h="43" w="60">
                  <a:moveTo>
                    <a:pt x="60" y="1"/>
                  </a:move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7"/>
            <p:cNvSpPr/>
            <p:nvPr/>
          </p:nvSpPr>
          <p:spPr>
            <a:xfrm>
              <a:off x="2982312" y="1744100"/>
              <a:ext cx="1154" cy="964"/>
            </a:xfrm>
            <a:custGeom>
              <a:rect b="b" l="l" r="r" t="t"/>
              <a:pathLst>
                <a:path extrusionOk="0" h="71" w="85">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7"/>
            <p:cNvSpPr/>
            <p:nvPr/>
          </p:nvSpPr>
          <p:spPr>
            <a:xfrm>
              <a:off x="2989101" y="1742674"/>
              <a:ext cx="1398" cy="14"/>
            </a:xfrm>
            <a:custGeom>
              <a:rect b="b" l="l" r="r" t="t"/>
              <a:pathLst>
                <a:path extrusionOk="0" h="1" w="103">
                  <a:moveTo>
                    <a:pt x="10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7"/>
            <p:cNvSpPr/>
            <p:nvPr/>
          </p:nvSpPr>
          <p:spPr>
            <a:xfrm>
              <a:off x="2993052" y="17419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7"/>
            <p:cNvSpPr/>
            <p:nvPr/>
          </p:nvSpPr>
          <p:spPr>
            <a:xfrm>
              <a:off x="2991111" y="174267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7"/>
            <p:cNvSpPr/>
            <p:nvPr/>
          </p:nvSpPr>
          <p:spPr>
            <a:xfrm>
              <a:off x="2643975" y="1811444"/>
              <a:ext cx="54487" cy="30006"/>
            </a:xfrm>
            <a:custGeom>
              <a:rect b="b" l="l" r="r" t="t"/>
              <a:pathLst>
                <a:path extrusionOk="0" h="2210" w="4013">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7"/>
            <p:cNvSpPr/>
            <p:nvPr/>
          </p:nvSpPr>
          <p:spPr>
            <a:xfrm>
              <a:off x="2645115" y="1813508"/>
              <a:ext cx="3001" cy="3381"/>
            </a:xfrm>
            <a:custGeom>
              <a:rect b="b" l="l" r="r" t="t"/>
              <a:pathLst>
                <a:path extrusionOk="0" h="249" w="221">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7"/>
            <p:cNvSpPr/>
            <p:nvPr/>
          </p:nvSpPr>
          <p:spPr>
            <a:xfrm>
              <a:off x="2697592" y="1832327"/>
              <a:ext cx="14" cy="394"/>
            </a:xfrm>
            <a:custGeom>
              <a:rect b="b" l="l" r="r" t="t"/>
              <a:pathLst>
                <a:path extrusionOk="0" h="29" w="1">
                  <a:moveTo>
                    <a:pt x="0" y="0"/>
                  </a:moveTo>
                  <a:lnTo>
                    <a:pt x="0" y="28"/>
                  </a:lnTo>
                  <a:cubicBezTo>
                    <a:pt x="0"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7"/>
            <p:cNvSpPr/>
            <p:nvPr/>
          </p:nvSpPr>
          <p:spPr>
            <a:xfrm>
              <a:off x="2650763" y="1826149"/>
              <a:ext cx="2878" cy="1955"/>
            </a:xfrm>
            <a:custGeom>
              <a:rect b="b" l="l" r="r" t="t"/>
              <a:pathLst>
                <a:path extrusionOk="0" h="144" w="212">
                  <a:moveTo>
                    <a:pt x="1" y="0"/>
                  </a:moveTo>
                  <a:cubicBezTo>
                    <a:pt x="110" y="39"/>
                    <a:pt x="194" y="74"/>
                    <a:pt x="211" y="144"/>
                  </a:cubicBezTo>
                  <a:cubicBezTo>
                    <a:pt x="194" y="74"/>
                    <a:pt x="110"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7"/>
            <p:cNvSpPr/>
            <p:nvPr/>
          </p:nvSpPr>
          <p:spPr>
            <a:xfrm>
              <a:off x="2697633" y="1831892"/>
              <a:ext cx="68" cy="353"/>
            </a:xfrm>
            <a:custGeom>
              <a:rect b="b" l="l" r="r" t="t"/>
              <a:pathLst>
                <a:path extrusionOk="0" h="26" w="5">
                  <a:moveTo>
                    <a:pt x="4" y="1"/>
                  </a:moveTo>
                  <a:cubicBezTo>
                    <a:pt x="4" y="8"/>
                    <a:pt x="1" y="15"/>
                    <a:pt x="1"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7"/>
            <p:cNvSpPr/>
            <p:nvPr/>
          </p:nvSpPr>
          <p:spPr>
            <a:xfrm>
              <a:off x="2658856" y="1830426"/>
              <a:ext cx="5811" cy="3381"/>
            </a:xfrm>
            <a:custGeom>
              <a:rect b="b" l="l" r="r" t="t"/>
              <a:pathLst>
                <a:path extrusionOk="0" h="249" w="428">
                  <a:moveTo>
                    <a:pt x="427" y="249"/>
                  </a:moveTo>
                  <a:cubicBezTo>
                    <a:pt x="326" y="172"/>
                    <a:pt x="147" y="35"/>
                    <a:pt x="0" y="0"/>
                  </a:cubicBezTo>
                  <a:cubicBezTo>
                    <a:pt x="147" y="35"/>
                    <a:pt x="326" y="172"/>
                    <a:pt x="427" y="2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7"/>
            <p:cNvSpPr/>
            <p:nvPr/>
          </p:nvSpPr>
          <p:spPr>
            <a:xfrm>
              <a:off x="2726960" y="1826773"/>
              <a:ext cx="59904" cy="135897"/>
            </a:xfrm>
            <a:custGeom>
              <a:rect b="b" l="l" r="r" t="t"/>
              <a:pathLst>
                <a:path extrusionOk="0" h="10009" w="4412">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7"/>
            <p:cNvSpPr/>
            <p:nvPr/>
          </p:nvSpPr>
          <p:spPr>
            <a:xfrm>
              <a:off x="2728671" y="1883663"/>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7"/>
            <p:cNvSpPr/>
            <p:nvPr/>
          </p:nvSpPr>
          <p:spPr>
            <a:xfrm>
              <a:off x="2729241" y="1883039"/>
              <a:ext cx="14" cy="68"/>
            </a:xfrm>
            <a:custGeom>
              <a:rect b="b" l="l" r="r" t="t"/>
              <a:pathLst>
                <a:path extrusionOk="0" h="5" w="1">
                  <a:moveTo>
                    <a:pt x="1" y="1"/>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7"/>
            <p:cNvSpPr/>
            <p:nvPr/>
          </p:nvSpPr>
          <p:spPr>
            <a:xfrm>
              <a:off x="2728155" y="1883989"/>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7"/>
            <p:cNvSpPr/>
            <p:nvPr/>
          </p:nvSpPr>
          <p:spPr>
            <a:xfrm>
              <a:off x="2728820" y="1883568"/>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7"/>
            <p:cNvSpPr/>
            <p:nvPr/>
          </p:nvSpPr>
          <p:spPr>
            <a:xfrm>
              <a:off x="2728440" y="1883799"/>
              <a:ext cx="149" cy="109"/>
            </a:xfrm>
            <a:custGeom>
              <a:rect b="b" l="l" r="r" t="t"/>
              <a:pathLst>
                <a:path extrusionOk="0" h="8" w="11">
                  <a:moveTo>
                    <a:pt x="0"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7"/>
            <p:cNvSpPr/>
            <p:nvPr/>
          </p:nvSpPr>
          <p:spPr>
            <a:xfrm>
              <a:off x="2727341" y="1884518"/>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7"/>
            <p:cNvSpPr/>
            <p:nvPr/>
          </p:nvSpPr>
          <p:spPr>
            <a:xfrm>
              <a:off x="2727775" y="188423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7"/>
            <p:cNvSpPr/>
            <p:nvPr/>
          </p:nvSpPr>
          <p:spPr>
            <a:xfrm>
              <a:off x="2726825" y="1884844"/>
              <a:ext cx="394" cy="394"/>
            </a:xfrm>
            <a:custGeom>
              <a:rect b="b" l="l" r="r" t="t"/>
              <a:pathLst>
                <a:path extrusionOk="0" h="29" w="29">
                  <a:moveTo>
                    <a:pt x="0" y="29"/>
                  </a:moveTo>
                  <a:lnTo>
                    <a:pt x="0" y="29"/>
                  </a:ln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7"/>
            <p:cNvSpPr/>
            <p:nvPr/>
          </p:nvSpPr>
          <p:spPr>
            <a:xfrm>
              <a:off x="2729296" y="1878531"/>
              <a:ext cx="1914" cy="4331"/>
            </a:xfrm>
            <a:custGeom>
              <a:rect b="b" l="l" r="r" t="t"/>
              <a:pathLst>
                <a:path extrusionOk="0" h="319" w="141">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7"/>
            <p:cNvSpPr/>
            <p:nvPr/>
          </p:nvSpPr>
          <p:spPr>
            <a:xfrm>
              <a:off x="2733668" y="18746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7"/>
            <p:cNvSpPr/>
            <p:nvPr/>
          </p:nvSpPr>
          <p:spPr>
            <a:xfrm>
              <a:off x="2760334" y="1831037"/>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7"/>
            <p:cNvSpPr/>
            <p:nvPr/>
          </p:nvSpPr>
          <p:spPr>
            <a:xfrm>
              <a:off x="2760565" y="183080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7"/>
            <p:cNvSpPr/>
            <p:nvPr/>
          </p:nvSpPr>
          <p:spPr>
            <a:xfrm>
              <a:off x="2760945" y="183023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7"/>
            <p:cNvSpPr/>
            <p:nvPr/>
          </p:nvSpPr>
          <p:spPr>
            <a:xfrm>
              <a:off x="2760089" y="1831227"/>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7"/>
            <p:cNvSpPr/>
            <p:nvPr/>
          </p:nvSpPr>
          <p:spPr>
            <a:xfrm>
              <a:off x="2760755" y="1830521"/>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7"/>
            <p:cNvSpPr/>
            <p:nvPr/>
          </p:nvSpPr>
          <p:spPr>
            <a:xfrm>
              <a:off x="2761135" y="1829951"/>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7"/>
            <p:cNvSpPr/>
            <p:nvPr/>
          </p:nvSpPr>
          <p:spPr>
            <a:xfrm>
              <a:off x="2755297" y="18362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7"/>
            <p:cNvSpPr/>
            <p:nvPr/>
          </p:nvSpPr>
          <p:spPr>
            <a:xfrm>
              <a:off x="2734374" y="1864885"/>
              <a:ext cx="1059" cy="5010"/>
            </a:xfrm>
            <a:custGeom>
              <a:rect b="b" l="l" r="r" t="t"/>
              <a:pathLst>
                <a:path extrusionOk="0" h="369" w="78">
                  <a:moveTo>
                    <a:pt x="78" y="1"/>
                  </a:moveTo>
                  <a:cubicBezTo>
                    <a:pt x="67" y="134"/>
                    <a:pt x="57" y="284"/>
                    <a:pt x="1" y="368"/>
                  </a:cubicBezTo>
                  <a:cubicBezTo>
                    <a:pt x="57" y="284"/>
                    <a:pt x="67" y="134"/>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7"/>
            <p:cNvSpPr/>
            <p:nvPr/>
          </p:nvSpPr>
          <p:spPr>
            <a:xfrm>
              <a:off x="2731903" y="1878151"/>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7"/>
            <p:cNvSpPr/>
            <p:nvPr/>
          </p:nvSpPr>
          <p:spPr>
            <a:xfrm>
              <a:off x="2761135" y="1836658"/>
              <a:ext cx="204" cy="720"/>
            </a:xfrm>
            <a:custGeom>
              <a:rect b="b" l="l" r="r" t="t"/>
              <a:pathLst>
                <a:path extrusionOk="0" h="53" w="15">
                  <a:moveTo>
                    <a:pt x="15" y="0"/>
                  </a:moveTo>
                  <a:cubicBezTo>
                    <a:pt x="15" y="18"/>
                    <a:pt x="11" y="39"/>
                    <a:pt x="1" y="53"/>
                  </a:cubicBezTo>
                  <a:cubicBezTo>
                    <a:pt x="11" y="39"/>
                    <a:pt x="15" y="18"/>
                    <a:pt x="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7"/>
            <p:cNvSpPr/>
            <p:nvPr/>
          </p:nvSpPr>
          <p:spPr>
            <a:xfrm>
              <a:off x="2755527" y="1836128"/>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7"/>
            <p:cNvSpPr/>
            <p:nvPr/>
          </p:nvSpPr>
          <p:spPr>
            <a:xfrm>
              <a:off x="2761990" y="1827805"/>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7"/>
            <p:cNvSpPr/>
            <p:nvPr/>
          </p:nvSpPr>
          <p:spPr>
            <a:xfrm>
              <a:off x="2762045" y="1827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7"/>
            <p:cNvSpPr/>
            <p:nvPr/>
          </p:nvSpPr>
          <p:spPr>
            <a:xfrm>
              <a:off x="2732717" y="187771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7"/>
            <p:cNvSpPr/>
            <p:nvPr/>
          </p:nvSpPr>
          <p:spPr>
            <a:xfrm>
              <a:off x="2761895" y="1828050"/>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7"/>
            <p:cNvSpPr/>
            <p:nvPr/>
          </p:nvSpPr>
          <p:spPr>
            <a:xfrm>
              <a:off x="2761325" y="182966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7"/>
            <p:cNvSpPr/>
            <p:nvPr/>
          </p:nvSpPr>
          <p:spPr>
            <a:xfrm>
              <a:off x="2732188" y="187805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7"/>
            <p:cNvSpPr/>
            <p:nvPr/>
          </p:nvSpPr>
          <p:spPr>
            <a:xfrm>
              <a:off x="2761855" y="1828335"/>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7"/>
            <p:cNvSpPr/>
            <p:nvPr/>
          </p:nvSpPr>
          <p:spPr>
            <a:xfrm>
              <a:off x="2761474" y="18292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7"/>
            <p:cNvSpPr/>
            <p:nvPr/>
          </p:nvSpPr>
          <p:spPr>
            <a:xfrm>
              <a:off x="2761610" y="1828905"/>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7"/>
            <p:cNvSpPr/>
            <p:nvPr/>
          </p:nvSpPr>
          <p:spPr>
            <a:xfrm>
              <a:off x="2761705" y="1828620"/>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7"/>
            <p:cNvSpPr/>
            <p:nvPr/>
          </p:nvSpPr>
          <p:spPr>
            <a:xfrm>
              <a:off x="2732473" y="187790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7"/>
            <p:cNvSpPr/>
            <p:nvPr/>
          </p:nvSpPr>
          <p:spPr>
            <a:xfrm>
              <a:off x="2731197" y="1878151"/>
              <a:ext cx="434" cy="394"/>
            </a:xfrm>
            <a:custGeom>
              <a:rect b="b" l="l" r="r" t="t"/>
              <a:pathLst>
                <a:path extrusionOk="0" h="29" w="32">
                  <a:moveTo>
                    <a:pt x="32" y="0"/>
                  </a:moveTo>
                  <a:cubicBezTo>
                    <a:pt x="25" y="4"/>
                    <a:pt x="21" y="4"/>
                    <a:pt x="21" y="7"/>
                  </a:cubicBezTo>
                  <a:lnTo>
                    <a:pt x="0" y="28"/>
                  </a:lnTo>
                  <a:cubicBezTo>
                    <a:pt x="11" y="18"/>
                    <a:pt x="18" y="11"/>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7"/>
            <p:cNvSpPr/>
            <p:nvPr/>
          </p:nvSpPr>
          <p:spPr>
            <a:xfrm>
              <a:off x="2755867" y="1836088"/>
              <a:ext cx="204" cy="14"/>
            </a:xfrm>
            <a:custGeom>
              <a:rect b="b" l="l" r="r" t="t"/>
              <a:pathLst>
                <a:path extrusionOk="0" h="1" w="15">
                  <a:moveTo>
                    <a:pt x="0" y="0"/>
                  </a:moveTo>
                  <a:cubicBezTo>
                    <a:pt x="4" y="0"/>
                    <a:pt x="7" y="0"/>
                    <a:pt x="14" y="0"/>
                  </a:cubicBezTo>
                  <a:lnTo>
                    <a:pt x="14" y="0"/>
                  </a:ln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7"/>
            <p:cNvSpPr/>
            <p:nvPr/>
          </p:nvSpPr>
          <p:spPr>
            <a:xfrm>
              <a:off x="2730911" y="1878246"/>
              <a:ext cx="584" cy="625"/>
            </a:xfrm>
            <a:custGeom>
              <a:rect b="b" l="l" r="r" t="t"/>
              <a:pathLst>
                <a:path extrusionOk="0" h="46" w="43">
                  <a:moveTo>
                    <a:pt x="42" y="0"/>
                  </a:moveTo>
                  <a:lnTo>
                    <a:pt x="42" y="0"/>
                  </a:lnTo>
                  <a:cubicBezTo>
                    <a:pt x="25" y="14"/>
                    <a:pt x="11" y="28"/>
                    <a:pt x="0" y="46"/>
                  </a:cubicBezTo>
                  <a:lnTo>
                    <a:pt x="21" y="25"/>
                  </a:lnTo>
                  <a:lnTo>
                    <a:pt x="21" y="21"/>
                  </a:ln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7"/>
            <p:cNvSpPr/>
            <p:nvPr/>
          </p:nvSpPr>
          <p:spPr>
            <a:xfrm>
              <a:off x="2705196" y="1828905"/>
              <a:ext cx="20163" cy="10197"/>
            </a:xfrm>
            <a:custGeom>
              <a:rect b="b" l="l" r="r" t="t"/>
              <a:pathLst>
                <a:path extrusionOk="0" h="751" w="1485">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7"/>
            <p:cNvSpPr/>
            <p:nvPr/>
          </p:nvSpPr>
          <p:spPr>
            <a:xfrm>
              <a:off x="2713179" y="1838314"/>
              <a:ext cx="489" cy="163"/>
            </a:xfrm>
            <a:custGeom>
              <a:rect b="b" l="l" r="r" t="t"/>
              <a:pathLst>
                <a:path extrusionOk="0" h="12" w="36">
                  <a:moveTo>
                    <a:pt x="36"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7"/>
            <p:cNvSpPr/>
            <p:nvPr/>
          </p:nvSpPr>
          <p:spPr>
            <a:xfrm>
              <a:off x="2712039" y="1838178"/>
              <a:ext cx="489" cy="54"/>
            </a:xfrm>
            <a:custGeom>
              <a:rect b="b" l="l" r="r" t="t"/>
              <a:pathLst>
                <a:path extrusionOk="0" h="4" w="36">
                  <a:moveTo>
                    <a:pt x="1" y="0"/>
                  </a:moveTo>
                  <a:cubicBezTo>
                    <a:pt x="11" y="0"/>
                    <a:pt x="25" y="4"/>
                    <a:pt x="36" y="4"/>
                  </a:cubicBezTo>
                  <a:cubicBezTo>
                    <a:pt x="25" y="0"/>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7"/>
            <p:cNvSpPr/>
            <p:nvPr/>
          </p:nvSpPr>
          <p:spPr>
            <a:xfrm>
              <a:off x="2713804" y="1838504"/>
              <a:ext cx="489" cy="163"/>
            </a:xfrm>
            <a:custGeom>
              <a:rect b="b" l="l" r="r" t="t"/>
              <a:pathLst>
                <a:path extrusionOk="0" h="12" w="36">
                  <a:moveTo>
                    <a:pt x="35"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7"/>
            <p:cNvSpPr/>
            <p:nvPr/>
          </p:nvSpPr>
          <p:spPr>
            <a:xfrm>
              <a:off x="2711523" y="1838178"/>
              <a:ext cx="394" cy="14"/>
            </a:xfrm>
            <a:custGeom>
              <a:rect b="b" l="l" r="r" t="t"/>
              <a:pathLst>
                <a:path extrusionOk="0" h="1" w="29">
                  <a:moveTo>
                    <a:pt x="0" y="0"/>
                  </a:moveTo>
                  <a:lnTo>
                    <a:pt x="28" y="0"/>
                  </a:lnTo>
                  <a:cubicBezTo>
                    <a:pt x="18"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7"/>
            <p:cNvSpPr/>
            <p:nvPr/>
          </p:nvSpPr>
          <p:spPr>
            <a:xfrm>
              <a:off x="2723403" y="1831851"/>
              <a:ext cx="394" cy="679"/>
            </a:xfrm>
            <a:custGeom>
              <a:rect b="b" l="l" r="r" t="t"/>
              <a:pathLst>
                <a:path extrusionOk="0" h="50" w="29">
                  <a:moveTo>
                    <a:pt x="18" y="49"/>
                  </a:moveTo>
                  <a:lnTo>
                    <a:pt x="0" y="11"/>
                  </a:lnTo>
                  <a:lnTo>
                    <a:pt x="28"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7"/>
            <p:cNvSpPr/>
            <p:nvPr/>
          </p:nvSpPr>
          <p:spPr>
            <a:xfrm>
              <a:off x="2706051" y="1837079"/>
              <a:ext cx="2105" cy="638"/>
            </a:xfrm>
            <a:custGeom>
              <a:rect b="b" l="l" r="r" t="t"/>
              <a:pathLst>
                <a:path extrusionOk="0" h="47" w="155">
                  <a:moveTo>
                    <a:pt x="0" y="1"/>
                  </a:moveTo>
                  <a:cubicBezTo>
                    <a:pt x="56" y="1"/>
                    <a:pt x="109" y="15"/>
                    <a:pt x="154" y="46"/>
                  </a:cubicBezTo>
                  <a:cubicBezTo>
                    <a:pt x="109" y="15"/>
                    <a:pt x="56"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7"/>
            <p:cNvSpPr/>
            <p:nvPr/>
          </p:nvSpPr>
          <p:spPr>
            <a:xfrm>
              <a:off x="2710857" y="1838219"/>
              <a:ext cx="530" cy="109"/>
            </a:xfrm>
            <a:custGeom>
              <a:rect b="b" l="l" r="r" t="t"/>
              <a:pathLst>
                <a:path extrusionOk="0" h="8" w="39">
                  <a:moveTo>
                    <a:pt x="39" y="1"/>
                  </a:moveTo>
                  <a:cubicBezTo>
                    <a:pt x="28" y="1"/>
                    <a:pt x="14" y="4"/>
                    <a:pt x="0" y="8"/>
                  </a:cubicBezTo>
                  <a:cubicBezTo>
                    <a:pt x="14" y="4"/>
                    <a:pt x="28" y="1"/>
                    <a:pt x="3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7"/>
            <p:cNvSpPr/>
            <p:nvPr/>
          </p:nvSpPr>
          <p:spPr>
            <a:xfrm>
              <a:off x="2712568" y="1838219"/>
              <a:ext cx="584" cy="109"/>
            </a:xfrm>
            <a:custGeom>
              <a:rect b="b" l="l" r="r" t="t"/>
              <a:pathLst>
                <a:path extrusionOk="0" h="8" w="43">
                  <a:moveTo>
                    <a:pt x="42" y="8"/>
                  </a:moveTo>
                  <a:cubicBezTo>
                    <a:pt x="28" y="4"/>
                    <a:pt x="14" y="1"/>
                    <a:pt x="0" y="1"/>
                  </a:cubicBezTo>
                  <a:cubicBezTo>
                    <a:pt x="14" y="1"/>
                    <a:pt x="28" y="4"/>
                    <a:pt x="42"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7"/>
            <p:cNvSpPr/>
            <p:nvPr/>
          </p:nvSpPr>
          <p:spPr>
            <a:xfrm>
              <a:off x="2798745" y="1868022"/>
              <a:ext cx="52056" cy="110847"/>
            </a:xfrm>
            <a:custGeom>
              <a:rect b="b" l="l" r="r" t="t"/>
              <a:pathLst>
                <a:path extrusionOk="0" h="8164" w="3834">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7"/>
            <p:cNvSpPr/>
            <p:nvPr/>
          </p:nvSpPr>
          <p:spPr>
            <a:xfrm>
              <a:off x="2799356" y="1936670"/>
              <a:ext cx="40800" cy="29477"/>
            </a:xfrm>
            <a:custGeom>
              <a:rect b="b" l="l" r="r" t="t"/>
              <a:pathLst>
                <a:path extrusionOk="0" h="2171" w="3005">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7"/>
            <p:cNvSpPr/>
            <p:nvPr/>
          </p:nvSpPr>
          <p:spPr>
            <a:xfrm>
              <a:off x="2816708" y="1965033"/>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7"/>
            <p:cNvSpPr/>
            <p:nvPr/>
          </p:nvSpPr>
          <p:spPr>
            <a:xfrm>
              <a:off x="2815798" y="1965563"/>
              <a:ext cx="299" cy="149"/>
            </a:xfrm>
            <a:custGeom>
              <a:rect b="b" l="l" r="r" t="t"/>
              <a:pathLst>
                <a:path extrusionOk="0" h="11" w="22">
                  <a:moveTo>
                    <a:pt x="22"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7"/>
            <p:cNvSpPr/>
            <p:nvPr/>
          </p:nvSpPr>
          <p:spPr>
            <a:xfrm>
              <a:off x="2817033" y="1964802"/>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7"/>
            <p:cNvSpPr/>
            <p:nvPr/>
          </p:nvSpPr>
          <p:spPr>
            <a:xfrm>
              <a:off x="2815133" y="1965848"/>
              <a:ext cx="448" cy="204"/>
            </a:xfrm>
            <a:custGeom>
              <a:rect b="b" l="l" r="r" t="t"/>
              <a:pathLst>
                <a:path extrusionOk="0" h="15" w="33">
                  <a:moveTo>
                    <a:pt x="32"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7"/>
            <p:cNvSpPr/>
            <p:nvPr/>
          </p:nvSpPr>
          <p:spPr>
            <a:xfrm>
              <a:off x="2816273" y="1965277"/>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7"/>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7"/>
            <p:cNvSpPr/>
            <p:nvPr/>
          </p:nvSpPr>
          <p:spPr>
            <a:xfrm>
              <a:off x="2838147" y="1943839"/>
              <a:ext cx="625" cy="1059"/>
            </a:xfrm>
            <a:custGeom>
              <a:rect b="b" l="l" r="r" t="t"/>
              <a:pathLst>
                <a:path extrusionOk="0" h="78" w="46">
                  <a:moveTo>
                    <a:pt x="0" y="0"/>
                  </a:moveTo>
                  <a:cubicBezTo>
                    <a:pt x="14" y="28"/>
                    <a:pt x="28" y="53"/>
                    <a:pt x="46" y="77"/>
                  </a:cubicBezTo>
                  <a:cubicBezTo>
                    <a:pt x="28" y="53"/>
                    <a:pt x="14" y="2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7"/>
            <p:cNvSpPr/>
            <p:nvPr/>
          </p:nvSpPr>
          <p:spPr>
            <a:xfrm>
              <a:off x="2818364" y="1963702"/>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7"/>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7"/>
            <p:cNvSpPr/>
            <p:nvPr/>
          </p:nvSpPr>
          <p:spPr>
            <a:xfrm>
              <a:off x="2836096" y="1936710"/>
              <a:ext cx="2064" cy="7142"/>
            </a:xfrm>
            <a:custGeom>
              <a:rect b="b" l="l" r="r" t="t"/>
              <a:pathLst>
                <a:path extrusionOk="0" h="526" w="152">
                  <a:moveTo>
                    <a:pt x="1" y="0"/>
                  </a:moveTo>
                  <a:lnTo>
                    <a:pt x="1" y="0"/>
                  </a:lnTo>
                  <a:cubicBezTo>
                    <a:pt x="11" y="186"/>
                    <a:pt x="64" y="364"/>
                    <a:pt x="151" y="525"/>
                  </a:cubicBezTo>
                  <a:cubicBezTo>
                    <a:pt x="64" y="364"/>
                    <a:pt x="11" y="18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7"/>
            <p:cNvSpPr/>
            <p:nvPr/>
          </p:nvSpPr>
          <p:spPr>
            <a:xfrm>
              <a:off x="2817373" y="1964612"/>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7"/>
            <p:cNvSpPr/>
            <p:nvPr/>
          </p:nvSpPr>
          <p:spPr>
            <a:xfrm>
              <a:off x="2818364" y="1962616"/>
              <a:ext cx="543" cy="1005"/>
            </a:xfrm>
            <a:custGeom>
              <a:rect b="b" l="l" r="r" t="t"/>
              <a:pathLst>
                <a:path extrusionOk="0" h="74" w="40">
                  <a:moveTo>
                    <a:pt x="1" y="74"/>
                  </a:moveTo>
                  <a:cubicBezTo>
                    <a:pt x="4" y="46"/>
                    <a:pt x="15" y="18"/>
                    <a:pt x="39" y="0"/>
                  </a:cubicBezTo>
                  <a:cubicBezTo>
                    <a:pt x="15" y="18"/>
                    <a:pt x="4" y="46"/>
                    <a:pt x="1"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7"/>
            <p:cNvSpPr/>
            <p:nvPr/>
          </p:nvSpPr>
          <p:spPr>
            <a:xfrm>
              <a:off x="2818133" y="1963947"/>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7"/>
            <p:cNvSpPr/>
            <p:nvPr/>
          </p:nvSpPr>
          <p:spPr>
            <a:xfrm>
              <a:off x="2817848" y="1964273"/>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7"/>
            <p:cNvSpPr/>
            <p:nvPr/>
          </p:nvSpPr>
          <p:spPr>
            <a:xfrm>
              <a:off x="2817604" y="1964422"/>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7"/>
            <p:cNvSpPr/>
            <p:nvPr/>
          </p:nvSpPr>
          <p:spPr>
            <a:xfrm>
              <a:off x="2817984" y="196408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7"/>
            <p:cNvSpPr/>
            <p:nvPr/>
          </p:nvSpPr>
          <p:spPr>
            <a:xfrm>
              <a:off x="2818228" y="1963852"/>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7"/>
            <p:cNvSpPr/>
            <p:nvPr/>
          </p:nvSpPr>
          <p:spPr>
            <a:xfrm>
              <a:off x="2818323" y="1963757"/>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7"/>
            <p:cNvSpPr/>
            <p:nvPr/>
          </p:nvSpPr>
          <p:spPr>
            <a:xfrm>
              <a:off x="2784244" y="1875299"/>
              <a:ext cx="52436" cy="63936"/>
            </a:xfrm>
            <a:custGeom>
              <a:rect b="b" l="l" r="r" t="t"/>
              <a:pathLst>
                <a:path extrusionOk="0" h="4709" w="3862">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7"/>
            <p:cNvSpPr/>
            <p:nvPr/>
          </p:nvSpPr>
          <p:spPr>
            <a:xfrm>
              <a:off x="2786525" y="18854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7"/>
            <p:cNvSpPr/>
            <p:nvPr/>
          </p:nvSpPr>
          <p:spPr>
            <a:xfrm>
              <a:off x="2788086" y="188299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7"/>
            <p:cNvSpPr/>
            <p:nvPr/>
          </p:nvSpPr>
          <p:spPr>
            <a:xfrm>
              <a:off x="2785615" y="1887981"/>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7"/>
            <p:cNvSpPr/>
            <p:nvPr/>
          </p:nvSpPr>
          <p:spPr>
            <a:xfrm>
              <a:off x="2788996" y="1881857"/>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7"/>
            <p:cNvSpPr/>
            <p:nvPr/>
          </p:nvSpPr>
          <p:spPr>
            <a:xfrm>
              <a:off x="2788371" y="1882618"/>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7"/>
            <p:cNvSpPr/>
            <p:nvPr/>
          </p:nvSpPr>
          <p:spPr>
            <a:xfrm>
              <a:off x="2786185" y="1886514"/>
              <a:ext cx="14" cy="149"/>
            </a:xfrm>
            <a:custGeom>
              <a:rect b="b" l="l" r="r" t="t"/>
              <a:pathLst>
                <a:path extrusionOk="0" h="11" w="1">
                  <a:moveTo>
                    <a:pt x="1" y="0"/>
                  </a:moveTo>
                  <a:cubicBezTo>
                    <a:pt x="1" y="4"/>
                    <a:pt x="1" y="7"/>
                    <a:pt x="1" y="11"/>
                  </a:cubicBezTo>
                  <a:cubicBezTo>
                    <a:pt x="1"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7"/>
            <p:cNvSpPr/>
            <p:nvPr/>
          </p:nvSpPr>
          <p:spPr>
            <a:xfrm>
              <a:off x="2786376" y="1885795"/>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7"/>
            <p:cNvSpPr/>
            <p:nvPr/>
          </p:nvSpPr>
          <p:spPr>
            <a:xfrm>
              <a:off x="2786280" y="1886039"/>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7"/>
            <p:cNvSpPr/>
            <p:nvPr/>
          </p:nvSpPr>
          <p:spPr>
            <a:xfrm>
              <a:off x="2787801" y="188337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7"/>
            <p:cNvSpPr/>
            <p:nvPr/>
          </p:nvSpPr>
          <p:spPr>
            <a:xfrm>
              <a:off x="2788657" y="1882237"/>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7"/>
            <p:cNvSpPr/>
            <p:nvPr/>
          </p:nvSpPr>
          <p:spPr>
            <a:xfrm>
              <a:off x="2786185" y="1886270"/>
              <a:ext cx="68" cy="163"/>
            </a:xfrm>
            <a:custGeom>
              <a:rect b="b" l="l" r="r" t="t"/>
              <a:pathLst>
                <a:path extrusionOk="0" h="12" w="5">
                  <a:moveTo>
                    <a:pt x="4" y="1"/>
                  </a:moveTo>
                  <a:cubicBezTo>
                    <a:pt x="1" y="4"/>
                    <a:pt x="1" y="8"/>
                    <a:pt x="1" y="11"/>
                  </a:cubicBezTo>
                  <a:cubicBezTo>
                    <a:pt x="4"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7"/>
            <p:cNvSpPr/>
            <p:nvPr/>
          </p:nvSpPr>
          <p:spPr>
            <a:xfrm>
              <a:off x="2785289" y="188832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7"/>
            <p:cNvSpPr/>
            <p:nvPr/>
          </p:nvSpPr>
          <p:spPr>
            <a:xfrm>
              <a:off x="2786050" y="1887180"/>
              <a:ext cx="54" cy="149"/>
            </a:xfrm>
            <a:custGeom>
              <a:rect b="b" l="l" r="r" t="t"/>
              <a:pathLst>
                <a:path extrusionOk="0" h="11" w="4">
                  <a:moveTo>
                    <a:pt x="4" y="0"/>
                  </a:moveTo>
                  <a:cubicBezTo>
                    <a:pt x="4" y="4"/>
                    <a:pt x="0" y="7"/>
                    <a:pt x="0" y="11"/>
                  </a:cubicBezTo>
                  <a:cubicBezTo>
                    <a:pt x="0"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7"/>
            <p:cNvSpPr/>
            <p:nvPr/>
          </p:nvSpPr>
          <p:spPr>
            <a:xfrm>
              <a:off x="2785860" y="1887601"/>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7"/>
            <p:cNvSpPr/>
            <p:nvPr/>
          </p:nvSpPr>
          <p:spPr>
            <a:xfrm>
              <a:off x="2787570" y="1883758"/>
              <a:ext cx="109" cy="204"/>
            </a:xfrm>
            <a:custGeom>
              <a:rect b="b" l="l" r="r" t="t"/>
              <a:pathLst>
                <a:path extrusionOk="0" h="15" w="8">
                  <a:moveTo>
                    <a:pt x="7"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7"/>
            <p:cNvSpPr/>
            <p:nvPr/>
          </p:nvSpPr>
          <p:spPr>
            <a:xfrm>
              <a:off x="2789281" y="1881572"/>
              <a:ext cx="54" cy="109"/>
            </a:xfrm>
            <a:custGeom>
              <a:rect b="b" l="l" r="r" t="t"/>
              <a:pathLst>
                <a:path extrusionOk="0" h="8" w="4">
                  <a:moveTo>
                    <a:pt x="0" y="7"/>
                  </a:moveTo>
                  <a:lnTo>
                    <a:pt x="4"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7"/>
            <p:cNvSpPr/>
            <p:nvPr/>
          </p:nvSpPr>
          <p:spPr>
            <a:xfrm>
              <a:off x="2787285" y="1884138"/>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7"/>
            <p:cNvSpPr/>
            <p:nvPr/>
          </p:nvSpPr>
          <p:spPr>
            <a:xfrm>
              <a:off x="2787041" y="1884464"/>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7"/>
            <p:cNvSpPr/>
            <p:nvPr/>
          </p:nvSpPr>
          <p:spPr>
            <a:xfrm>
              <a:off x="2786851" y="188484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7"/>
            <p:cNvSpPr/>
            <p:nvPr/>
          </p:nvSpPr>
          <p:spPr>
            <a:xfrm>
              <a:off x="2786715" y="1885184"/>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7"/>
            <p:cNvSpPr/>
            <p:nvPr/>
          </p:nvSpPr>
          <p:spPr>
            <a:xfrm>
              <a:off x="2836191" y="1932053"/>
              <a:ext cx="109" cy="530"/>
            </a:xfrm>
            <a:custGeom>
              <a:rect b="b" l="l" r="r" t="t"/>
              <a:pathLst>
                <a:path extrusionOk="0" h="39" w="8">
                  <a:moveTo>
                    <a:pt x="8" y="0"/>
                  </a:moveTo>
                  <a:cubicBezTo>
                    <a:pt x="4" y="11"/>
                    <a:pt x="1" y="25"/>
                    <a:pt x="1" y="39"/>
                  </a:cubicBezTo>
                  <a:cubicBezTo>
                    <a:pt x="1" y="25"/>
                    <a:pt x="8"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7"/>
            <p:cNvSpPr/>
            <p:nvPr/>
          </p:nvSpPr>
          <p:spPr>
            <a:xfrm>
              <a:off x="2836056" y="1932664"/>
              <a:ext cx="149" cy="2064"/>
            </a:xfrm>
            <a:custGeom>
              <a:rect b="b" l="l" r="r" t="t"/>
              <a:pathLst>
                <a:path extrusionOk="0" h="152" w="11">
                  <a:moveTo>
                    <a:pt x="11" y="1"/>
                  </a:moveTo>
                  <a:cubicBezTo>
                    <a:pt x="4" y="46"/>
                    <a:pt x="0" y="99"/>
                    <a:pt x="0" y="151"/>
                  </a:cubicBezTo>
                  <a:cubicBezTo>
                    <a:pt x="0" y="102"/>
                    <a:pt x="4" y="50"/>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7"/>
            <p:cNvSpPr/>
            <p:nvPr/>
          </p:nvSpPr>
          <p:spPr>
            <a:xfrm>
              <a:off x="2797075" y="1875245"/>
              <a:ext cx="14" cy="14"/>
            </a:xfrm>
            <a:custGeom>
              <a:rect b="b" l="l" r="r" t="t"/>
              <a:pathLst>
                <a:path extrusionOk="0" h="1" w="1">
                  <a:moveTo>
                    <a:pt x="1"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7"/>
            <p:cNvSpPr/>
            <p:nvPr/>
          </p:nvSpPr>
          <p:spPr>
            <a:xfrm>
              <a:off x="2825316" y="1938231"/>
              <a:ext cx="339" cy="815"/>
            </a:xfrm>
            <a:custGeom>
              <a:rect b="b" l="l" r="r" t="t"/>
              <a:pathLst>
                <a:path extrusionOk="0" h="60" w="25">
                  <a:moveTo>
                    <a:pt x="25" y="0"/>
                  </a:moveTo>
                  <a:cubicBezTo>
                    <a:pt x="21" y="21"/>
                    <a:pt x="14" y="42"/>
                    <a:pt x="0" y="60"/>
                  </a:cubicBezTo>
                  <a:cubicBezTo>
                    <a:pt x="14" y="42"/>
                    <a:pt x="21" y="2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7"/>
            <p:cNvSpPr/>
            <p:nvPr/>
          </p:nvSpPr>
          <p:spPr>
            <a:xfrm>
              <a:off x="2832009" y="1935380"/>
              <a:ext cx="353" cy="149"/>
            </a:xfrm>
            <a:custGeom>
              <a:rect b="b" l="l" r="r" t="t"/>
              <a:pathLst>
                <a:path extrusionOk="0" h="11" w="26">
                  <a:moveTo>
                    <a:pt x="25" y="11"/>
                  </a:moveTo>
                  <a:cubicBezTo>
                    <a:pt x="15" y="7"/>
                    <a:pt x="8" y="4"/>
                    <a:pt x="1" y="0"/>
                  </a:cubicBezTo>
                  <a:cubicBezTo>
                    <a:pt x="8" y="4"/>
                    <a:pt x="15" y="7"/>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7"/>
            <p:cNvSpPr/>
            <p:nvPr/>
          </p:nvSpPr>
          <p:spPr>
            <a:xfrm>
              <a:off x="2832960" y="1935570"/>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7"/>
            <p:cNvSpPr/>
            <p:nvPr/>
          </p:nvSpPr>
          <p:spPr>
            <a:xfrm>
              <a:off x="2824881" y="1938516"/>
              <a:ext cx="394" cy="625"/>
            </a:xfrm>
            <a:custGeom>
              <a:rect b="b" l="l" r="r" t="t"/>
              <a:pathLst>
                <a:path extrusionOk="0" h="46" w="29">
                  <a:moveTo>
                    <a:pt x="1" y="0"/>
                  </a:moveTo>
                  <a:cubicBezTo>
                    <a:pt x="15" y="14"/>
                    <a:pt x="22" y="28"/>
                    <a:pt x="29" y="46"/>
                  </a:cubicBezTo>
                  <a:lnTo>
                    <a:pt x="29" y="46"/>
                  </a:lnTo>
                  <a:cubicBezTo>
                    <a:pt x="22" y="28"/>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7"/>
            <p:cNvSpPr/>
            <p:nvPr/>
          </p:nvSpPr>
          <p:spPr>
            <a:xfrm>
              <a:off x="2835865" y="1934714"/>
              <a:ext cx="149" cy="109"/>
            </a:xfrm>
            <a:custGeom>
              <a:rect b="b" l="l" r="r" t="t"/>
              <a:pathLst>
                <a:path extrusionOk="0" h="8" w="11">
                  <a:moveTo>
                    <a:pt x="0" y="7"/>
                  </a:moveTo>
                  <a:lnTo>
                    <a:pt x="11" y="0"/>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7"/>
            <p:cNvSpPr/>
            <p:nvPr/>
          </p:nvSpPr>
          <p:spPr>
            <a:xfrm>
              <a:off x="2833489" y="1935570"/>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7"/>
            <p:cNvSpPr/>
            <p:nvPr/>
          </p:nvSpPr>
          <p:spPr>
            <a:xfrm>
              <a:off x="2832444" y="1935516"/>
              <a:ext cx="339" cy="68"/>
            </a:xfrm>
            <a:custGeom>
              <a:rect b="b" l="l" r="r" t="t"/>
              <a:pathLst>
                <a:path extrusionOk="0" h="5" w="25">
                  <a:moveTo>
                    <a:pt x="0" y="1"/>
                  </a:moveTo>
                  <a:cubicBezTo>
                    <a:pt x="7" y="1"/>
                    <a:pt x="18" y="4"/>
                    <a:pt x="25" y="4"/>
                  </a:cubicBezTo>
                  <a:cubicBezTo>
                    <a:pt x="18"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7"/>
            <p:cNvSpPr/>
            <p:nvPr/>
          </p:nvSpPr>
          <p:spPr>
            <a:xfrm>
              <a:off x="2834671" y="1935230"/>
              <a:ext cx="353" cy="163"/>
            </a:xfrm>
            <a:custGeom>
              <a:rect b="b" l="l" r="r" t="t"/>
              <a:pathLst>
                <a:path extrusionOk="0" h="12" w="26">
                  <a:moveTo>
                    <a:pt x="2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7"/>
            <p:cNvSpPr/>
            <p:nvPr/>
          </p:nvSpPr>
          <p:spPr>
            <a:xfrm>
              <a:off x="2834060" y="1935421"/>
              <a:ext cx="339" cy="109"/>
            </a:xfrm>
            <a:custGeom>
              <a:rect b="b" l="l" r="r" t="t"/>
              <a:pathLst>
                <a:path extrusionOk="0" h="8" w="25">
                  <a:moveTo>
                    <a:pt x="2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7"/>
            <p:cNvSpPr/>
            <p:nvPr/>
          </p:nvSpPr>
          <p:spPr>
            <a:xfrm>
              <a:off x="2835241" y="1934945"/>
              <a:ext cx="353" cy="204"/>
            </a:xfrm>
            <a:custGeom>
              <a:rect b="b" l="l" r="r" t="t"/>
              <a:pathLst>
                <a:path extrusionOk="0" h="15" w="26">
                  <a:moveTo>
                    <a:pt x="25"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7"/>
            <p:cNvSpPr/>
            <p:nvPr/>
          </p:nvSpPr>
          <p:spPr>
            <a:xfrm>
              <a:off x="2836056" y="1934714"/>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7"/>
            <p:cNvSpPr/>
            <p:nvPr/>
          </p:nvSpPr>
          <p:spPr>
            <a:xfrm>
              <a:off x="2764461" y="1889977"/>
              <a:ext cx="57148" cy="110439"/>
            </a:xfrm>
            <a:custGeom>
              <a:rect b="b" l="l" r="r" t="t"/>
              <a:pathLst>
                <a:path extrusionOk="0" h="8134" w="4209">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7"/>
            <p:cNvSpPr/>
            <p:nvPr/>
          </p:nvSpPr>
          <p:spPr>
            <a:xfrm>
              <a:off x="2774359" y="1962182"/>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7"/>
            <p:cNvSpPr/>
            <p:nvPr/>
          </p:nvSpPr>
          <p:spPr>
            <a:xfrm>
              <a:off x="2774115" y="1962657"/>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7"/>
            <p:cNvSpPr/>
            <p:nvPr/>
          </p:nvSpPr>
          <p:spPr>
            <a:xfrm>
              <a:off x="2774590" y="1961761"/>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7"/>
            <p:cNvSpPr/>
            <p:nvPr/>
          </p:nvSpPr>
          <p:spPr>
            <a:xfrm>
              <a:off x="2775595" y="1959521"/>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7"/>
            <p:cNvSpPr/>
            <p:nvPr/>
          </p:nvSpPr>
          <p:spPr>
            <a:xfrm>
              <a:off x="2775310" y="1960145"/>
              <a:ext cx="149" cy="394"/>
            </a:xfrm>
            <a:custGeom>
              <a:rect b="b" l="l" r="r" t="t"/>
              <a:pathLst>
                <a:path extrusionOk="0" h="29" w="11">
                  <a:moveTo>
                    <a:pt x="0" y="2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7"/>
            <p:cNvSpPr/>
            <p:nvPr/>
          </p:nvSpPr>
          <p:spPr>
            <a:xfrm>
              <a:off x="2775065" y="1960756"/>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7"/>
            <p:cNvSpPr/>
            <p:nvPr/>
          </p:nvSpPr>
          <p:spPr>
            <a:xfrm>
              <a:off x="2774835" y="1961286"/>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7"/>
            <p:cNvSpPr/>
            <p:nvPr/>
          </p:nvSpPr>
          <p:spPr>
            <a:xfrm>
              <a:off x="2773884" y="1963091"/>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7"/>
            <p:cNvSpPr/>
            <p:nvPr/>
          </p:nvSpPr>
          <p:spPr>
            <a:xfrm>
              <a:off x="2772268" y="1965087"/>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7"/>
            <p:cNvSpPr/>
            <p:nvPr/>
          </p:nvSpPr>
          <p:spPr>
            <a:xfrm>
              <a:off x="2772839" y="1964517"/>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7"/>
            <p:cNvSpPr/>
            <p:nvPr/>
          </p:nvSpPr>
          <p:spPr>
            <a:xfrm>
              <a:off x="2771983" y="1965318"/>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7"/>
            <p:cNvSpPr/>
            <p:nvPr/>
          </p:nvSpPr>
          <p:spPr>
            <a:xfrm>
              <a:off x="2773599" y="1963512"/>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7"/>
            <p:cNvSpPr/>
            <p:nvPr/>
          </p:nvSpPr>
          <p:spPr>
            <a:xfrm>
              <a:off x="2773070" y="1964178"/>
              <a:ext cx="163" cy="204"/>
            </a:xfrm>
            <a:custGeom>
              <a:rect b="b" l="l" r="r" t="t"/>
              <a:pathLst>
                <a:path extrusionOk="0" h="15" w="12">
                  <a:moveTo>
                    <a:pt x="1"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7"/>
            <p:cNvSpPr/>
            <p:nvPr/>
          </p:nvSpPr>
          <p:spPr>
            <a:xfrm>
              <a:off x="2773355" y="1963852"/>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7"/>
            <p:cNvSpPr/>
            <p:nvPr/>
          </p:nvSpPr>
          <p:spPr>
            <a:xfrm>
              <a:off x="2776776" y="1956384"/>
              <a:ext cx="68" cy="299"/>
            </a:xfrm>
            <a:custGeom>
              <a:rect b="b" l="l" r="r" t="t"/>
              <a:pathLst>
                <a:path extrusionOk="0" h="22" w="5">
                  <a:moveTo>
                    <a:pt x="1" y="22"/>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7"/>
            <p:cNvSpPr/>
            <p:nvPr/>
          </p:nvSpPr>
          <p:spPr>
            <a:xfrm>
              <a:off x="2777496" y="1954062"/>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7"/>
            <p:cNvSpPr/>
            <p:nvPr/>
          </p:nvSpPr>
          <p:spPr>
            <a:xfrm>
              <a:off x="2777632" y="1953628"/>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7"/>
            <p:cNvSpPr/>
            <p:nvPr/>
          </p:nvSpPr>
          <p:spPr>
            <a:xfrm>
              <a:off x="2776926" y="1955909"/>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7"/>
            <p:cNvSpPr/>
            <p:nvPr/>
          </p:nvSpPr>
          <p:spPr>
            <a:xfrm>
              <a:off x="2777251" y="1954959"/>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7"/>
            <p:cNvSpPr/>
            <p:nvPr/>
          </p:nvSpPr>
          <p:spPr>
            <a:xfrm>
              <a:off x="2777781" y="195324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7"/>
            <p:cNvSpPr/>
            <p:nvPr/>
          </p:nvSpPr>
          <p:spPr>
            <a:xfrm>
              <a:off x="2777061" y="1955434"/>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7"/>
            <p:cNvSpPr/>
            <p:nvPr/>
          </p:nvSpPr>
          <p:spPr>
            <a:xfrm>
              <a:off x="2776586" y="1956914"/>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7"/>
            <p:cNvSpPr/>
            <p:nvPr/>
          </p:nvSpPr>
          <p:spPr>
            <a:xfrm>
              <a:off x="2776206" y="19579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7"/>
            <p:cNvSpPr/>
            <p:nvPr/>
          </p:nvSpPr>
          <p:spPr>
            <a:xfrm>
              <a:off x="2776016" y="195847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7"/>
            <p:cNvSpPr/>
            <p:nvPr/>
          </p:nvSpPr>
          <p:spPr>
            <a:xfrm>
              <a:off x="2776396" y="1957430"/>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7"/>
            <p:cNvSpPr/>
            <p:nvPr/>
          </p:nvSpPr>
          <p:spPr>
            <a:xfrm>
              <a:off x="2777401" y="1954483"/>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7"/>
            <p:cNvSpPr/>
            <p:nvPr/>
          </p:nvSpPr>
          <p:spPr>
            <a:xfrm>
              <a:off x="2772554" y="1964802"/>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7"/>
            <p:cNvSpPr/>
            <p:nvPr/>
          </p:nvSpPr>
          <p:spPr>
            <a:xfrm>
              <a:off x="2775826" y="1959005"/>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7"/>
            <p:cNvSpPr/>
            <p:nvPr/>
          </p:nvSpPr>
          <p:spPr>
            <a:xfrm>
              <a:off x="2771698" y="196550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7"/>
            <p:cNvSpPr/>
            <p:nvPr/>
          </p:nvSpPr>
          <p:spPr>
            <a:xfrm>
              <a:off x="2800401" y="1951917"/>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7"/>
            <p:cNvSpPr/>
            <p:nvPr/>
          </p:nvSpPr>
          <p:spPr>
            <a:xfrm>
              <a:off x="2800591" y="195258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7"/>
            <p:cNvSpPr/>
            <p:nvPr/>
          </p:nvSpPr>
          <p:spPr>
            <a:xfrm>
              <a:off x="2800591" y="195301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7"/>
            <p:cNvSpPr/>
            <p:nvPr/>
          </p:nvSpPr>
          <p:spPr>
            <a:xfrm>
              <a:off x="2820930" y="1936276"/>
              <a:ext cx="109" cy="109"/>
            </a:xfrm>
            <a:custGeom>
              <a:rect b="b" l="l" r="r" t="t"/>
              <a:pathLst>
                <a:path extrusionOk="0" h="8" w="8">
                  <a:moveTo>
                    <a:pt x="1" y="1"/>
                  </a:moveTo>
                  <a:lnTo>
                    <a:pt x="8" y="8"/>
                  </a:ln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7"/>
            <p:cNvSpPr/>
            <p:nvPr/>
          </p:nvSpPr>
          <p:spPr>
            <a:xfrm>
              <a:off x="2800550" y="19522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7"/>
            <p:cNvSpPr/>
            <p:nvPr/>
          </p:nvSpPr>
          <p:spPr>
            <a:xfrm>
              <a:off x="2783293" y="189064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7"/>
            <p:cNvSpPr/>
            <p:nvPr/>
          </p:nvSpPr>
          <p:spPr>
            <a:xfrm>
              <a:off x="2821609" y="1933425"/>
              <a:ext cx="0" cy="109"/>
            </a:xfrm>
            <a:custGeom>
              <a:rect b="b" l="l" r="r" t="t"/>
              <a:pathLst>
                <a:path extrusionOk="0" h="8" w="0">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7"/>
            <p:cNvSpPr/>
            <p:nvPr/>
          </p:nvSpPr>
          <p:spPr>
            <a:xfrm>
              <a:off x="2821555" y="193285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7"/>
            <p:cNvSpPr/>
            <p:nvPr/>
          </p:nvSpPr>
          <p:spPr>
            <a:xfrm>
              <a:off x="2787380" y="1905767"/>
              <a:ext cx="964" cy="2390"/>
            </a:xfrm>
            <a:custGeom>
              <a:rect b="b" l="l" r="r" t="t"/>
              <a:pathLst>
                <a:path extrusionOk="0" h="176" w="71">
                  <a:moveTo>
                    <a:pt x="0" y="175"/>
                  </a:moveTo>
                  <a:cubicBezTo>
                    <a:pt x="46" y="130"/>
                    <a:pt x="70" y="67"/>
                    <a:pt x="70" y="0"/>
                  </a:cubicBezTo>
                  <a:cubicBezTo>
                    <a:pt x="70" y="67"/>
                    <a:pt x="46" y="130"/>
                    <a:pt x="0" y="17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7"/>
            <p:cNvSpPr/>
            <p:nvPr/>
          </p:nvSpPr>
          <p:spPr>
            <a:xfrm>
              <a:off x="2782913" y="1890262"/>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7"/>
            <p:cNvSpPr/>
            <p:nvPr/>
          </p:nvSpPr>
          <p:spPr>
            <a:xfrm>
              <a:off x="2783198" y="1890547"/>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7"/>
            <p:cNvSpPr/>
            <p:nvPr/>
          </p:nvSpPr>
          <p:spPr>
            <a:xfrm>
              <a:off x="2815988" y="1913221"/>
              <a:ext cx="299" cy="1018"/>
            </a:xfrm>
            <a:custGeom>
              <a:rect b="b" l="l" r="r" t="t"/>
              <a:pathLst>
                <a:path extrusionOk="0" h="75" w="22">
                  <a:moveTo>
                    <a:pt x="1" y="1"/>
                  </a:moveTo>
                  <a:cubicBezTo>
                    <a:pt x="18" y="8"/>
                    <a:pt x="22" y="36"/>
                    <a:pt x="22" y="74"/>
                  </a:cubicBezTo>
                  <a:cubicBezTo>
                    <a:pt x="22" y="36"/>
                    <a:pt x="1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7"/>
            <p:cNvSpPr/>
            <p:nvPr/>
          </p:nvSpPr>
          <p:spPr>
            <a:xfrm>
              <a:off x="2821650" y="1933995"/>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7"/>
            <p:cNvSpPr/>
            <p:nvPr/>
          </p:nvSpPr>
          <p:spPr>
            <a:xfrm>
              <a:off x="2782574" y="18899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7"/>
            <p:cNvSpPr/>
            <p:nvPr/>
          </p:nvSpPr>
          <p:spPr>
            <a:xfrm>
              <a:off x="2782723" y="1890072"/>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7"/>
            <p:cNvSpPr/>
            <p:nvPr/>
          </p:nvSpPr>
          <p:spPr>
            <a:xfrm>
              <a:off x="2783103" y="1890411"/>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7"/>
            <p:cNvSpPr/>
            <p:nvPr/>
          </p:nvSpPr>
          <p:spPr>
            <a:xfrm>
              <a:off x="2783334" y="1890696"/>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7"/>
            <p:cNvSpPr/>
            <p:nvPr/>
          </p:nvSpPr>
          <p:spPr>
            <a:xfrm>
              <a:off x="2821324" y="1935950"/>
              <a:ext cx="0" cy="14"/>
            </a:xfrm>
            <a:custGeom>
              <a:rect b="b" l="l" r="r" t="t"/>
              <a:pathLst>
                <a:path extrusionOk="0" h="1" w="0">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7"/>
            <p:cNvSpPr/>
            <p:nvPr/>
          </p:nvSpPr>
          <p:spPr>
            <a:xfrm>
              <a:off x="2821609" y="1934945"/>
              <a:ext cx="0" cy="68"/>
            </a:xfrm>
            <a:custGeom>
              <a:rect b="b" l="l" r="r" t="t"/>
              <a:pathLst>
                <a:path extrusionOk="0" h="5" w="0">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7"/>
            <p:cNvSpPr/>
            <p:nvPr/>
          </p:nvSpPr>
          <p:spPr>
            <a:xfrm>
              <a:off x="2821650" y="1934429"/>
              <a:ext cx="14" cy="109"/>
            </a:xfrm>
            <a:custGeom>
              <a:rect b="b" l="l" r="r" t="t"/>
              <a:pathLst>
                <a:path extrusionOk="0" h="8" w="1">
                  <a:moveTo>
                    <a:pt x="1" y="7"/>
                  </a:moveTo>
                  <a:lnTo>
                    <a:pt x="1" y="4"/>
                  </a:lnTo>
                  <a:cubicBezTo>
                    <a:pt x="1" y="0"/>
                    <a:pt x="1"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7"/>
            <p:cNvSpPr/>
            <p:nvPr/>
          </p:nvSpPr>
          <p:spPr>
            <a:xfrm>
              <a:off x="2821039" y="1936330"/>
              <a:ext cx="0" cy="54"/>
            </a:xfrm>
            <a:custGeom>
              <a:rect b="b" l="l" r="r" t="t"/>
              <a:pathLst>
                <a:path extrusionOk="0" h="4" w="0">
                  <a:moveTo>
                    <a:pt x="0" y="4"/>
                  </a:moveTo>
                  <a:lnTo>
                    <a:pt x="0"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7"/>
            <p:cNvSpPr/>
            <p:nvPr/>
          </p:nvSpPr>
          <p:spPr>
            <a:xfrm>
              <a:off x="2821460" y="1935421"/>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7"/>
            <p:cNvSpPr/>
            <p:nvPr/>
          </p:nvSpPr>
          <p:spPr>
            <a:xfrm>
              <a:off x="2154289" y="1586085"/>
              <a:ext cx="69123" cy="54935"/>
            </a:xfrm>
            <a:custGeom>
              <a:rect b="b" l="l" r="r" t="t"/>
              <a:pathLst>
                <a:path extrusionOk="0" h="4046" w="5091">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7"/>
            <p:cNvSpPr/>
            <p:nvPr/>
          </p:nvSpPr>
          <p:spPr>
            <a:xfrm>
              <a:off x="2164512" y="1680435"/>
              <a:ext cx="24820" cy="22661"/>
            </a:xfrm>
            <a:custGeom>
              <a:rect b="b" l="l" r="r" t="t"/>
              <a:pathLst>
                <a:path extrusionOk="0" h="1669" w="1828">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7"/>
            <p:cNvSpPr/>
            <p:nvPr/>
          </p:nvSpPr>
          <p:spPr>
            <a:xfrm>
              <a:off x="2151397" y="1668202"/>
              <a:ext cx="37270" cy="31337"/>
            </a:xfrm>
            <a:custGeom>
              <a:rect b="b" l="l" r="r" t="t"/>
              <a:pathLst>
                <a:path extrusionOk="0" h="2308" w="2745">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7"/>
            <p:cNvSpPr/>
            <p:nvPr/>
          </p:nvSpPr>
          <p:spPr>
            <a:xfrm>
              <a:off x="2186141" y="168088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47"/>
            <p:cNvSpPr/>
            <p:nvPr/>
          </p:nvSpPr>
          <p:spPr>
            <a:xfrm>
              <a:off x="2187187" y="1681358"/>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47"/>
            <p:cNvSpPr/>
            <p:nvPr/>
          </p:nvSpPr>
          <p:spPr>
            <a:xfrm>
              <a:off x="2188327" y="1682024"/>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7"/>
            <p:cNvSpPr/>
            <p:nvPr/>
          </p:nvSpPr>
          <p:spPr>
            <a:xfrm>
              <a:off x="2185571" y="1680652"/>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47"/>
            <p:cNvSpPr/>
            <p:nvPr/>
          </p:nvSpPr>
          <p:spPr>
            <a:xfrm>
              <a:off x="2186657" y="168112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47"/>
            <p:cNvSpPr/>
            <p:nvPr/>
          </p:nvSpPr>
          <p:spPr>
            <a:xfrm>
              <a:off x="2184756" y="1680313"/>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7"/>
            <p:cNvSpPr/>
            <p:nvPr/>
          </p:nvSpPr>
          <p:spPr>
            <a:xfrm>
              <a:off x="2185137" y="1680462"/>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47"/>
            <p:cNvSpPr/>
            <p:nvPr/>
          </p:nvSpPr>
          <p:spPr>
            <a:xfrm>
              <a:off x="2183616" y="167989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47"/>
            <p:cNvSpPr/>
            <p:nvPr/>
          </p:nvSpPr>
          <p:spPr>
            <a:xfrm>
              <a:off x="2175347" y="1698615"/>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7"/>
            <p:cNvSpPr/>
            <p:nvPr/>
          </p:nvSpPr>
          <p:spPr>
            <a:xfrm>
              <a:off x="2176257" y="1699525"/>
              <a:ext cx="54" cy="54"/>
            </a:xfrm>
            <a:custGeom>
              <a:rect b="b" l="l" r="r" t="t"/>
              <a:pathLst>
                <a:path extrusionOk="0" h="4" w="4">
                  <a:moveTo>
                    <a:pt x="4" y="4"/>
                  </a:moveTo>
                  <a:lnTo>
                    <a:pt x="0" y="0"/>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47"/>
            <p:cNvSpPr/>
            <p:nvPr/>
          </p:nvSpPr>
          <p:spPr>
            <a:xfrm>
              <a:off x="2187703" y="1681698"/>
              <a:ext cx="258" cy="109"/>
            </a:xfrm>
            <a:custGeom>
              <a:rect b="b" l="l" r="r" t="t"/>
              <a:pathLst>
                <a:path extrusionOk="0" h="8" w="19">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47"/>
            <p:cNvSpPr/>
            <p:nvPr/>
          </p:nvSpPr>
          <p:spPr>
            <a:xfrm>
              <a:off x="2167595" y="1679838"/>
              <a:ext cx="489" cy="163"/>
            </a:xfrm>
            <a:custGeom>
              <a:rect b="b" l="l" r="r" t="t"/>
              <a:pathLst>
                <a:path extrusionOk="0" h="12" w="36">
                  <a:moveTo>
                    <a:pt x="1" y="1"/>
                  </a:moveTo>
                  <a:cubicBezTo>
                    <a:pt x="11" y="8"/>
                    <a:pt x="25" y="11"/>
                    <a:pt x="36" y="4"/>
                  </a:cubicBezTo>
                  <a:cubicBezTo>
                    <a:pt x="25" y="11"/>
                    <a:pt x="1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7"/>
            <p:cNvSpPr/>
            <p:nvPr/>
          </p:nvSpPr>
          <p:spPr>
            <a:xfrm>
              <a:off x="2183711" y="16799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47"/>
            <p:cNvSpPr/>
            <p:nvPr/>
          </p:nvSpPr>
          <p:spPr>
            <a:xfrm>
              <a:off x="2184145" y="168008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47"/>
            <p:cNvSpPr/>
            <p:nvPr/>
          </p:nvSpPr>
          <p:spPr>
            <a:xfrm>
              <a:off x="2183860" y="167998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7"/>
            <p:cNvSpPr/>
            <p:nvPr/>
          </p:nvSpPr>
          <p:spPr>
            <a:xfrm>
              <a:off x="2189794" y="1704318"/>
              <a:ext cx="11324" cy="24833"/>
            </a:xfrm>
            <a:custGeom>
              <a:rect b="b" l="l" r="r" t="t"/>
              <a:pathLst>
                <a:path extrusionOk="0" h="1829" w="834">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47"/>
            <p:cNvSpPr/>
            <p:nvPr/>
          </p:nvSpPr>
          <p:spPr>
            <a:xfrm>
              <a:off x="2121119" y="1644237"/>
              <a:ext cx="52626" cy="23163"/>
            </a:xfrm>
            <a:custGeom>
              <a:rect b="b" l="l" r="r" t="t"/>
              <a:pathLst>
                <a:path extrusionOk="0" h="1706" w="3876">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47"/>
            <p:cNvSpPr/>
            <p:nvPr/>
          </p:nvSpPr>
          <p:spPr>
            <a:xfrm>
              <a:off x="2168545" y="1647618"/>
              <a:ext cx="45838" cy="25064"/>
            </a:xfrm>
            <a:custGeom>
              <a:rect b="b" l="l" r="r" t="t"/>
              <a:pathLst>
                <a:path extrusionOk="0" h="1846" w="3376">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47"/>
            <p:cNvSpPr/>
            <p:nvPr/>
          </p:nvSpPr>
          <p:spPr>
            <a:xfrm>
              <a:off x="2170215" y="16668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7"/>
            <p:cNvSpPr/>
            <p:nvPr/>
          </p:nvSpPr>
          <p:spPr>
            <a:xfrm>
              <a:off x="2170636" y="1667061"/>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7"/>
            <p:cNvSpPr/>
            <p:nvPr/>
          </p:nvSpPr>
          <p:spPr>
            <a:xfrm>
              <a:off x="2175252" y="1670524"/>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7"/>
            <p:cNvSpPr/>
            <p:nvPr/>
          </p:nvSpPr>
          <p:spPr>
            <a:xfrm>
              <a:off x="2182571" y="1671854"/>
              <a:ext cx="2539" cy="733"/>
            </a:xfrm>
            <a:custGeom>
              <a:rect b="b" l="l" r="r" t="t"/>
              <a:pathLst>
                <a:path extrusionOk="0" h="54" w="187">
                  <a:moveTo>
                    <a:pt x="186" y="1"/>
                  </a:moveTo>
                  <a:cubicBezTo>
                    <a:pt x="95" y="29"/>
                    <a:pt x="32" y="43"/>
                    <a:pt x="1" y="53"/>
                  </a:cubicBezTo>
                  <a:cubicBezTo>
                    <a:pt x="29" y="46"/>
                    <a:pt x="78" y="36"/>
                    <a:pt x="134" y="18"/>
                  </a:cubicBezTo>
                  <a:lnTo>
                    <a:pt x="18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47"/>
            <p:cNvSpPr/>
            <p:nvPr/>
          </p:nvSpPr>
          <p:spPr>
            <a:xfrm>
              <a:off x="2175592" y="167080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7"/>
            <p:cNvSpPr/>
            <p:nvPr/>
          </p:nvSpPr>
          <p:spPr>
            <a:xfrm>
              <a:off x="2174587" y="166985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7"/>
            <p:cNvSpPr/>
            <p:nvPr/>
          </p:nvSpPr>
          <p:spPr>
            <a:xfrm>
              <a:off x="2174207" y="1669573"/>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47"/>
            <p:cNvSpPr/>
            <p:nvPr/>
          </p:nvSpPr>
          <p:spPr>
            <a:xfrm>
              <a:off x="2171070" y="1667346"/>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7"/>
            <p:cNvSpPr/>
            <p:nvPr/>
          </p:nvSpPr>
          <p:spPr>
            <a:xfrm>
              <a:off x="2173786" y="1669247"/>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7"/>
            <p:cNvSpPr/>
            <p:nvPr/>
          </p:nvSpPr>
          <p:spPr>
            <a:xfrm>
              <a:off x="2174926" y="16701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47"/>
            <p:cNvSpPr/>
            <p:nvPr/>
          </p:nvSpPr>
          <p:spPr>
            <a:xfrm>
              <a:off x="2171546" y="166767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7"/>
            <p:cNvSpPr/>
            <p:nvPr/>
          </p:nvSpPr>
          <p:spPr>
            <a:xfrm>
              <a:off x="2172971" y="1668623"/>
              <a:ext cx="54" cy="68"/>
            </a:xfrm>
            <a:custGeom>
              <a:rect b="b" l="l" r="r" t="t"/>
              <a:pathLst>
                <a:path extrusionOk="0" h="5" w="4">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7"/>
            <p:cNvSpPr/>
            <p:nvPr/>
          </p:nvSpPr>
          <p:spPr>
            <a:xfrm>
              <a:off x="2173351" y="1668908"/>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7"/>
            <p:cNvSpPr/>
            <p:nvPr/>
          </p:nvSpPr>
          <p:spPr>
            <a:xfrm>
              <a:off x="2174831" y="1654081"/>
              <a:ext cx="54" cy="299"/>
            </a:xfrm>
            <a:custGeom>
              <a:rect b="b" l="l" r="r" t="t"/>
              <a:pathLst>
                <a:path extrusionOk="0" h="22" w="4">
                  <a:moveTo>
                    <a:pt x="4" y="0"/>
                  </a:moveTo>
                  <a:cubicBezTo>
                    <a:pt x="0" y="7"/>
                    <a:pt x="0" y="14"/>
                    <a:pt x="0" y="21"/>
                  </a:cubicBezTo>
                  <a:cubicBezTo>
                    <a:pt x="0" y="14"/>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7"/>
            <p:cNvSpPr/>
            <p:nvPr/>
          </p:nvSpPr>
          <p:spPr>
            <a:xfrm>
              <a:off x="2168599" y="166343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7"/>
            <p:cNvSpPr/>
            <p:nvPr/>
          </p:nvSpPr>
          <p:spPr>
            <a:xfrm>
              <a:off x="2168409" y="166387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7"/>
            <p:cNvSpPr/>
            <p:nvPr/>
          </p:nvSpPr>
          <p:spPr>
            <a:xfrm>
              <a:off x="2168450" y="1663680"/>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7"/>
            <p:cNvSpPr/>
            <p:nvPr/>
          </p:nvSpPr>
          <p:spPr>
            <a:xfrm>
              <a:off x="2168735" y="166334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7"/>
            <p:cNvSpPr/>
            <p:nvPr/>
          </p:nvSpPr>
          <p:spPr>
            <a:xfrm>
              <a:off x="2168694" y="166334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7"/>
            <p:cNvSpPr/>
            <p:nvPr/>
          </p:nvSpPr>
          <p:spPr>
            <a:xfrm>
              <a:off x="2168640" y="166339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7"/>
            <p:cNvSpPr/>
            <p:nvPr/>
          </p:nvSpPr>
          <p:spPr>
            <a:xfrm>
              <a:off x="2168504" y="16635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7"/>
            <p:cNvSpPr/>
            <p:nvPr/>
          </p:nvSpPr>
          <p:spPr>
            <a:xfrm>
              <a:off x="2174872" y="1653891"/>
              <a:ext cx="68" cy="109"/>
            </a:xfrm>
            <a:custGeom>
              <a:rect b="b" l="l" r="r" t="t"/>
              <a:pathLst>
                <a:path extrusionOk="0" h="8" w="5">
                  <a:moveTo>
                    <a:pt x="4" y="0"/>
                  </a:moveTo>
                  <a:lnTo>
                    <a:pt x="4" y="0"/>
                  </a:lnTo>
                  <a:cubicBezTo>
                    <a:pt x="4" y="0"/>
                    <a:pt x="1" y="4"/>
                    <a:pt x="1" y="7"/>
                  </a:cubicBezTo>
                  <a:cubicBezTo>
                    <a:pt x="4" y="4"/>
                    <a:pt x="4" y="0"/>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7"/>
            <p:cNvSpPr/>
            <p:nvPr/>
          </p:nvSpPr>
          <p:spPr>
            <a:xfrm>
              <a:off x="2141078" y="1625270"/>
              <a:ext cx="43597" cy="21317"/>
            </a:xfrm>
            <a:custGeom>
              <a:rect b="b" l="l" r="r" t="t"/>
              <a:pathLst>
                <a:path extrusionOk="0" h="1570" w="3211">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7"/>
            <p:cNvSpPr/>
            <p:nvPr/>
          </p:nvSpPr>
          <p:spPr>
            <a:xfrm>
              <a:off x="2183195" y="1635589"/>
              <a:ext cx="1534" cy="2390"/>
            </a:xfrm>
            <a:custGeom>
              <a:rect b="b" l="l" r="r" t="t"/>
              <a:pathLst>
                <a:path extrusionOk="0" h="176" w="113">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7"/>
            <p:cNvSpPr/>
            <p:nvPr/>
          </p:nvSpPr>
          <p:spPr>
            <a:xfrm>
              <a:off x="2161756" y="1626465"/>
              <a:ext cx="774" cy="394"/>
            </a:xfrm>
            <a:custGeom>
              <a:rect b="b" l="l" r="r" t="t"/>
              <a:pathLst>
                <a:path extrusionOk="0" h="29" w="57">
                  <a:moveTo>
                    <a:pt x="0" y="0"/>
                  </a:moveTo>
                  <a:cubicBezTo>
                    <a:pt x="18" y="11"/>
                    <a:pt x="35" y="18"/>
                    <a:pt x="56" y="28"/>
                  </a:cubicBezTo>
                  <a:cubicBezTo>
                    <a:pt x="35" y="18"/>
                    <a:pt x="1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7"/>
            <p:cNvSpPr/>
            <p:nvPr/>
          </p:nvSpPr>
          <p:spPr>
            <a:xfrm>
              <a:off x="2162612" y="1626885"/>
              <a:ext cx="720" cy="299"/>
            </a:xfrm>
            <a:custGeom>
              <a:rect b="b" l="l" r="r" t="t"/>
              <a:pathLst>
                <a:path extrusionOk="0" h="22" w="53">
                  <a:moveTo>
                    <a:pt x="0" y="1"/>
                  </a:moveTo>
                  <a:lnTo>
                    <a:pt x="0" y="1"/>
                  </a:lnTo>
                  <a:cubicBezTo>
                    <a:pt x="18" y="11"/>
                    <a:pt x="39" y="18"/>
                    <a:pt x="53" y="22"/>
                  </a:cubicBezTo>
                  <a:cubicBezTo>
                    <a:pt x="39"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7"/>
            <p:cNvSpPr/>
            <p:nvPr/>
          </p:nvSpPr>
          <p:spPr>
            <a:xfrm>
              <a:off x="2183046" y="1635439"/>
              <a:ext cx="68" cy="68"/>
            </a:xfrm>
            <a:custGeom>
              <a:rect b="b" l="l" r="r" t="t"/>
              <a:pathLst>
                <a:path extrusionOk="0" h="5" w="5">
                  <a:moveTo>
                    <a:pt x="1" y="1"/>
                  </a:moveTo>
                  <a:lnTo>
                    <a:pt x="1" y="1"/>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7"/>
            <p:cNvSpPr/>
            <p:nvPr/>
          </p:nvSpPr>
          <p:spPr>
            <a:xfrm>
              <a:off x="2160711" y="1625894"/>
              <a:ext cx="815" cy="489"/>
            </a:xfrm>
            <a:custGeom>
              <a:rect b="b" l="l" r="r" t="t"/>
              <a:pathLst>
                <a:path extrusionOk="0" h="36" w="60">
                  <a:moveTo>
                    <a:pt x="0" y="0"/>
                  </a:moveTo>
                  <a:cubicBezTo>
                    <a:pt x="21" y="11"/>
                    <a:pt x="42" y="25"/>
                    <a:pt x="60" y="35"/>
                  </a:cubicBezTo>
                  <a:cubicBezTo>
                    <a:pt x="42" y="25"/>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7"/>
            <p:cNvSpPr/>
            <p:nvPr/>
          </p:nvSpPr>
          <p:spPr>
            <a:xfrm>
              <a:off x="2159801" y="1625270"/>
              <a:ext cx="869" cy="584"/>
            </a:xfrm>
            <a:custGeom>
              <a:rect b="b" l="l" r="r" t="t"/>
              <a:pathLst>
                <a:path extrusionOk="0" h="43" w="64">
                  <a:moveTo>
                    <a:pt x="1" y="1"/>
                  </a:moveTo>
                  <a:cubicBezTo>
                    <a:pt x="22" y="15"/>
                    <a:pt x="43" y="29"/>
                    <a:pt x="64" y="43"/>
                  </a:cubicBezTo>
                  <a:cubicBezTo>
                    <a:pt x="43" y="29"/>
                    <a:pt x="22"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47"/>
            <p:cNvSpPr/>
            <p:nvPr/>
          </p:nvSpPr>
          <p:spPr>
            <a:xfrm>
              <a:off x="2166359" y="1644333"/>
              <a:ext cx="204" cy="163"/>
            </a:xfrm>
            <a:custGeom>
              <a:rect b="b" l="l" r="r" t="t"/>
              <a:pathLst>
                <a:path extrusionOk="0" h="12" w="15">
                  <a:moveTo>
                    <a:pt x="1" y="1"/>
                  </a:moveTo>
                  <a:cubicBezTo>
                    <a:pt x="8" y="4"/>
                    <a:pt x="11" y="8"/>
                    <a:pt x="15" y="11"/>
                  </a:cubicBezTo>
                  <a:cubicBezTo>
                    <a:pt x="11"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47"/>
            <p:cNvSpPr/>
            <p:nvPr/>
          </p:nvSpPr>
          <p:spPr>
            <a:xfrm>
              <a:off x="2156855" y="164647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47"/>
            <p:cNvSpPr/>
            <p:nvPr/>
          </p:nvSpPr>
          <p:spPr>
            <a:xfrm>
              <a:off x="2157045" y="1646423"/>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47"/>
            <p:cNvSpPr/>
            <p:nvPr/>
          </p:nvSpPr>
          <p:spPr>
            <a:xfrm>
              <a:off x="2156570" y="1646518"/>
              <a:ext cx="204" cy="68"/>
            </a:xfrm>
            <a:custGeom>
              <a:rect b="b" l="l" r="r" t="t"/>
              <a:pathLst>
                <a:path extrusionOk="0" h="5" w="15">
                  <a:moveTo>
                    <a:pt x="1" y="4"/>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7"/>
            <p:cNvSpPr/>
            <p:nvPr/>
          </p:nvSpPr>
          <p:spPr>
            <a:xfrm>
              <a:off x="2157384" y="1646233"/>
              <a:ext cx="149" cy="109"/>
            </a:xfrm>
            <a:custGeom>
              <a:rect b="b" l="l" r="r" t="t"/>
              <a:pathLst>
                <a:path extrusionOk="0" h="8" w="11">
                  <a:moveTo>
                    <a:pt x="0" y="8"/>
                  </a:moveTo>
                  <a:cubicBezTo>
                    <a:pt x="4" y="4"/>
                    <a:pt x="7" y="4"/>
                    <a:pt x="11" y="1"/>
                  </a:cubicBezTo>
                  <a:cubicBezTo>
                    <a:pt x="7" y="4"/>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7"/>
            <p:cNvSpPr/>
            <p:nvPr/>
          </p:nvSpPr>
          <p:spPr>
            <a:xfrm>
              <a:off x="2165028" y="1643531"/>
              <a:ext cx="1059" cy="584"/>
            </a:xfrm>
            <a:custGeom>
              <a:rect b="b" l="l" r="r" t="t"/>
              <a:pathLst>
                <a:path extrusionOk="0" h="43" w="78">
                  <a:moveTo>
                    <a:pt x="1" y="0"/>
                  </a:moveTo>
                  <a:cubicBezTo>
                    <a:pt x="29" y="11"/>
                    <a:pt x="53" y="25"/>
                    <a:pt x="78" y="42"/>
                  </a:cubicBezTo>
                  <a:cubicBezTo>
                    <a:pt x="53" y="25"/>
                    <a:pt x="29"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7"/>
            <p:cNvSpPr/>
            <p:nvPr/>
          </p:nvSpPr>
          <p:spPr>
            <a:xfrm>
              <a:off x="2157235" y="164638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47"/>
            <p:cNvSpPr/>
            <p:nvPr/>
          </p:nvSpPr>
          <p:spPr>
            <a:xfrm>
              <a:off x="2160561" y="1642432"/>
              <a:ext cx="1303" cy="204"/>
            </a:xfrm>
            <a:custGeom>
              <a:rect b="b" l="l" r="r" t="t"/>
              <a:pathLst>
                <a:path extrusionOk="0" h="15" w="96">
                  <a:moveTo>
                    <a:pt x="1" y="1"/>
                  </a:moveTo>
                  <a:cubicBezTo>
                    <a:pt x="25" y="4"/>
                    <a:pt x="60" y="8"/>
                    <a:pt x="95" y="15"/>
                  </a:cubicBezTo>
                  <a:cubicBezTo>
                    <a:pt x="60" y="8"/>
                    <a:pt x="29"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7"/>
            <p:cNvSpPr/>
            <p:nvPr/>
          </p:nvSpPr>
          <p:spPr>
            <a:xfrm>
              <a:off x="2164458" y="1643287"/>
              <a:ext cx="489" cy="204"/>
            </a:xfrm>
            <a:custGeom>
              <a:rect b="b" l="l" r="r" t="t"/>
              <a:pathLst>
                <a:path extrusionOk="0" h="15" w="36">
                  <a:moveTo>
                    <a:pt x="1" y="1"/>
                  </a:moveTo>
                  <a:cubicBezTo>
                    <a:pt x="15" y="4"/>
                    <a:pt x="25" y="8"/>
                    <a:pt x="36" y="15"/>
                  </a:cubicBezTo>
                  <a:cubicBezTo>
                    <a:pt x="25" y="8"/>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7"/>
            <p:cNvSpPr/>
            <p:nvPr/>
          </p:nvSpPr>
          <p:spPr>
            <a:xfrm>
              <a:off x="2162136" y="1642676"/>
              <a:ext cx="2200" cy="584"/>
            </a:xfrm>
            <a:custGeom>
              <a:rect b="b" l="l" r="r" t="t"/>
              <a:pathLst>
                <a:path extrusionOk="0" h="43" w="162">
                  <a:moveTo>
                    <a:pt x="0" y="0"/>
                  </a:moveTo>
                  <a:cubicBezTo>
                    <a:pt x="56" y="7"/>
                    <a:pt x="109" y="21"/>
                    <a:pt x="161" y="42"/>
                  </a:cubicBezTo>
                  <a:cubicBezTo>
                    <a:pt x="109" y="21"/>
                    <a:pt x="5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7"/>
            <p:cNvSpPr/>
            <p:nvPr/>
          </p:nvSpPr>
          <p:spPr>
            <a:xfrm>
              <a:off x="2156244" y="1646614"/>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7"/>
            <p:cNvSpPr/>
            <p:nvPr/>
          </p:nvSpPr>
          <p:spPr>
            <a:xfrm>
              <a:off x="2154628" y="1646614"/>
              <a:ext cx="1195" cy="54"/>
            </a:xfrm>
            <a:custGeom>
              <a:rect b="b" l="l" r="r" t="t"/>
              <a:pathLst>
                <a:path extrusionOk="0" h="4" w="88">
                  <a:moveTo>
                    <a:pt x="0" y="1"/>
                  </a:moveTo>
                  <a:cubicBezTo>
                    <a:pt x="16" y="2"/>
                    <a:pt x="32" y="3"/>
                    <a:pt x="47" y="3"/>
                  </a:cubicBezTo>
                  <a:cubicBezTo>
                    <a:pt x="61" y="3"/>
                    <a:pt x="75" y="2"/>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7"/>
            <p:cNvSpPr/>
            <p:nvPr/>
          </p:nvSpPr>
          <p:spPr>
            <a:xfrm>
              <a:off x="2166984" y="1644903"/>
              <a:ext cx="2906" cy="1113"/>
            </a:xfrm>
            <a:custGeom>
              <a:rect b="b" l="l" r="r" t="t"/>
              <a:pathLst>
                <a:path extrusionOk="0" h="82" w="214">
                  <a:moveTo>
                    <a:pt x="214" y="67"/>
                  </a:moveTo>
                  <a:cubicBezTo>
                    <a:pt x="137" y="81"/>
                    <a:pt x="60" y="57"/>
                    <a:pt x="4" y="1"/>
                  </a:cubicBezTo>
                  <a:lnTo>
                    <a:pt x="0" y="1"/>
                  </a:lnTo>
                  <a:lnTo>
                    <a:pt x="4" y="1"/>
                  </a:lnTo>
                  <a:cubicBezTo>
                    <a:pt x="60" y="57"/>
                    <a:pt x="137" y="81"/>
                    <a:pt x="214"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7"/>
            <p:cNvSpPr/>
            <p:nvPr/>
          </p:nvSpPr>
          <p:spPr>
            <a:xfrm>
              <a:off x="2154248" y="1646614"/>
              <a:ext cx="394" cy="14"/>
            </a:xfrm>
            <a:custGeom>
              <a:rect b="b" l="l" r="r" t="t"/>
              <a:pathLst>
                <a:path extrusionOk="0" h="1" w="29">
                  <a:moveTo>
                    <a:pt x="0" y="1"/>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7"/>
            <p:cNvSpPr/>
            <p:nvPr/>
          </p:nvSpPr>
          <p:spPr>
            <a:xfrm>
              <a:off x="2153813" y="1646573"/>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7"/>
            <p:cNvSpPr/>
            <p:nvPr/>
          </p:nvSpPr>
          <p:spPr>
            <a:xfrm>
              <a:off x="2153433" y="1646518"/>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7"/>
            <p:cNvSpPr/>
            <p:nvPr/>
          </p:nvSpPr>
          <p:spPr>
            <a:xfrm>
              <a:off x="2171641" y="1645052"/>
              <a:ext cx="1100" cy="530"/>
            </a:xfrm>
            <a:custGeom>
              <a:rect b="b" l="l" r="r" t="t"/>
              <a:pathLst>
                <a:path extrusionOk="0" h="39" w="81">
                  <a:moveTo>
                    <a:pt x="81" y="39"/>
                  </a:moveTo>
                  <a:lnTo>
                    <a:pt x="81" y="39"/>
                  </a:lnTo>
                  <a:lnTo>
                    <a:pt x="67" y="0"/>
                  </a:lnTo>
                  <a:lnTo>
                    <a:pt x="0" y="25"/>
                  </a:lnTo>
                  <a:lnTo>
                    <a:pt x="6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7"/>
            <p:cNvSpPr/>
            <p:nvPr/>
          </p:nvSpPr>
          <p:spPr>
            <a:xfrm>
              <a:off x="2152958" y="1646478"/>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7"/>
            <p:cNvSpPr/>
            <p:nvPr/>
          </p:nvSpPr>
          <p:spPr>
            <a:xfrm>
              <a:off x="2155864" y="1646614"/>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7"/>
            <p:cNvSpPr/>
            <p:nvPr/>
          </p:nvSpPr>
          <p:spPr>
            <a:xfrm>
              <a:off x="2152768" y="1646423"/>
              <a:ext cx="109" cy="14"/>
            </a:xfrm>
            <a:custGeom>
              <a:rect b="b" l="l" r="r" t="t"/>
              <a:pathLst>
                <a:path extrusionOk="0" h="1" w="8">
                  <a:moveTo>
                    <a:pt x="1" y="1"/>
                  </a:moveTo>
                  <a:lnTo>
                    <a:pt x="1" y="1"/>
                  </a:ln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47"/>
            <p:cNvSpPr/>
            <p:nvPr/>
          </p:nvSpPr>
          <p:spPr>
            <a:xfrm>
              <a:off x="2173637" y="1639417"/>
              <a:ext cx="38709" cy="14569"/>
            </a:xfrm>
            <a:custGeom>
              <a:rect b="b" l="l" r="r" t="t"/>
              <a:pathLst>
                <a:path extrusionOk="0" h="1073" w="2851">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7"/>
            <p:cNvSpPr/>
            <p:nvPr/>
          </p:nvSpPr>
          <p:spPr>
            <a:xfrm>
              <a:off x="2211667" y="1642866"/>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7"/>
            <p:cNvSpPr/>
            <p:nvPr/>
          </p:nvSpPr>
          <p:spPr>
            <a:xfrm>
              <a:off x="2209332" y="164214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7"/>
            <p:cNvSpPr/>
            <p:nvPr/>
          </p:nvSpPr>
          <p:spPr>
            <a:xfrm>
              <a:off x="2200343" y="1640341"/>
              <a:ext cx="3014" cy="489"/>
            </a:xfrm>
            <a:custGeom>
              <a:rect b="b" l="l" r="r" t="t"/>
              <a:pathLst>
                <a:path extrusionOk="0" h="36" w="222">
                  <a:moveTo>
                    <a:pt x="222" y="32"/>
                  </a:moveTo>
                  <a:cubicBezTo>
                    <a:pt x="145" y="36"/>
                    <a:pt x="71" y="25"/>
                    <a:pt x="1" y="1"/>
                  </a:cubicBezTo>
                  <a:cubicBezTo>
                    <a:pt x="71" y="25"/>
                    <a:pt x="145" y="36"/>
                    <a:pt x="2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7"/>
            <p:cNvSpPr/>
            <p:nvPr/>
          </p:nvSpPr>
          <p:spPr>
            <a:xfrm>
              <a:off x="2212088" y="1642961"/>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7"/>
            <p:cNvSpPr/>
            <p:nvPr/>
          </p:nvSpPr>
          <p:spPr>
            <a:xfrm>
              <a:off x="2209807" y="164233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47"/>
            <p:cNvSpPr/>
            <p:nvPr/>
          </p:nvSpPr>
          <p:spPr>
            <a:xfrm>
              <a:off x="2209481" y="1642201"/>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47"/>
            <p:cNvSpPr/>
            <p:nvPr/>
          </p:nvSpPr>
          <p:spPr>
            <a:xfrm>
              <a:off x="2209576" y="1642242"/>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7"/>
            <p:cNvSpPr/>
            <p:nvPr/>
          </p:nvSpPr>
          <p:spPr>
            <a:xfrm>
              <a:off x="2209291" y="1642051"/>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7"/>
            <p:cNvSpPr/>
            <p:nvPr/>
          </p:nvSpPr>
          <p:spPr>
            <a:xfrm>
              <a:off x="2209956" y="1642432"/>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7"/>
            <p:cNvSpPr/>
            <p:nvPr/>
          </p:nvSpPr>
          <p:spPr>
            <a:xfrm>
              <a:off x="2185802" y="1639390"/>
              <a:ext cx="353" cy="258"/>
            </a:xfrm>
            <a:custGeom>
              <a:rect b="b" l="l" r="r" t="t"/>
              <a:pathLst>
                <a:path extrusionOk="0" h="19" w="26">
                  <a:moveTo>
                    <a:pt x="25" y="18"/>
                  </a:moveTo>
                  <a:cubicBezTo>
                    <a:pt x="18" y="11"/>
                    <a:pt x="8" y="8"/>
                    <a:pt x="1" y="1"/>
                  </a:cubicBezTo>
                  <a:lnTo>
                    <a:pt x="1" y="1"/>
                  </a:ln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7"/>
            <p:cNvSpPr/>
            <p:nvPr/>
          </p:nvSpPr>
          <p:spPr>
            <a:xfrm>
              <a:off x="2209196" y="164201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7"/>
            <p:cNvSpPr/>
            <p:nvPr/>
          </p:nvSpPr>
          <p:spPr>
            <a:xfrm>
              <a:off x="2210187" y="164248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7"/>
            <p:cNvSpPr/>
            <p:nvPr/>
          </p:nvSpPr>
          <p:spPr>
            <a:xfrm>
              <a:off x="2210472" y="1642581"/>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7"/>
            <p:cNvSpPr/>
            <p:nvPr/>
          </p:nvSpPr>
          <p:spPr>
            <a:xfrm>
              <a:off x="2198062" y="1640056"/>
              <a:ext cx="2295" cy="299"/>
            </a:xfrm>
            <a:custGeom>
              <a:rect b="b" l="l" r="r" t="t"/>
              <a:pathLst>
                <a:path extrusionOk="0" h="22" w="169">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7"/>
            <p:cNvSpPr/>
            <p:nvPr/>
          </p:nvSpPr>
          <p:spPr>
            <a:xfrm>
              <a:off x="2210757" y="164267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7"/>
            <p:cNvSpPr/>
            <p:nvPr/>
          </p:nvSpPr>
          <p:spPr>
            <a:xfrm>
              <a:off x="2173501" y="1647713"/>
              <a:ext cx="2145" cy="4195"/>
            </a:xfrm>
            <a:custGeom>
              <a:rect b="b" l="l" r="r" t="t"/>
              <a:pathLst>
                <a:path extrusionOk="0" h="309" w="158">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7"/>
            <p:cNvSpPr/>
            <p:nvPr/>
          </p:nvSpPr>
          <p:spPr>
            <a:xfrm>
              <a:off x="2208286" y="16483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47"/>
            <p:cNvSpPr/>
            <p:nvPr/>
          </p:nvSpPr>
          <p:spPr>
            <a:xfrm>
              <a:off x="2208191" y="164832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47"/>
            <p:cNvSpPr/>
            <p:nvPr/>
          </p:nvSpPr>
          <p:spPr>
            <a:xfrm>
              <a:off x="2209956" y="1649085"/>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7"/>
            <p:cNvSpPr/>
            <p:nvPr/>
          </p:nvSpPr>
          <p:spPr>
            <a:xfrm>
              <a:off x="2209427" y="1648895"/>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47"/>
            <p:cNvSpPr/>
            <p:nvPr/>
          </p:nvSpPr>
          <p:spPr>
            <a:xfrm>
              <a:off x="2208381" y="164847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47"/>
            <p:cNvSpPr/>
            <p:nvPr/>
          </p:nvSpPr>
          <p:spPr>
            <a:xfrm>
              <a:off x="2175632" y="1651895"/>
              <a:ext cx="638" cy="774"/>
            </a:xfrm>
            <a:custGeom>
              <a:rect b="b" l="l" r="r" t="t"/>
              <a:pathLst>
                <a:path extrusionOk="0" h="57" w="47">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7"/>
            <p:cNvSpPr/>
            <p:nvPr/>
          </p:nvSpPr>
          <p:spPr>
            <a:xfrm>
              <a:off x="2208531" y="1648514"/>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47"/>
            <p:cNvSpPr/>
            <p:nvPr/>
          </p:nvSpPr>
          <p:spPr>
            <a:xfrm>
              <a:off x="2208816" y="16486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47"/>
            <p:cNvSpPr/>
            <p:nvPr/>
          </p:nvSpPr>
          <p:spPr>
            <a:xfrm>
              <a:off x="2209047" y="164880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47"/>
            <p:cNvSpPr/>
            <p:nvPr/>
          </p:nvSpPr>
          <p:spPr>
            <a:xfrm>
              <a:off x="2175402" y="1651515"/>
              <a:ext cx="530" cy="720"/>
            </a:xfrm>
            <a:custGeom>
              <a:rect b="b" l="l" r="r" t="t"/>
              <a:pathLst>
                <a:path extrusionOk="0" h="53" w="39">
                  <a:moveTo>
                    <a:pt x="0" y="0"/>
                  </a:moveTo>
                  <a:lnTo>
                    <a:pt x="0" y="0"/>
                  </a:lnTo>
                  <a:cubicBezTo>
                    <a:pt x="14" y="21"/>
                    <a:pt x="25" y="35"/>
                    <a:pt x="39" y="53"/>
                  </a:cubicBezTo>
                  <a:lnTo>
                    <a:pt x="21"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7"/>
            <p:cNvSpPr/>
            <p:nvPr/>
          </p:nvSpPr>
          <p:spPr>
            <a:xfrm>
              <a:off x="2174492" y="164632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47"/>
            <p:cNvSpPr/>
            <p:nvPr/>
          </p:nvSpPr>
          <p:spPr>
            <a:xfrm>
              <a:off x="2174356" y="16464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47"/>
            <p:cNvSpPr/>
            <p:nvPr/>
          </p:nvSpPr>
          <p:spPr>
            <a:xfrm>
              <a:off x="2174166" y="164666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7"/>
            <p:cNvSpPr/>
            <p:nvPr/>
          </p:nvSpPr>
          <p:spPr>
            <a:xfrm>
              <a:off x="2174587"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47"/>
            <p:cNvSpPr/>
            <p:nvPr/>
          </p:nvSpPr>
          <p:spPr>
            <a:xfrm>
              <a:off x="2173732" y="164727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47"/>
            <p:cNvSpPr/>
            <p:nvPr/>
          </p:nvSpPr>
          <p:spPr>
            <a:xfrm>
              <a:off x="2173976" y="164689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7"/>
            <p:cNvSpPr/>
            <p:nvPr/>
          </p:nvSpPr>
          <p:spPr>
            <a:xfrm>
              <a:off x="2182910" y="1641345"/>
              <a:ext cx="339" cy="339"/>
            </a:xfrm>
            <a:custGeom>
              <a:rect b="b" l="l" r="r" t="t"/>
              <a:pathLst>
                <a:path extrusionOk="0" h="25" w="25">
                  <a:moveTo>
                    <a:pt x="25" y="0"/>
                  </a:moveTo>
                  <a:cubicBezTo>
                    <a:pt x="14" y="7"/>
                    <a:pt x="7" y="14"/>
                    <a:pt x="0" y="25"/>
                  </a:cubicBezTo>
                  <a:cubicBezTo>
                    <a:pt x="7"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47"/>
            <p:cNvSpPr/>
            <p:nvPr/>
          </p:nvSpPr>
          <p:spPr>
            <a:xfrm>
              <a:off x="2174682"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47"/>
            <p:cNvSpPr/>
            <p:nvPr/>
          </p:nvSpPr>
          <p:spPr>
            <a:xfrm>
              <a:off x="2185517" y="1639390"/>
              <a:ext cx="299" cy="163"/>
            </a:xfrm>
            <a:custGeom>
              <a:rect b="b" l="l" r="r" t="t"/>
              <a:pathLst>
                <a:path extrusionOk="0" h="12" w="22">
                  <a:moveTo>
                    <a:pt x="22" y="1"/>
                  </a:moveTo>
                  <a:lnTo>
                    <a:pt x="1" y="11"/>
                  </a:ln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7"/>
            <p:cNvSpPr/>
            <p:nvPr/>
          </p:nvSpPr>
          <p:spPr>
            <a:xfrm>
              <a:off x="2184906" y="1639635"/>
              <a:ext cx="489" cy="339"/>
            </a:xfrm>
            <a:custGeom>
              <a:rect b="b" l="l" r="r" t="t"/>
              <a:pathLst>
                <a:path extrusionOk="0" h="25" w="36">
                  <a:moveTo>
                    <a:pt x="0" y="25"/>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47"/>
            <p:cNvSpPr/>
            <p:nvPr/>
          </p:nvSpPr>
          <p:spPr>
            <a:xfrm>
              <a:off x="2173501" y="164771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47"/>
            <p:cNvSpPr/>
            <p:nvPr/>
          </p:nvSpPr>
          <p:spPr>
            <a:xfrm>
              <a:off x="2184376" y="1640056"/>
              <a:ext cx="353" cy="299"/>
            </a:xfrm>
            <a:custGeom>
              <a:rect b="b" l="l" r="r" t="t"/>
              <a:pathLst>
                <a:path extrusionOk="0" h="22" w="26">
                  <a:moveTo>
                    <a:pt x="1"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7"/>
            <p:cNvSpPr/>
            <p:nvPr/>
          </p:nvSpPr>
          <p:spPr>
            <a:xfrm>
              <a:off x="2182380" y="1641821"/>
              <a:ext cx="394" cy="489"/>
            </a:xfrm>
            <a:custGeom>
              <a:rect b="b" l="l" r="r" t="t"/>
              <a:pathLst>
                <a:path extrusionOk="0" h="36" w="29">
                  <a:moveTo>
                    <a:pt x="1" y="35"/>
                  </a:moveTo>
                  <a:cubicBezTo>
                    <a:pt x="11" y="25"/>
                    <a:pt x="22" y="11"/>
                    <a:pt x="29" y="0"/>
                  </a:cubicBezTo>
                  <a:cubicBezTo>
                    <a:pt x="22" y="11"/>
                    <a:pt x="11"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7"/>
            <p:cNvSpPr/>
            <p:nvPr/>
          </p:nvSpPr>
          <p:spPr>
            <a:xfrm>
              <a:off x="2183860" y="1640490"/>
              <a:ext cx="339" cy="244"/>
            </a:xfrm>
            <a:custGeom>
              <a:rect b="b" l="l" r="r" t="t"/>
              <a:pathLst>
                <a:path extrusionOk="0" h="18" w="25">
                  <a:moveTo>
                    <a:pt x="0"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47"/>
            <p:cNvSpPr/>
            <p:nvPr/>
          </p:nvSpPr>
          <p:spPr>
            <a:xfrm>
              <a:off x="2183385" y="1640911"/>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47"/>
            <p:cNvSpPr/>
            <p:nvPr/>
          </p:nvSpPr>
          <p:spPr>
            <a:xfrm>
              <a:off x="2173501" y="1647754"/>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7"/>
            <p:cNvSpPr/>
            <p:nvPr/>
          </p:nvSpPr>
          <p:spPr>
            <a:xfrm>
              <a:off x="1977808" y="1708880"/>
              <a:ext cx="22865" cy="43584"/>
            </a:xfrm>
            <a:custGeom>
              <a:rect b="b" l="l" r="r" t="t"/>
              <a:pathLst>
                <a:path extrusionOk="0" h="3210" w="1684">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7"/>
            <p:cNvSpPr/>
            <p:nvPr/>
          </p:nvSpPr>
          <p:spPr>
            <a:xfrm>
              <a:off x="2073964" y="1600939"/>
              <a:ext cx="27440" cy="23163"/>
            </a:xfrm>
            <a:custGeom>
              <a:rect b="b" l="l" r="r" t="t"/>
              <a:pathLst>
                <a:path extrusionOk="0" h="1706" w="2021">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7"/>
            <p:cNvSpPr/>
            <p:nvPr/>
          </p:nvSpPr>
          <p:spPr>
            <a:xfrm>
              <a:off x="2092647" y="1634489"/>
              <a:ext cx="2865" cy="4114"/>
            </a:xfrm>
            <a:custGeom>
              <a:rect b="b" l="l" r="r" t="t"/>
              <a:pathLst>
                <a:path extrusionOk="0" h="303" w="211">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7"/>
            <p:cNvSpPr/>
            <p:nvPr/>
          </p:nvSpPr>
          <p:spPr>
            <a:xfrm>
              <a:off x="2068873" y="1620273"/>
              <a:ext cx="26014" cy="18194"/>
            </a:xfrm>
            <a:custGeom>
              <a:rect b="b" l="l" r="r" t="t"/>
              <a:pathLst>
                <a:path extrusionOk="0" h="1340" w="1916">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7"/>
            <p:cNvSpPr/>
            <p:nvPr/>
          </p:nvSpPr>
          <p:spPr>
            <a:xfrm>
              <a:off x="2073244" y="1623043"/>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47"/>
            <p:cNvSpPr/>
            <p:nvPr/>
          </p:nvSpPr>
          <p:spPr>
            <a:xfrm>
              <a:off x="2091547" y="1625134"/>
              <a:ext cx="543" cy="530"/>
            </a:xfrm>
            <a:custGeom>
              <a:rect b="b" l="l" r="r" t="t"/>
              <a:pathLst>
                <a:path extrusionOk="0" h="39" w="40">
                  <a:moveTo>
                    <a:pt x="1" y="0"/>
                  </a:moveTo>
                  <a:cubicBezTo>
                    <a:pt x="11" y="14"/>
                    <a:pt x="25" y="25"/>
                    <a:pt x="39" y="39"/>
                  </a:cubicBezTo>
                  <a:cubicBezTo>
                    <a:pt x="25" y="25"/>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47"/>
            <p:cNvSpPr/>
            <p:nvPr/>
          </p:nvSpPr>
          <p:spPr>
            <a:xfrm>
              <a:off x="2074480" y="162336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7"/>
            <p:cNvSpPr/>
            <p:nvPr/>
          </p:nvSpPr>
          <p:spPr>
            <a:xfrm>
              <a:off x="2072769" y="1622853"/>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7"/>
            <p:cNvSpPr/>
            <p:nvPr/>
          </p:nvSpPr>
          <p:spPr>
            <a:xfrm>
              <a:off x="2072253" y="162260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7"/>
            <p:cNvSpPr/>
            <p:nvPr/>
          </p:nvSpPr>
          <p:spPr>
            <a:xfrm>
              <a:off x="2074005" y="1623274"/>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7"/>
            <p:cNvSpPr/>
            <p:nvPr/>
          </p:nvSpPr>
          <p:spPr>
            <a:xfrm>
              <a:off x="2073679" y="1623179"/>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47"/>
            <p:cNvSpPr/>
            <p:nvPr/>
          </p:nvSpPr>
          <p:spPr>
            <a:xfrm>
              <a:off x="2074249" y="1623328"/>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7"/>
            <p:cNvSpPr/>
            <p:nvPr/>
          </p:nvSpPr>
          <p:spPr>
            <a:xfrm>
              <a:off x="2092212" y="1625745"/>
              <a:ext cx="638" cy="543"/>
            </a:xfrm>
            <a:custGeom>
              <a:rect b="b" l="l" r="r" t="t"/>
              <a:pathLst>
                <a:path extrusionOk="0" h="40" w="47">
                  <a:moveTo>
                    <a:pt x="1" y="1"/>
                  </a:moveTo>
                  <a:cubicBezTo>
                    <a:pt x="15" y="15"/>
                    <a:pt x="29" y="25"/>
                    <a:pt x="46" y="39"/>
                  </a:cubicBezTo>
                  <a:cubicBezTo>
                    <a:pt x="29" y="25"/>
                    <a:pt x="1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7"/>
            <p:cNvSpPr/>
            <p:nvPr/>
          </p:nvSpPr>
          <p:spPr>
            <a:xfrm>
              <a:off x="2091031" y="163572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47"/>
            <p:cNvSpPr/>
            <p:nvPr/>
          </p:nvSpPr>
          <p:spPr>
            <a:xfrm>
              <a:off x="2091167" y="1635208"/>
              <a:ext cx="109" cy="204"/>
            </a:xfrm>
            <a:custGeom>
              <a:rect b="b" l="l" r="r" t="t"/>
              <a:pathLst>
                <a:path extrusionOk="0" h="15" w="8">
                  <a:moveTo>
                    <a:pt x="8"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47"/>
            <p:cNvSpPr/>
            <p:nvPr/>
          </p:nvSpPr>
          <p:spPr>
            <a:xfrm>
              <a:off x="2091547" y="1634353"/>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7"/>
            <p:cNvSpPr/>
            <p:nvPr/>
          </p:nvSpPr>
          <p:spPr>
            <a:xfrm>
              <a:off x="2092362" y="1633213"/>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47"/>
            <p:cNvSpPr/>
            <p:nvPr/>
          </p:nvSpPr>
          <p:spPr>
            <a:xfrm>
              <a:off x="2092117" y="16335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47"/>
            <p:cNvSpPr/>
            <p:nvPr/>
          </p:nvSpPr>
          <p:spPr>
            <a:xfrm>
              <a:off x="2092647" y="163292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7"/>
            <p:cNvSpPr/>
            <p:nvPr/>
          </p:nvSpPr>
          <p:spPr>
            <a:xfrm>
              <a:off x="2091832" y="163397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7"/>
            <p:cNvSpPr/>
            <p:nvPr/>
          </p:nvSpPr>
          <p:spPr>
            <a:xfrm>
              <a:off x="2090746" y="1637734"/>
              <a:ext cx="14" cy="95"/>
            </a:xfrm>
            <a:custGeom>
              <a:rect b="b" l="l" r="r" t="t"/>
              <a:pathLst>
                <a:path extrusionOk="0" h="7"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47"/>
            <p:cNvSpPr/>
            <p:nvPr/>
          </p:nvSpPr>
          <p:spPr>
            <a:xfrm>
              <a:off x="2093448" y="163226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7"/>
            <p:cNvSpPr/>
            <p:nvPr/>
          </p:nvSpPr>
          <p:spPr>
            <a:xfrm>
              <a:off x="2090936" y="1636254"/>
              <a:ext cx="54" cy="244"/>
            </a:xfrm>
            <a:custGeom>
              <a:rect b="b" l="l" r="r" t="t"/>
              <a:pathLst>
                <a:path extrusionOk="0" h="18" w="4">
                  <a:moveTo>
                    <a:pt x="4" y="0"/>
                  </a:moveTo>
                  <a:lnTo>
                    <a:pt x="4" y="0"/>
                  </a:lnTo>
                  <a:cubicBezTo>
                    <a:pt x="0" y="7"/>
                    <a:pt x="0" y="11"/>
                    <a:pt x="0" y="18"/>
                  </a:cubicBezTo>
                  <a:cubicBezTo>
                    <a:pt x="0"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7"/>
            <p:cNvSpPr/>
            <p:nvPr/>
          </p:nvSpPr>
          <p:spPr>
            <a:xfrm>
              <a:off x="2090841" y="1636919"/>
              <a:ext cx="14" cy="204"/>
            </a:xfrm>
            <a:custGeom>
              <a:rect b="b" l="l" r="r" t="t"/>
              <a:pathLst>
                <a:path extrusionOk="0" h="15" w="1">
                  <a:moveTo>
                    <a:pt x="0" y="0"/>
                  </a:moveTo>
                  <a:cubicBezTo>
                    <a:pt x="0" y="4"/>
                    <a:pt x="0" y="7"/>
                    <a:pt x="0" y="14"/>
                  </a:cubicBez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47"/>
            <p:cNvSpPr/>
            <p:nvPr/>
          </p:nvSpPr>
          <p:spPr>
            <a:xfrm>
              <a:off x="2091357" y="163477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7"/>
            <p:cNvSpPr/>
            <p:nvPr/>
          </p:nvSpPr>
          <p:spPr>
            <a:xfrm>
              <a:off x="2093163" y="163245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7"/>
            <p:cNvSpPr/>
            <p:nvPr/>
          </p:nvSpPr>
          <p:spPr>
            <a:xfrm>
              <a:off x="2092878" y="163268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47"/>
            <p:cNvSpPr/>
            <p:nvPr/>
          </p:nvSpPr>
          <p:spPr>
            <a:xfrm>
              <a:off x="2199162" y="1650755"/>
              <a:ext cx="65131" cy="41439"/>
            </a:xfrm>
            <a:custGeom>
              <a:rect b="b" l="l" r="r" t="t"/>
              <a:pathLst>
                <a:path extrusionOk="0" h="3052" w="4797">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47"/>
            <p:cNvSpPr/>
            <p:nvPr/>
          </p:nvSpPr>
          <p:spPr>
            <a:xfrm>
              <a:off x="2215795" y="1653321"/>
              <a:ext cx="353" cy="720"/>
            </a:xfrm>
            <a:custGeom>
              <a:rect b="b" l="l" r="r" t="t"/>
              <a:pathLst>
                <a:path extrusionOk="0" h="53" w="26">
                  <a:moveTo>
                    <a:pt x="1" y="53"/>
                  </a:moveTo>
                  <a:cubicBezTo>
                    <a:pt x="11" y="35"/>
                    <a:pt x="18" y="18"/>
                    <a:pt x="25" y="0"/>
                  </a:cubicBezTo>
                  <a:lnTo>
                    <a:pt x="25" y="0"/>
                  </a:lnTo>
                  <a:cubicBezTo>
                    <a:pt x="18" y="18"/>
                    <a:pt x="11" y="35"/>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7"/>
            <p:cNvSpPr/>
            <p:nvPr/>
          </p:nvSpPr>
          <p:spPr>
            <a:xfrm>
              <a:off x="2214654" y="1654841"/>
              <a:ext cx="353" cy="244"/>
            </a:xfrm>
            <a:custGeom>
              <a:rect b="b" l="l" r="r" t="t"/>
              <a:pathLst>
                <a:path extrusionOk="0" h="18" w="26">
                  <a:moveTo>
                    <a:pt x="1" y="18"/>
                  </a:move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7"/>
            <p:cNvSpPr/>
            <p:nvPr/>
          </p:nvSpPr>
          <p:spPr>
            <a:xfrm>
              <a:off x="2199108" y="1671623"/>
              <a:ext cx="774" cy="489"/>
            </a:xfrm>
            <a:custGeom>
              <a:rect b="b" l="l" r="r" t="t"/>
              <a:pathLst>
                <a:path extrusionOk="0" h="36" w="57">
                  <a:moveTo>
                    <a:pt x="57" y="0"/>
                  </a:moveTo>
                  <a:cubicBezTo>
                    <a:pt x="36" y="14"/>
                    <a:pt x="15" y="25"/>
                    <a:pt x="1" y="35"/>
                  </a:cubicBezTo>
                  <a:cubicBezTo>
                    <a:pt x="15" y="25"/>
                    <a:pt x="39" y="14"/>
                    <a:pt x="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7"/>
            <p:cNvSpPr/>
            <p:nvPr/>
          </p:nvSpPr>
          <p:spPr>
            <a:xfrm>
              <a:off x="2215319" y="165450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7"/>
            <p:cNvSpPr/>
            <p:nvPr/>
          </p:nvSpPr>
          <p:spPr>
            <a:xfrm>
              <a:off x="2213948" y="1655127"/>
              <a:ext cx="679" cy="434"/>
            </a:xfrm>
            <a:custGeom>
              <a:rect b="b" l="l" r="r" t="t"/>
              <a:pathLst>
                <a:path extrusionOk="0" h="32" w="50">
                  <a:moveTo>
                    <a:pt x="49" y="0"/>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7"/>
            <p:cNvSpPr/>
            <p:nvPr/>
          </p:nvSpPr>
          <p:spPr>
            <a:xfrm>
              <a:off x="2215659" y="1654122"/>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47"/>
            <p:cNvSpPr/>
            <p:nvPr/>
          </p:nvSpPr>
          <p:spPr>
            <a:xfrm>
              <a:off x="2245977" y="1649234"/>
              <a:ext cx="20746" cy="26205"/>
            </a:xfrm>
            <a:custGeom>
              <a:rect b="b" l="l" r="r" t="t"/>
              <a:pathLst>
                <a:path extrusionOk="0" h="1930" w="1528">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47"/>
            <p:cNvSpPr/>
            <p:nvPr/>
          </p:nvSpPr>
          <p:spPr>
            <a:xfrm>
              <a:off x="2249548" y="165649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7"/>
            <p:cNvSpPr/>
            <p:nvPr/>
          </p:nvSpPr>
          <p:spPr>
            <a:xfrm>
              <a:off x="2249304" y="1656172"/>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7"/>
            <p:cNvSpPr/>
            <p:nvPr/>
          </p:nvSpPr>
          <p:spPr>
            <a:xfrm>
              <a:off x="2254776" y="1673714"/>
              <a:ext cx="204" cy="584"/>
            </a:xfrm>
            <a:custGeom>
              <a:rect b="b" l="l" r="r" t="t"/>
              <a:pathLst>
                <a:path extrusionOk="0" h="43" w="15">
                  <a:moveTo>
                    <a:pt x="0" y="0"/>
                  </a:moveTo>
                  <a:cubicBezTo>
                    <a:pt x="4" y="18"/>
                    <a:pt x="11" y="32"/>
                    <a:pt x="14" y="42"/>
                  </a:cubicBezTo>
                  <a:cubicBezTo>
                    <a:pt x="11" y="28"/>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7"/>
            <p:cNvSpPr/>
            <p:nvPr/>
          </p:nvSpPr>
          <p:spPr>
            <a:xfrm>
              <a:off x="2254626" y="1673144"/>
              <a:ext cx="163" cy="625"/>
            </a:xfrm>
            <a:custGeom>
              <a:rect b="b" l="l" r="r" t="t"/>
              <a:pathLst>
                <a:path extrusionOk="0" h="46" w="12">
                  <a:moveTo>
                    <a:pt x="1" y="0"/>
                  </a:moveTo>
                  <a:lnTo>
                    <a:pt x="1" y="0"/>
                  </a:lnTo>
                  <a:cubicBezTo>
                    <a:pt x="4" y="14"/>
                    <a:pt x="8" y="32"/>
                    <a:pt x="11" y="46"/>
                  </a:cubicBezTo>
                  <a:cubicBezTo>
                    <a:pt x="8" y="28"/>
                    <a:pt x="4"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7"/>
            <p:cNvSpPr/>
            <p:nvPr/>
          </p:nvSpPr>
          <p:spPr>
            <a:xfrm>
              <a:off x="2255251" y="1674950"/>
              <a:ext cx="244" cy="434"/>
            </a:xfrm>
            <a:custGeom>
              <a:rect b="b" l="l" r="r" t="t"/>
              <a:pathLst>
                <a:path extrusionOk="0" h="32" w="18">
                  <a:moveTo>
                    <a:pt x="1" y="0"/>
                  </a:moveTo>
                  <a:lnTo>
                    <a:pt x="1" y="0"/>
                  </a:lnTo>
                  <a:cubicBezTo>
                    <a:pt x="7" y="14"/>
                    <a:pt x="11" y="25"/>
                    <a:pt x="18" y="32"/>
                  </a:cubicBezTo>
                  <a:cubicBezTo>
                    <a:pt x="11" y="21"/>
                    <a:pt x="7"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47"/>
            <p:cNvSpPr/>
            <p:nvPr/>
          </p:nvSpPr>
          <p:spPr>
            <a:xfrm>
              <a:off x="2254531" y="1672479"/>
              <a:ext cx="109" cy="489"/>
            </a:xfrm>
            <a:custGeom>
              <a:rect b="b" l="l" r="r" t="t"/>
              <a:pathLst>
                <a:path extrusionOk="0" h="36" w="8">
                  <a:moveTo>
                    <a:pt x="1" y="0"/>
                  </a:moveTo>
                  <a:cubicBezTo>
                    <a:pt x="1" y="11"/>
                    <a:pt x="4" y="25"/>
                    <a:pt x="8" y="35"/>
                  </a:cubicBez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47"/>
            <p:cNvSpPr/>
            <p:nvPr/>
          </p:nvSpPr>
          <p:spPr>
            <a:xfrm>
              <a:off x="2250119" y="1657313"/>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7"/>
            <p:cNvSpPr/>
            <p:nvPr/>
          </p:nvSpPr>
          <p:spPr>
            <a:xfrm>
              <a:off x="2249928" y="1657068"/>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47"/>
            <p:cNvSpPr/>
            <p:nvPr/>
          </p:nvSpPr>
          <p:spPr>
            <a:xfrm>
              <a:off x="2254436" y="1671623"/>
              <a:ext cx="109" cy="679"/>
            </a:xfrm>
            <a:custGeom>
              <a:rect b="b" l="l" r="r" t="t"/>
              <a:pathLst>
                <a:path extrusionOk="0" h="50" w="8">
                  <a:moveTo>
                    <a:pt x="1" y="0"/>
                  </a:moveTo>
                  <a:cubicBezTo>
                    <a:pt x="4" y="18"/>
                    <a:pt x="4" y="35"/>
                    <a:pt x="8" y="49"/>
                  </a:cubicBezTo>
                  <a:cubicBezTo>
                    <a:pt x="8"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47"/>
            <p:cNvSpPr/>
            <p:nvPr/>
          </p:nvSpPr>
          <p:spPr>
            <a:xfrm>
              <a:off x="2249738" y="1656837"/>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47"/>
            <p:cNvSpPr/>
            <p:nvPr/>
          </p:nvSpPr>
          <p:spPr>
            <a:xfrm>
              <a:off x="2255006" y="167442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7"/>
            <p:cNvSpPr/>
            <p:nvPr/>
          </p:nvSpPr>
          <p:spPr>
            <a:xfrm>
              <a:off x="2247933" y="1653796"/>
              <a:ext cx="149" cy="299"/>
            </a:xfrm>
            <a:custGeom>
              <a:rect b="b" l="l" r="r" t="t"/>
              <a:pathLst>
                <a:path extrusionOk="0" h="22" w="11">
                  <a:moveTo>
                    <a:pt x="11"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7"/>
            <p:cNvSpPr/>
            <p:nvPr/>
          </p:nvSpPr>
          <p:spPr>
            <a:xfrm>
              <a:off x="2255482" y="16754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7"/>
            <p:cNvSpPr/>
            <p:nvPr/>
          </p:nvSpPr>
          <p:spPr>
            <a:xfrm>
              <a:off x="2248258" y="1654366"/>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7"/>
            <p:cNvSpPr/>
            <p:nvPr/>
          </p:nvSpPr>
          <p:spPr>
            <a:xfrm>
              <a:off x="2245977" y="1650225"/>
              <a:ext cx="163" cy="353"/>
            </a:xfrm>
            <a:custGeom>
              <a:rect b="b" l="l" r="r" t="t"/>
              <a:pathLst>
                <a:path extrusionOk="0" h="26" w="12">
                  <a:moveTo>
                    <a:pt x="1" y="1"/>
                  </a:moveTo>
                  <a:lnTo>
                    <a:pt x="11" y="2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47"/>
            <p:cNvSpPr/>
            <p:nvPr/>
          </p:nvSpPr>
          <p:spPr>
            <a:xfrm>
              <a:off x="2247593" y="1653226"/>
              <a:ext cx="204" cy="339"/>
            </a:xfrm>
            <a:custGeom>
              <a:rect b="b" l="l" r="r" t="t"/>
              <a:pathLst>
                <a:path extrusionOk="0" h="25" w="15">
                  <a:moveTo>
                    <a:pt x="15"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7"/>
            <p:cNvSpPr/>
            <p:nvPr/>
          </p:nvSpPr>
          <p:spPr>
            <a:xfrm>
              <a:off x="2247267" y="1652601"/>
              <a:ext cx="149" cy="353"/>
            </a:xfrm>
            <a:custGeom>
              <a:rect b="b" l="l" r="r" t="t"/>
              <a:pathLst>
                <a:path extrusionOk="0" h="26" w="11">
                  <a:moveTo>
                    <a:pt x="11"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47"/>
            <p:cNvSpPr/>
            <p:nvPr/>
          </p:nvSpPr>
          <p:spPr>
            <a:xfrm>
              <a:off x="2246697" y="1651610"/>
              <a:ext cx="394" cy="679"/>
            </a:xfrm>
            <a:custGeom>
              <a:rect b="b" l="l" r="r" t="t"/>
              <a:pathLst>
                <a:path extrusionOk="0" h="50" w="29">
                  <a:moveTo>
                    <a:pt x="28" y="49"/>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7"/>
            <p:cNvSpPr/>
            <p:nvPr/>
          </p:nvSpPr>
          <p:spPr>
            <a:xfrm>
              <a:off x="2246317" y="1650890"/>
              <a:ext cx="244" cy="448"/>
            </a:xfrm>
            <a:custGeom>
              <a:rect b="b" l="l" r="r" t="t"/>
              <a:pathLst>
                <a:path extrusionOk="0" h="33" w="18">
                  <a:moveTo>
                    <a:pt x="18"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7"/>
            <p:cNvSpPr/>
            <p:nvPr/>
          </p:nvSpPr>
          <p:spPr>
            <a:xfrm>
              <a:off x="2249073" y="1655792"/>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47"/>
            <p:cNvSpPr/>
            <p:nvPr/>
          </p:nvSpPr>
          <p:spPr>
            <a:xfrm>
              <a:off x="2248829" y="1655357"/>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7"/>
            <p:cNvSpPr/>
            <p:nvPr/>
          </p:nvSpPr>
          <p:spPr>
            <a:xfrm>
              <a:off x="2248544" y="1654882"/>
              <a:ext cx="163" cy="258"/>
            </a:xfrm>
            <a:custGeom>
              <a:rect b="b" l="l" r="r" t="t"/>
              <a:pathLst>
                <a:path extrusionOk="0" h="19" w="12">
                  <a:moveTo>
                    <a:pt x="1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7"/>
            <p:cNvSpPr/>
            <p:nvPr/>
          </p:nvSpPr>
          <p:spPr>
            <a:xfrm>
              <a:off x="2212047" y="1690224"/>
              <a:ext cx="44073" cy="23516"/>
            </a:xfrm>
            <a:custGeom>
              <a:rect b="b" l="l" r="r" t="t"/>
              <a:pathLst>
                <a:path extrusionOk="0" h="1732" w="3246">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47"/>
            <p:cNvSpPr/>
            <p:nvPr/>
          </p:nvSpPr>
          <p:spPr>
            <a:xfrm>
              <a:off x="2240994" y="1708500"/>
              <a:ext cx="339" cy="394"/>
            </a:xfrm>
            <a:custGeom>
              <a:rect b="b" l="l" r="r" t="t"/>
              <a:pathLst>
                <a:path extrusionOk="0" h="29" w="25">
                  <a:moveTo>
                    <a:pt x="0" y="29"/>
                  </a:moveTo>
                  <a:cubicBezTo>
                    <a:pt x="4" y="18"/>
                    <a:pt x="14" y="8"/>
                    <a:pt x="25" y="1"/>
                  </a:cubicBezTo>
                  <a:cubicBezTo>
                    <a:pt x="14" y="8"/>
                    <a:pt x="4"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47"/>
            <p:cNvSpPr/>
            <p:nvPr/>
          </p:nvSpPr>
          <p:spPr>
            <a:xfrm>
              <a:off x="2250784" y="1708364"/>
              <a:ext cx="204" cy="54"/>
            </a:xfrm>
            <a:custGeom>
              <a:rect b="b" l="l" r="r" t="t"/>
              <a:pathLst>
                <a:path extrusionOk="0" h="4" w="15">
                  <a:moveTo>
                    <a:pt x="1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7"/>
            <p:cNvSpPr/>
            <p:nvPr/>
          </p:nvSpPr>
          <p:spPr>
            <a:xfrm>
              <a:off x="2240845" y="170960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47"/>
            <p:cNvSpPr/>
            <p:nvPr/>
          </p:nvSpPr>
          <p:spPr>
            <a:xfrm>
              <a:off x="2251015" y="170826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47"/>
            <p:cNvSpPr/>
            <p:nvPr/>
          </p:nvSpPr>
          <p:spPr>
            <a:xfrm>
              <a:off x="2251259" y="1708215"/>
              <a:ext cx="204" cy="109"/>
            </a:xfrm>
            <a:custGeom>
              <a:rect b="b" l="l" r="r" t="t"/>
              <a:pathLst>
                <a:path extrusionOk="0" h="8" w="15">
                  <a:moveTo>
                    <a:pt x="14" y="1"/>
                  </a:moveTo>
                  <a:lnTo>
                    <a:pt x="14" y="1"/>
                  </a:ln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7"/>
            <p:cNvSpPr/>
            <p:nvPr/>
          </p:nvSpPr>
          <p:spPr>
            <a:xfrm>
              <a:off x="2241605" y="1707644"/>
              <a:ext cx="5485" cy="679"/>
            </a:xfrm>
            <a:custGeom>
              <a:rect b="b" l="l" r="r" t="t"/>
              <a:pathLst>
                <a:path extrusionOk="0" h="50" w="404">
                  <a:moveTo>
                    <a:pt x="1" y="50"/>
                  </a:moveTo>
                  <a:lnTo>
                    <a:pt x="1" y="50"/>
                  </a:lnTo>
                  <a:cubicBezTo>
                    <a:pt x="134" y="15"/>
                    <a:pt x="267" y="1"/>
                    <a:pt x="403" y="4"/>
                  </a:cubicBezTo>
                  <a:cubicBezTo>
                    <a:pt x="267" y="1"/>
                    <a:pt x="134" y="15"/>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47"/>
            <p:cNvSpPr/>
            <p:nvPr/>
          </p:nvSpPr>
          <p:spPr>
            <a:xfrm>
              <a:off x="2241375" y="1708310"/>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47"/>
            <p:cNvSpPr/>
            <p:nvPr/>
          </p:nvSpPr>
          <p:spPr>
            <a:xfrm>
              <a:off x="2250444" y="1708405"/>
              <a:ext cx="299" cy="68"/>
            </a:xfrm>
            <a:custGeom>
              <a:rect b="b" l="l" r="r" t="t"/>
              <a:pathLst>
                <a:path extrusionOk="0" h="5" w="22">
                  <a:moveTo>
                    <a:pt x="22" y="1"/>
                  </a:moveTo>
                  <a:cubicBezTo>
                    <a:pt x="15" y="4"/>
                    <a:pt x="8" y="4"/>
                    <a:pt x="1" y="1"/>
                  </a:cubicBezTo>
                  <a:cubicBezTo>
                    <a:pt x="8" y="4"/>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7"/>
            <p:cNvSpPr/>
            <p:nvPr/>
          </p:nvSpPr>
          <p:spPr>
            <a:xfrm>
              <a:off x="2250214" y="1708459"/>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47"/>
            <p:cNvSpPr/>
            <p:nvPr/>
          </p:nvSpPr>
          <p:spPr>
            <a:xfrm>
              <a:off x="2240899" y="1708934"/>
              <a:ext cx="109" cy="244"/>
            </a:xfrm>
            <a:custGeom>
              <a:rect b="b" l="l" r="r" t="t"/>
              <a:pathLst>
                <a:path extrusionOk="0" h="18" w="8">
                  <a:moveTo>
                    <a:pt x="7" y="0"/>
                  </a:moveTo>
                  <a:cubicBezTo>
                    <a:pt x="4" y="4"/>
                    <a:pt x="0" y="11"/>
                    <a:pt x="0" y="18"/>
                  </a:cubicBezTo>
                  <a:cubicBezTo>
                    <a:pt x="0" y="11"/>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47"/>
            <p:cNvSpPr/>
            <p:nvPr/>
          </p:nvSpPr>
          <p:spPr>
            <a:xfrm>
              <a:off x="2249928" y="1708364"/>
              <a:ext cx="244" cy="54"/>
            </a:xfrm>
            <a:custGeom>
              <a:rect b="b" l="l" r="r" t="t"/>
              <a:pathLst>
                <a:path extrusionOk="0" h="4" w="18">
                  <a:moveTo>
                    <a:pt x="18" y="4"/>
                  </a:moveTo>
                  <a:cubicBezTo>
                    <a:pt x="11" y="4"/>
                    <a:pt x="7" y="0"/>
                    <a:pt x="0" y="0"/>
                  </a:cubicBezTo>
                  <a:cubicBezTo>
                    <a:pt x="7" y="0"/>
                    <a:pt x="11" y="4"/>
                    <a:pt x="1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47"/>
            <p:cNvSpPr/>
            <p:nvPr/>
          </p:nvSpPr>
          <p:spPr>
            <a:xfrm>
              <a:off x="2240845" y="1709165"/>
              <a:ext cx="14" cy="299"/>
            </a:xfrm>
            <a:custGeom>
              <a:rect b="b" l="l" r="r" t="t"/>
              <a:pathLst>
                <a:path extrusionOk="0" h="22" w="1">
                  <a:moveTo>
                    <a:pt x="1" y="1"/>
                  </a:moveTo>
                  <a:cubicBezTo>
                    <a:pt x="1" y="8"/>
                    <a:pt x="1" y="15"/>
                    <a:pt x="1"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47"/>
            <p:cNvSpPr/>
            <p:nvPr/>
          </p:nvSpPr>
          <p:spPr>
            <a:xfrm>
              <a:off x="2255631" y="169357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7"/>
            <p:cNvSpPr/>
            <p:nvPr/>
          </p:nvSpPr>
          <p:spPr>
            <a:xfrm>
              <a:off x="2238849" y="1689396"/>
              <a:ext cx="8187" cy="2200"/>
            </a:xfrm>
            <a:custGeom>
              <a:rect b="b" l="l" r="r" t="t"/>
              <a:pathLst>
                <a:path extrusionOk="0" h="162" w="603">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47"/>
            <p:cNvSpPr/>
            <p:nvPr/>
          </p:nvSpPr>
          <p:spPr>
            <a:xfrm>
              <a:off x="2247023" y="168939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7"/>
            <p:cNvSpPr/>
            <p:nvPr/>
          </p:nvSpPr>
          <p:spPr>
            <a:xfrm>
              <a:off x="2213283" y="1690197"/>
              <a:ext cx="54" cy="14"/>
            </a:xfrm>
            <a:custGeom>
              <a:rect b="b" l="l" r="r" t="t"/>
              <a:pathLst>
                <a:path extrusionOk="0" h="1" w="4">
                  <a:moveTo>
                    <a:pt x="0" y="1"/>
                  </a:moveTo>
                  <a:lnTo>
                    <a:pt x="4"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7"/>
            <p:cNvSpPr/>
            <p:nvPr/>
          </p:nvSpPr>
          <p:spPr>
            <a:xfrm>
              <a:off x="2253581" y="169266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7"/>
            <p:cNvSpPr/>
            <p:nvPr/>
          </p:nvSpPr>
          <p:spPr>
            <a:xfrm>
              <a:off x="2214233" y="1690822"/>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47"/>
            <p:cNvSpPr/>
            <p:nvPr/>
          </p:nvSpPr>
          <p:spPr>
            <a:xfrm>
              <a:off x="2253296" y="1692533"/>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47"/>
            <p:cNvSpPr/>
            <p:nvPr/>
          </p:nvSpPr>
          <p:spPr>
            <a:xfrm>
              <a:off x="2254056" y="1692913"/>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7"/>
            <p:cNvSpPr/>
            <p:nvPr/>
          </p:nvSpPr>
          <p:spPr>
            <a:xfrm>
              <a:off x="2253011" y="1692383"/>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7"/>
            <p:cNvSpPr/>
            <p:nvPr/>
          </p:nvSpPr>
          <p:spPr>
            <a:xfrm>
              <a:off x="2213758" y="169048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7"/>
            <p:cNvSpPr/>
            <p:nvPr/>
          </p:nvSpPr>
          <p:spPr>
            <a:xfrm>
              <a:off x="2214708" y="1691243"/>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7"/>
            <p:cNvSpPr/>
            <p:nvPr/>
          </p:nvSpPr>
          <p:spPr>
            <a:xfrm>
              <a:off x="2252820" y="1692247"/>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47"/>
            <p:cNvSpPr/>
            <p:nvPr/>
          </p:nvSpPr>
          <p:spPr>
            <a:xfrm>
              <a:off x="2254531" y="1693144"/>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47"/>
            <p:cNvSpPr/>
            <p:nvPr/>
          </p:nvSpPr>
          <p:spPr>
            <a:xfrm>
              <a:off x="2255061" y="1693334"/>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47"/>
            <p:cNvSpPr/>
            <p:nvPr/>
          </p:nvSpPr>
          <p:spPr>
            <a:xfrm>
              <a:off x="2252400" y="1691867"/>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7"/>
            <p:cNvSpPr/>
            <p:nvPr/>
          </p:nvSpPr>
          <p:spPr>
            <a:xfrm>
              <a:off x="2252495" y="1692003"/>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47"/>
            <p:cNvSpPr/>
            <p:nvPr/>
          </p:nvSpPr>
          <p:spPr>
            <a:xfrm>
              <a:off x="2252305" y="1691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47"/>
            <p:cNvSpPr/>
            <p:nvPr/>
          </p:nvSpPr>
          <p:spPr>
            <a:xfrm>
              <a:off x="2252250" y="1691718"/>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7"/>
            <p:cNvSpPr/>
            <p:nvPr/>
          </p:nvSpPr>
          <p:spPr>
            <a:xfrm>
              <a:off x="2252209" y="16916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47"/>
            <p:cNvSpPr/>
            <p:nvPr/>
          </p:nvSpPr>
          <p:spPr>
            <a:xfrm>
              <a:off x="2252630" y="169209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47"/>
            <p:cNvSpPr/>
            <p:nvPr/>
          </p:nvSpPr>
          <p:spPr>
            <a:xfrm>
              <a:off x="2198782" y="1705988"/>
              <a:ext cx="18031" cy="12274"/>
            </a:xfrm>
            <a:custGeom>
              <a:rect b="b" l="l" r="r" t="t"/>
              <a:pathLst>
                <a:path extrusionOk="0" h="904" w="1328">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7"/>
            <p:cNvSpPr/>
            <p:nvPr/>
          </p:nvSpPr>
          <p:spPr>
            <a:xfrm>
              <a:off x="2198823" y="171097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7"/>
            <p:cNvSpPr/>
            <p:nvPr/>
          </p:nvSpPr>
          <p:spPr>
            <a:xfrm>
              <a:off x="2198728" y="171178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7"/>
            <p:cNvSpPr/>
            <p:nvPr/>
          </p:nvSpPr>
          <p:spPr>
            <a:xfrm>
              <a:off x="2198728" y="171391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7"/>
            <p:cNvSpPr/>
            <p:nvPr/>
          </p:nvSpPr>
          <p:spPr>
            <a:xfrm>
              <a:off x="2202204" y="1718153"/>
              <a:ext cx="204" cy="149"/>
            </a:xfrm>
            <a:custGeom>
              <a:rect b="b" l="l" r="r" t="t"/>
              <a:pathLst>
                <a:path extrusionOk="0" h="11" w="15">
                  <a:moveTo>
                    <a:pt x="15" y="11"/>
                  </a:moveTo>
                  <a:lnTo>
                    <a:pt x="15"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7"/>
            <p:cNvSpPr/>
            <p:nvPr/>
          </p:nvSpPr>
          <p:spPr>
            <a:xfrm>
              <a:off x="2199447" y="1715628"/>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47"/>
            <p:cNvSpPr/>
            <p:nvPr/>
          </p:nvSpPr>
          <p:spPr>
            <a:xfrm>
              <a:off x="2198687" y="1712492"/>
              <a:ext cx="14" cy="109"/>
            </a:xfrm>
            <a:custGeom>
              <a:rect b="b" l="l" r="r" t="t"/>
              <a:pathLst>
                <a:path extrusionOk="0" h="8" w="1">
                  <a:moveTo>
                    <a:pt x="0" y="8"/>
                  </a:moveTo>
                  <a:lnTo>
                    <a:pt x="0" y="1"/>
                  </a:lnTo>
                  <a:cubicBezTo>
                    <a:pt x="0" y="1"/>
                    <a:pt x="0" y="8"/>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7"/>
            <p:cNvSpPr/>
            <p:nvPr/>
          </p:nvSpPr>
          <p:spPr>
            <a:xfrm>
              <a:off x="2199828" y="1716103"/>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7"/>
            <p:cNvSpPr/>
            <p:nvPr/>
          </p:nvSpPr>
          <p:spPr>
            <a:xfrm>
              <a:off x="2198687" y="17133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47"/>
            <p:cNvSpPr/>
            <p:nvPr/>
          </p:nvSpPr>
          <p:spPr>
            <a:xfrm>
              <a:off x="2201538" y="1717583"/>
              <a:ext cx="394" cy="339"/>
            </a:xfrm>
            <a:custGeom>
              <a:rect b="b" l="l" r="r" t="t"/>
              <a:pathLst>
                <a:path extrusionOk="0" h="25" w="29">
                  <a:moveTo>
                    <a:pt x="29"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7"/>
            <p:cNvSpPr/>
            <p:nvPr/>
          </p:nvSpPr>
          <p:spPr>
            <a:xfrm>
              <a:off x="2198918" y="1709980"/>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47"/>
            <p:cNvSpPr/>
            <p:nvPr/>
          </p:nvSpPr>
          <p:spPr>
            <a:xfrm>
              <a:off x="2200873" y="1717108"/>
              <a:ext cx="339" cy="244"/>
            </a:xfrm>
            <a:custGeom>
              <a:rect b="b" l="l" r="r" t="t"/>
              <a:pathLst>
                <a:path extrusionOk="0" h="18" w="25">
                  <a:moveTo>
                    <a:pt x="2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7"/>
            <p:cNvSpPr/>
            <p:nvPr/>
          </p:nvSpPr>
          <p:spPr>
            <a:xfrm>
              <a:off x="2198823" y="1714447"/>
              <a:ext cx="204" cy="530"/>
            </a:xfrm>
            <a:custGeom>
              <a:rect b="b" l="l" r="r" t="t"/>
              <a:pathLst>
                <a:path extrusionOk="0" h="39" w="15">
                  <a:moveTo>
                    <a:pt x="15" y="39"/>
                  </a:moveTo>
                  <a:cubicBezTo>
                    <a:pt x="8" y="25"/>
                    <a:pt x="4" y="14"/>
                    <a:pt x="1" y="0"/>
                  </a:cubicBezTo>
                  <a:cubicBezTo>
                    <a:pt x="4" y="14"/>
                    <a:pt x="8" y="25"/>
                    <a:pt x="15"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7"/>
            <p:cNvSpPr/>
            <p:nvPr/>
          </p:nvSpPr>
          <p:spPr>
            <a:xfrm>
              <a:off x="2200343" y="1716578"/>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47"/>
            <p:cNvSpPr/>
            <p:nvPr/>
          </p:nvSpPr>
          <p:spPr>
            <a:xfrm>
              <a:off x="2199108" y="1709029"/>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47"/>
            <p:cNvSpPr/>
            <p:nvPr/>
          </p:nvSpPr>
          <p:spPr>
            <a:xfrm>
              <a:off x="2199108" y="1715112"/>
              <a:ext cx="204" cy="339"/>
            </a:xfrm>
            <a:custGeom>
              <a:rect b="b" l="l" r="r" t="t"/>
              <a:pathLst>
                <a:path extrusionOk="0" h="25" w="15">
                  <a:moveTo>
                    <a:pt x="15" y="25"/>
                  </a:moveTo>
                  <a:cubicBezTo>
                    <a:pt x="8" y="18"/>
                    <a:pt x="4" y="7"/>
                    <a:pt x="1" y="0"/>
                  </a:cubicBezTo>
                  <a:cubicBezTo>
                    <a:pt x="4" y="7"/>
                    <a:pt x="8" y="18"/>
                    <a:pt x="1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7"/>
            <p:cNvSpPr/>
            <p:nvPr/>
          </p:nvSpPr>
          <p:spPr>
            <a:xfrm>
              <a:off x="2199352" y="17082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47"/>
            <p:cNvSpPr/>
            <p:nvPr/>
          </p:nvSpPr>
          <p:spPr>
            <a:xfrm>
              <a:off x="2216609" y="1712967"/>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47"/>
            <p:cNvSpPr/>
            <p:nvPr/>
          </p:nvSpPr>
          <p:spPr>
            <a:xfrm>
              <a:off x="2216745" y="171311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7"/>
            <p:cNvSpPr/>
            <p:nvPr/>
          </p:nvSpPr>
          <p:spPr>
            <a:xfrm>
              <a:off x="2211097" y="1705988"/>
              <a:ext cx="434" cy="1005"/>
            </a:xfrm>
            <a:custGeom>
              <a:rect b="b" l="l" r="r" t="t"/>
              <a:pathLst>
                <a:path extrusionOk="0" h="74" w="32">
                  <a:moveTo>
                    <a:pt x="32" y="74"/>
                  </a:moveTo>
                  <a:cubicBezTo>
                    <a:pt x="14" y="53"/>
                    <a:pt x="4" y="28"/>
                    <a:pt x="0" y="0"/>
                  </a:cubicBezTo>
                  <a:lnTo>
                    <a:pt x="0" y="0"/>
                  </a:lnTo>
                  <a:cubicBezTo>
                    <a:pt x="4" y="28"/>
                    <a:pt x="14" y="53"/>
                    <a:pt x="32"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47"/>
            <p:cNvSpPr/>
            <p:nvPr/>
          </p:nvSpPr>
          <p:spPr>
            <a:xfrm>
              <a:off x="2211572" y="1611095"/>
              <a:ext cx="130385" cy="74283"/>
            </a:xfrm>
            <a:custGeom>
              <a:rect b="b" l="l" r="r" t="t"/>
              <a:pathLst>
                <a:path extrusionOk="0" h="5471" w="9603">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47"/>
            <p:cNvSpPr/>
            <p:nvPr/>
          </p:nvSpPr>
          <p:spPr>
            <a:xfrm>
              <a:off x="2221782" y="16200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47"/>
            <p:cNvSpPr/>
            <p:nvPr/>
          </p:nvSpPr>
          <p:spPr>
            <a:xfrm>
              <a:off x="2214518" y="1642961"/>
              <a:ext cx="299" cy="394"/>
            </a:xfrm>
            <a:custGeom>
              <a:rect b="b" l="l" r="r" t="t"/>
              <a:pathLst>
                <a:path extrusionOk="0" h="29" w="22">
                  <a:moveTo>
                    <a:pt x="21" y="0"/>
                  </a:moveTo>
                  <a:lnTo>
                    <a:pt x="18" y="4"/>
                  </a:lnTo>
                  <a:cubicBezTo>
                    <a:pt x="14" y="11"/>
                    <a:pt x="7" y="18"/>
                    <a:pt x="0" y="25"/>
                  </a:cubicBezTo>
                  <a:lnTo>
                    <a:pt x="0" y="28"/>
                  </a:lnTo>
                  <a:lnTo>
                    <a:pt x="11" y="28"/>
                  </a:ln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7"/>
            <p:cNvSpPr/>
            <p:nvPr/>
          </p:nvSpPr>
          <p:spPr>
            <a:xfrm>
              <a:off x="2223113" y="1622133"/>
              <a:ext cx="2200" cy="5865"/>
            </a:xfrm>
            <a:custGeom>
              <a:rect b="b" l="l" r="r" t="t"/>
              <a:pathLst>
                <a:path extrusionOk="0" h="432" w="162">
                  <a:moveTo>
                    <a:pt x="134" y="431"/>
                  </a:moveTo>
                  <a:cubicBezTo>
                    <a:pt x="151" y="389"/>
                    <a:pt x="162" y="281"/>
                    <a:pt x="1" y="1"/>
                  </a:cubicBezTo>
                  <a:cubicBezTo>
                    <a:pt x="162" y="281"/>
                    <a:pt x="151" y="389"/>
                    <a:pt x="134" y="4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7"/>
            <p:cNvSpPr/>
            <p:nvPr/>
          </p:nvSpPr>
          <p:spPr>
            <a:xfrm>
              <a:off x="2213609" y="1650510"/>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7"/>
            <p:cNvSpPr/>
            <p:nvPr/>
          </p:nvSpPr>
          <p:spPr>
            <a:xfrm>
              <a:off x="2212808" y="1649940"/>
              <a:ext cx="679" cy="489"/>
            </a:xfrm>
            <a:custGeom>
              <a:rect b="b" l="l" r="r" t="t"/>
              <a:pathLst>
                <a:path extrusionOk="0" h="36" w="50">
                  <a:moveTo>
                    <a:pt x="0" y="1"/>
                  </a:moveTo>
                  <a:lnTo>
                    <a:pt x="7" y="8"/>
                  </a:lnTo>
                  <a:cubicBezTo>
                    <a:pt x="21" y="18"/>
                    <a:pt x="35" y="29"/>
                    <a:pt x="49" y="36"/>
                  </a:cubicBezTo>
                  <a:cubicBezTo>
                    <a:pt x="32"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7"/>
            <p:cNvSpPr/>
            <p:nvPr/>
          </p:nvSpPr>
          <p:spPr>
            <a:xfrm>
              <a:off x="2214654" y="1650985"/>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7"/>
            <p:cNvSpPr/>
            <p:nvPr/>
          </p:nvSpPr>
          <p:spPr>
            <a:xfrm>
              <a:off x="2214994" y="1651176"/>
              <a:ext cx="584" cy="394"/>
            </a:xfrm>
            <a:custGeom>
              <a:rect b="b" l="l" r="r" t="t"/>
              <a:pathLst>
                <a:path extrusionOk="0" h="29" w="43">
                  <a:moveTo>
                    <a:pt x="0" y="1"/>
                  </a:moveTo>
                  <a:lnTo>
                    <a:pt x="0" y="1"/>
                  </a:lnTo>
                  <a:cubicBezTo>
                    <a:pt x="18" y="8"/>
                    <a:pt x="28" y="18"/>
                    <a:pt x="42" y="29"/>
                  </a:cubicBezTo>
                  <a:cubicBezTo>
                    <a:pt x="32"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7"/>
            <p:cNvSpPr/>
            <p:nvPr/>
          </p:nvSpPr>
          <p:spPr>
            <a:xfrm>
              <a:off x="2212563" y="1649655"/>
              <a:ext cx="204" cy="204"/>
            </a:xfrm>
            <a:custGeom>
              <a:rect b="b" l="l" r="r" t="t"/>
              <a:pathLst>
                <a:path extrusionOk="0" h="15" w="15">
                  <a:moveTo>
                    <a:pt x="1" y="1"/>
                  </a:moveTo>
                  <a:lnTo>
                    <a:pt x="15" y="15"/>
                  </a:lnTo>
                  <a:lnTo>
                    <a:pt x="15"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7"/>
            <p:cNvSpPr/>
            <p:nvPr/>
          </p:nvSpPr>
          <p:spPr>
            <a:xfrm>
              <a:off x="2211762" y="1648664"/>
              <a:ext cx="109" cy="149"/>
            </a:xfrm>
            <a:custGeom>
              <a:rect b="b" l="l" r="r" t="t"/>
              <a:pathLst>
                <a:path extrusionOk="0" h="11" w="8">
                  <a:moveTo>
                    <a:pt x="0" y="0"/>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7"/>
            <p:cNvSpPr/>
            <p:nvPr/>
          </p:nvSpPr>
          <p:spPr>
            <a:xfrm>
              <a:off x="2212332" y="1649465"/>
              <a:ext cx="204" cy="204"/>
            </a:xfrm>
            <a:custGeom>
              <a:rect b="b" l="l" r="r" t="t"/>
              <a:pathLst>
                <a:path extrusionOk="0" h="15" w="15">
                  <a:moveTo>
                    <a:pt x="14"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7"/>
            <p:cNvSpPr/>
            <p:nvPr/>
          </p:nvSpPr>
          <p:spPr>
            <a:xfrm>
              <a:off x="2212047" y="1649085"/>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7"/>
            <p:cNvSpPr/>
            <p:nvPr/>
          </p:nvSpPr>
          <p:spPr>
            <a:xfrm>
              <a:off x="2211667" y="1648324"/>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7"/>
            <p:cNvSpPr/>
            <p:nvPr/>
          </p:nvSpPr>
          <p:spPr>
            <a:xfrm>
              <a:off x="2214939" y="1641631"/>
              <a:ext cx="584" cy="1059"/>
            </a:xfrm>
            <a:custGeom>
              <a:rect b="b" l="l" r="r" t="t"/>
              <a:pathLst>
                <a:path extrusionOk="0" h="78" w="43">
                  <a:moveTo>
                    <a:pt x="15" y="0"/>
                  </a:moveTo>
                  <a:cubicBezTo>
                    <a:pt x="15" y="28"/>
                    <a:pt x="11" y="53"/>
                    <a:pt x="1" y="77"/>
                  </a:cubicBezTo>
                  <a:lnTo>
                    <a:pt x="43" y="4"/>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7"/>
            <p:cNvSpPr/>
            <p:nvPr/>
          </p:nvSpPr>
          <p:spPr>
            <a:xfrm>
              <a:off x="2214518" y="1643056"/>
              <a:ext cx="244" cy="244"/>
            </a:xfrm>
            <a:custGeom>
              <a:rect b="b" l="l" r="r" t="t"/>
              <a:pathLst>
                <a:path extrusionOk="0" h="18" w="18">
                  <a:moveTo>
                    <a:pt x="18" y="0"/>
                  </a:moveTo>
                  <a:cubicBezTo>
                    <a:pt x="14" y="7"/>
                    <a:pt x="7" y="11"/>
                    <a:pt x="0" y="18"/>
                  </a:cubicBezTo>
                  <a:cubicBezTo>
                    <a:pt x="7" y="14"/>
                    <a:pt x="14"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7"/>
            <p:cNvSpPr/>
            <p:nvPr/>
          </p:nvSpPr>
          <p:spPr>
            <a:xfrm>
              <a:off x="2212713" y="1649845"/>
              <a:ext cx="136" cy="136"/>
            </a:xfrm>
            <a:custGeom>
              <a:rect b="b" l="l" r="r" t="t"/>
              <a:pathLst>
                <a:path extrusionOk="0" h="10" w="10">
                  <a:moveTo>
                    <a:pt x="0" y="1"/>
                  </a:moveTo>
                  <a:lnTo>
                    <a:pt x="10" y="10"/>
                  </a:lnTo>
                  <a:lnTo>
                    <a:pt x="10" y="10"/>
                  </a:lnTo>
                  <a:lnTo>
                    <a:pt x="7" y="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7"/>
            <p:cNvSpPr/>
            <p:nvPr/>
          </p:nvSpPr>
          <p:spPr>
            <a:xfrm>
              <a:off x="2216270" y="1651420"/>
              <a:ext cx="638" cy="54"/>
            </a:xfrm>
            <a:custGeom>
              <a:rect b="b" l="l" r="r" t="t"/>
              <a:pathLst>
                <a:path extrusionOk="0" h="4" w="47">
                  <a:moveTo>
                    <a:pt x="1" y="4"/>
                  </a:moveTo>
                  <a:lnTo>
                    <a:pt x="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47"/>
            <p:cNvSpPr/>
            <p:nvPr/>
          </p:nvSpPr>
          <p:spPr>
            <a:xfrm>
              <a:off x="2217600" y="165136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7"/>
            <p:cNvSpPr/>
            <p:nvPr/>
          </p:nvSpPr>
          <p:spPr>
            <a:xfrm>
              <a:off x="2242895" y="1649370"/>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47"/>
            <p:cNvSpPr/>
            <p:nvPr/>
          </p:nvSpPr>
          <p:spPr>
            <a:xfrm>
              <a:off x="2244891" y="1648609"/>
              <a:ext cx="244" cy="68"/>
            </a:xfrm>
            <a:custGeom>
              <a:rect b="b" l="l" r="r" t="t"/>
              <a:pathLst>
                <a:path extrusionOk="0" h="5" w="18">
                  <a:moveTo>
                    <a:pt x="18" y="1"/>
                  </a:moveTo>
                  <a:lnTo>
                    <a:pt x="0"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47"/>
            <p:cNvSpPr/>
            <p:nvPr/>
          </p:nvSpPr>
          <p:spPr>
            <a:xfrm>
              <a:off x="2216989" y="165136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7"/>
            <p:cNvSpPr/>
            <p:nvPr/>
          </p:nvSpPr>
          <p:spPr>
            <a:xfrm>
              <a:off x="2240329" y="1649424"/>
              <a:ext cx="2430" cy="1534"/>
            </a:xfrm>
            <a:custGeom>
              <a:rect b="b" l="l" r="r" t="t"/>
              <a:pathLst>
                <a:path extrusionOk="0" h="113" w="179">
                  <a:moveTo>
                    <a:pt x="179" y="0"/>
                  </a:moveTo>
                  <a:lnTo>
                    <a:pt x="179" y="0"/>
                  </a:lnTo>
                  <a:cubicBezTo>
                    <a:pt x="53" y="49"/>
                    <a:pt x="18" y="84"/>
                    <a:pt x="0" y="112"/>
                  </a:cubicBezTo>
                  <a:cubicBezTo>
                    <a:pt x="25" y="74"/>
                    <a:pt x="91" y="35"/>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47"/>
            <p:cNvSpPr/>
            <p:nvPr/>
          </p:nvSpPr>
          <p:spPr>
            <a:xfrm>
              <a:off x="2215564" y="1651515"/>
              <a:ext cx="679" cy="54"/>
            </a:xfrm>
            <a:custGeom>
              <a:rect b="b" l="l" r="r" t="t"/>
              <a:pathLst>
                <a:path extrusionOk="0" h="4" w="50">
                  <a:moveTo>
                    <a:pt x="0" y="4"/>
                  </a:moveTo>
                  <a:lnTo>
                    <a:pt x="4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47"/>
            <p:cNvSpPr/>
            <p:nvPr/>
          </p:nvSpPr>
          <p:spPr>
            <a:xfrm>
              <a:off x="2234151" y="1652465"/>
              <a:ext cx="1819" cy="149"/>
            </a:xfrm>
            <a:custGeom>
              <a:rect b="b" l="l" r="r" t="t"/>
              <a:pathLst>
                <a:path extrusionOk="0" h="11" w="134">
                  <a:moveTo>
                    <a:pt x="133" y="11"/>
                  </a:moveTo>
                  <a:cubicBezTo>
                    <a:pt x="91" y="4"/>
                    <a:pt x="46" y="0"/>
                    <a:pt x="0" y="7"/>
                  </a:cubicBezTo>
                  <a:cubicBezTo>
                    <a:pt x="46" y="0"/>
                    <a:pt x="91" y="4"/>
                    <a:pt x="133"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47"/>
            <p:cNvSpPr/>
            <p:nvPr/>
          </p:nvSpPr>
          <p:spPr>
            <a:xfrm>
              <a:off x="2263764" y="1676796"/>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47"/>
            <p:cNvSpPr/>
            <p:nvPr/>
          </p:nvSpPr>
          <p:spPr>
            <a:xfrm>
              <a:off x="2263479" y="1676606"/>
              <a:ext cx="244" cy="204"/>
            </a:xfrm>
            <a:custGeom>
              <a:rect b="b" l="l" r="r" t="t"/>
              <a:pathLst>
                <a:path extrusionOk="0" h="15" w="18">
                  <a:moveTo>
                    <a:pt x="18"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47"/>
            <p:cNvSpPr/>
            <p:nvPr/>
          </p:nvSpPr>
          <p:spPr>
            <a:xfrm>
              <a:off x="2262528" y="1676226"/>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7"/>
            <p:cNvSpPr/>
            <p:nvPr/>
          </p:nvSpPr>
          <p:spPr>
            <a:xfrm>
              <a:off x="2262623" y="1676226"/>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7"/>
            <p:cNvSpPr/>
            <p:nvPr/>
          </p:nvSpPr>
          <p:spPr>
            <a:xfrm>
              <a:off x="2257532" y="167780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47"/>
            <p:cNvSpPr/>
            <p:nvPr/>
          </p:nvSpPr>
          <p:spPr>
            <a:xfrm>
              <a:off x="2262814" y="1676280"/>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7"/>
            <p:cNvSpPr/>
            <p:nvPr/>
          </p:nvSpPr>
          <p:spPr>
            <a:xfrm>
              <a:off x="2262949" y="1676321"/>
              <a:ext cx="204" cy="109"/>
            </a:xfrm>
            <a:custGeom>
              <a:rect b="b" l="l" r="r" t="t"/>
              <a:pathLst>
                <a:path extrusionOk="0" h="8" w="15">
                  <a:moveTo>
                    <a:pt x="15"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47"/>
            <p:cNvSpPr/>
            <p:nvPr/>
          </p:nvSpPr>
          <p:spPr>
            <a:xfrm>
              <a:off x="2262474" y="167618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47"/>
            <p:cNvSpPr/>
            <p:nvPr/>
          </p:nvSpPr>
          <p:spPr>
            <a:xfrm>
              <a:off x="2256486" y="167746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7"/>
            <p:cNvSpPr/>
            <p:nvPr/>
          </p:nvSpPr>
          <p:spPr>
            <a:xfrm>
              <a:off x="2263194" y="1676470"/>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7"/>
            <p:cNvSpPr/>
            <p:nvPr/>
          </p:nvSpPr>
          <p:spPr>
            <a:xfrm>
              <a:off x="2262148" y="1655317"/>
              <a:ext cx="720" cy="1724"/>
            </a:xfrm>
            <a:custGeom>
              <a:rect b="b" l="l" r="r" t="t"/>
              <a:pathLst>
                <a:path extrusionOk="0" h="127" w="53">
                  <a:moveTo>
                    <a:pt x="0" y="0"/>
                  </a:moveTo>
                  <a:lnTo>
                    <a:pt x="0" y="0"/>
                  </a:lnTo>
                  <a:cubicBezTo>
                    <a:pt x="14" y="42"/>
                    <a:pt x="32" y="84"/>
                    <a:pt x="53" y="126"/>
                  </a:cubicBezTo>
                  <a:cubicBezTo>
                    <a:pt x="32" y="84"/>
                    <a:pt x="14" y="4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47"/>
            <p:cNvSpPr/>
            <p:nvPr/>
          </p:nvSpPr>
          <p:spPr>
            <a:xfrm>
              <a:off x="2245842" y="1647469"/>
              <a:ext cx="3951" cy="964"/>
            </a:xfrm>
            <a:custGeom>
              <a:rect b="b" l="l" r="r" t="t"/>
              <a:pathLst>
                <a:path extrusionOk="0" h="71" w="291">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7"/>
            <p:cNvSpPr/>
            <p:nvPr/>
          </p:nvSpPr>
          <p:spPr>
            <a:xfrm>
              <a:off x="2264619" y="1659974"/>
              <a:ext cx="869" cy="1195"/>
            </a:xfrm>
            <a:custGeom>
              <a:rect b="b" l="l" r="r" t="t"/>
              <a:pathLst>
                <a:path extrusionOk="0" h="88" w="64">
                  <a:moveTo>
                    <a:pt x="0" y="0"/>
                  </a:moveTo>
                  <a:lnTo>
                    <a:pt x="0" y="0"/>
                  </a:lnTo>
                  <a:cubicBezTo>
                    <a:pt x="21" y="35"/>
                    <a:pt x="42" y="63"/>
                    <a:pt x="63" y="88"/>
                  </a:cubicBezTo>
                  <a:cubicBezTo>
                    <a:pt x="42" y="63"/>
                    <a:pt x="21"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7"/>
            <p:cNvSpPr/>
            <p:nvPr/>
          </p:nvSpPr>
          <p:spPr>
            <a:xfrm>
              <a:off x="2243371" y="1648990"/>
              <a:ext cx="489" cy="204"/>
            </a:xfrm>
            <a:custGeom>
              <a:rect b="b" l="l" r="r" t="t"/>
              <a:pathLst>
                <a:path extrusionOk="0" h="15" w="36">
                  <a:moveTo>
                    <a:pt x="0" y="15"/>
                  </a:moveTo>
                  <a:lnTo>
                    <a:pt x="0" y="15"/>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47"/>
            <p:cNvSpPr/>
            <p:nvPr/>
          </p:nvSpPr>
          <p:spPr>
            <a:xfrm>
              <a:off x="2256242" y="1670238"/>
              <a:ext cx="4399" cy="7142"/>
            </a:xfrm>
            <a:custGeom>
              <a:rect b="b" l="l" r="r" t="t"/>
              <a:pathLst>
                <a:path extrusionOk="0" h="526" w="324">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47"/>
            <p:cNvSpPr/>
            <p:nvPr/>
          </p:nvSpPr>
          <p:spPr>
            <a:xfrm>
              <a:off x="2256242" y="1677326"/>
              <a:ext cx="68" cy="54"/>
            </a:xfrm>
            <a:custGeom>
              <a:rect b="b" l="l" r="r" t="t"/>
              <a:pathLst>
                <a:path extrusionOk="0" h="4" w="5">
                  <a:moveTo>
                    <a:pt x="1" y="4"/>
                  </a:moveTo>
                  <a:lnTo>
                    <a:pt x="1" y="4"/>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47"/>
            <p:cNvSpPr/>
            <p:nvPr/>
          </p:nvSpPr>
          <p:spPr>
            <a:xfrm>
              <a:off x="2218985" y="1572222"/>
              <a:ext cx="67847" cy="47032"/>
            </a:xfrm>
            <a:custGeom>
              <a:rect b="b" l="l" r="r" t="t"/>
              <a:pathLst>
                <a:path extrusionOk="0" h="3464" w="4997">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47"/>
            <p:cNvSpPr/>
            <p:nvPr/>
          </p:nvSpPr>
          <p:spPr>
            <a:xfrm>
              <a:off x="2221972" y="1598508"/>
              <a:ext cx="353" cy="448"/>
            </a:xfrm>
            <a:custGeom>
              <a:rect b="b" l="l" r="r" t="t"/>
              <a:pathLst>
                <a:path extrusionOk="0" h="33" w="26">
                  <a:moveTo>
                    <a:pt x="25" y="32"/>
                  </a:moveTo>
                  <a:cubicBezTo>
                    <a:pt x="15" y="22"/>
                    <a:pt x="8" y="11"/>
                    <a:pt x="1" y="1"/>
                  </a:cubicBezTo>
                  <a:cubicBezTo>
                    <a:pt x="8" y="11"/>
                    <a:pt x="15" y="22"/>
                    <a:pt x="25"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7"/>
            <p:cNvSpPr/>
            <p:nvPr/>
          </p:nvSpPr>
          <p:spPr>
            <a:xfrm>
              <a:off x="2221212" y="1594666"/>
              <a:ext cx="828" cy="3856"/>
            </a:xfrm>
            <a:custGeom>
              <a:rect b="b" l="l" r="r" t="t"/>
              <a:pathLst>
                <a:path extrusionOk="0" h="284" w="61">
                  <a:moveTo>
                    <a:pt x="39" y="0"/>
                  </a:moveTo>
                  <a:lnTo>
                    <a:pt x="39" y="0"/>
                  </a:lnTo>
                  <a:cubicBezTo>
                    <a:pt x="1" y="91"/>
                    <a:pt x="8" y="200"/>
                    <a:pt x="60" y="284"/>
                  </a:cubicBezTo>
                  <a:cubicBezTo>
                    <a:pt x="8" y="200"/>
                    <a:pt x="1" y="91"/>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47"/>
            <p:cNvSpPr/>
            <p:nvPr/>
          </p:nvSpPr>
          <p:spPr>
            <a:xfrm>
              <a:off x="2277355" y="161173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47"/>
            <p:cNvSpPr/>
            <p:nvPr/>
          </p:nvSpPr>
          <p:spPr>
            <a:xfrm>
              <a:off x="2222923" y="1617001"/>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7"/>
            <p:cNvSpPr/>
            <p:nvPr/>
          </p:nvSpPr>
          <p:spPr>
            <a:xfrm>
              <a:off x="2223547" y="1616526"/>
              <a:ext cx="244" cy="258"/>
            </a:xfrm>
            <a:custGeom>
              <a:rect b="b" l="l" r="r" t="t"/>
              <a:pathLst>
                <a:path extrusionOk="0" h="19" w="18">
                  <a:moveTo>
                    <a:pt x="0" y="18"/>
                  </a:moveTo>
                  <a:cubicBezTo>
                    <a:pt x="4" y="11"/>
                    <a:pt x="11" y="4"/>
                    <a:pt x="18" y="1"/>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47"/>
            <p:cNvSpPr/>
            <p:nvPr/>
          </p:nvSpPr>
          <p:spPr>
            <a:xfrm>
              <a:off x="2223208" y="1616811"/>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47"/>
            <p:cNvSpPr/>
            <p:nvPr/>
          </p:nvSpPr>
          <p:spPr>
            <a:xfrm>
              <a:off x="2276785" y="161177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47"/>
            <p:cNvSpPr/>
            <p:nvPr/>
          </p:nvSpPr>
          <p:spPr>
            <a:xfrm>
              <a:off x="2277016" y="1611774"/>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47"/>
            <p:cNvSpPr/>
            <p:nvPr/>
          </p:nvSpPr>
          <p:spPr>
            <a:xfrm>
              <a:off x="2263425" y="1618576"/>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47"/>
            <p:cNvSpPr/>
            <p:nvPr/>
          </p:nvSpPr>
          <p:spPr>
            <a:xfrm>
              <a:off x="2257776" y="1617381"/>
              <a:ext cx="149" cy="14"/>
            </a:xfrm>
            <a:custGeom>
              <a:rect b="b" l="l" r="r" t="t"/>
              <a:pathLst>
                <a:path extrusionOk="0" h="1" w="11">
                  <a:moveTo>
                    <a:pt x="0" y="1"/>
                  </a:moveTo>
                  <a:cubicBezTo>
                    <a:pt x="4" y="1"/>
                    <a:pt x="7" y="1"/>
                    <a:pt x="11" y="1"/>
                  </a:cubicBezTo>
                  <a:cubicBezTo>
                    <a:pt x="7" y="1"/>
                    <a:pt x="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7"/>
            <p:cNvSpPr/>
            <p:nvPr/>
          </p:nvSpPr>
          <p:spPr>
            <a:xfrm>
              <a:off x="2256812" y="1617286"/>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47"/>
            <p:cNvSpPr/>
            <p:nvPr/>
          </p:nvSpPr>
          <p:spPr>
            <a:xfrm>
              <a:off x="2222638" y="1617096"/>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47"/>
            <p:cNvSpPr/>
            <p:nvPr/>
          </p:nvSpPr>
          <p:spPr>
            <a:xfrm>
              <a:off x="2278305" y="1611489"/>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7"/>
            <p:cNvSpPr/>
            <p:nvPr/>
          </p:nvSpPr>
          <p:spPr>
            <a:xfrm>
              <a:off x="2277966" y="1611584"/>
              <a:ext cx="353" cy="68"/>
            </a:xfrm>
            <a:custGeom>
              <a:rect b="b" l="l" r="r" t="t"/>
              <a:pathLst>
                <a:path extrusionOk="0" h="5" w="26">
                  <a:moveTo>
                    <a:pt x="1" y="4"/>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47"/>
            <p:cNvSpPr/>
            <p:nvPr/>
          </p:nvSpPr>
          <p:spPr>
            <a:xfrm>
              <a:off x="2270227" y="1618902"/>
              <a:ext cx="394" cy="204"/>
            </a:xfrm>
            <a:custGeom>
              <a:rect b="b" l="l" r="r" t="t"/>
              <a:pathLst>
                <a:path extrusionOk="0" h="15" w="29">
                  <a:moveTo>
                    <a:pt x="0" y="1"/>
                  </a:moveTo>
                  <a:cubicBezTo>
                    <a:pt x="11" y="4"/>
                    <a:pt x="18" y="8"/>
                    <a:pt x="28" y="15"/>
                  </a:cubicBezTo>
                  <a:cubicBezTo>
                    <a:pt x="18" y="8"/>
                    <a:pt x="11"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47"/>
            <p:cNvSpPr/>
            <p:nvPr/>
          </p:nvSpPr>
          <p:spPr>
            <a:xfrm>
              <a:off x="2277640" y="1611638"/>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7"/>
            <p:cNvSpPr/>
            <p:nvPr/>
          </p:nvSpPr>
          <p:spPr>
            <a:xfrm>
              <a:off x="2222353" y="16171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47"/>
            <p:cNvSpPr/>
            <p:nvPr/>
          </p:nvSpPr>
          <p:spPr>
            <a:xfrm>
              <a:off x="2221972"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47"/>
            <p:cNvSpPr/>
            <p:nvPr/>
          </p:nvSpPr>
          <p:spPr>
            <a:xfrm>
              <a:off x="2268272" y="1618332"/>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47"/>
            <p:cNvSpPr/>
            <p:nvPr/>
          </p:nvSpPr>
          <p:spPr>
            <a:xfrm>
              <a:off x="2267701" y="1618291"/>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47"/>
            <p:cNvSpPr/>
            <p:nvPr/>
          </p:nvSpPr>
          <p:spPr>
            <a:xfrm>
              <a:off x="2276024"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7"/>
            <p:cNvSpPr/>
            <p:nvPr/>
          </p:nvSpPr>
          <p:spPr>
            <a:xfrm>
              <a:off x="2278726" y="1611448"/>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47"/>
            <p:cNvSpPr/>
            <p:nvPr/>
          </p:nvSpPr>
          <p:spPr>
            <a:xfrm>
              <a:off x="2266520" y="161819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47"/>
            <p:cNvSpPr/>
            <p:nvPr/>
          </p:nvSpPr>
          <p:spPr>
            <a:xfrm>
              <a:off x="2267131" y="1618237"/>
              <a:ext cx="299" cy="14"/>
            </a:xfrm>
            <a:custGeom>
              <a:rect b="b" l="l" r="r" t="t"/>
              <a:pathLst>
                <a:path extrusionOk="0" h="1" w="22">
                  <a:moveTo>
                    <a:pt x="1" y="1"/>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7"/>
            <p:cNvSpPr/>
            <p:nvPr/>
          </p:nvSpPr>
          <p:spPr>
            <a:xfrm>
              <a:off x="2269792" y="1618712"/>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47"/>
            <p:cNvSpPr/>
            <p:nvPr/>
          </p:nvSpPr>
          <p:spPr>
            <a:xfrm>
              <a:off x="2269317" y="1618576"/>
              <a:ext cx="299" cy="109"/>
            </a:xfrm>
            <a:custGeom>
              <a:rect b="b" l="l" r="r" t="t"/>
              <a:pathLst>
                <a:path extrusionOk="0" h="8" w="22">
                  <a:moveTo>
                    <a:pt x="1" y="0"/>
                  </a:moveTo>
                  <a:lnTo>
                    <a:pt x="22"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47"/>
            <p:cNvSpPr/>
            <p:nvPr/>
          </p:nvSpPr>
          <p:spPr>
            <a:xfrm>
              <a:off x="2263764" y="1618427"/>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7"/>
            <p:cNvSpPr/>
            <p:nvPr/>
          </p:nvSpPr>
          <p:spPr>
            <a:xfrm>
              <a:off x="2268801" y="1618427"/>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7"/>
            <p:cNvSpPr/>
            <p:nvPr/>
          </p:nvSpPr>
          <p:spPr>
            <a:xfrm>
              <a:off x="2264565" y="161833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7"/>
            <p:cNvSpPr/>
            <p:nvPr/>
          </p:nvSpPr>
          <p:spPr>
            <a:xfrm>
              <a:off x="227644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7"/>
            <p:cNvSpPr/>
            <p:nvPr/>
          </p:nvSpPr>
          <p:spPr>
            <a:xfrm>
              <a:off x="2264144" y="161838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47"/>
            <p:cNvSpPr/>
            <p:nvPr/>
          </p:nvSpPr>
          <p:spPr>
            <a:xfrm>
              <a:off x="2265570" y="1618237"/>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7"/>
            <p:cNvSpPr/>
            <p:nvPr/>
          </p:nvSpPr>
          <p:spPr>
            <a:xfrm>
              <a:off x="2266086" y="16181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7"/>
            <p:cNvSpPr/>
            <p:nvPr/>
          </p:nvSpPr>
          <p:spPr>
            <a:xfrm>
              <a:off x="227625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47"/>
            <p:cNvSpPr/>
            <p:nvPr/>
          </p:nvSpPr>
          <p:spPr>
            <a:xfrm>
              <a:off x="2276119"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47"/>
            <p:cNvSpPr/>
            <p:nvPr/>
          </p:nvSpPr>
          <p:spPr>
            <a:xfrm>
              <a:off x="2265040" y="1618291"/>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7"/>
            <p:cNvSpPr/>
            <p:nvPr/>
          </p:nvSpPr>
          <p:spPr>
            <a:xfrm>
              <a:off x="222130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7"/>
            <p:cNvSpPr/>
            <p:nvPr/>
          </p:nvSpPr>
          <p:spPr>
            <a:xfrm>
              <a:off x="2257002" y="1617340"/>
              <a:ext cx="638" cy="54"/>
            </a:xfrm>
            <a:custGeom>
              <a:rect b="b" l="l" r="r" t="t"/>
              <a:pathLst>
                <a:path extrusionOk="0" h="4" w="47">
                  <a:moveTo>
                    <a:pt x="47" y="4"/>
                  </a:moveTo>
                  <a:cubicBezTo>
                    <a:pt x="33" y="4"/>
                    <a:pt x="15" y="4"/>
                    <a:pt x="1" y="0"/>
                  </a:cubicBezTo>
                  <a:cubicBezTo>
                    <a:pt x="15" y="4"/>
                    <a:pt x="33" y="4"/>
                    <a:pt x="4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47"/>
            <p:cNvSpPr/>
            <p:nvPr/>
          </p:nvSpPr>
          <p:spPr>
            <a:xfrm>
              <a:off x="222168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47"/>
            <p:cNvSpPr/>
            <p:nvPr/>
          </p:nvSpPr>
          <p:spPr>
            <a:xfrm>
              <a:off x="2279446" y="161129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7"/>
            <p:cNvSpPr/>
            <p:nvPr/>
          </p:nvSpPr>
          <p:spPr>
            <a:xfrm>
              <a:off x="2279107" y="1611353"/>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7"/>
            <p:cNvSpPr/>
            <p:nvPr/>
          </p:nvSpPr>
          <p:spPr>
            <a:xfrm>
              <a:off x="2201348" y="1551829"/>
              <a:ext cx="52776" cy="23503"/>
            </a:xfrm>
            <a:custGeom>
              <a:rect b="b" l="l" r="r" t="t"/>
              <a:pathLst>
                <a:path extrusionOk="0" h="1731" w="3887">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7"/>
            <p:cNvSpPr/>
            <p:nvPr/>
          </p:nvSpPr>
          <p:spPr>
            <a:xfrm>
              <a:off x="2244511" y="1573173"/>
              <a:ext cx="3476" cy="1113"/>
            </a:xfrm>
            <a:custGeom>
              <a:rect b="b" l="l" r="r" t="t"/>
              <a:pathLst>
                <a:path extrusionOk="0" h="82" w="256">
                  <a:moveTo>
                    <a:pt x="256" y="8"/>
                  </a:moveTo>
                  <a:cubicBezTo>
                    <a:pt x="165" y="1"/>
                    <a:pt x="74" y="25"/>
                    <a:pt x="0" y="81"/>
                  </a:cubicBezTo>
                  <a:cubicBezTo>
                    <a:pt x="74" y="25"/>
                    <a:pt x="165" y="1"/>
                    <a:pt x="256"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7"/>
            <p:cNvSpPr/>
            <p:nvPr/>
          </p:nvSpPr>
          <p:spPr>
            <a:xfrm>
              <a:off x="2243316" y="1574273"/>
              <a:ext cx="1208" cy="1154"/>
            </a:xfrm>
            <a:custGeom>
              <a:rect b="b" l="l" r="r" t="t"/>
              <a:pathLst>
                <a:path extrusionOk="0" h="85" w="89">
                  <a:moveTo>
                    <a:pt x="88" y="0"/>
                  </a:moveTo>
                  <a:cubicBezTo>
                    <a:pt x="57" y="25"/>
                    <a:pt x="25" y="53"/>
                    <a:pt x="1" y="84"/>
                  </a:cubicBezTo>
                  <a:lnTo>
                    <a:pt x="1" y="84"/>
                  </a:lnTo>
                  <a:cubicBezTo>
                    <a:pt x="25" y="53"/>
                    <a:pt x="57" y="25"/>
                    <a:pt x="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7"/>
            <p:cNvSpPr/>
            <p:nvPr/>
          </p:nvSpPr>
          <p:spPr>
            <a:xfrm>
              <a:off x="2252820" y="1570607"/>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7"/>
            <p:cNvSpPr/>
            <p:nvPr/>
          </p:nvSpPr>
          <p:spPr>
            <a:xfrm>
              <a:off x="2253445" y="1570322"/>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47"/>
            <p:cNvSpPr/>
            <p:nvPr/>
          </p:nvSpPr>
          <p:spPr>
            <a:xfrm>
              <a:off x="2201973" y="1568516"/>
              <a:ext cx="40502" cy="24372"/>
            </a:xfrm>
            <a:custGeom>
              <a:rect b="b" l="l" r="r" t="t"/>
              <a:pathLst>
                <a:path extrusionOk="0" h="1795" w="2983">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47"/>
            <p:cNvSpPr/>
            <p:nvPr/>
          </p:nvSpPr>
          <p:spPr>
            <a:xfrm>
              <a:off x="2219786" y="159109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7"/>
            <p:cNvSpPr/>
            <p:nvPr/>
          </p:nvSpPr>
          <p:spPr>
            <a:xfrm>
              <a:off x="2220072" y="1591285"/>
              <a:ext cx="353" cy="258"/>
            </a:xfrm>
            <a:custGeom>
              <a:rect b="b" l="l" r="r" t="t"/>
              <a:pathLst>
                <a:path extrusionOk="0" h="19" w="26">
                  <a:moveTo>
                    <a:pt x="25"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47"/>
            <p:cNvSpPr/>
            <p:nvPr/>
          </p:nvSpPr>
          <p:spPr>
            <a:xfrm>
              <a:off x="2220411" y="1591530"/>
              <a:ext cx="1154" cy="1290"/>
            </a:xfrm>
            <a:custGeom>
              <a:rect b="b" l="l" r="r" t="t"/>
              <a:pathLst>
                <a:path extrusionOk="0" h="95" w="85">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47"/>
            <p:cNvSpPr/>
            <p:nvPr/>
          </p:nvSpPr>
          <p:spPr>
            <a:xfrm>
              <a:off x="2223547" y="1592901"/>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7"/>
            <p:cNvSpPr/>
            <p:nvPr/>
          </p:nvSpPr>
          <p:spPr>
            <a:xfrm>
              <a:off x="2222312" y="1592860"/>
              <a:ext cx="489" cy="14"/>
            </a:xfrm>
            <a:custGeom>
              <a:rect b="b" l="l" r="r" t="t"/>
              <a:pathLst>
                <a:path extrusionOk="0" h="1" w="36">
                  <a:moveTo>
                    <a:pt x="0" y="0"/>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7"/>
            <p:cNvSpPr/>
            <p:nvPr/>
          </p:nvSpPr>
          <p:spPr>
            <a:xfrm>
              <a:off x="2224878" y="1592996"/>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7"/>
            <p:cNvSpPr/>
            <p:nvPr/>
          </p:nvSpPr>
          <p:spPr>
            <a:xfrm>
              <a:off x="2222923" y="1592860"/>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47"/>
            <p:cNvSpPr/>
            <p:nvPr/>
          </p:nvSpPr>
          <p:spPr>
            <a:xfrm>
              <a:off x="2224023" y="159295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47"/>
            <p:cNvSpPr/>
            <p:nvPr/>
          </p:nvSpPr>
          <p:spPr>
            <a:xfrm>
              <a:off x="2221592" y="1592806"/>
              <a:ext cx="584" cy="14"/>
            </a:xfrm>
            <a:custGeom>
              <a:rect b="b" l="l" r="r" t="t"/>
              <a:pathLst>
                <a:path extrusionOk="0" h="1" w="43">
                  <a:moveTo>
                    <a:pt x="1" y="1"/>
                  </a:moveTo>
                  <a:lnTo>
                    <a:pt x="4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7"/>
            <p:cNvSpPr/>
            <p:nvPr/>
          </p:nvSpPr>
          <p:spPr>
            <a:xfrm>
              <a:off x="2224444" y="15929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7"/>
            <p:cNvSpPr/>
            <p:nvPr/>
          </p:nvSpPr>
          <p:spPr>
            <a:xfrm>
              <a:off x="2225204" y="1592996"/>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7"/>
            <p:cNvSpPr/>
            <p:nvPr/>
          </p:nvSpPr>
          <p:spPr>
            <a:xfrm>
              <a:off x="2242081" y="1576934"/>
              <a:ext cx="353" cy="2200"/>
            </a:xfrm>
            <a:custGeom>
              <a:rect b="b" l="l" r="r" t="t"/>
              <a:pathLst>
                <a:path extrusionOk="0" h="162" w="26">
                  <a:moveTo>
                    <a:pt x="25" y="0"/>
                  </a:moveTo>
                  <a:lnTo>
                    <a:pt x="25" y="0"/>
                  </a:lnTo>
                  <a:cubicBezTo>
                    <a:pt x="4" y="53"/>
                    <a:pt x="1" y="109"/>
                    <a:pt x="11" y="161"/>
                  </a:cubicBezTo>
                  <a:cubicBezTo>
                    <a:pt x="1" y="109"/>
                    <a:pt x="4" y="53"/>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7"/>
            <p:cNvSpPr/>
            <p:nvPr/>
          </p:nvSpPr>
          <p:spPr>
            <a:xfrm>
              <a:off x="2225489" y="159305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7"/>
            <p:cNvSpPr/>
            <p:nvPr/>
          </p:nvSpPr>
          <p:spPr>
            <a:xfrm>
              <a:off x="2226494" y="159318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7"/>
            <p:cNvSpPr/>
            <p:nvPr/>
          </p:nvSpPr>
          <p:spPr>
            <a:xfrm>
              <a:off x="2226439" y="159318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47"/>
            <p:cNvSpPr/>
            <p:nvPr/>
          </p:nvSpPr>
          <p:spPr>
            <a:xfrm>
              <a:off x="2226154" y="159314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47"/>
            <p:cNvSpPr/>
            <p:nvPr/>
          </p:nvSpPr>
          <p:spPr>
            <a:xfrm>
              <a:off x="2226304" y="159314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7"/>
            <p:cNvSpPr/>
            <p:nvPr/>
          </p:nvSpPr>
          <p:spPr>
            <a:xfrm>
              <a:off x="222596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47"/>
            <p:cNvSpPr/>
            <p:nvPr/>
          </p:nvSpPr>
          <p:spPr>
            <a:xfrm>
              <a:off x="222577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7"/>
            <p:cNvSpPr/>
            <p:nvPr/>
          </p:nvSpPr>
          <p:spPr>
            <a:xfrm>
              <a:off x="2240044" y="1575454"/>
              <a:ext cx="299" cy="204"/>
            </a:xfrm>
            <a:custGeom>
              <a:rect b="b" l="l" r="r" t="t"/>
              <a:pathLst>
                <a:path extrusionOk="0" h="15" w="22">
                  <a:moveTo>
                    <a:pt x="0" y="1"/>
                  </a:moveTo>
                  <a:lnTo>
                    <a:pt x="2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7"/>
            <p:cNvSpPr/>
            <p:nvPr/>
          </p:nvSpPr>
          <p:spPr>
            <a:xfrm>
              <a:off x="2206195" y="1570566"/>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47"/>
            <p:cNvSpPr/>
            <p:nvPr/>
          </p:nvSpPr>
          <p:spPr>
            <a:xfrm>
              <a:off x="2208151" y="1569806"/>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47"/>
            <p:cNvSpPr/>
            <p:nvPr/>
          </p:nvSpPr>
          <p:spPr>
            <a:xfrm>
              <a:off x="2225109" y="1570036"/>
              <a:ext cx="1914" cy="109"/>
            </a:xfrm>
            <a:custGeom>
              <a:rect b="b" l="l" r="r" t="t"/>
              <a:pathLst>
                <a:path extrusionOk="0" h="8" w="141">
                  <a:moveTo>
                    <a:pt x="141" y="1"/>
                  </a:moveTo>
                  <a:cubicBezTo>
                    <a:pt x="92" y="4"/>
                    <a:pt x="46" y="8"/>
                    <a:pt x="1" y="8"/>
                  </a:cubicBezTo>
                  <a:cubicBezTo>
                    <a:pt x="46" y="8"/>
                    <a:pt x="92" y="4"/>
                    <a:pt x="1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7"/>
            <p:cNvSpPr/>
            <p:nvPr/>
          </p:nvSpPr>
          <p:spPr>
            <a:xfrm>
              <a:off x="2207526" y="157009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47"/>
            <p:cNvSpPr/>
            <p:nvPr/>
          </p:nvSpPr>
          <p:spPr>
            <a:xfrm>
              <a:off x="2240899" y="1576024"/>
              <a:ext cx="339" cy="204"/>
            </a:xfrm>
            <a:custGeom>
              <a:rect b="b" l="l" r="r" t="t"/>
              <a:pathLst>
                <a:path extrusionOk="0" h="15" w="25">
                  <a:moveTo>
                    <a:pt x="0" y="1"/>
                  </a:moveTo>
                  <a:lnTo>
                    <a:pt x="2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47"/>
            <p:cNvSpPr/>
            <p:nvPr/>
          </p:nvSpPr>
          <p:spPr>
            <a:xfrm>
              <a:off x="2206915" y="1570322"/>
              <a:ext cx="244" cy="109"/>
            </a:xfrm>
            <a:custGeom>
              <a:rect b="b" l="l" r="r" t="t"/>
              <a:pathLst>
                <a:path extrusionOk="0" h="8" w="18">
                  <a:moveTo>
                    <a:pt x="0" y="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7"/>
            <p:cNvSpPr/>
            <p:nvPr/>
          </p:nvSpPr>
          <p:spPr>
            <a:xfrm>
              <a:off x="2241755" y="1576554"/>
              <a:ext cx="530" cy="299"/>
            </a:xfrm>
            <a:custGeom>
              <a:rect b="b" l="l" r="r" t="t"/>
              <a:pathLst>
                <a:path extrusionOk="0" h="22" w="39">
                  <a:moveTo>
                    <a:pt x="0" y="0"/>
                  </a:moveTo>
                  <a:lnTo>
                    <a:pt x="39"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47"/>
            <p:cNvSpPr/>
            <p:nvPr/>
          </p:nvSpPr>
          <p:spPr>
            <a:xfrm>
              <a:off x="2204539" y="15709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47"/>
            <p:cNvSpPr/>
            <p:nvPr/>
          </p:nvSpPr>
          <p:spPr>
            <a:xfrm>
              <a:off x="2229345" y="1569466"/>
              <a:ext cx="1018" cy="543"/>
            </a:xfrm>
            <a:custGeom>
              <a:rect b="b" l="l" r="r" t="t"/>
              <a:pathLst>
                <a:path extrusionOk="0" h="40" w="75">
                  <a:moveTo>
                    <a:pt x="74" y="39"/>
                  </a:moveTo>
                  <a:cubicBezTo>
                    <a:pt x="57" y="15"/>
                    <a:pt x="29" y="1"/>
                    <a:pt x="1" y="1"/>
                  </a:cubicBezTo>
                  <a:cubicBezTo>
                    <a:pt x="29" y="1"/>
                    <a:pt x="57" y="15"/>
                    <a:pt x="74"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47"/>
            <p:cNvSpPr/>
            <p:nvPr/>
          </p:nvSpPr>
          <p:spPr>
            <a:xfrm>
              <a:off x="2205394" y="157075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47"/>
            <p:cNvSpPr/>
            <p:nvPr/>
          </p:nvSpPr>
          <p:spPr>
            <a:xfrm>
              <a:off x="2095783" y="1657326"/>
              <a:ext cx="30481" cy="15641"/>
            </a:xfrm>
            <a:custGeom>
              <a:rect b="b" l="l" r="r" t="t"/>
              <a:pathLst>
                <a:path extrusionOk="0" h="1152" w="2245">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47"/>
            <p:cNvSpPr/>
            <p:nvPr/>
          </p:nvSpPr>
          <p:spPr>
            <a:xfrm>
              <a:off x="2124445" y="1664672"/>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7"/>
            <p:cNvSpPr/>
            <p:nvPr/>
          </p:nvSpPr>
          <p:spPr>
            <a:xfrm>
              <a:off x="2126292" y="16646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47"/>
            <p:cNvSpPr/>
            <p:nvPr/>
          </p:nvSpPr>
          <p:spPr>
            <a:xfrm>
              <a:off x="2119422" y="1659349"/>
              <a:ext cx="136" cy="2539"/>
            </a:xfrm>
            <a:custGeom>
              <a:rect b="b" l="l" r="r" t="t"/>
              <a:pathLst>
                <a:path extrusionOk="0" h="187" w="1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47"/>
            <p:cNvSpPr/>
            <p:nvPr/>
          </p:nvSpPr>
          <p:spPr>
            <a:xfrm>
              <a:off x="2125681" y="1664536"/>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7"/>
            <p:cNvSpPr/>
            <p:nvPr/>
          </p:nvSpPr>
          <p:spPr>
            <a:xfrm>
              <a:off x="2125206" y="166453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47"/>
            <p:cNvSpPr/>
            <p:nvPr/>
          </p:nvSpPr>
          <p:spPr>
            <a:xfrm>
              <a:off x="2124581" y="1664536"/>
              <a:ext cx="394" cy="149"/>
            </a:xfrm>
            <a:custGeom>
              <a:rect b="b" l="l" r="r" t="t"/>
              <a:pathLst>
                <a:path extrusionOk="0" h="11" w="29">
                  <a:moveTo>
                    <a:pt x="1" y="11"/>
                  </a:moveTo>
                  <a:cubicBezTo>
                    <a:pt x="11" y="4"/>
                    <a:pt x="18" y="4"/>
                    <a:pt x="29" y="0"/>
                  </a:cubicBezTo>
                  <a:cubicBezTo>
                    <a:pt x="18" y="4"/>
                    <a:pt x="11" y="4"/>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47"/>
            <p:cNvSpPr/>
            <p:nvPr/>
          </p:nvSpPr>
          <p:spPr>
            <a:xfrm>
              <a:off x="2094588" y="1586533"/>
              <a:ext cx="64181" cy="72259"/>
            </a:xfrm>
            <a:custGeom>
              <a:rect b="b" l="l" r="r" t="t"/>
              <a:pathLst>
                <a:path extrusionOk="0" h="5322" w="4727">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47"/>
            <p:cNvSpPr/>
            <p:nvPr/>
          </p:nvSpPr>
          <p:spPr>
            <a:xfrm>
              <a:off x="2158525" y="1622418"/>
              <a:ext cx="299" cy="1113"/>
            </a:xfrm>
            <a:custGeom>
              <a:rect b="b" l="l" r="r" t="t"/>
              <a:pathLst>
                <a:path extrusionOk="0" h="82" w="22">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47"/>
            <p:cNvSpPr/>
            <p:nvPr/>
          </p:nvSpPr>
          <p:spPr>
            <a:xfrm>
              <a:off x="2158620" y="162142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47"/>
            <p:cNvSpPr/>
            <p:nvPr/>
          </p:nvSpPr>
          <p:spPr>
            <a:xfrm>
              <a:off x="2158756" y="1622093"/>
              <a:ext cx="68" cy="149"/>
            </a:xfrm>
            <a:custGeom>
              <a:rect b="b" l="l" r="r" t="t"/>
              <a:pathLst>
                <a:path extrusionOk="0" h="11" w="5">
                  <a:moveTo>
                    <a:pt x="1" y="0"/>
                  </a:moveTo>
                  <a:lnTo>
                    <a:pt x="1" y="11"/>
                  </a:lnTo>
                  <a:cubicBezTo>
                    <a:pt x="4"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7"/>
            <p:cNvSpPr/>
            <p:nvPr/>
          </p:nvSpPr>
          <p:spPr>
            <a:xfrm>
              <a:off x="2153433" y="159584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47"/>
            <p:cNvSpPr/>
            <p:nvPr/>
          </p:nvSpPr>
          <p:spPr>
            <a:xfrm>
              <a:off x="2158756" y="1621753"/>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47"/>
            <p:cNvSpPr/>
            <p:nvPr/>
          </p:nvSpPr>
          <p:spPr>
            <a:xfrm>
              <a:off x="2153433" y="1596227"/>
              <a:ext cx="109" cy="448"/>
            </a:xfrm>
            <a:custGeom>
              <a:rect b="b" l="l" r="r" t="t"/>
              <a:pathLst>
                <a:path extrusionOk="0" h="33" w="8">
                  <a:moveTo>
                    <a:pt x="8" y="32"/>
                  </a:moveTo>
                  <a:cubicBezTo>
                    <a:pt x="4" y="22"/>
                    <a:pt x="1" y="11"/>
                    <a:pt x="1" y="1"/>
                  </a:cubicBezTo>
                  <a:cubicBezTo>
                    <a:pt x="1" y="11"/>
                    <a:pt x="4" y="22"/>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47"/>
            <p:cNvSpPr/>
            <p:nvPr/>
          </p:nvSpPr>
          <p:spPr>
            <a:xfrm>
              <a:off x="2147160" y="1646763"/>
              <a:ext cx="3775" cy="2390"/>
            </a:xfrm>
            <a:custGeom>
              <a:rect b="b" l="l" r="r" t="t"/>
              <a:pathLst>
                <a:path extrusionOk="0" h="176" w="278">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47"/>
            <p:cNvSpPr/>
            <p:nvPr/>
          </p:nvSpPr>
          <p:spPr>
            <a:xfrm>
              <a:off x="2121445" y="1657027"/>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47"/>
            <p:cNvSpPr/>
            <p:nvPr/>
          </p:nvSpPr>
          <p:spPr>
            <a:xfrm>
              <a:off x="2120073" y="1657123"/>
              <a:ext cx="815" cy="489"/>
            </a:xfrm>
            <a:custGeom>
              <a:rect b="b" l="l" r="r" t="t"/>
              <a:pathLst>
                <a:path extrusionOk="0" h="36" w="60">
                  <a:moveTo>
                    <a:pt x="60" y="0"/>
                  </a:moveTo>
                  <a:cubicBezTo>
                    <a:pt x="39" y="4"/>
                    <a:pt x="14" y="14"/>
                    <a:pt x="0" y="35"/>
                  </a:cubicBezTo>
                  <a:cubicBezTo>
                    <a:pt x="14" y="18"/>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7"/>
            <p:cNvSpPr/>
            <p:nvPr/>
          </p:nvSpPr>
          <p:spPr>
            <a:xfrm>
              <a:off x="2121159" y="16570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7"/>
            <p:cNvSpPr/>
            <p:nvPr/>
          </p:nvSpPr>
          <p:spPr>
            <a:xfrm>
              <a:off x="2122069" y="165712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7"/>
            <p:cNvSpPr/>
            <p:nvPr/>
          </p:nvSpPr>
          <p:spPr>
            <a:xfrm>
              <a:off x="2123020" y="1657598"/>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7"/>
            <p:cNvSpPr/>
            <p:nvPr/>
          </p:nvSpPr>
          <p:spPr>
            <a:xfrm>
              <a:off x="2122680" y="1657408"/>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47"/>
            <p:cNvSpPr/>
            <p:nvPr/>
          </p:nvSpPr>
          <p:spPr>
            <a:xfrm>
              <a:off x="2122395" y="1657258"/>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47"/>
            <p:cNvSpPr/>
            <p:nvPr/>
          </p:nvSpPr>
          <p:spPr>
            <a:xfrm>
              <a:off x="2121730" y="1657068"/>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7"/>
            <p:cNvSpPr/>
            <p:nvPr/>
          </p:nvSpPr>
          <p:spPr>
            <a:xfrm>
              <a:off x="2123305" y="1657788"/>
              <a:ext cx="434" cy="299"/>
            </a:xfrm>
            <a:custGeom>
              <a:rect b="b" l="l" r="r" t="t"/>
              <a:pathLst>
                <a:path extrusionOk="0" h="22" w="32">
                  <a:moveTo>
                    <a:pt x="0" y="0"/>
                  </a:moveTo>
                  <a:lnTo>
                    <a:pt x="3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7"/>
            <p:cNvSpPr/>
            <p:nvPr/>
          </p:nvSpPr>
          <p:spPr>
            <a:xfrm>
              <a:off x="2146454" y="1643436"/>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7"/>
            <p:cNvSpPr/>
            <p:nvPr/>
          </p:nvSpPr>
          <p:spPr>
            <a:xfrm>
              <a:off x="2146780" y="1643667"/>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7"/>
            <p:cNvSpPr/>
            <p:nvPr/>
          </p:nvSpPr>
          <p:spPr>
            <a:xfrm>
              <a:off x="2150867" y="16467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7"/>
            <p:cNvSpPr/>
            <p:nvPr/>
          </p:nvSpPr>
          <p:spPr>
            <a:xfrm>
              <a:off x="2158280" y="1623559"/>
              <a:ext cx="258" cy="543"/>
            </a:xfrm>
            <a:custGeom>
              <a:rect b="b" l="l" r="r" t="t"/>
              <a:pathLst>
                <a:path extrusionOk="0" h="40" w="19">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7"/>
            <p:cNvSpPr/>
            <p:nvPr/>
          </p:nvSpPr>
          <p:spPr>
            <a:xfrm>
              <a:off x="2150731" y="164657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47"/>
            <p:cNvSpPr/>
            <p:nvPr/>
          </p:nvSpPr>
          <p:spPr>
            <a:xfrm>
              <a:off x="2157859" y="1623993"/>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47"/>
            <p:cNvSpPr/>
            <p:nvPr/>
          </p:nvSpPr>
          <p:spPr>
            <a:xfrm>
              <a:off x="2158090" y="162403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7"/>
            <p:cNvSpPr/>
            <p:nvPr/>
          </p:nvSpPr>
          <p:spPr>
            <a:xfrm>
              <a:off x="2147310" y="164404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7"/>
            <p:cNvSpPr/>
            <p:nvPr/>
          </p:nvSpPr>
          <p:spPr>
            <a:xfrm>
              <a:off x="2147785" y="16443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7"/>
            <p:cNvSpPr/>
            <p:nvPr/>
          </p:nvSpPr>
          <p:spPr>
            <a:xfrm>
              <a:off x="2145409" y="1642717"/>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7"/>
            <p:cNvSpPr/>
            <p:nvPr/>
          </p:nvSpPr>
          <p:spPr>
            <a:xfrm>
              <a:off x="2145069" y="1642486"/>
              <a:ext cx="299" cy="204"/>
            </a:xfrm>
            <a:custGeom>
              <a:rect b="b" l="l" r="r" t="t"/>
              <a:pathLst>
                <a:path extrusionOk="0" h="15" w="22">
                  <a:moveTo>
                    <a:pt x="22"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47"/>
            <p:cNvSpPr/>
            <p:nvPr/>
          </p:nvSpPr>
          <p:spPr>
            <a:xfrm>
              <a:off x="2158430" y="1623274"/>
              <a:ext cx="204" cy="543"/>
            </a:xfrm>
            <a:custGeom>
              <a:rect b="b" l="l" r="r" t="t"/>
              <a:pathLst>
                <a:path extrusionOk="0" h="40" w="15">
                  <a:moveTo>
                    <a:pt x="14" y="1"/>
                  </a:moveTo>
                  <a:lnTo>
                    <a:pt x="7" y="18"/>
                  </a:lnTo>
                  <a:lnTo>
                    <a:pt x="7" y="22"/>
                  </a:lnTo>
                  <a:lnTo>
                    <a:pt x="0" y="39"/>
                  </a:lnTo>
                  <a:cubicBezTo>
                    <a:pt x="7" y="25"/>
                    <a:pt x="11" y="15"/>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47"/>
            <p:cNvSpPr/>
            <p:nvPr/>
          </p:nvSpPr>
          <p:spPr>
            <a:xfrm>
              <a:off x="2150921" y="1646763"/>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7"/>
            <p:cNvSpPr/>
            <p:nvPr/>
          </p:nvSpPr>
          <p:spPr>
            <a:xfrm>
              <a:off x="2102911" y="1600219"/>
              <a:ext cx="109" cy="489"/>
            </a:xfrm>
            <a:custGeom>
              <a:rect b="b" l="l" r="r" t="t"/>
              <a:pathLst>
                <a:path extrusionOk="0" h="36" w="8">
                  <a:moveTo>
                    <a:pt x="7" y="36"/>
                  </a:moveTo>
                  <a:cubicBezTo>
                    <a:pt x="7" y="25"/>
                    <a:pt x="4" y="15"/>
                    <a:pt x="0" y="1"/>
                  </a:cubicBezTo>
                  <a:cubicBezTo>
                    <a:pt x="4" y="15"/>
                    <a:pt x="7" y="25"/>
                    <a:pt x="7"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7"/>
            <p:cNvSpPr/>
            <p:nvPr/>
          </p:nvSpPr>
          <p:spPr>
            <a:xfrm>
              <a:off x="2103101" y="1604741"/>
              <a:ext cx="54" cy="149"/>
            </a:xfrm>
            <a:custGeom>
              <a:rect b="b" l="l" r="r" t="t"/>
              <a:pathLst>
                <a:path extrusionOk="0" h="11" w="4">
                  <a:moveTo>
                    <a:pt x="4" y="0"/>
                  </a:moveTo>
                  <a:lnTo>
                    <a:pt x="4" y="0"/>
                  </a:lnTo>
                  <a:cubicBezTo>
                    <a:pt x="0" y="4"/>
                    <a:pt x="0" y="7"/>
                    <a:pt x="0" y="11"/>
                  </a:cubicBezTo>
                  <a:cubicBezTo>
                    <a:pt x="0" y="7"/>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7"/>
            <p:cNvSpPr/>
            <p:nvPr/>
          </p:nvSpPr>
          <p:spPr>
            <a:xfrm>
              <a:off x="2103142" y="1601224"/>
              <a:ext cx="68" cy="394"/>
            </a:xfrm>
            <a:custGeom>
              <a:rect b="b" l="l" r="r" t="t"/>
              <a:pathLst>
                <a:path extrusionOk="0" h="29" w="5">
                  <a:moveTo>
                    <a:pt x="4" y="28"/>
                  </a:moveTo>
                  <a:cubicBezTo>
                    <a:pt x="4" y="18"/>
                    <a:pt x="1" y="7"/>
                    <a:pt x="1" y="0"/>
                  </a:cubicBezTo>
                  <a:cubicBezTo>
                    <a:pt x="1" y="7"/>
                    <a:pt x="4" y="18"/>
                    <a:pt x="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47"/>
            <p:cNvSpPr/>
            <p:nvPr/>
          </p:nvSpPr>
          <p:spPr>
            <a:xfrm>
              <a:off x="2103291" y="1602079"/>
              <a:ext cx="14" cy="394"/>
            </a:xfrm>
            <a:custGeom>
              <a:rect b="b" l="l" r="r" t="t"/>
              <a:pathLst>
                <a:path extrusionOk="0" h="29" w="1">
                  <a:moveTo>
                    <a:pt x="0" y="28"/>
                  </a:moveTo>
                  <a:cubicBezTo>
                    <a:pt x="0" y="18"/>
                    <a:pt x="0" y="11"/>
                    <a:pt x="0" y="0"/>
                  </a:cubicBezTo>
                  <a:cubicBezTo>
                    <a:pt x="0" y="7"/>
                    <a:pt x="0"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7"/>
            <p:cNvSpPr/>
            <p:nvPr/>
          </p:nvSpPr>
          <p:spPr>
            <a:xfrm>
              <a:off x="2103332" y="1602840"/>
              <a:ext cx="14" cy="339"/>
            </a:xfrm>
            <a:custGeom>
              <a:rect b="b" l="l" r="r" t="t"/>
              <a:pathLst>
                <a:path extrusionOk="0" h="25" w="1">
                  <a:moveTo>
                    <a:pt x="1" y="0"/>
                  </a:moveTo>
                  <a:lnTo>
                    <a:pt x="1" y="25"/>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7"/>
            <p:cNvSpPr/>
            <p:nvPr/>
          </p:nvSpPr>
          <p:spPr>
            <a:xfrm>
              <a:off x="2103237" y="1604170"/>
              <a:ext cx="68" cy="244"/>
            </a:xfrm>
            <a:custGeom>
              <a:rect b="b" l="l" r="r" t="t"/>
              <a:pathLst>
                <a:path extrusionOk="0" h="18" w="5">
                  <a:moveTo>
                    <a:pt x="4" y="0"/>
                  </a:moveTo>
                  <a:cubicBezTo>
                    <a:pt x="1" y="4"/>
                    <a:pt x="1" y="11"/>
                    <a:pt x="1" y="18"/>
                  </a:cubicBezTo>
                  <a:cubicBezTo>
                    <a:pt x="1" y="11"/>
                    <a:pt x="1"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47"/>
            <p:cNvSpPr/>
            <p:nvPr/>
          </p:nvSpPr>
          <p:spPr>
            <a:xfrm>
              <a:off x="2103332" y="1603546"/>
              <a:ext cx="14" cy="258"/>
            </a:xfrm>
            <a:custGeom>
              <a:rect b="b" l="l" r="r" t="t"/>
              <a:pathLst>
                <a:path extrusionOk="0" h="19" w="1">
                  <a:moveTo>
                    <a:pt x="1" y="18"/>
                  </a:moveTo>
                  <a:lnTo>
                    <a:pt x="1" y="1"/>
                  </a:lnTo>
                  <a:cubicBezTo>
                    <a:pt x="1" y="8"/>
                    <a:pt x="1"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47"/>
            <p:cNvSpPr/>
            <p:nvPr/>
          </p:nvSpPr>
          <p:spPr>
            <a:xfrm>
              <a:off x="2095308" y="1620572"/>
              <a:ext cx="149" cy="489"/>
            </a:xfrm>
            <a:custGeom>
              <a:rect b="b" l="l" r="r" t="t"/>
              <a:pathLst>
                <a:path extrusionOk="0" h="36" w="11">
                  <a:moveTo>
                    <a:pt x="0" y="35"/>
                  </a:moveTo>
                  <a:cubicBezTo>
                    <a:pt x="4" y="25"/>
                    <a:pt x="7" y="11"/>
                    <a:pt x="11" y="0"/>
                  </a:cubicBezTo>
                  <a:cubicBezTo>
                    <a:pt x="7" y="11"/>
                    <a:pt x="4" y="25"/>
                    <a:pt x="0"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47"/>
            <p:cNvSpPr/>
            <p:nvPr/>
          </p:nvSpPr>
          <p:spPr>
            <a:xfrm>
              <a:off x="2095593" y="1634068"/>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7"/>
            <p:cNvSpPr/>
            <p:nvPr/>
          </p:nvSpPr>
          <p:spPr>
            <a:xfrm>
              <a:off x="2095308" y="1633688"/>
              <a:ext cx="244" cy="299"/>
            </a:xfrm>
            <a:custGeom>
              <a:rect b="b" l="l" r="r" t="t"/>
              <a:pathLst>
                <a:path extrusionOk="0" h="22" w="18">
                  <a:moveTo>
                    <a:pt x="0"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47"/>
            <p:cNvSpPr/>
            <p:nvPr/>
          </p:nvSpPr>
          <p:spPr>
            <a:xfrm>
              <a:off x="2095159" y="1633443"/>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47"/>
            <p:cNvSpPr/>
            <p:nvPr/>
          </p:nvSpPr>
          <p:spPr>
            <a:xfrm>
              <a:off x="2097345" y="1638969"/>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7"/>
            <p:cNvSpPr/>
            <p:nvPr/>
          </p:nvSpPr>
          <p:spPr>
            <a:xfrm>
              <a:off x="2096163" y="1635059"/>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47"/>
            <p:cNvSpPr/>
            <p:nvPr/>
          </p:nvSpPr>
          <p:spPr>
            <a:xfrm>
              <a:off x="2096014" y="163477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47"/>
            <p:cNvSpPr/>
            <p:nvPr/>
          </p:nvSpPr>
          <p:spPr>
            <a:xfrm>
              <a:off x="2097249" y="1638345"/>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7"/>
            <p:cNvSpPr/>
            <p:nvPr/>
          </p:nvSpPr>
          <p:spPr>
            <a:xfrm>
              <a:off x="2097059" y="1637299"/>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47"/>
            <p:cNvSpPr/>
            <p:nvPr/>
          </p:nvSpPr>
          <p:spPr>
            <a:xfrm>
              <a:off x="2096774" y="1636444"/>
              <a:ext cx="68" cy="149"/>
            </a:xfrm>
            <a:custGeom>
              <a:rect b="b" l="l" r="r" t="t"/>
              <a:pathLst>
                <a:path extrusionOk="0" h="11" w="5">
                  <a:moveTo>
                    <a:pt x="1"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47"/>
            <p:cNvSpPr/>
            <p:nvPr/>
          </p:nvSpPr>
          <p:spPr>
            <a:xfrm>
              <a:off x="2096639" y="1636009"/>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7"/>
            <p:cNvSpPr/>
            <p:nvPr/>
          </p:nvSpPr>
          <p:spPr>
            <a:xfrm>
              <a:off x="2097154" y="163777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47"/>
            <p:cNvSpPr/>
            <p:nvPr/>
          </p:nvSpPr>
          <p:spPr>
            <a:xfrm>
              <a:off x="2096924" y="163682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47"/>
            <p:cNvSpPr/>
            <p:nvPr/>
          </p:nvSpPr>
          <p:spPr>
            <a:xfrm>
              <a:off x="2096353" y="1635344"/>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7"/>
            <p:cNvSpPr/>
            <p:nvPr/>
          </p:nvSpPr>
          <p:spPr>
            <a:xfrm>
              <a:off x="2096489" y="1635724"/>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47"/>
            <p:cNvSpPr/>
            <p:nvPr/>
          </p:nvSpPr>
          <p:spPr>
            <a:xfrm>
              <a:off x="2095878" y="1634543"/>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47"/>
            <p:cNvSpPr/>
            <p:nvPr/>
          </p:nvSpPr>
          <p:spPr>
            <a:xfrm>
              <a:off x="2095729" y="1634299"/>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7"/>
            <p:cNvSpPr/>
            <p:nvPr/>
          </p:nvSpPr>
          <p:spPr>
            <a:xfrm>
              <a:off x="2095254" y="16329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47"/>
            <p:cNvSpPr/>
            <p:nvPr/>
          </p:nvSpPr>
          <p:spPr>
            <a:xfrm>
              <a:off x="2095064" y="1633063"/>
              <a:ext cx="163" cy="258"/>
            </a:xfrm>
            <a:custGeom>
              <a:rect b="b" l="l" r="r" t="t"/>
              <a:pathLst>
                <a:path extrusionOk="0" h="19" w="12">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47"/>
            <p:cNvSpPr/>
            <p:nvPr/>
          </p:nvSpPr>
          <p:spPr>
            <a:xfrm>
              <a:off x="2094588" y="1626274"/>
              <a:ext cx="964" cy="1860"/>
            </a:xfrm>
            <a:custGeom>
              <a:rect b="b" l="l" r="r" t="t"/>
              <a:pathLst>
                <a:path extrusionOk="0" h="137" w="71">
                  <a:moveTo>
                    <a:pt x="71" y="137"/>
                  </a:moveTo>
                  <a:cubicBezTo>
                    <a:pt x="46" y="95"/>
                    <a:pt x="1" y="28"/>
                    <a:pt x="4" y="0"/>
                  </a:cubicBezTo>
                  <a:lnTo>
                    <a:pt x="4" y="0"/>
                  </a:lnTo>
                  <a:cubicBezTo>
                    <a:pt x="1" y="28"/>
                    <a:pt x="46" y="95"/>
                    <a:pt x="71" y="1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7"/>
            <p:cNvSpPr/>
            <p:nvPr/>
          </p:nvSpPr>
          <p:spPr>
            <a:xfrm>
              <a:off x="2095064" y="163330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47"/>
            <p:cNvSpPr/>
            <p:nvPr/>
          </p:nvSpPr>
          <p:spPr>
            <a:xfrm>
              <a:off x="2109944" y="165649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47"/>
            <p:cNvSpPr/>
            <p:nvPr/>
          </p:nvSpPr>
          <p:spPr>
            <a:xfrm>
              <a:off x="2110555" y="1656362"/>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7"/>
            <p:cNvSpPr/>
            <p:nvPr/>
          </p:nvSpPr>
          <p:spPr>
            <a:xfrm>
              <a:off x="2118118" y="1656647"/>
              <a:ext cx="869" cy="394"/>
            </a:xfrm>
            <a:custGeom>
              <a:rect b="b" l="l" r="r" t="t"/>
              <a:pathLst>
                <a:path extrusionOk="0" h="29" w="64">
                  <a:moveTo>
                    <a:pt x="1" y="0"/>
                  </a:moveTo>
                  <a:lnTo>
                    <a:pt x="6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47"/>
            <p:cNvSpPr/>
            <p:nvPr/>
          </p:nvSpPr>
          <p:spPr>
            <a:xfrm>
              <a:off x="2109374" y="1656552"/>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47"/>
            <p:cNvSpPr/>
            <p:nvPr/>
          </p:nvSpPr>
          <p:spPr>
            <a:xfrm>
              <a:off x="2110325" y="1656403"/>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7"/>
            <p:cNvSpPr/>
            <p:nvPr/>
          </p:nvSpPr>
          <p:spPr>
            <a:xfrm>
              <a:off x="2117222" y="1656308"/>
              <a:ext cx="774" cy="299"/>
            </a:xfrm>
            <a:custGeom>
              <a:rect b="b" l="l" r="r" t="t"/>
              <a:pathLst>
                <a:path extrusionOk="0" h="22" w="57">
                  <a:moveTo>
                    <a:pt x="0" y="1"/>
                  </a:moveTo>
                  <a:lnTo>
                    <a:pt x="56"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47"/>
            <p:cNvSpPr/>
            <p:nvPr/>
          </p:nvSpPr>
          <p:spPr>
            <a:xfrm>
              <a:off x="2110650" y="165630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47"/>
            <p:cNvSpPr/>
            <p:nvPr/>
          </p:nvSpPr>
          <p:spPr>
            <a:xfrm>
              <a:off x="2110135" y="1656457"/>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7"/>
            <p:cNvSpPr/>
            <p:nvPr/>
          </p:nvSpPr>
          <p:spPr>
            <a:xfrm>
              <a:off x="2119069" y="1657123"/>
              <a:ext cx="964" cy="434"/>
            </a:xfrm>
            <a:custGeom>
              <a:rect b="b" l="l" r="r" t="t"/>
              <a:pathLst>
                <a:path extrusionOk="0" h="32" w="71">
                  <a:moveTo>
                    <a:pt x="1" y="0"/>
                  </a:moveTo>
                  <a:lnTo>
                    <a:pt x="7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47"/>
            <p:cNvSpPr/>
            <p:nvPr/>
          </p:nvSpPr>
          <p:spPr>
            <a:xfrm>
              <a:off x="2108994" y="1656593"/>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47"/>
            <p:cNvSpPr/>
            <p:nvPr/>
          </p:nvSpPr>
          <p:spPr>
            <a:xfrm>
              <a:off x="2109659" y="1656498"/>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7"/>
            <p:cNvSpPr/>
            <p:nvPr/>
          </p:nvSpPr>
          <p:spPr>
            <a:xfrm>
              <a:off x="2116407" y="1656023"/>
              <a:ext cx="679" cy="258"/>
            </a:xfrm>
            <a:custGeom>
              <a:rect b="b" l="l" r="r" t="t"/>
              <a:pathLst>
                <a:path extrusionOk="0" h="19" w="50">
                  <a:moveTo>
                    <a:pt x="1" y="1"/>
                  </a:moveTo>
                  <a:cubicBezTo>
                    <a:pt x="15" y="4"/>
                    <a:pt x="32" y="11"/>
                    <a:pt x="50" y="18"/>
                  </a:cubicBezTo>
                  <a:cubicBezTo>
                    <a:pt x="32" y="11"/>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47"/>
            <p:cNvSpPr/>
            <p:nvPr/>
          </p:nvSpPr>
          <p:spPr>
            <a:xfrm>
              <a:off x="2106428" y="1656552"/>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47"/>
            <p:cNvSpPr/>
            <p:nvPr/>
          </p:nvSpPr>
          <p:spPr>
            <a:xfrm>
              <a:off x="2105898" y="1656498"/>
              <a:ext cx="299" cy="14"/>
            </a:xfrm>
            <a:custGeom>
              <a:rect b="b" l="l" r="r" t="t"/>
              <a:pathLst>
                <a:path extrusionOk="0" h="1" w="22">
                  <a:moveTo>
                    <a:pt x="22"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7"/>
            <p:cNvSpPr/>
            <p:nvPr/>
          </p:nvSpPr>
          <p:spPr>
            <a:xfrm>
              <a:off x="2110460" y="1656403"/>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47"/>
            <p:cNvSpPr/>
            <p:nvPr/>
          </p:nvSpPr>
          <p:spPr>
            <a:xfrm>
              <a:off x="2107039" y="1656593"/>
              <a:ext cx="1969" cy="14"/>
            </a:xfrm>
            <a:custGeom>
              <a:rect b="b" l="l" r="r" t="t"/>
              <a:pathLst>
                <a:path extrusionOk="0" h="1" w="145">
                  <a:moveTo>
                    <a:pt x="144" y="1"/>
                  </a:moveTo>
                  <a:lnTo>
                    <a:pt x="1" y="1"/>
                  </a:lnTo>
                  <a:cubicBezTo>
                    <a:pt x="60" y="1"/>
                    <a:pt x="106"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47"/>
            <p:cNvSpPr/>
            <p:nvPr/>
          </p:nvSpPr>
          <p:spPr>
            <a:xfrm>
              <a:off x="2203154" y="1406808"/>
              <a:ext cx="75925" cy="121342"/>
            </a:xfrm>
            <a:custGeom>
              <a:rect b="b" l="l" r="r" t="t"/>
              <a:pathLst>
                <a:path extrusionOk="0" h="8937" w="5592">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7"/>
            <p:cNvSpPr/>
            <p:nvPr/>
          </p:nvSpPr>
          <p:spPr>
            <a:xfrm>
              <a:off x="2302786" y="1795464"/>
              <a:ext cx="154498" cy="123284"/>
            </a:xfrm>
            <a:custGeom>
              <a:rect b="b" l="l" r="r" t="t"/>
              <a:pathLst>
                <a:path extrusionOk="0" h="9080" w="11379">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47"/>
            <p:cNvSpPr/>
            <p:nvPr/>
          </p:nvSpPr>
          <p:spPr>
            <a:xfrm>
              <a:off x="2303017" y="1816074"/>
              <a:ext cx="394" cy="1059"/>
            </a:xfrm>
            <a:custGeom>
              <a:rect b="b" l="l" r="r" t="t"/>
              <a:pathLst>
                <a:path extrusionOk="0" h="78" w="29">
                  <a:moveTo>
                    <a:pt x="29" y="0"/>
                  </a:moveTo>
                  <a:lnTo>
                    <a:pt x="1" y="7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47"/>
            <p:cNvSpPr/>
            <p:nvPr/>
          </p:nvSpPr>
          <p:spPr>
            <a:xfrm>
              <a:off x="2334625" y="1795491"/>
              <a:ext cx="1534" cy="14"/>
            </a:xfrm>
            <a:custGeom>
              <a:rect b="b" l="l" r="r" t="t"/>
              <a:pathLst>
                <a:path extrusionOk="0" h="1" w="113">
                  <a:moveTo>
                    <a:pt x="113" y="0"/>
                  </a:moveTo>
                  <a:lnTo>
                    <a:pt x="113"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7"/>
            <p:cNvSpPr/>
            <p:nvPr/>
          </p:nvSpPr>
          <p:spPr>
            <a:xfrm>
              <a:off x="2312765" y="1818355"/>
              <a:ext cx="434" cy="204"/>
            </a:xfrm>
            <a:custGeom>
              <a:rect b="b" l="l" r="r" t="t"/>
              <a:pathLst>
                <a:path extrusionOk="0" h="15" w="32">
                  <a:moveTo>
                    <a:pt x="32"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47"/>
            <p:cNvSpPr/>
            <p:nvPr/>
          </p:nvSpPr>
          <p:spPr>
            <a:xfrm>
              <a:off x="2311530" y="1818776"/>
              <a:ext cx="434" cy="109"/>
            </a:xfrm>
            <a:custGeom>
              <a:rect b="b" l="l" r="r" t="t"/>
              <a:pathLst>
                <a:path extrusionOk="0" h="8" w="32">
                  <a:moveTo>
                    <a:pt x="3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47"/>
            <p:cNvSpPr/>
            <p:nvPr/>
          </p:nvSpPr>
          <p:spPr>
            <a:xfrm>
              <a:off x="2314571" y="1817025"/>
              <a:ext cx="584" cy="489"/>
            </a:xfrm>
            <a:custGeom>
              <a:rect b="b" l="l" r="r" t="t"/>
              <a:pathLst>
                <a:path extrusionOk="0" h="36" w="43">
                  <a:moveTo>
                    <a:pt x="43" y="0"/>
                  </a:moveTo>
                  <a:cubicBezTo>
                    <a:pt x="29" y="14"/>
                    <a:pt x="15" y="25"/>
                    <a:pt x="1" y="35"/>
                  </a:cubicBezTo>
                  <a:cubicBezTo>
                    <a:pt x="15" y="25"/>
                    <a:pt x="29" y="14"/>
                    <a:pt x="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7"/>
            <p:cNvSpPr/>
            <p:nvPr/>
          </p:nvSpPr>
          <p:spPr>
            <a:xfrm>
              <a:off x="2310959" y="1818926"/>
              <a:ext cx="394" cy="54"/>
            </a:xfrm>
            <a:custGeom>
              <a:rect b="b" l="l" r="r" t="t"/>
              <a:pathLst>
                <a:path extrusionOk="0" h="4" w="29">
                  <a:moveTo>
                    <a:pt x="28" y="0"/>
                  </a:moveTo>
                  <a:cubicBezTo>
                    <a:pt x="18" y="0"/>
                    <a:pt x="11" y="0"/>
                    <a:pt x="0" y="4"/>
                  </a:cubicBezTo>
                  <a:cubicBezTo>
                    <a:pt x="11" y="0"/>
                    <a:pt x="18" y="0"/>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47"/>
            <p:cNvSpPr/>
            <p:nvPr/>
          </p:nvSpPr>
          <p:spPr>
            <a:xfrm>
              <a:off x="2313376" y="1818016"/>
              <a:ext cx="448" cy="258"/>
            </a:xfrm>
            <a:custGeom>
              <a:rect b="b" l="l" r="r" t="t"/>
              <a:pathLst>
                <a:path extrusionOk="0" h="19" w="33">
                  <a:moveTo>
                    <a:pt x="33" y="1"/>
                  </a:moveTo>
                  <a:cubicBezTo>
                    <a:pt x="22" y="8"/>
                    <a:pt x="12" y="11"/>
                    <a:pt x="1" y="18"/>
                  </a:cubicBezTo>
                  <a:cubicBezTo>
                    <a:pt x="12" y="11"/>
                    <a:pt x="22" y="8"/>
                    <a:pt x="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47"/>
            <p:cNvSpPr/>
            <p:nvPr/>
          </p:nvSpPr>
          <p:spPr>
            <a:xfrm>
              <a:off x="2314001" y="1817595"/>
              <a:ext cx="448" cy="299"/>
            </a:xfrm>
            <a:custGeom>
              <a:rect b="b" l="l" r="r" t="t"/>
              <a:pathLst>
                <a:path extrusionOk="0" h="22" w="33">
                  <a:moveTo>
                    <a:pt x="32" y="0"/>
                  </a:moveTo>
                  <a:cubicBezTo>
                    <a:pt x="18" y="7"/>
                    <a:pt x="11" y="14"/>
                    <a:pt x="1" y="21"/>
                  </a:cubicBezTo>
                  <a:cubicBezTo>
                    <a:pt x="11" y="18"/>
                    <a:pt x="22"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7"/>
            <p:cNvSpPr/>
            <p:nvPr/>
          </p:nvSpPr>
          <p:spPr>
            <a:xfrm>
              <a:off x="2305963" y="1817405"/>
              <a:ext cx="4250" cy="1534"/>
            </a:xfrm>
            <a:custGeom>
              <a:rect b="b" l="l" r="r" t="t"/>
              <a:pathLst>
                <a:path extrusionOk="0" h="113" w="313">
                  <a:moveTo>
                    <a:pt x="312" y="112"/>
                  </a:moveTo>
                  <a:cubicBezTo>
                    <a:pt x="204" y="91"/>
                    <a:pt x="99" y="53"/>
                    <a:pt x="1" y="0"/>
                  </a:cubicBezTo>
                  <a:cubicBezTo>
                    <a:pt x="99" y="53"/>
                    <a:pt x="204" y="91"/>
                    <a:pt x="312"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47"/>
            <p:cNvSpPr/>
            <p:nvPr/>
          </p:nvSpPr>
          <p:spPr>
            <a:xfrm>
              <a:off x="2312141" y="1818586"/>
              <a:ext cx="448" cy="163"/>
            </a:xfrm>
            <a:custGeom>
              <a:rect b="b" l="l" r="r" t="t"/>
              <a:pathLst>
                <a:path extrusionOk="0" h="12" w="33">
                  <a:moveTo>
                    <a:pt x="3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47"/>
            <p:cNvSpPr/>
            <p:nvPr/>
          </p:nvSpPr>
          <p:spPr>
            <a:xfrm>
              <a:off x="2305447" y="1817120"/>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47"/>
            <p:cNvSpPr/>
            <p:nvPr/>
          </p:nvSpPr>
          <p:spPr>
            <a:xfrm>
              <a:off x="2310199" y="1818966"/>
              <a:ext cx="584" cy="14"/>
            </a:xfrm>
            <a:custGeom>
              <a:rect b="b" l="l" r="r" t="t"/>
              <a:pathLst>
                <a:path extrusionOk="0" h="1" w="43">
                  <a:moveTo>
                    <a:pt x="35" y="1"/>
                  </a:moveTo>
                  <a:lnTo>
                    <a:pt x="42" y="1"/>
                  </a:lnTo>
                  <a:cubicBezTo>
                    <a:pt x="28" y="1"/>
                    <a:pt x="14" y="1"/>
                    <a:pt x="0" y="1"/>
                  </a:cubicBezTo>
                  <a:cubicBezTo>
                    <a:pt x="11" y="1"/>
                    <a:pt x="25" y="1"/>
                    <a:pt x="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47"/>
            <p:cNvSpPr/>
            <p:nvPr/>
          </p:nvSpPr>
          <p:spPr>
            <a:xfrm>
              <a:off x="2431555" y="1853331"/>
              <a:ext cx="57338" cy="63991"/>
            </a:xfrm>
            <a:custGeom>
              <a:rect b="b" l="l" r="r" t="t"/>
              <a:pathLst>
                <a:path extrusionOk="0" h="4713" w="4223">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47"/>
            <p:cNvSpPr/>
            <p:nvPr/>
          </p:nvSpPr>
          <p:spPr>
            <a:xfrm>
              <a:off x="2455845" y="1870778"/>
              <a:ext cx="625" cy="489"/>
            </a:xfrm>
            <a:custGeom>
              <a:rect b="b" l="l" r="r" t="t"/>
              <a:pathLst>
                <a:path extrusionOk="0" h="36" w="46">
                  <a:moveTo>
                    <a:pt x="0" y="1"/>
                  </a:moveTo>
                  <a:cubicBezTo>
                    <a:pt x="18" y="11"/>
                    <a:pt x="32" y="22"/>
                    <a:pt x="46" y="36"/>
                  </a:cubicBezTo>
                  <a:cubicBezTo>
                    <a:pt x="32" y="22"/>
                    <a:pt x="18"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7"/>
            <p:cNvSpPr/>
            <p:nvPr/>
          </p:nvSpPr>
          <p:spPr>
            <a:xfrm>
              <a:off x="2453550" y="1892787"/>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47"/>
            <p:cNvSpPr/>
            <p:nvPr/>
          </p:nvSpPr>
          <p:spPr>
            <a:xfrm>
              <a:off x="2455791" y="1870737"/>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47"/>
            <p:cNvSpPr/>
            <p:nvPr/>
          </p:nvSpPr>
          <p:spPr>
            <a:xfrm>
              <a:off x="2453414" y="189288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7"/>
            <p:cNvSpPr/>
            <p:nvPr/>
          </p:nvSpPr>
          <p:spPr>
            <a:xfrm>
              <a:off x="2454270" y="1870357"/>
              <a:ext cx="1059" cy="204"/>
            </a:xfrm>
            <a:custGeom>
              <a:rect b="b" l="l" r="r" t="t"/>
              <a:pathLst>
                <a:path extrusionOk="0" h="15" w="78">
                  <a:moveTo>
                    <a:pt x="78" y="14"/>
                  </a:moveTo>
                  <a:cubicBezTo>
                    <a:pt x="53" y="4"/>
                    <a:pt x="25" y="0"/>
                    <a:pt x="0" y="4"/>
                  </a:cubicBezTo>
                  <a:lnTo>
                    <a:pt x="0" y="4"/>
                  </a:lnTo>
                  <a:cubicBezTo>
                    <a:pt x="25" y="0"/>
                    <a:pt x="53" y="4"/>
                    <a:pt x="7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47"/>
            <p:cNvSpPr/>
            <p:nvPr/>
          </p:nvSpPr>
          <p:spPr>
            <a:xfrm>
              <a:off x="2422037" y="1845619"/>
              <a:ext cx="5961" cy="9912"/>
            </a:xfrm>
            <a:custGeom>
              <a:rect b="b" l="l" r="r" t="t"/>
              <a:pathLst>
                <a:path extrusionOk="0" h="730" w="439">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47"/>
            <p:cNvSpPr/>
            <p:nvPr/>
          </p:nvSpPr>
          <p:spPr>
            <a:xfrm>
              <a:off x="2425553" y="1855571"/>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7"/>
            <p:cNvSpPr/>
            <p:nvPr/>
          </p:nvSpPr>
          <p:spPr>
            <a:xfrm>
              <a:off x="2422852" y="1853956"/>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47"/>
            <p:cNvSpPr/>
            <p:nvPr/>
          </p:nvSpPr>
          <p:spPr>
            <a:xfrm>
              <a:off x="2422037" y="1852761"/>
              <a:ext cx="109" cy="204"/>
            </a:xfrm>
            <a:custGeom>
              <a:rect b="b" l="l" r="r" t="t"/>
              <a:pathLst>
                <a:path extrusionOk="0" h="15" w="8">
                  <a:moveTo>
                    <a:pt x="1" y="1"/>
                  </a:moveTo>
                  <a:lnTo>
                    <a:pt x="8"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47"/>
            <p:cNvSpPr/>
            <p:nvPr/>
          </p:nvSpPr>
          <p:spPr>
            <a:xfrm>
              <a:off x="2422186" y="1853046"/>
              <a:ext cx="584" cy="869"/>
            </a:xfrm>
            <a:custGeom>
              <a:rect b="b" l="l" r="r" t="t"/>
              <a:pathLst>
                <a:path extrusionOk="0" h="64" w="43">
                  <a:moveTo>
                    <a:pt x="42" y="64"/>
                  </a:moveTo>
                  <a:cubicBezTo>
                    <a:pt x="28" y="43"/>
                    <a:pt x="14" y="22"/>
                    <a:pt x="0" y="1"/>
                  </a:cubicBezTo>
                  <a:cubicBezTo>
                    <a:pt x="14" y="22"/>
                    <a:pt x="28" y="43"/>
                    <a:pt x="42" y="6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7"/>
            <p:cNvSpPr/>
            <p:nvPr/>
          </p:nvSpPr>
          <p:spPr>
            <a:xfrm>
              <a:off x="2425988" y="18556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47"/>
            <p:cNvSpPr/>
            <p:nvPr/>
          </p:nvSpPr>
          <p:spPr>
            <a:xfrm>
              <a:off x="2424508" y="18552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47"/>
            <p:cNvSpPr/>
            <p:nvPr/>
          </p:nvSpPr>
          <p:spPr>
            <a:xfrm>
              <a:off x="2424141" y="1855096"/>
              <a:ext cx="380" cy="149"/>
            </a:xfrm>
            <a:custGeom>
              <a:rect b="b" l="l" r="r" t="t"/>
              <a:pathLst>
                <a:path extrusionOk="0" h="11" w="28">
                  <a:moveTo>
                    <a:pt x="0" y="0"/>
                  </a:moveTo>
                  <a:cubicBezTo>
                    <a:pt x="10" y="4"/>
                    <a:pt x="17" y="7"/>
                    <a:pt x="28" y="11"/>
                  </a:cubicBezTo>
                  <a:cubicBezTo>
                    <a:pt x="21" y="7"/>
                    <a:pt x="1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7"/>
            <p:cNvSpPr/>
            <p:nvPr/>
          </p:nvSpPr>
          <p:spPr>
            <a:xfrm>
              <a:off x="2423137" y="1854281"/>
              <a:ext cx="339" cy="353"/>
            </a:xfrm>
            <a:custGeom>
              <a:rect b="b" l="l" r="r" t="t"/>
              <a:pathLst>
                <a:path extrusionOk="0" h="26" w="25">
                  <a:moveTo>
                    <a:pt x="25" y="25"/>
                  </a:moveTo>
                  <a:cubicBezTo>
                    <a:pt x="14" y="18"/>
                    <a:pt x="7" y="11"/>
                    <a:pt x="0" y="1"/>
                  </a:cubicBezTo>
                  <a:cubicBezTo>
                    <a:pt x="7" y="11"/>
                    <a:pt x="14" y="18"/>
                    <a:pt x="2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47"/>
            <p:cNvSpPr/>
            <p:nvPr/>
          </p:nvSpPr>
          <p:spPr>
            <a:xfrm>
              <a:off x="2423843" y="1854906"/>
              <a:ext cx="299" cy="204"/>
            </a:xfrm>
            <a:custGeom>
              <a:rect b="b" l="l" r="r" t="t"/>
              <a:pathLst>
                <a:path extrusionOk="0" h="15" w="22">
                  <a:moveTo>
                    <a:pt x="22" y="14"/>
                  </a:moveTo>
                  <a:cubicBezTo>
                    <a:pt x="15" y="7"/>
                    <a:pt x="8" y="4"/>
                    <a:pt x="1" y="0"/>
                  </a:cubicBezTo>
                  <a:cubicBezTo>
                    <a:pt x="8" y="4"/>
                    <a:pt x="15" y="7"/>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47"/>
            <p:cNvSpPr/>
            <p:nvPr/>
          </p:nvSpPr>
          <p:spPr>
            <a:xfrm>
              <a:off x="2423422" y="1854621"/>
              <a:ext cx="339" cy="244"/>
            </a:xfrm>
            <a:custGeom>
              <a:rect b="b" l="l" r="r" t="t"/>
              <a:pathLst>
                <a:path extrusionOk="0" h="18" w="25">
                  <a:moveTo>
                    <a:pt x="25" y="18"/>
                  </a:moveTo>
                  <a:cubicBezTo>
                    <a:pt x="18" y="11"/>
                    <a:pt x="11" y="4"/>
                    <a:pt x="0" y="0"/>
                  </a:cubicBezTo>
                  <a:cubicBezTo>
                    <a:pt x="11" y="4"/>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7"/>
            <p:cNvSpPr/>
            <p:nvPr/>
          </p:nvSpPr>
          <p:spPr>
            <a:xfrm>
              <a:off x="2424847" y="1855381"/>
              <a:ext cx="720" cy="204"/>
            </a:xfrm>
            <a:custGeom>
              <a:rect b="b" l="l" r="r" t="t"/>
              <a:pathLst>
                <a:path extrusionOk="0" h="15" w="53">
                  <a:moveTo>
                    <a:pt x="53" y="14"/>
                  </a:moveTo>
                  <a:cubicBezTo>
                    <a:pt x="35" y="11"/>
                    <a:pt x="18" y="7"/>
                    <a:pt x="0" y="0"/>
                  </a:cubicBezTo>
                  <a:cubicBezTo>
                    <a:pt x="18" y="7"/>
                    <a:pt x="35" y="11"/>
                    <a:pt x="53"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47"/>
            <p:cNvSpPr/>
            <p:nvPr/>
          </p:nvSpPr>
          <p:spPr>
            <a:xfrm>
              <a:off x="2431365" y="1843827"/>
              <a:ext cx="33048" cy="26544"/>
            </a:xfrm>
            <a:custGeom>
              <a:rect b="b" l="l" r="r" t="t"/>
              <a:pathLst>
                <a:path extrusionOk="0" h="1955" w="2434">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47"/>
            <p:cNvSpPr/>
            <p:nvPr/>
          </p:nvSpPr>
          <p:spPr>
            <a:xfrm>
              <a:off x="2435682" y="1868117"/>
              <a:ext cx="258" cy="163"/>
            </a:xfrm>
            <a:custGeom>
              <a:rect b="b" l="l" r="r" t="t"/>
              <a:pathLst>
                <a:path extrusionOk="0" h="12" w="19">
                  <a:moveTo>
                    <a:pt x="18"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7"/>
            <p:cNvSpPr/>
            <p:nvPr/>
          </p:nvSpPr>
          <p:spPr>
            <a:xfrm>
              <a:off x="2432695" y="1865035"/>
              <a:ext cx="204" cy="299"/>
            </a:xfrm>
            <a:custGeom>
              <a:rect b="b" l="l" r="r" t="t"/>
              <a:pathLst>
                <a:path extrusionOk="0" h="22" w="15">
                  <a:moveTo>
                    <a:pt x="14"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47"/>
            <p:cNvSpPr/>
            <p:nvPr/>
          </p:nvSpPr>
          <p:spPr>
            <a:xfrm>
              <a:off x="2435397" y="1867886"/>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47"/>
            <p:cNvSpPr/>
            <p:nvPr/>
          </p:nvSpPr>
          <p:spPr>
            <a:xfrm>
              <a:off x="2439538" y="1869027"/>
              <a:ext cx="11174" cy="1249"/>
            </a:xfrm>
            <a:custGeom>
              <a:rect b="b" l="l" r="r" t="t"/>
              <a:pathLst>
                <a:path extrusionOk="0" h="92" w="823">
                  <a:moveTo>
                    <a:pt x="0" y="0"/>
                  </a:moveTo>
                  <a:lnTo>
                    <a:pt x="0" y="0"/>
                  </a:lnTo>
                  <a:cubicBezTo>
                    <a:pt x="231" y="32"/>
                    <a:pt x="571" y="70"/>
                    <a:pt x="823" y="91"/>
                  </a:cubicBezTo>
                  <a:cubicBezTo>
                    <a:pt x="581" y="70"/>
                    <a:pt x="235"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7"/>
            <p:cNvSpPr/>
            <p:nvPr/>
          </p:nvSpPr>
          <p:spPr>
            <a:xfrm>
              <a:off x="2435967" y="1868266"/>
              <a:ext cx="163" cy="149"/>
            </a:xfrm>
            <a:custGeom>
              <a:rect b="b" l="l" r="r" t="t"/>
              <a:pathLst>
                <a:path extrusionOk="0" h="11" w="12">
                  <a:moveTo>
                    <a:pt x="11" y="11"/>
                  </a:moveTo>
                  <a:lnTo>
                    <a:pt x="11"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47"/>
            <p:cNvSpPr/>
            <p:nvPr/>
          </p:nvSpPr>
          <p:spPr>
            <a:xfrm>
              <a:off x="2432315" y="1864505"/>
              <a:ext cx="244" cy="353"/>
            </a:xfrm>
            <a:custGeom>
              <a:rect b="b" l="l" r="r" t="t"/>
              <a:pathLst>
                <a:path extrusionOk="0" h="26" w="18">
                  <a:moveTo>
                    <a:pt x="1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47"/>
            <p:cNvSpPr/>
            <p:nvPr/>
          </p:nvSpPr>
          <p:spPr>
            <a:xfrm>
              <a:off x="2431365" y="1862645"/>
              <a:ext cx="149" cy="353"/>
            </a:xfrm>
            <a:custGeom>
              <a:rect b="b" l="l" r="r" t="t"/>
              <a:pathLst>
                <a:path extrusionOk="0" h="26" w="11">
                  <a:moveTo>
                    <a:pt x="0" y="1"/>
                  </a:moveTo>
                  <a:cubicBezTo>
                    <a:pt x="4" y="8"/>
                    <a:pt x="7" y="15"/>
                    <a:pt x="11" y="26"/>
                  </a:cubicBezTo>
                  <a:cubicBezTo>
                    <a:pt x="7"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7"/>
            <p:cNvSpPr/>
            <p:nvPr/>
          </p:nvSpPr>
          <p:spPr>
            <a:xfrm>
              <a:off x="2435071" y="1867601"/>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47"/>
            <p:cNvSpPr/>
            <p:nvPr/>
          </p:nvSpPr>
          <p:spPr>
            <a:xfrm>
              <a:off x="2433021" y="1865551"/>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47"/>
            <p:cNvSpPr/>
            <p:nvPr/>
          </p:nvSpPr>
          <p:spPr>
            <a:xfrm>
              <a:off x="2434732" y="1867316"/>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7"/>
            <p:cNvSpPr/>
            <p:nvPr/>
          </p:nvSpPr>
          <p:spPr>
            <a:xfrm>
              <a:off x="2433456" y="1865985"/>
              <a:ext cx="299" cy="339"/>
            </a:xfrm>
            <a:custGeom>
              <a:rect b="b" l="l" r="r" t="t"/>
              <a:pathLst>
                <a:path extrusionOk="0" h="25" w="22">
                  <a:moveTo>
                    <a:pt x="21"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47"/>
            <p:cNvSpPr/>
            <p:nvPr/>
          </p:nvSpPr>
          <p:spPr>
            <a:xfrm>
              <a:off x="2434352" y="1866936"/>
              <a:ext cx="258" cy="244"/>
            </a:xfrm>
            <a:custGeom>
              <a:rect b="b" l="l" r="r" t="t"/>
              <a:pathLst>
                <a:path extrusionOk="0" h="18" w="19">
                  <a:moveTo>
                    <a:pt x="18"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47"/>
            <p:cNvSpPr/>
            <p:nvPr/>
          </p:nvSpPr>
          <p:spPr>
            <a:xfrm>
              <a:off x="2431935" y="1863840"/>
              <a:ext cx="244" cy="448"/>
            </a:xfrm>
            <a:custGeom>
              <a:rect b="b" l="l" r="r" t="t"/>
              <a:pathLst>
                <a:path extrusionOk="0" h="33" w="18">
                  <a:moveTo>
                    <a:pt x="18" y="32"/>
                  </a:moveTo>
                  <a:cubicBezTo>
                    <a:pt x="11" y="22"/>
                    <a:pt x="7" y="11"/>
                    <a:pt x="0" y="1"/>
                  </a:cubicBezTo>
                  <a:cubicBezTo>
                    <a:pt x="7" y="11"/>
                    <a:pt x="11" y="22"/>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7"/>
            <p:cNvSpPr/>
            <p:nvPr/>
          </p:nvSpPr>
          <p:spPr>
            <a:xfrm>
              <a:off x="2433836" y="1866460"/>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47"/>
            <p:cNvSpPr/>
            <p:nvPr/>
          </p:nvSpPr>
          <p:spPr>
            <a:xfrm>
              <a:off x="2431595" y="1863134"/>
              <a:ext cx="258" cy="625"/>
            </a:xfrm>
            <a:custGeom>
              <a:rect b="b" l="l" r="r" t="t"/>
              <a:pathLst>
                <a:path extrusionOk="0" h="46" w="19">
                  <a:moveTo>
                    <a:pt x="18" y="46"/>
                  </a:moveTo>
                  <a:cubicBezTo>
                    <a:pt x="11" y="32"/>
                    <a:pt x="4" y="14"/>
                    <a:pt x="1" y="0"/>
                  </a:cubicBezTo>
                  <a:cubicBezTo>
                    <a:pt x="4" y="14"/>
                    <a:pt x="11" y="32"/>
                    <a:pt x="18"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47"/>
            <p:cNvSpPr/>
            <p:nvPr/>
          </p:nvSpPr>
          <p:spPr>
            <a:xfrm>
              <a:off x="2452274" y="1864560"/>
              <a:ext cx="2295" cy="5811"/>
            </a:xfrm>
            <a:custGeom>
              <a:rect b="b" l="l" r="r" t="t"/>
              <a:pathLst>
                <a:path extrusionOk="0" h="428" w="169">
                  <a:moveTo>
                    <a:pt x="0" y="427"/>
                  </a:moveTo>
                  <a:lnTo>
                    <a:pt x="16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7"/>
            <p:cNvSpPr/>
            <p:nvPr/>
          </p:nvSpPr>
          <p:spPr>
            <a:xfrm>
              <a:off x="2782384" y="1996356"/>
              <a:ext cx="29246" cy="38139"/>
            </a:xfrm>
            <a:custGeom>
              <a:rect b="b" l="l" r="r" t="t"/>
              <a:pathLst>
                <a:path extrusionOk="0" h="2809" w="2154">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47"/>
            <p:cNvSpPr/>
            <p:nvPr/>
          </p:nvSpPr>
          <p:spPr>
            <a:xfrm>
              <a:off x="2853543" y="1995460"/>
              <a:ext cx="70169" cy="41954"/>
            </a:xfrm>
            <a:custGeom>
              <a:rect b="b" l="l" r="r" t="t"/>
              <a:pathLst>
                <a:path extrusionOk="0" h="3090" w="5168">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47"/>
            <p:cNvSpPr/>
            <p:nvPr/>
          </p:nvSpPr>
          <p:spPr>
            <a:xfrm>
              <a:off x="2791942"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7"/>
            <p:cNvSpPr/>
            <p:nvPr/>
          </p:nvSpPr>
          <p:spPr>
            <a:xfrm>
              <a:off x="2790367" y="2002059"/>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47"/>
            <p:cNvSpPr/>
            <p:nvPr/>
          </p:nvSpPr>
          <p:spPr>
            <a:xfrm>
              <a:off x="2792458" y="2002154"/>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47"/>
            <p:cNvSpPr/>
            <p:nvPr/>
          </p:nvSpPr>
          <p:spPr>
            <a:xfrm>
              <a:off x="2790843" y="2002113"/>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7"/>
            <p:cNvSpPr/>
            <p:nvPr/>
          </p:nvSpPr>
          <p:spPr>
            <a:xfrm>
              <a:off x="2793463" y="2002059"/>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47"/>
            <p:cNvSpPr/>
            <p:nvPr/>
          </p:nvSpPr>
          <p:spPr>
            <a:xfrm>
              <a:off x="2792947" y="2002113"/>
              <a:ext cx="380" cy="14"/>
            </a:xfrm>
            <a:custGeom>
              <a:rect b="b" l="l" r="r" t="t"/>
              <a:pathLst>
                <a:path extrusionOk="0" h="1" w="28">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47"/>
            <p:cNvSpPr/>
            <p:nvPr/>
          </p:nvSpPr>
          <p:spPr>
            <a:xfrm>
              <a:off x="2793938" y="2002018"/>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7"/>
            <p:cNvSpPr/>
            <p:nvPr/>
          </p:nvSpPr>
          <p:spPr>
            <a:xfrm>
              <a:off x="2788657" y="2001448"/>
              <a:ext cx="353" cy="244"/>
            </a:xfrm>
            <a:custGeom>
              <a:rect b="b" l="l" r="r" t="t"/>
              <a:pathLst>
                <a:path extrusionOk="0" h="18" w="26">
                  <a:moveTo>
                    <a:pt x="1" y="0"/>
                  </a:moveTo>
                  <a:cubicBezTo>
                    <a:pt x="8" y="7"/>
                    <a:pt x="15" y="11"/>
                    <a:pt x="25"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47"/>
            <p:cNvSpPr/>
            <p:nvPr/>
          </p:nvSpPr>
          <p:spPr>
            <a:xfrm>
              <a:off x="2783524" y="1996546"/>
              <a:ext cx="394" cy="68"/>
            </a:xfrm>
            <a:custGeom>
              <a:rect b="b" l="l" r="r" t="t"/>
              <a:pathLst>
                <a:path extrusionOk="0" h="5" w="29">
                  <a:moveTo>
                    <a:pt x="1" y="1"/>
                  </a:moveTo>
                  <a:lnTo>
                    <a:pt x="29"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47"/>
            <p:cNvSpPr/>
            <p:nvPr/>
          </p:nvSpPr>
          <p:spPr>
            <a:xfrm>
              <a:off x="2782343" y="1996506"/>
              <a:ext cx="244" cy="14"/>
            </a:xfrm>
            <a:custGeom>
              <a:rect b="b" l="l" r="r" t="t"/>
              <a:pathLst>
                <a:path extrusionOk="0" h="1" w="18">
                  <a:moveTo>
                    <a:pt x="0" y="0"/>
                  </a:moveTo>
                  <a:lnTo>
                    <a:pt x="0" y="0"/>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7"/>
            <p:cNvSpPr/>
            <p:nvPr/>
          </p:nvSpPr>
          <p:spPr>
            <a:xfrm>
              <a:off x="2789471" y="200186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47"/>
            <p:cNvSpPr/>
            <p:nvPr/>
          </p:nvSpPr>
          <p:spPr>
            <a:xfrm>
              <a:off x="2789091" y="200173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47"/>
            <p:cNvSpPr/>
            <p:nvPr/>
          </p:nvSpPr>
          <p:spPr>
            <a:xfrm>
              <a:off x="2789892" y="2001964"/>
              <a:ext cx="299" cy="109"/>
            </a:xfrm>
            <a:custGeom>
              <a:rect b="b" l="l" r="r" t="t"/>
              <a:pathLst>
                <a:path extrusionOk="0" h="8" w="22">
                  <a:moveTo>
                    <a:pt x="1" y="1"/>
                  </a:moveTo>
                  <a:lnTo>
                    <a:pt x="2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7"/>
            <p:cNvSpPr/>
            <p:nvPr/>
          </p:nvSpPr>
          <p:spPr>
            <a:xfrm>
              <a:off x="2794943" y="200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47"/>
            <p:cNvSpPr/>
            <p:nvPr/>
          </p:nvSpPr>
          <p:spPr>
            <a:xfrm>
              <a:off x="2796083" y="200025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47"/>
            <p:cNvSpPr/>
            <p:nvPr/>
          </p:nvSpPr>
          <p:spPr>
            <a:xfrm>
              <a:off x="2791847"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7"/>
            <p:cNvSpPr/>
            <p:nvPr/>
          </p:nvSpPr>
          <p:spPr>
            <a:xfrm>
              <a:off x="2794563" y="2001923"/>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47"/>
            <p:cNvSpPr/>
            <p:nvPr/>
          </p:nvSpPr>
          <p:spPr>
            <a:xfrm>
              <a:off x="2794794" y="200192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47"/>
            <p:cNvSpPr/>
            <p:nvPr/>
          </p:nvSpPr>
          <p:spPr>
            <a:xfrm>
              <a:off x="2796124" y="2000022"/>
              <a:ext cx="68" cy="149"/>
            </a:xfrm>
            <a:custGeom>
              <a:rect b="b" l="l" r="r" t="t"/>
              <a:pathLst>
                <a:path extrusionOk="0" h="11" w="5">
                  <a:moveTo>
                    <a:pt x="1" y="11"/>
                  </a:moveTo>
                  <a:cubicBezTo>
                    <a:pt x="1" y="7"/>
                    <a:pt x="1" y="4"/>
                    <a:pt x="4" y="0"/>
                  </a:cubicBez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7"/>
            <p:cNvSpPr/>
            <p:nvPr/>
          </p:nvSpPr>
          <p:spPr>
            <a:xfrm>
              <a:off x="2796749" y="199916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47"/>
            <p:cNvSpPr/>
            <p:nvPr/>
          </p:nvSpPr>
          <p:spPr>
            <a:xfrm>
              <a:off x="2796559" y="1999208"/>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47"/>
            <p:cNvSpPr/>
            <p:nvPr/>
          </p:nvSpPr>
          <p:spPr>
            <a:xfrm>
              <a:off x="2796178" y="1999737"/>
              <a:ext cx="54" cy="204"/>
            </a:xfrm>
            <a:custGeom>
              <a:rect b="b" l="l" r="r" t="t"/>
              <a:pathLst>
                <a:path extrusionOk="0" h="15" w="4">
                  <a:moveTo>
                    <a:pt x="0" y="14"/>
                  </a:moveTo>
                  <a:cubicBezTo>
                    <a:pt x="0" y="11"/>
                    <a:pt x="4" y="7"/>
                    <a:pt x="4" y="0"/>
                  </a:cubicBezTo>
                  <a:cubicBezTo>
                    <a:pt x="4" y="7"/>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7"/>
            <p:cNvSpPr/>
            <p:nvPr/>
          </p:nvSpPr>
          <p:spPr>
            <a:xfrm>
              <a:off x="2796369" y="1999398"/>
              <a:ext cx="149" cy="109"/>
            </a:xfrm>
            <a:custGeom>
              <a:rect b="b" l="l" r="r" t="t"/>
              <a:pathLst>
                <a:path extrusionOk="0" h="8" w="11">
                  <a:moveTo>
                    <a:pt x="0" y="8"/>
                  </a:moveTo>
                  <a:cubicBezTo>
                    <a:pt x="4" y="4"/>
                    <a:pt x="7" y="1"/>
                    <a:pt x="11" y="1"/>
                  </a:cubicBezTo>
                  <a:cubicBezTo>
                    <a:pt x="7" y="1"/>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47"/>
            <p:cNvSpPr/>
            <p:nvPr/>
          </p:nvSpPr>
          <p:spPr>
            <a:xfrm>
              <a:off x="2796274" y="1999547"/>
              <a:ext cx="109" cy="204"/>
            </a:xfrm>
            <a:custGeom>
              <a:rect b="b" l="l" r="r" t="t"/>
              <a:pathLst>
                <a:path extrusionOk="0" h="15" w="8">
                  <a:moveTo>
                    <a:pt x="0" y="14"/>
                  </a:moveTo>
                  <a:cubicBezTo>
                    <a:pt x="0" y="11"/>
                    <a:pt x="4" y="4"/>
                    <a:pt x="7" y="0"/>
                  </a:cubicBezTo>
                  <a:cubicBezTo>
                    <a:pt x="4"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47"/>
            <p:cNvSpPr/>
            <p:nvPr/>
          </p:nvSpPr>
          <p:spPr>
            <a:xfrm>
              <a:off x="2794223" y="2001964"/>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47"/>
            <p:cNvSpPr/>
            <p:nvPr/>
          </p:nvSpPr>
          <p:spPr>
            <a:xfrm>
              <a:off x="2887582" y="2010097"/>
              <a:ext cx="6572" cy="4100"/>
            </a:xfrm>
            <a:custGeom>
              <a:rect b="b" l="l" r="r" t="t"/>
              <a:pathLst>
                <a:path extrusionOk="0" h="302" w="484">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47"/>
            <p:cNvSpPr/>
            <p:nvPr/>
          </p:nvSpPr>
          <p:spPr>
            <a:xfrm>
              <a:off x="2888668" y="2013192"/>
              <a:ext cx="204" cy="244"/>
            </a:xfrm>
            <a:custGeom>
              <a:rect b="b" l="l" r="r" t="t"/>
              <a:pathLst>
                <a:path extrusionOk="0" h="18" w="15">
                  <a:moveTo>
                    <a:pt x="1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47"/>
            <p:cNvSpPr/>
            <p:nvPr/>
          </p:nvSpPr>
          <p:spPr>
            <a:xfrm>
              <a:off x="2888913" y="2013478"/>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7"/>
            <p:cNvSpPr/>
            <p:nvPr/>
          </p:nvSpPr>
          <p:spPr>
            <a:xfrm>
              <a:off x="2888438" y="2012907"/>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47"/>
            <p:cNvSpPr/>
            <p:nvPr/>
          </p:nvSpPr>
          <p:spPr>
            <a:xfrm>
              <a:off x="2889049" y="201370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47"/>
            <p:cNvSpPr/>
            <p:nvPr/>
          </p:nvSpPr>
          <p:spPr>
            <a:xfrm>
              <a:off x="2887582" y="20115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7"/>
            <p:cNvSpPr/>
            <p:nvPr/>
          </p:nvSpPr>
          <p:spPr>
            <a:xfrm>
              <a:off x="2888247" y="201256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47"/>
            <p:cNvSpPr/>
            <p:nvPr/>
          </p:nvSpPr>
          <p:spPr>
            <a:xfrm>
              <a:off x="2889239" y="2013898"/>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47"/>
            <p:cNvSpPr/>
            <p:nvPr/>
          </p:nvSpPr>
          <p:spPr>
            <a:xfrm>
              <a:off x="2887908" y="2012093"/>
              <a:ext cx="204" cy="353"/>
            </a:xfrm>
            <a:custGeom>
              <a:rect b="b" l="l" r="r" t="t"/>
              <a:pathLst>
                <a:path extrusionOk="0" h="26" w="15">
                  <a:moveTo>
                    <a:pt x="15"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7"/>
            <p:cNvSpPr/>
            <p:nvPr/>
          </p:nvSpPr>
          <p:spPr>
            <a:xfrm>
              <a:off x="2889334" y="2014048"/>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47"/>
            <p:cNvSpPr/>
            <p:nvPr/>
          </p:nvSpPr>
          <p:spPr>
            <a:xfrm>
              <a:off x="2893801" y="2010246"/>
              <a:ext cx="14" cy="54"/>
            </a:xfrm>
            <a:custGeom>
              <a:rect b="b" l="l" r="r" t="t"/>
              <a:pathLst>
                <a:path extrusionOk="0" h="4" w="1">
                  <a:moveTo>
                    <a:pt x="1" y="0"/>
                  </a:moveTo>
                  <a:lnTo>
                    <a:pt x="1"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47"/>
            <p:cNvSpPr/>
            <p:nvPr/>
          </p:nvSpPr>
          <p:spPr>
            <a:xfrm>
              <a:off x="2889483" y="201414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7"/>
            <p:cNvSpPr/>
            <p:nvPr/>
          </p:nvSpPr>
          <p:spPr>
            <a:xfrm>
              <a:off x="2889578" y="2014238"/>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47"/>
            <p:cNvSpPr/>
            <p:nvPr/>
          </p:nvSpPr>
          <p:spPr>
            <a:xfrm>
              <a:off x="2889619" y="2014279"/>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47"/>
            <p:cNvSpPr/>
            <p:nvPr/>
          </p:nvSpPr>
          <p:spPr>
            <a:xfrm>
              <a:off x="2894181" y="2012188"/>
              <a:ext cx="68" cy="353"/>
            </a:xfrm>
            <a:custGeom>
              <a:rect b="b" l="l" r="r" t="t"/>
              <a:pathLst>
                <a:path extrusionOk="0" h="26" w="5">
                  <a:moveTo>
                    <a:pt x="1" y="1"/>
                  </a:moveTo>
                  <a:cubicBezTo>
                    <a:pt x="1" y="11"/>
                    <a:pt x="1" y="18"/>
                    <a:pt x="4" y="25"/>
                  </a:cubicBez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7"/>
            <p:cNvSpPr/>
            <p:nvPr/>
          </p:nvSpPr>
          <p:spPr>
            <a:xfrm>
              <a:off x="2893950" y="2010952"/>
              <a:ext cx="54" cy="299"/>
            </a:xfrm>
            <a:custGeom>
              <a:rect b="b" l="l" r="r" t="t"/>
              <a:pathLst>
                <a:path extrusionOk="0" h="22" w="4">
                  <a:moveTo>
                    <a:pt x="0" y="1"/>
                  </a:moveTo>
                  <a:lnTo>
                    <a:pt x="4"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47"/>
            <p:cNvSpPr/>
            <p:nvPr/>
          </p:nvSpPr>
          <p:spPr>
            <a:xfrm>
              <a:off x="2894045" y="2011387"/>
              <a:ext cx="54" cy="394"/>
            </a:xfrm>
            <a:custGeom>
              <a:rect b="b" l="l" r="r" t="t"/>
              <a:pathLst>
                <a:path extrusionOk="0" h="29" w="4">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47"/>
            <p:cNvSpPr/>
            <p:nvPr/>
          </p:nvSpPr>
          <p:spPr>
            <a:xfrm>
              <a:off x="2894140" y="2011808"/>
              <a:ext cx="54" cy="353"/>
            </a:xfrm>
            <a:custGeom>
              <a:rect b="b" l="l" r="r" t="t"/>
              <a:pathLst>
                <a:path extrusionOk="0" h="26" w="4">
                  <a:moveTo>
                    <a:pt x="0" y="1"/>
                  </a:moveTo>
                  <a:cubicBezTo>
                    <a:pt x="0" y="8"/>
                    <a:pt x="0" y="15"/>
                    <a:pt x="4" y="25"/>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7"/>
            <p:cNvSpPr/>
            <p:nvPr/>
          </p:nvSpPr>
          <p:spPr>
            <a:xfrm>
              <a:off x="2889714" y="201433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47"/>
            <p:cNvSpPr/>
            <p:nvPr/>
          </p:nvSpPr>
          <p:spPr>
            <a:xfrm>
              <a:off x="2893855" y="2010477"/>
              <a:ext cx="54" cy="353"/>
            </a:xfrm>
            <a:custGeom>
              <a:rect b="b" l="l" r="r" t="t"/>
              <a:pathLst>
                <a:path extrusionOk="0" h="26" w="4">
                  <a:moveTo>
                    <a:pt x="0" y="1"/>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47"/>
            <p:cNvSpPr/>
            <p:nvPr/>
          </p:nvSpPr>
          <p:spPr>
            <a:xfrm>
              <a:off x="2333674" y="1750386"/>
              <a:ext cx="69992" cy="68689"/>
            </a:xfrm>
            <a:custGeom>
              <a:rect b="b" l="l" r="r" t="t"/>
              <a:pathLst>
                <a:path extrusionOk="0" h="5059" w="5155">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7"/>
            <p:cNvSpPr/>
            <p:nvPr/>
          </p:nvSpPr>
          <p:spPr>
            <a:xfrm>
              <a:off x="2360965" y="1751568"/>
              <a:ext cx="584" cy="204"/>
            </a:xfrm>
            <a:custGeom>
              <a:rect b="b" l="l" r="r" t="t"/>
              <a:pathLst>
                <a:path extrusionOk="0" h="15" w="43">
                  <a:moveTo>
                    <a:pt x="0" y="1"/>
                  </a:moveTo>
                  <a:lnTo>
                    <a:pt x="42" y="15"/>
                  </a:lnTo>
                  <a:lnTo>
                    <a:pt x="42" y="15"/>
                  </a:ln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47"/>
            <p:cNvSpPr/>
            <p:nvPr/>
          </p:nvSpPr>
          <p:spPr>
            <a:xfrm>
              <a:off x="2333674" y="1776048"/>
              <a:ext cx="15465" cy="8147"/>
            </a:xfrm>
            <a:custGeom>
              <a:rect b="b" l="l" r="r" t="t"/>
              <a:pathLst>
                <a:path extrusionOk="0" h="600" w="1139">
                  <a:moveTo>
                    <a:pt x="1139" y="0"/>
                  </a:moveTo>
                  <a:cubicBezTo>
                    <a:pt x="1086" y="28"/>
                    <a:pt x="501" y="340"/>
                    <a:pt x="1" y="599"/>
                  </a:cubicBezTo>
                  <a:cubicBezTo>
                    <a:pt x="452" y="368"/>
                    <a:pt x="971" y="91"/>
                    <a:pt x="1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47"/>
            <p:cNvSpPr/>
            <p:nvPr/>
          </p:nvSpPr>
          <p:spPr>
            <a:xfrm>
              <a:off x="2333674" y="1784181"/>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7"/>
            <p:cNvSpPr/>
            <p:nvPr/>
          </p:nvSpPr>
          <p:spPr>
            <a:xfrm>
              <a:off x="2334720" y="1789218"/>
              <a:ext cx="1059" cy="4481"/>
            </a:xfrm>
            <a:custGeom>
              <a:rect b="b" l="l" r="r" t="t"/>
              <a:pathLst>
                <a:path extrusionOk="0" h="330" w="78">
                  <a:moveTo>
                    <a:pt x="78" y="329"/>
                  </a:moveTo>
                  <a:cubicBezTo>
                    <a:pt x="53" y="224"/>
                    <a:pt x="25" y="105"/>
                    <a:pt x="1" y="0"/>
                  </a:cubicBezTo>
                  <a:cubicBezTo>
                    <a:pt x="25" y="105"/>
                    <a:pt x="53" y="224"/>
                    <a:pt x="78" y="3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47"/>
            <p:cNvSpPr/>
            <p:nvPr/>
          </p:nvSpPr>
          <p:spPr>
            <a:xfrm>
              <a:off x="2334530" y="1788403"/>
              <a:ext cx="204" cy="828"/>
            </a:xfrm>
            <a:custGeom>
              <a:rect b="b" l="l" r="r" t="t"/>
              <a:pathLst>
                <a:path extrusionOk="0" h="61" w="15">
                  <a:moveTo>
                    <a:pt x="1" y="1"/>
                  </a:moveTo>
                  <a:lnTo>
                    <a:pt x="15"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47"/>
            <p:cNvSpPr/>
            <p:nvPr/>
          </p:nvSpPr>
          <p:spPr>
            <a:xfrm>
              <a:off x="2334340" y="1787697"/>
              <a:ext cx="204" cy="720"/>
            </a:xfrm>
            <a:custGeom>
              <a:rect b="b" l="l" r="r" t="t"/>
              <a:pathLst>
                <a:path extrusionOk="0" h="53" w="15">
                  <a:moveTo>
                    <a:pt x="1" y="0"/>
                  </a:moveTo>
                  <a:lnTo>
                    <a:pt x="15"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7"/>
            <p:cNvSpPr/>
            <p:nvPr/>
          </p:nvSpPr>
          <p:spPr>
            <a:xfrm>
              <a:off x="2333770" y="17850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47"/>
            <p:cNvSpPr/>
            <p:nvPr/>
          </p:nvSpPr>
          <p:spPr>
            <a:xfrm>
              <a:off x="2334150" y="1787073"/>
              <a:ext cx="204" cy="584"/>
            </a:xfrm>
            <a:custGeom>
              <a:rect b="b" l="l" r="r" t="t"/>
              <a:pathLst>
                <a:path extrusionOk="0" h="43" w="15">
                  <a:moveTo>
                    <a:pt x="1" y="1"/>
                  </a:moveTo>
                  <a:cubicBezTo>
                    <a:pt x="4" y="11"/>
                    <a:pt x="8" y="29"/>
                    <a:pt x="15" y="43"/>
                  </a:cubicBezTo>
                  <a:cubicBezTo>
                    <a:pt x="8" y="29"/>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47"/>
            <p:cNvSpPr/>
            <p:nvPr/>
          </p:nvSpPr>
          <p:spPr>
            <a:xfrm>
              <a:off x="2333865" y="178574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7"/>
            <p:cNvSpPr/>
            <p:nvPr/>
          </p:nvSpPr>
          <p:spPr>
            <a:xfrm>
              <a:off x="2334055" y="1786462"/>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47"/>
            <p:cNvSpPr/>
            <p:nvPr/>
          </p:nvSpPr>
          <p:spPr>
            <a:xfrm>
              <a:off x="2333674" y="178418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47"/>
            <p:cNvSpPr/>
            <p:nvPr/>
          </p:nvSpPr>
          <p:spPr>
            <a:xfrm>
              <a:off x="2369709" y="1751568"/>
              <a:ext cx="2580" cy="1249"/>
            </a:xfrm>
            <a:custGeom>
              <a:rect b="b" l="l" r="r" t="t"/>
              <a:pathLst>
                <a:path extrusionOk="0" h="92" w="190">
                  <a:moveTo>
                    <a:pt x="0" y="8"/>
                  </a:moveTo>
                  <a:cubicBezTo>
                    <a:pt x="29" y="1"/>
                    <a:pt x="130" y="57"/>
                    <a:pt x="190" y="92"/>
                  </a:cubicBezTo>
                  <a:cubicBezTo>
                    <a:pt x="130" y="57"/>
                    <a:pt x="29"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7"/>
            <p:cNvSpPr/>
            <p:nvPr/>
          </p:nvSpPr>
          <p:spPr>
            <a:xfrm>
              <a:off x="2348135" y="1797392"/>
              <a:ext cx="2620" cy="1724"/>
            </a:xfrm>
            <a:custGeom>
              <a:rect b="b" l="l" r="r" t="t"/>
              <a:pathLst>
                <a:path extrusionOk="0" h="127" w="193">
                  <a:moveTo>
                    <a:pt x="0" y="0"/>
                  </a:moveTo>
                  <a:lnTo>
                    <a:pt x="0" y="0"/>
                  </a:lnTo>
                  <a:cubicBezTo>
                    <a:pt x="63" y="39"/>
                    <a:pt x="126" y="84"/>
                    <a:pt x="193" y="126"/>
                  </a:cubicBezTo>
                  <a:cubicBezTo>
                    <a:pt x="126" y="81"/>
                    <a:pt x="63"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47"/>
            <p:cNvSpPr/>
            <p:nvPr/>
          </p:nvSpPr>
          <p:spPr>
            <a:xfrm>
              <a:off x="2337666" y="17936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47"/>
            <p:cNvSpPr/>
            <p:nvPr/>
          </p:nvSpPr>
          <p:spPr>
            <a:xfrm>
              <a:off x="2338046" y="1793590"/>
              <a:ext cx="679" cy="14"/>
            </a:xfrm>
            <a:custGeom>
              <a:rect b="b" l="l" r="r" t="t"/>
              <a:pathLst>
                <a:path extrusionOk="0" h="1" w="50">
                  <a:moveTo>
                    <a:pt x="1" y="0"/>
                  </a:moveTo>
                  <a:lnTo>
                    <a:pt x="5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7"/>
            <p:cNvSpPr/>
            <p:nvPr/>
          </p:nvSpPr>
          <p:spPr>
            <a:xfrm>
              <a:off x="2342663" y="1794255"/>
              <a:ext cx="353" cy="204"/>
            </a:xfrm>
            <a:custGeom>
              <a:rect b="b" l="l" r="r" t="t"/>
              <a:pathLst>
                <a:path extrusionOk="0" h="15" w="26">
                  <a:moveTo>
                    <a:pt x="1" y="0"/>
                  </a:moveTo>
                  <a:lnTo>
                    <a:pt x="25"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47"/>
            <p:cNvSpPr/>
            <p:nvPr/>
          </p:nvSpPr>
          <p:spPr>
            <a:xfrm>
              <a:off x="2344088" y="1795016"/>
              <a:ext cx="4060" cy="2390"/>
            </a:xfrm>
            <a:custGeom>
              <a:rect b="b" l="l" r="r" t="t"/>
              <a:pathLst>
                <a:path extrusionOk="0" h="176" w="299">
                  <a:moveTo>
                    <a:pt x="1" y="0"/>
                  </a:moveTo>
                  <a:cubicBezTo>
                    <a:pt x="88" y="46"/>
                    <a:pt x="186" y="105"/>
                    <a:pt x="298" y="175"/>
                  </a:cubicBezTo>
                  <a:cubicBezTo>
                    <a:pt x="186" y="105"/>
                    <a:pt x="88" y="4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47"/>
            <p:cNvSpPr/>
            <p:nvPr/>
          </p:nvSpPr>
          <p:spPr>
            <a:xfrm>
              <a:off x="2343192" y="1794540"/>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7"/>
            <p:cNvSpPr/>
            <p:nvPr/>
          </p:nvSpPr>
          <p:spPr>
            <a:xfrm>
              <a:off x="2338712" y="1793590"/>
              <a:ext cx="2009" cy="109"/>
            </a:xfrm>
            <a:custGeom>
              <a:rect b="b" l="l" r="r" t="t"/>
              <a:pathLst>
                <a:path extrusionOk="0" h="8" w="148">
                  <a:moveTo>
                    <a:pt x="1" y="0"/>
                  </a:moveTo>
                  <a:cubicBezTo>
                    <a:pt x="50" y="0"/>
                    <a:pt x="99" y="4"/>
                    <a:pt x="148" y="7"/>
                  </a:cubicBezTo>
                  <a:cubicBezTo>
                    <a:pt x="99" y="4"/>
                    <a:pt x="50"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47"/>
            <p:cNvSpPr/>
            <p:nvPr/>
          </p:nvSpPr>
          <p:spPr>
            <a:xfrm>
              <a:off x="238230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47"/>
            <p:cNvSpPr/>
            <p:nvPr/>
          </p:nvSpPr>
          <p:spPr>
            <a:xfrm>
              <a:off x="2386776" y="1818776"/>
              <a:ext cx="3435" cy="394"/>
            </a:xfrm>
            <a:custGeom>
              <a:rect b="b" l="l" r="r" t="t"/>
              <a:pathLst>
                <a:path extrusionOk="0" h="29" w="253">
                  <a:moveTo>
                    <a:pt x="252" y="29"/>
                  </a:moveTo>
                  <a:lnTo>
                    <a:pt x="0" y="1"/>
                  </a:lnTo>
                  <a:lnTo>
                    <a:pt x="252"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7"/>
            <p:cNvSpPr/>
            <p:nvPr/>
          </p:nvSpPr>
          <p:spPr>
            <a:xfrm>
              <a:off x="2392098" y="1811662"/>
              <a:ext cx="11663" cy="11554"/>
            </a:xfrm>
            <a:custGeom>
              <a:rect b="b" l="l" r="r" t="t"/>
              <a:pathLst>
                <a:path extrusionOk="0" h="851" w="859">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47"/>
            <p:cNvSpPr/>
            <p:nvPr/>
          </p:nvSpPr>
          <p:spPr>
            <a:xfrm>
              <a:off x="2392003" y="1819401"/>
              <a:ext cx="3435" cy="434"/>
            </a:xfrm>
            <a:custGeom>
              <a:rect b="b" l="l" r="r" t="t"/>
              <a:pathLst>
                <a:path extrusionOk="0" h="32" w="253">
                  <a:moveTo>
                    <a:pt x="0" y="0"/>
                  </a:moveTo>
                  <a:lnTo>
                    <a:pt x="0" y="0"/>
                  </a:lnTo>
                  <a:lnTo>
                    <a:pt x="252" y="32"/>
                  </a:lnTo>
                  <a:lnTo>
                    <a:pt x="25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47"/>
            <p:cNvSpPr/>
            <p:nvPr/>
          </p:nvSpPr>
          <p:spPr>
            <a:xfrm>
              <a:off x="2399471" y="1823053"/>
              <a:ext cx="4236" cy="204"/>
            </a:xfrm>
            <a:custGeom>
              <a:rect b="b" l="l" r="r" t="t"/>
              <a:pathLst>
                <a:path extrusionOk="0" h="15" w="312">
                  <a:moveTo>
                    <a:pt x="312" y="15"/>
                  </a:moveTo>
                  <a:lnTo>
                    <a:pt x="312"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7"/>
            <p:cNvSpPr/>
            <p:nvPr/>
          </p:nvSpPr>
          <p:spPr>
            <a:xfrm>
              <a:off x="2397991" y="1811743"/>
              <a:ext cx="204" cy="14"/>
            </a:xfrm>
            <a:custGeom>
              <a:rect b="b" l="l" r="r" t="t"/>
              <a:pathLst>
                <a:path extrusionOk="0" h="1" w="15">
                  <a:moveTo>
                    <a:pt x="0"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47"/>
            <p:cNvSpPr/>
            <p:nvPr/>
          </p:nvSpPr>
          <p:spPr>
            <a:xfrm>
              <a:off x="2393185" y="1816685"/>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47"/>
            <p:cNvSpPr/>
            <p:nvPr/>
          </p:nvSpPr>
          <p:spPr>
            <a:xfrm>
              <a:off x="2399702" y="1812598"/>
              <a:ext cx="204" cy="204"/>
            </a:xfrm>
            <a:custGeom>
              <a:rect b="b" l="l" r="r" t="t"/>
              <a:pathLst>
                <a:path extrusionOk="0" h="15" w="15">
                  <a:moveTo>
                    <a:pt x="1" y="1"/>
                  </a:moveTo>
                  <a:lnTo>
                    <a:pt x="1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7"/>
            <p:cNvSpPr/>
            <p:nvPr/>
          </p:nvSpPr>
          <p:spPr>
            <a:xfrm>
              <a:off x="2399227" y="1812273"/>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47"/>
            <p:cNvSpPr/>
            <p:nvPr/>
          </p:nvSpPr>
          <p:spPr>
            <a:xfrm>
              <a:off x="2398426" y="181183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47"/>
            <p:cNvSpPr/>
            <p:nvPr/>
          </p:nvSpPr>
          <p:spPr>
            <a:xfrm>
              <a:off x="2397367" y="1811743"/>
              <a:ext cx="394" cy="14"/>
            </a:xfrm>
            <a:custGeom>
              <a:rect b="b" l="l" r="r" t="t"/>
              <a:pathLst>
                <a:path extrusionOk="0" h="1" w="29">
                  <a:moveTo>
                    <a:pt x="1" y="1"/>
                  </a:moveTo>
                  <a:cubicBezTo>
                    <a:pt x="8" y="1"/>
                    <a:pt x="18" y="1"/>
                    <a:pt x="29" y="1"/>
                  </a:cubicBezTo>
                  <a:cubicBezTo>
                    <a:pt x="18"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7"/>
            <p:cNvSpPr/>
            <p:nvPr/>
          </p:nvSpPr>
          <p:spPr>
            <a:xfrm>
              <a:off x="2393755" y="181540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47"/>
            <p:cNvSpPr/>
            <p:nvPr/>
          </p:nvSpPr>
          <p:spPr>
            <a:xfrm>
              <a:off x="2400747" y="1813549"/>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47"/>
            <p:cNvSpPr/>
            <p:nvPr/>
          </p:nvSpPr>
          <p:spPr>
            <a:xfrm>
              <a:off x="2393375" y="181616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7"/>
            <p:cNvSpPr/>
            <p:nvPr/>
          </p:nvSpPr>
          <p:spPr>
            <a:xfrm>
              <a:off x="2400177" y="1813033"/>
              <a:ext cx="299" cy="244"/>
            </a:xfrm>
            <a:custGeom>
              <a:rect b="b" l="l" r="r" t="t"/>
              <a:pathLst>
                <a:path extrusionOk="0" h="18" w="22">
                  <a:moveTo>
                    <a:pt x="1" y="0"/>
                  </a:moveTo>
                  <a:lnTo>
                    <a:pt x="2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47"/>
            <p:cNvSpPr/>
            <p:nvPr/>
          </p:nvSpPr>
          <p:spPr>
            <a:xfrm>
              <a:off x="2393565" y="1815735"/>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47"/>
            <p:cNvSpPr/>
            <p:nvPr/>
          </p:nvSpPr>
          <p:spPr>
            <a:xfrm>
              <a:off x="2398806" y="1812028"/>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7"/>
            <p:cNvSpPr/>
            <p:nvPr/>
          </p:nvSpPr>
          <p:spPr>
            <a:xfrm>
              <a:off x="2394420" y="18142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47"/>
            <p:cNvSpPr/>
            <p:nvPr/>
          </p:nvSpPr>
          <p:spPr>
            <a:xfrm>
              <a:off x="2394040" y="181483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47"/>
            <p:cNvSpPr/>
            <p:nvPr/>
          </p:nvSpPr>
          <p:spPr>
            <a:xfrm>
              <a:off x="2394135" y="181464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7"/>
            <p:cNvSpPr/>
            <p:nvPr/>
          </p:nvSpPr>
          <p:spPr>
            <a:xfrm>
              <a:off x="2394230" y="181449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47"/>
            <p:cNvSpPr/>
            <p:nvPr/>
          </p:nvSpPr>
          <p:spPr>
            <a:xfrm>
              <a:off x="2394380" y="181430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47"/>
            <p:cNvSpPr/>
            <p:nvPr/>
          </p:nvSpPr>
          <p:spPr>
            <a:xfrm>
              <a:off x="2394325" y="181440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47"/>
            <p:cNvSpPr/>
            <p:nvPr/>
          </p:nvSpPr>
          <p:spPr>
            <a:xfrm>
              <a:off x="2393904" y="1815070"/>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47"/>
            <p:cNvSpPr/>
            <p:nvPr/>
          </p:nvSpPr>
          <p:spPr>
            <a:xfrm>
              <a:off x="2013313" y="1624754"/>
              <a:ext cx="94975" cy="80080"/>
            </a:xfrm>
            <a:custGeom>
              <a:rect b="b" l="l" r="r" t="t"/>
              <a:pathLst>
                <a:path extrusionOk="0" h="5898" w="6995">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47"/>
            <p:cNvSpPr/>
            <p:nvPr/>
          </p:nvSpPr>
          <p:spPr>
            <a:xfrm>
              <a:off x="2113407" y="1701277"/>
              <a:ext cx="5580" cy="11812"/>
            </a:xfrm>
            <a:custGeom>
              <a:rect b="b" l="l" r="r" t="t"/>
              <a:pathLst>
                <a:path extrusionOk="0" h="870" w="411">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7"/>
            <p:cNvSpPr/>
            <p:nvPr/>
          </p:nvSpPr>
          <p:spPr>
            <a:xfrm>
              <a:off x="2091696" y="1640056"/>
              <a:ext cx="4616" cy="543"/>
            </a:xfrm>
            <a:custGeom>
              <a:rect b="b" l="l" r="r" t="t"/>
              <a:pathLst>
                <a:path extrusionOk="0" h="40" w="34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47"/>
            <p:cNvSpPr/>
            <p:nvPr/>
          </p:nvSpPr>
          <p:spPr>
            <a:xfrm>
              <a:off x="2083563" y="1634394"/>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47"/>
            <p:cNvSpPr/>
            <p:nvPr/>
          </p:nvSpPr>
          <p:spPr>
            <a:xfrm>
              <a:off x="2066972" y="1624699"/>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7"/>
            <p:cNvSpPr/>
            <p:nvPr/>
          </p:nvSpPr>
          <p:spPr>
            <a:xfrm>
              <a:off x="2087840" y="1638630"/>
              <a:ext cx="244" cy="299"/>
            </a:xfrm>
            <a:custGeom>
              <a:rect b="b" l="l" r="r" t="t"/>
              <a:pathLst>
                <a:path extrusionOk="0" h="22" w="18">
                  <a:moveTo>
                    <a:pt x="1"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47"/>
            <p:cNvSpPr/>
            <p:nvPr/>
          </p:nvSpPr>
          <p:spPr>
            <a:xfrm>
              <a:off x="2089741" y="1640151"/>
              <a:ext cx="353" cy="109"/>
            </a:xfrm>
            <a:custGeom>
              <a:rect b="b" l="l" r="r" t="t"/>
              <a:pathLst>
                <a:path extrusionOk="0" h="8" w="26">
                  <a:moveTo>
                    <a:pt x="1" y="1"/>
                  </a:moveTo>
                  <a:cubicBezTo>
                    <a:pt x="8" y="4"/>
                    <a:pt x="18" y="4"/>
                    <a:pt x="25" y="8"/>
                  </a:cubicBezTo>
                  <a:cubicBezTo>
                    <a:pt x="18" y="4"/>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47"/>
            <p:cNvSpPr/>
            <p:nvPr/>
          </p:nvSpPr>
          <p:spPr>
            <a:xfrm>
              <a:off x="2089361" y="164001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47"/>
            <p:cNvSpPr/>
            <p:nvPr/>
          </p:nvSpPr>
          <p:spPr>
            <a:xfrm>
              <a:off x="2079992" y="1635819"/>
              <a:ext cx="1629" cy="299"/>
            </a:xfrm>
            <a:custGeom>
              <a:rect b="b" l="l" r="r" t="t"/>
              <a:pathLst>
                <a:path extrusionOk="0" h="22" w="120">
                  <a:moveTo>
                    <a:pt x="120" y="1"/>
                  </a:moveTo>
                  <a:cubicBezTo>
                    <a:pt x="81" y="22"/>
                    <a:pt x="39" y="22"/>
                    <a:pt x="1" y="8"/>
                  </a:cubicBezTo>
                  <a:cubicBezTo>
                    <a:pt x="39" y="22"/>
                    <a:pt x="81" y="22"/>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47"/>
            <p:cNvSpPr/>
            <p:nvPr/>
          </p:nvSpPr>
          <p:spPr>
            <a:xfrm>
              <a:off x="2088411" y="1639295"/>
              <a:ext cx="204" cy="204"/>
            </a:xfrm>
            <a:custGeom>
              <a:rect b="b" l="l" r="r" t="t"/>
              <a:pathLst>
                <a:path extrusionOk="0" h="15" w="15">
                  <a:moveTo>
                    <a:pt x="15"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7"/>
            <p:cNvSpPr/>
            <p:nvPr/>
          </p:nvSpPr>
          <p:spPr>
            <a:xfrm>
              <a:off x="2088981" y="163982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47"/>
            <p:cNvSpPr/>
            <p:nvPr/>
          </p:nvSpPr>
          <p:spPr>
            <a:xfrm>
              <a:off x="2090121" y="1640110"/>
              <a:ext cx="1589" cy="109"/>
            </a:xfrm>
            <a:custGeom>
              <a:rect b="b" l="l" r="r" t="t"/>
              <a:pathLst>
                <a:path extrusionOk="0" h="8" w="117">
                  <a:moveTo>
                    <a:pt x="81" y="0"/>
                  </a:moveTo>
                  <a:cubicBezTo>
                    <a:pt x="67" y="0"/>
                    <a:pt x="53" y="4"/>
                    <a:pt x="36" y="4"/>
                  </a:cubicBezTo>
                  <a:cubicBezTo>
                    <a:pt x="25" y="7"/>
                    <a:pt x="15" y="7"/>
                    <a:pt x="1" y="7"/>
                  </a:cubicBezTo>
                  <a:lnTo>
                    <a:pt x="39" y="7"/>
                  </a:lnTo>
                  <a:cubicBezTo>
                    <a:pt x="64" y="4"/>
                    <a:pt x="88"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47"/>
            <p:cNvSpPr/>
            <p:nvPr/>
          </p:nvSpPr>
          <p:spPr>
            <a:xfrm>
              <a:off x="2088125" y="1638969"/>
              <a:ext cx="204" cy="244"/>
            </a:xfrm>
            <a:custGeom>
              <a:rect b="b" l="l" r="r" t="t"/>
              <a:pathLst>
                <a:path extrusionOk="0" h="18" w="15">
                  <a:moveTo>
                    <a:pt x="1" y="0"/>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7"/>
            <p:cNvSpPr/>
            <p:nvPr/>
          </p:nvSpPr>
          <p:spPr>
            <a:xfrm>
              <a:off x="2088696" y="1639580"/>
              <a:ext cx="258" cy="204"/>
            </a:xfrm>
            <a:custGeom>
              <a:rect b="b" l="l" r="r" t="t"/>
              <a:pathLst>
                <a:path extrusionOk="0" h="15" w="19">
                  <a:moveTo>
                    <a:pt x="1" y="1"/>
                  </a:moveTo>
                  <a:lnTo>
                    <a:pt x="18"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47"/>
            <p:cNvSpPr/>
            <p:nvPr/>
          </p:nvSpPr>
          <p:spPr>
            <a:xfrm>
              <a:off x="2091221" y="1640056"/>
              <a:ext cx="1100" cy="68"/>
            </a:xfrm>
            <a:custGeom>
              <a:rect b="b" l="l" r="r" t="t"/>
              <a:pathLst>
                <a:path extrusionOk="0" h="5" w="81">
                  <a:moveTo>
                    <a:pt x="81" y="1"/>
                  </a:moveTo>
                  <a:cubicBezTo>
                    <a:pt x="56" y="1"/>
                    <a:pt x="28" y="1"/>
                    <a:pt x="0" y="4"/>
                  </a:cubicBezTo>
                  <a:lnTo>
                    <a:pt x="35" y="4"/>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47"/>
            <p:cNvSpPr/>
            <p:nvPr/>
          </p:nvSpPr>
          <p:spPr>
            <a:xfrm>
              <a:off x="2093923" y="1670524"/>
              <a:ext cx="109" cy="258"/>
            </a:xfrm>
            <a:custGeom>
              <a:rect b="b" l="l" r="r" t="t"/>
              <a:pathLst>
                <a:path extrusionOk="0" h="19" w="8">
                  <a:moveTo>
                    <a:pt x="8" y="18"/>
                  </a:moveTo>
                  <a:cubicBezTo>
                    <a:pt x="4" y="11"/>
                    <a:pt x="1" y="8"/>
                    <a:pt x="1" y="1"/>
                  </a:cubicBezTo>
                  <a:cubicBezTo>
                    <a:pt x="1" y="8"/>
                    <a:pt x="4" y="11"/>
                    <a:pt x="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7"/>
            <p:cNvSpPr/>
            <p:nvPr/>
          </p:nvSpPr>
          <p:spPr>
            <a:xfrm>
              <a:off x="2103767" y="1657068"/>
              <a:ext cx="204" cy="448"/>
            </a:xfrm>
            <a:custGeom>
              <a:rect b="b" l="l" r="r" t="t"/>
              <a:pathLst>
                <a:path extrusionOk="0" h="33" w="15">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47"/>
            <p:cNvSpPr/>
            <p:nvPr/>
          </p:nvSpPr>
          <p:spPr>
            <a:xfrm>
              <a:off x="2101676" y="165801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7"/>
            <p:cNvSpPr/>
            <p:nvPr/>
          </p:nvSpPr>
          <p:spPr>
            <a:xfrm>
              <a:off x="2099585" y="1672289"/>
              <a:ext cx="502" cy="1385"/>
            </a:xfrm>
            <a:custGeom>
              <a:rect b="b" l="l" r="r" t="t"/>
              <a:pathLst>
                <a:path extrusionOk="0" h="102" w="37">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47"/>
            <p:cNvSpPr/>
            <p:nvPr/>
          </p:nvSpPr>
          <p:spPr>
            <a:xfrm>
              <a:off x="2101296" y="165820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47"/>
            <p:cNvSpPr/>
            <p:nvPr/>
          </p:nvSpPr>
          <p:spPr>
            <a:xfrm>
              <a:off x="2100630" y="1658684"/>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7"/>
            <p:cNvSpPr/>
            <p:nvPr/>
          </p:nvSpPr>
          <p:spPr>
            <a:xfrm>
              <a:off x="2100956" y="1658453"/>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47"/>
            <p:cNvSpPr/>
            <p:nvPr/>
          </p:nvSpPr>
          <p:spPr>
            <a:xfrm>
              <a:off x="2102056" y="1657829"/>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47"/>
            <p:cNvSpPr/>
            <p:nvPr/>
          </p:nvSpPr>
          <p:spPr>
            <a:xfrm>
              <a:off x="2103142" y="1657543"/>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47"/>
            <p:cNvSpPr/>
            <p:nvPr/>
          </p:nvSpPr>
          <p:spPr>
            <a:xfrm>
              <a:off x="2102816" y="1657638"/>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47"/>
            <p:cNvSpPr/>
            <p:nvPr/>
          </p:nvSpPr>
          <p:spPr>
            <a:xfrm>
              <a:off x="2102436" y="1657733"/>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47"/>
            <p:cNvSpPr/>
            <p:nvPr/>
          </p:nvSpPr>
          <p:spPr>
            <a:xfrm>
              <a:off x="2100345" y="165902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7"/>
            <p:cNvSpPr/>
            <p:nvPr/>
          </p:nvSpPr>
          <p:spPr>
            <a:xfrm>
              <a:off x="2099395" y="1660300"/>
              <a:ext cx="149" cy="299"/>
            </a:xfrm>
            <a:custGeom>
              <a:rect b="b" l="l" r="r" t="t"/>
              <a:pathLst>
                <a:path extrusionOk="0" h="22" w="11">
                  <a:moveTo>
                    <a:pt x="0" y="22"/>
                  </a:moveTo>
                  <a:cubicBezTo>
                    <a:pt x="4" y="15"/>
                    <a:pt x="7" y="8"/>
                    <a:pt x="11"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47"/>
            <p:cNvSpPr/>
            <p:nvPr/>
          </p:nvSpPr>
          <p:spPr>
            <a:xfrm>
              <a:off x="2099585" y="1659919"/>
              <a:ext cx="149" cy="258"/>
            </a:xfrm>
            <a:custGeom>
              <a:rect b="b" l="l" r="r" t="t"/>
              <a:pathLst>
                <a:path extrusionOk="0" h="19" w="11">
                  <a:moveTo>
                    <a:pt x="0" y="18"/>
                  </a:moveTo>
                  <a:cubicBezTo>
                    <a:pt x="4" y="15"/>
                    <a:pt x="7" y="8"/>
                    <a:pt x="11" y="1"/>
                  </a:cubicBezTo>
                  <a:cubicBezTo>
                    <a:pt x="7" y="8"/>
                    <a:pt x="4" y="15"/>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47"/>
            <p:cNvSpPr/>
            <p:nvPr/>
          </p:nvSpPr>
          <p:spPr>
            <a:xfrm>
              <a:off x="2099245" y="1660639"/>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7"/>
            <p:cNvSpPr/>
            <p:nvPr/>
          </p:nvSpPr>
          <p:spPr>
            <a:xfrm>
              <a:off x="2099150" y="1661019"/>
              <a:ext cx="109" cy="339"/>
            </a:xfrm>
            <a:custGeom>
              <a:rect b="b" l="l" r="r" t="t"/>
              <a:pathLst>
                <a:path extrusionOk="0" h="25" w="8">
                  <a:moveTo>
                    <a:pt x="1" y="25"/>
                  </a:moveTo>
                  <a:cubicBezTo>
                    <a:pt x="1" y="18"/>
                    <a:pt x="4" y="7"/>
                    <a:pt x="8" y="0"/>
                  </a:cubicBezTo>
                  <a:cubicBezTo>
                    <a:pt x="4" y="7"/>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7"/>
            <p:cNvSpPr/>
            <p:nvPr/>
          </p:nvSpPr>
          <p:spPr>
            <a:xfrm>
              <a:off x="2094018" y="1670958"/>
              <a:ext cx="543" cy="584"/>
            </a:xfrm>
            <a:custGeom>
              <a:rect b="b" l="l" r="r" t="t"/>
              <a:pathLst>
                <a:path extrusionOk="0" h="43" w="40">
                  <a:moveTo>
                    <a:pt x="1" y="0"/>
                  </a:moveTo>
                  <a:cubicBezTo>
                    <a:pt x="11" y="18"/>
                    <a:pt x="22" y="32"/>
                    <a:pt x="39" y="42"/>
                  </a:cubicBezTo>
                  <a:cubicBezTo>
                    <a:pt x="22" y="32"/>
                    <a:pt x="1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47"/>
            <p:cNvSpPr/>
            <p:nvPr/>
          </p:nvSpPr>
          <p:spPr>
            <a:xfrm>
              <a:off x="2100060" y="1659308"/>
              <a:ext cx="204" cy="244"/>
            </a:xfrm>
            <a:custGeom>
              <a:rect b="b" l="l" r="r" t="t"/>
              <a:pathLst>
                <a:path extrusionOk="0" h="18" w="15">
                  <a:moveTo>
                    <a:pt x="0" y="18"/>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7"/>
            <p:cNvSpPr/>
            <p:nvPr/>
          </p:nvSpPr>
          <p:spPr>
            <a:xfrm>
              <a:off x="2099816" y="1659594"/>
              <a:ext cx="163" cy="299"/>
            </a:xfrm>
            <a:custGeom>
              <a:rect b="b" l="l" r="r" t="t"/>
              <a:pathLst>
                <a:path extrusionOk="0" h="22" w="12">
                  <a:moveTo>
                    <a:pt x="11" y="0"/>
                  </a:moveTo>
                  <a:lnTo>
                    <a:pt x="11" y="0"/>
                  </a:lnTo>
                  <a:cubicBezTo>
                    <a:pt x="8" y="7"/>
                    <a:pt x="4" y="14"/>
                    <a:pt x="1" y="21"/>
                  </a:cubicBezTo>
                  <a:cubicBezTo>
                    <a:pt x="4" y="14"/>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47"/>
            <p:cNvSpPr/>
            <p:nvPr/>
          </p:nvSpPr>
          <p:spPr>
            <a:xfrm>
              <a:off x="2096299" y="1640626"/>
              <a:ext cx="1113" cy="489"/>
            </a:xfrm>
            <a:custGeom>
              <a:rect b="b" l="l" r="r" t="t"/>
              <a:pathLst>
                <a:path extrusionOk="0" h="36" w="82">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47"/>
            <p:cNvSpPr/>
            <p:nvPr/>
          </p:nvSpPr>
          <p:spPr>
            <a:xfrm>
              <a:off x="2103957" y="1654937"/>
              <a:ext cx="299" cy="2145"/>
            </a:xfrm>
            <a:custGeom>
              <a:rect b="b" l="l" r="r" t="t"/>
              <a:pathLst>
                <a:path extrusionOk="0" h="158" w="22">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7"/>
            <p:cNvSpPr/>
            <p:nvPr/>
          </p:nvSpPr>
          <p:spPr>
            <a:xfrm>
              <a:off x="2105138" y="1644577"/>
              <a:ext cx="1969" cy="625"/>
            </a:xfrm>
            <a:custGeom>
              <a:rect b="b" l="l" r="r" t="t"/>
              <a:pathLst>
                <a:path extrusionOk="0" h="46" w="145">
                  <a:moveTo>
                    <a:pt x="1" y="0"/>
                  </a:moveTo>
                  <a:cubicBezTo>
                    <a:pt x="43" y="32"/>
                    <a:pt x="92" y="46"/>
                    <a:pt x="144" y="42"/>
                  </a:cubicBezTo>
                  <a:lnTo>
                    <a:pt x="144" y="42"/>
                  </a:lnTo>
                  <a:cubicBezTo>
                    <a:pt x="92" y="46"/>
                    <a:pt x="43" y="32"/>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47"/>
            <p:cNvSpPr/>
            <p:nvPr/>
          </p:nvSpPr>
          <p:spPr>
            <a:xfrm>
              <a:off x="2095824" y="1640490"/>
              <a:ext cx="1018" cy="299"/>
            </a:xfrm>
            <a:custGeom>
              <a:rect b="b" l="l" r="r" t="t"/>
              <a:pathLst>
                <a:path extrusionOk="0" h="22" w="75">
                  <a:moveTo>
                    <a:pt x="1" y="0"/>
                  </a:moveTo>
                  <a:lnTo>
                    <a:pt x="36" y="11"/>
                  </a:lnTo>
                  <a:lnTo>
                    <a:pt x="74" y="21"/>
                  </a:lnTo>
                  <a:cubicBezTo>
                    <a:pt x="53"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47"/>
            <p:cNvSpPr/>
            <p:nvPr/>
          </p:nvSpPr>
          <p:spPr>
            <a:xfrm>
              <a:off x="2103862" y="1656837"/>
              <a:ext cx="149" cy="530"/>
            </a:xfrm>
            <a:custGeom>
              <a:rect b="b" l="l" r="r" t="t"/>
              <a:pathLst>
                <a:path extrusionOk="0" h="39" w="11">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7"/>
            <p:cNvSpPr/>
            <p:nvPr/>
          </p:nvSpPr>
          <p:spPr>
            <a:xfrm>
              <a:off x="1375130" y="1936371"/>
              <a:ext cx="14704" cy="7522"/>
            </a:xfrm>
            <a:custGeom>
              <a:rect b="b" l="l" r="r" t="t"/>
              <a:pathLst>
                <a:path extrusionOk="0" h="554" w="1083">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47"/>
            <p:cNvSpPr/>
            <p:nvPr/>
          </p:nvSpPr>
          <p:spPr>
            <a:xfrm>
              <a:off x="1380643" y="1923581"/>
              <a:ext cx="42986" cy="21887"/>
            </a:xfrm>
            <a:custGeom>
              <a:rect b="b" l="l" r="r" t="t"/>
              <a:pathLst>
                <a:path extrusionOk="0" h="1612" w="3166">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47"/>
            <p:cNvSpPr/>
            <p:nvPr/>
          </p:nvSpPr>
          <p:spPr>
            <a:xfrm>
              <a:off x="1391722" y="1940553"/>
              <a:ext cx="68" cy="109"/>
            </a:xfrm>
            <a:custGeom>
              <a:rect b="b" l="l" r="r" t="t"/>
              <a:pathLst>
                <a:path extrusionOk="0" h="8" w="5">
                  <a:moveTo>
                    <a:pt x="1" y="1"/>
                  </a:moveTo>
                  <a:lnTo>
                    <a:pt x="1" y="8"/>
                  </a:ln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7"/>
            <p:cNvSpPr/>
            <p:nvPr/>
          </p:nvSpPr>
          <p:spPr>
            <a:xfrm>
              <a:off x="1391722" y="1941503"/>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47"/>
            <p:cNvSpPr/>
            <p:nvPr/>
          </p:nvSpPr>
          <p:spPr>
            <a:xfrm>
              <a:off x="1391722" y="1940933"/>
              <a:ext cx="14" cy="163"/>
            </a:xfrm>
            <a:custGeom>
              <a:rect b="b" l="l" r="r" t="t"/>
              <a:pathLst>
                <a:path extrusionOk="0" h="12" w="1">
                  <a:moveTo>
                    <a:pt x="1" y="11"/>
                  </a:moveTo>
                  <a:lnTo>
                    <a:pt x="1" y="1"/>
                  </a:lnTo>
                  <a:cubicBezTo>
                    <a:pt x="1" y="1"/>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47"/>
            <p:cNvSpPr/>
            <p:nvPr/>
          </p:nvSpPr>
          <p:spPr>
            <a:xfrm>
              <a:off x="1391586" y="193893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7"/>
            <p:cNvSpPr/>
            <p:nvPr/>
          </p:nvSpPr>
          <p:spPr>
            <a:xfrm>
              <a:off x="1381403" y="1935230"/>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7"/>
            <p:cNvSpPr/>
            <p:nvPr/>
          </p:nvSpPr>
          <p:spPr>
            <a:xfrm>
              <a:off x="1391396" y="1938516"/>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47"/>
            <p:cNvSpPr/>
            <p:nvPr/>
          </p:nvSpPr>
          <p:spPr>
            <a:xfrm>
              <a:off x="1382163" y="1935665"/>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7"/>
            <p:cNvSpPr/>
            <p:nvPr/>
          </p:nvSpPr>
          <p:spPr>
            <a:xfrm>
              <a:off x="1391722" y="1940173"/>
              <a:ext cx="68" cy="163"/>
            </a:xfrm>
            <a:custGeom>
              <a:rect b="b" l="l" r="r" t="t"/>
              <a:pathLst>
                <a:path extrusionOk="0" h="12" w="5">
                  <a:moveTo>
                    <a:pt x="1" y="1"/>
                  </a:moveTo>
                  <a:lnTo>
                    <a:pt x="1" y="11"/>
                  </a:lnTo>
                  <a:cubicBezTo>
                    <a:pt x="4"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47"/>
            <p:cNvSpPr/>
            <p:nvPr/>
          </p:nvSpPr>
          <p:spPr>
            <a:xfrm>
              <a:off x="1391627" y="1941978"/>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47"/>
            <p:cNvSpPr/>
            <p:nvPr/>
          </p:nvSpPr>
          <p:spPr>
            <a:xfrm>
              <a:off x="1391722" y="1939602"/>
              <a:ext cx="14" cy="109"/>
            </a:xfrm>
            <a:custGeom>
              <a:rect b="b" l="l" r="r" t="t"/>
              <a:pathLst>
                <a:path extrusionOk="0" h="8" w="1">
                  <a:moveTo>
                    <a:pt x="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7"/>
            <p:cNvSpPr/>
            <p:nvPr/>
          </p:nvSpPr>
          <p:spPr>
            <a:xfrm>
              <a:off x="1391722" y="19399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47"/>
            <p:cNvSpPr/>
            <p:nvPr/>
          </p:nvSpPr>
          <p:spPr>
            <a:xfrm>
              <a:off x="1391722" y="193941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47"/>
            <p:cNvSpPr/>
            <p:nvPr/>
          </p:nvSpPr>
          <p:spPr>
            <a:xfrm>
              <a:off x="1391627" y="193912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7"/>
            <p:cNvSpPr/>
            <p:nvPr/>
          </p:nvSpPr>
          <p:spPr>
            <a:xfrm>
              <a:off x="1391491" y="1938652"/>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47"/>
            <p:cNvSpPr/>
            <p:nvPr/>
          </p:nvSpPr>
          <p:spPr>
            <a:xfrm>
              <a:off x="1391532" y="193880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7"/>
            <p:cNvSpPr/>
            <p:nvPr/>
          </p:nvSpPr>
          <p:spPr>
            <a:xfrm>
              <a:off x="1174075" y="1791214"/>
              <a:ext cx="223703" cy="138382"/>
            </a:xfrm>
            <a:custGeom>
              <a:rect b="b" l="l" r="r" t="t"/>
              <a:pathLst>
                <a:path extrusionOk="0" h="10192" w="16476">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47"/>
            <p:cNvSpPr/>
            <p:nvPr/>
          </p:nvSpPr>
          <p:spPr>
            <a:xfrm>
              <a:off x="1356122" y="1909990"/>
              <a:ext cx="28160" cy="28771"/>
            </a:xfrm>
            <a:custGeom>
              <a:rect b="b" l="l" r="r" t="t"/>
              <a:pathLst>
                <a:path extrusionOk="0" h="2119" w="2074">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47"/>
            <p:cNvSpPr/>
            <p:nvPr/>
          </p:nvSpPr>
          <p:spPr>
            <a:xfrm>
              <a:off x="1378552" y="1934660"/>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7"/>
            <p:cNvSpPr/>
            <p:nvPr/>
          </p:nvSpPr>
          <p:spPr>
            <a:xfrm>
              <a:off x="1374370" y="193789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47"/>
            <p:cNvSpPr/>
            <p:nvPr/>
          </p:nvSpPr>
          <p:spPr>
            <a:xfrm>
              <a:off x="1373759" y="1938462"/>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47"/>
            <p:cNvSpPr/>
            <p:nvPr/>
          </p:nvSpPr>
          <p:spPr>
            <a:xfrm>
              <a:off x="1377601" y="193519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7"/>
            <p:cNvSpPr/>
            <p:nvPr/>
          </p:nvSpPr>
          <p:spPr>
            <a:xfrm>
              <a:off x="1378362" y="1934714"/>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47"/>
            <p:cNvSpPr/>
            <p:nvPr/>
          </p:nvSpPr>
          <p:spPr>
            <a:xfrm>
              <a:off x="1377370" y="1935380"/>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47"/>
            <p:cNvSpPr/>
            <p:nvPr/>
          </p:nvSpPr>
          <p:spPr>
            <a:xfrm>
              <a:off x="1377031" y="1935570"/>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7"/>
            <p:cNvSpPr/>
            <p:nvPr/>
          </p:nvSpPr>
          <p:spPr>
            <a:xfrm>
              <a:off x="1376705" y="1935855"/>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47"/>
            <p:cNvSpPr/>
            <p:nvPr/>
          </p:nvSpPr>
          <p:spPr>
            <a:xfrm>
              <a:off x="1375470" y="193690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47"/>
            <p:cNvSpPr/>
            <p:nvPr/>
          </p:nvSpPr>
          <p:spPr>
            <a:xfrm>
              <a:off x="1377846" y="193504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7"/>
            <p:cNvSpPr/>
            <p:nvPr/>
          </p:nvSpPr>
          <p:spPr>
            <a:xfrm>
              <a:off x="1378076" y="1934905"/>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47"/>
            <p:cNvSpPr/>
            <p:nvPr/>
          </p:nvSpPr>
          <p:spPr>
            <a:xfrm>
              <a:off x="1374899" y="1937376"/>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47"/>
            <p:cNvSpPr/>
            <p:nvPr/>
          </p:nvSpPr>
          <p:spPr>
            <a:xfrm>
              <a:off x="1375890" y="1936520"/>
              <a:ext cx="204" cy="109"/>
            </a:xfrm>
            <a:custGeom>
              <a:rect b="b" l="l" r="r" t="t"/>
              <a:pathLst>
                <a:path extrusionOk="0" h="8" w="15">
                  <a:moveTo>
                    <a:pt x="15"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7"/>
            <p:cNvSpPr/>
            <p:nvPr/>
          </p:nvSpPr>
          <p:spPr>
            <a:xfrm>
              <a:off x="1376325" y="193614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47"/>
            <p:cNvSpPr/>
            <p:nvPr/>
          </p:nvSpPr>
          <p:spPr>
            <a:xfrm>
              <a:off x="1378226" y="1934810"/>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47"/>
            <p:cNvSpPr/>
            <p:nvPr/>
          </p:nvSpPr>
          <p:spPr>
            <a:xfrm>
              <a:off x="1378647" y="1928917"/>
              <a:ext cx="3435" cy="5716"/>
            </a:xfrm>
            <a:custGeom>
              <a:rect b="b" l="l" r="r" t="t"/>
              <a:pathLst>
                <a:path extrusionOk="0" h="421" w="253">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7"/>
            <p:cNvSpPr/>
            <p:nvPr/>
          </p:nvSpPr>
          <p:spPr>
            <a:xfrm>
              <a:off x="1384078" y="1926867"/>
              <a:ext cx="204" cy="204"/>
            </a:xfrm>
            <a:custGeom>
              <a:rect b="b" l="l" r="r" t="t"/>
              <a:pathLst>
                <a:path extrusionOk="0" h="15" w="15">
                  <a:moveTo>
                    <a:pt x="14" y="1"/>
                  </a:moveTo>
                  <a:lnTo>
                    <a:pt x="14" y="1"/>
                  </a:ln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47"/>
            <p:cNvSpPr/>
            <p:nvPr/>
          </p:nvSpPr>
          <p:spPr>
            <a:xfrm>
              <a:off x="1383127" y="1927152"/>
              <a:ext cx="869" cy="869"/>
            </a:xfrm>
            <a:custGeom>
              <a:rect b="b" l="l" r="r" t="t"/>
              <a:pathLst>
                <a:path extrusionOk="0" h="64" w="64">
                  <a:moveTo>
                    <a:pt x="63" y="1"/>
                  </a:moveTo>
                  <a:cubicBezTo>
                    <a:pt x="39" y="22"/>
                    <a:pt x="21" y="43"/>
                    <a:pt x="0" y="64"/>
                  </a:cubicBezTo>
                  <a:cubicBezTo>
                    <a:pt x="21" y="46"/>
                    <a:pt x="42" y="22"/>
                    <a:pt x="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47"/>
            <p:cNvSpPr/>
            <p:nvPr/>
          </p:nvSpPr>
          <p:spPr>
            <a:xfrm>
              <a:off x="1378647" y="1934524"/>
              <a:ext cx="204" cy="149"/>
            </a:xfrm>
            <a:custGeom>
              <a:rect b="b" l="l" r="r" t="t"/>
              <a:pathLst>
                <a:path extrusionOk="0" h="11" w="15">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7"/>
            <p:cNvSpPr/>
            <p:nvPr/>
          </p:nvSpPr>
          <p:spPr>
            <a:xfrm>
              <a:off x="1358213" y="1927342"/>
              <a:ext cx="394" cy="543"/>
            </a:xfrm>
            <a:custGeom>
              <a:rect b="b" l="l" r="r" t="t"/>
              <a:pathLst>
                <a:path extrusionOk="0" h="40" w="29">
                  <a:moveTo>
                    <a:pt x="1" y="39"/>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47"/>
            <p:cNvSpPr/>
            <p:nvPr/>
          </p:nvSpPr>
          <p:spPr>
            <a:xfrm>
              <a:off x="1360874" y="1924206"/>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47"/>
            <p:cNvSpPr/>
            <p:nvPr/>
          </p:nvSpPr>
          <p:spPr>
            <a:xfrm>
              <a:off x="1361064" y="192397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47"/>
            <p:cNvSpPr/>
            <p:nvPr/>
          </p:nvSpPr>
          <p:spPr>
            <a:xfrm>
              <a:off x="1356122" y="1927912"/>
              <a:ext cx="2064" cy="2865"/>
            </a:xfrm>
            <a:custGeom>
              <a:rect b="b" l="l" r="r" t="t"/>
              <a:pathLst>
                <a:path extrusionOk="0" h="211" w="152">
                  <a:moveTo>
                    <a:pt x="1" y="211"/>
                  </a:moveTo>
                  <a:lnTo>
                    <a:pt x="1" y="211"/>
                  </a:lnTo>
                  <a:cubicBezTo>
                    <a:pt x="57" y="134"/>
                    <a:pt x="106" y="64"/>
                    <a:pt x="151" y="1"/>
                  </a:cubicBezTo>
                  <a:cubicBezTo>
                    <a:pt x="106" y="64"/>
                    <a:pt x="57" y="134"/>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47"/>
            <p:cNvSpPr/>
            <p:nvPr/>
          </p:nvSpPr>
          <p:spPr>
            <a:xfrm>
              <a:off x="1358647" y="1926826"/>
              <a:ext cx="339" cy="434"/>
            </a:xfrm>
            <a:custGeom>
              <a:rect b="b" l="l" r="r" t="t"/>
              <a:pathLst>
                <a:path extrusionOk="0" h="32" w="25">
                  <a:moveTo>
                    <a:pt x="0" y="32"/>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47"/>
            <p:cNvSpPr/>
            <p:nvPr/>
          </p:nvSpPr>
          <p:spPr>
            <a:xfrm>
              <a:off x="1377465" y="1910085"/>
              <a:ext cx="1955" cy="14"/>
            </a:xfrm>
            <a:custGeom>
              <a:rect b="b" l="l" r="r" t="t"/>
              <a:pathLst>
                <a:path extrusionOk="0" h="1" w="144">
                  <a:moveTo>
                    <a:pt x="144" y="1"/>
                  </a:moveTo>
                  <a:lnTo>
                    <a:pt x="144" y="1"/>
                  </a:lnTo>
                  <a:lnTo>
                    <a:pt x="0" y="1"/>
                  </a:lnTo>
                  <a:cubicBezTo>
                    <a:pt x="60" y="1"/>
                    <a:pt x="105"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7"/>
            <p:cNvSpPr/>
            <p:nvPr/>
          </p:nvSpPr>
          <p:spPr>
            <a:xfrm>
              <a:off x="1359788" y="1925441"/>
              <a:ext cx="204" cy="299"/>
            </a:xfrm>
            <a:custGeom>
              <a:rect b="b" l="l" r="r" t="t"/>
              <a:pathLst>
                <a:path extrusionOk="0" h="22" w="15">
                  <a:moveTo>
                    <a:pt x="0" y="22"/>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47"/>
            <p:cNvSpPr/>
            <p:nvPr/>
          </p:nvSpPr>
          <p:spPr>
            <a:xfrm>
              <a:off x="1359448" y="1925876"/>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47"/>
            <p:cNvSpPr/>
            <p:nvPr/>
          </p:nvSpPr>
          <p:spPr>
            <a:xfrm>
              <a:off x="1360113" y="1925115"/>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7"/>
            <p:cNvSpPr/>
            <p:nvPr/>
          </p:nvSpPr>
          <p:spPr>
            <a:xfrm>
              <a:off x="1361213" y="1923785"/>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47"/>
            <p:cNvSpPr/>
            <p:nvPr/>
          </p:nvSpPr>
          <p:spPr>
            <a:xfrm>
              <a:off x="1360643" y="1924450"/>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47"/>
            <p:cNvSpPr/>
            <p:nvPr/>
          </p:nvSpPr>
          <p:spPr>
            <a:xfrm>
              <a:off x="1360399" y="1924735"/>
              <a:ext cx="163" cy="244"/>
            </a:xfrm>
            <a:custGeom>
              <a:rect b="b" l="l" r="r" t="t"/>
              <a:pathLst>
                <a:path extrusionOk="0" h="18" w="12">
                  <a:moveTo>
                    <a:pt x="1"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7"/>
            <p:cNvSpPr/>
            <p:nvPr/>
          </p:nvSpPr>
          <p:spPr>
            <a:xfrm>
              <a:off x="1359068" y="1926351"/>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47"/>
            <p:cNvSpPr/>
            <p:nvPr/>
          </p:nvSpPr>
          <p:spPr>
            <a:xfrm>
              <a:off x="1380833" y="1905333"/>
              <a:ext cx="7386" cy="17841"/>
            </a:xfrm>
            <a:custGeom>
              <a:rect b="b" l="l" r="r" t="t"/>
              <a:pathLst>
                <a:path extrusionOk="0" h="1314" w="544">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47"/>
            <p:cNvSpPr/>
            <p:nvPr/>
          </p:nvSpPr>
          <p:spPr>
            <a:xfrm>
              <a:off x="1381973" y="1909664"/>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7"/>
            <p:cNvSpPr/>
            <p:nvPr/>
          </p:nvSpPr>
          <p:spPr>
            <a:xfrm>
              <a:off x="1381837" y="1909800"/>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47"/>
            <p:cNvSpPr/>
            <p:nvPr/>
          </p:nvSpPr>
          <p:spPr>
            <a:xfrm>
              <a:off x="1386970" y="1905618"/>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47"/>
            <p:cNvSpPr/>
            <p:nvPr/>
          </p:nvSpPr>
          <p:spPr>
            <a:xfrm>
              <a:off x="1382123" y="1909515"/>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47"/>
            <p:cNvSpPr/>
            <p:nvPr/>
          </p:nvSpPr>
          <p:spPr>
            <a:xfrm>
              <a:off x="1382543" y="1908374"/>
              <a:ext cx="584" cy="774"/>
            </a:xfrm>
            <a:custGeom>
              <a:rect b="b" l="l" r="r" t="t"/>
              <a:pathLst>
                <a:path extrusionOk="0" h="57" w="43">
                  <a:moveTo>
                    <a:pt x="1" y="57"/>
                  </a:moveTo>
                  <a:cubicBezTo>
                    <a:pt x="11" y="43"/>
                    <a:pt x="25" y="22"/>
                    <a:pt x="43" y="1"/>
                  </a:cubicBezTo>
                  <a:cubicBezTo>
                    <a:pt x="25" y="22"/>
                    <a:pt x="11" y="43"/>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47"/>
            <p:cNvSpPr/>
            <p:nvPr/>
          </p:nvSpPr>
          <p:spPr>
            <a:xfrm>
              <a:off x="1387214" y="1905767"/>
              <a:ext cx="244" cy="204"/>
            </a:xfrm>
            <a:custGeom>
              <a:rect b="b" l="l" r="r" t="t"/>
              <a:pathLst>
                <a:path extrusionOk="0" h="15" w="18">
                  <a:moveTo>
                    <a:pt x="0"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47"/>
            <p:cNvSpPr/>
            <p:nvPr/>
          </p:nvSpPr>
          <p:spPr>
            <a:xfrm>
              <a:off x="1382408" y="1909189"/>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7"/>
            <p:cNvSpPr/>
            <p:nvPr/>
          </p:nvSpPr>
          <p:spPr>
            <a:xfrm>
              <a:off x="1381593" y="19099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47"/>
            <p:cNvSpPr/>
            <p:nvPr/>
          </p:nvSpPr>
          <p:spPr>
            <a:xfrm>
              <a:off x="1387499" y="1905957"/>
              <a:ext cx="720" cy="584"/>
            </a:xfrm>
            <a:custGeom>
              <a:rect b="b" l="l" r="r" t="t"/>
              <a:pathLst>
                <a:path extrusionOk="0" h="43" w="53">
                  <a:moveTo>
                    <a:pt x="0" y="0"/>
                  </a:moveTo>
                  <a:cubicBezTo>
                    <a:pt x="14" y="14"/>
                    <a:pt x="32" y="25"/>
                    <a:pt x="53" y="42"/>
                  </a:cubicBezTo>
                  <a:cubicBezTo>
                    <a:pt x="32" y="25"/>
                    <a:pt x="1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47"/>
            <p:cNvSpPr/>
            <p:nvPr/>
          </p:nvSpPr>
          <p:spPr>
            <a:xfrm>
              <a:off x="1382258" y="190937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7"/>
            <p:cNvSpPr/>
            <p:nvPr/>
          </p:nvSpPr>
          <p:spPr>
            <a:xfrm>
              <a:off x="1381688" y="1909854"/>
              <a:ext cx="109" cy="54"/>
            </a:xfrm>
            <a:custGeom>
              <a:rect b="b" l="l" r="r" t="t"/>
              <a:pathLst>
                <a:path extrusionOk="0" h="4" w="8">
                  <a:moveTo>
                    <a:pt x="4" y="0"/>
                  </a:moveTo>
                  <a:lnTo>
                    <a:pt x="1" y="4"/>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47"/>
            <p:cNvSpPr/>
            <p:nvPr/>
          </p:nvSpPr>
          <p:spPr>
            <a:xfrm>
              <a:off x="1380833" y="1922875"/>
              <a:ext cx="2105" cy="299"/>
            </a:xfrm>
            <a:custGeom>
              <a:rect b="b" l="l" r="r" t="t"/>
              <a:pathLst>
                <a:path extrusionOk="0" h="22" w="155">
                  <a:moveTo>
                    <a:pt x="155" y="1"/>
                  </a:moveTo>
                  <a:lnTo>
                    <a:pt x="155" y="1"/>
                  </a:ln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47"/>
            <p:cNvSpPr/>
            <p:nvPr/>
          </p:nvSpPr>
          <p:spPr>
            <a:xfrm>
              <a:off x="1490539" y="1892285"/>
              <a:ext cx="19416" cy="14772"/>
            </a:xfrm>
            <a:custGeom>
              <a:rect b="b" l="l" r="r" t="t"/>
              <a:pathLst>
                <a:path extrusionOk="0" h="1088" w="143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47"/>
            <p:cNvSpPr/>
            <p:nvPr/>
          </p:nvSpPr>
          <p:spPr>
            <a:xfrm>
              <a:off x="1510647" y="1894932"/>
              <a:ext cx="23353" cy="13252"/>
            </a:xfrm>
            <a:custGeom>
              <a:rect b="b" l="l" r="r" t="t"/>
              <a:pathLst>
                <a:path extrusionOk="0" h="976" w="172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47"/>
            <p:cNvSpPr/>
            <p:nvPr/>
          </p:nvSpPr>
          <p:spPr>
            <a:xfrm>
              <a:off x="1510797" y="1904382"/>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47"/>
            <p:cNvSpPr/>
            <p:nvPr/>
          </p:nvSpPr>
          <p:spPr>
            <a:xfrm>
              <a:off x="1511598" y="1896453"/>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7"/>
            <p:cNvSpPr/>
            <p:nvPr/>
          </p:nvSpPr>
          <p:spPr>
            <a:xfrm>
              <a:off x="1510647" y="1905998"/>
              <a:ext cx="14" cy="448"/>
            </a:xfrm>
            <a:custGeom>
              <a:rect b="b" l="l" r="r" t="t"/>
              <a:pathLst>
                <a:path extrusionOk="0" h="33" w="1">
                  <a:moveTo>
                    <a:pt x="1" y="3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47"/>
            <p:cNvSpPr/>
            <p:nvPr/>
          </p:nvSpPr>
          <p:spPr>
            <a:xfrm>
              <a:off x="1510552" y="1907709"/>
              <a:ext cx="14" cy="204"/>
            </a:xfrm>
            <a:custGeom>
              <a:rect b="b" l="l" r="r" t="t"/>
              <a:pathLst>
                <a:path extrusionOk="0" h="15" w="1">
                  <a:moveTo>
                    <a:pt x="1" y="15"/>
                  </a:moveTo>
                  <a:lnTo>
                    <a:pt x="1"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47"/>
            <p:cNvSpPr/>
            <p:nvPr/>
          </p:nvSpPr>
          <p:spPr>
            <a:xfrm>
              <a:off x="1510932" y="190282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7"/>
            <p:cNvSpPr/>
            <p:nvPr/>
          </p:nvSpPr>
          <p:spPr>
            <a:xfrm>
              <a:off x="1511082" y="1901056"/>
              <a:ext cx="54" cy="353"/>
            </a:xfrm>
            <a:custGeom>
              <a:rect b="b" l="l" r="r" t="t"/>
              <a:pathLst>
                <a:path extrusionOk="0" h="26" w="4">
                  <a:moveTo>
                    <a:pt x="0" y="2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47"/>
            <p:cNvSpPr/>
            <p:nvPr/>
          </p:nvSpPr>
          <p:spPr>
            <a:xfrm>
              <a:off x="1511462" y="1897824"/>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47"/>
            <p:cNvSpPr/>
            <p:nvPr/>
          </p:nvSpPr>
          <p:spPr>
            <a:xfrm>
              <a:off x="1511272" y="1899399"/>
              <a:ext cx="54" cy="339"/>
            </a:xfrm>
            <a:custGeom>
              <a:rect b="b" l="l" r="r" t="t"/>
              <a:pathLst>
                <a:path extrusionOk="0" h="25" w="4">
                  <a:moveTo>
                    <a:pt x="0" y="25"/>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7"/>
            <p:cNvSpPr/>
            <p:nvPr/>
          </p:nvSpPr>
          <p:spPr>
            <a:xfrm>
              <a:off x="1511788" y="1895068"/>
              <a:ext cx="14" cy="163"/>
            </a:xfrm>
            <a:custGeom>
              <a:rect b="b" l="l" r="r" t="t"/>
              <a:pathLst>
                <a:path extrusionOk="0" h="12"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47"/>
            <p:cNvSpPr/>
            <p:nvPr/>
          </p:nvSpPr>
          <p:spPr>
            <a:xfrm>
              <a:off x="1394193" y="1931619"/>
              <a:ext cx="29585" cy="30481"/>
            </a:xfrm>
            <a:custGeom>
              <a:rect b="b" l="l" r="r" t="t"/>
              <a:pathLst>
                <a:path extrusionOk="0" h="2245" w="2179">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47"/>
            <p:cNvSpPr/>
            <p:nvPr/>
          </p:nvSpPr>
          <p:spPr>
            <a:xfrm>
              <a:off x="1418863" y="1933615"/>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7"/>
            <p:cNvSpPr/>
            <p:nvPr/>
          </p:nvSpPr>
          <p:spPr>
            <a:xfrm>
              <a:off x="1419488" y="1933194"/>
              <a:ext cx="244" cy="149"/>
            </a:xfrm>
            <a:custGeom>
              <a:rect b="b" l="l" r="r" t="t"/>
              <a:pathLst>
                <a:path extrusionOk="0" h="11" w="18">
                  <a:moveTo>
                    <a:pt x="0"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47"/>
            <p:cNvSpPr/>
            <p:nvPr/>
          </p:nvSpPr>
          <p:spPr>
            <a:xfrm>
              <a:off x="1421429" y="1932189"/>
              <a:ext cx="353" cy="163"/>
            </a:xfrm>
            <a:custGeom>
              <a:rect b="b" l="l" r="r" t="t"/>
              <a:pathLst>
                <a:path extrusionOk="0" h="12" w="26">
                  <a:moveTo>
                    <a:pt x="1" y="1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47"/>
            <p:cNvSpPr/>
            <p:nvPr/>
          </p:nvSpPr>
          <p:spPr>
            <a:xfrm>
              <a:off x="1420058" y="1932814"/>
              <a:ext cx="394" cy="204"/>
            </a:xfrm>
            <a:custGeom>
              <a:rect b="b" l="l" r="r" t="t"/>
              <a:pathLst>
                <a:path extrusionOk="0" h="15" w="29">
                  <a:moveTo>
                    <a:pt x="0" y="14"/>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7"/>
            <p:cNvSpPr/>
            <p:nvPr/>
          </p:nvSpPr>
          <p:spPr>
            <a:xfrm>
              <a:off x="1423575" y="193161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47"/>
            <p:cNvSpPr/>
            <p:nvPr/>
          </p:nvSpPr>
          <p:spPr>
            <a:xfrm>
              <a:off x="1422190" y="1931958"/>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47"/>
            <p:cNvSpPr/>
            <p:nvPr/>
          </p:nvSpPr>
          <p:spPr>
            <a:xfrm>
              <a:off x="1422814" y="1931768"/>
              <a:ext cx="394" cy="109"/>
            </a:xfrm>
            <a:custGeom>
              <a:rect b="b" l="l" r="r" t="t"/>
              <a:pathLst>
                <a:path extrusionOk="0" h="8" w="29">
                  <a:moveTo>
                    <a:pt x="0" y="7"/>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7"/>
            <p:cNvSpPr/>
            <p:nvPr/>
          </p:nvSpPr>
          <p:spPr>
            <a:xfrm>
              <a:off x="1399189" y="1944259"/>
              <a:ext cx="14" cy="14"/>
            </a:xfrm>
            <a:custGeom>
              <a:rect b="b" l="l" r="r" t="t"/>
              <a:pathLst>
                <a:path extrusionOk="0" h="1" w="1">
                  <a:moveTo>
                    <a:pt x="0" y="1"/>
                  </a:moveTo>
                  <a:lnTo>
                    <a:pt x="0" y="1"/>
                  </a:ln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47"/>
            <p:cNvSpPr/>
            <p:nvPr/>
          </p:nvSpPr>
          <p:spPr>
            <a:xfrm>
              <a:off x="1420669" y="1932433"/>
              <a:ext cx="489" cy="244"/>
            </a:xfrm>
            <a:custGeom>
              <a:rect b="b" l="l" r="r" t="t"/>
              <a:pathLst>
                <a:path extrusionOk="0" h="18" w="36">
                  <a:moveTo>
                    <a:pt x="1" y="18"/>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47"/>
            <p:cNvSpPr/>
            <p:nvPr/>
          </p:nvSpPr>
          <p:spPr>
            <a:xfrm>
              <a:off x="1399135" y="1942793"/>
              <a:ext cx="204" cy="1195"/>
            </a:xfrm>
            <a:custGeom>
              <a:rect b="b" l="l" r="r" t="t"/>
              <a:pathLst>
                <a:path extrusionOk="0" h="88" w="15">
                  <a:moveTo>
                    <a:pt x="1" y="0"/>
                  </a:moveTo>
                  <a:cubicBezTo>
                    <a:pt x="11" y="28"/>
                    <a:pt x="15" y="56"/>
                    <a:pt x="11" y="88"/>
                  </a:cubicBezTo>
                  <a:cubicBezTo>
                    <a:pt x="15" y="56"/>
                    <a:pt x="11"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7"/>
            <p:cNvSpPr/>
            <p:nvPr/>
          </p:nvSpPr>
          <p:spPr>
            <a:xfrm>
              <a:off x="1494680" y="2006254"/>
              <a:ext cx="293288" cy="299506"/>
            </a:xfrm>
            <a:custGeom>
              <a:rect b="b" l="l" r="r" t="t"/>
              <a:pathLst>
                <a:path extrusionOk="0" h="22059" w="21601">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47"/>
            <p:cNvSpPr/>
            <p:nvPr/>
          </p:nvSpPr>
          <p:spPr>
            <a:xfrm>
              <a:off x="1610849" y="2278130"/>
              <a:ext cx="35193" cy="37406"/>
            </a:xfrm>
            <a:custGeom>
              <a:rect b="b" l="l" r="r" t="t"/>
              <a:pathLst>
                <a:path extrusionOk="0" h="2755" w="2592">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47"/>
            <p:cNvSpPr/>
            <p:nvPr/>
          </p:nvSpPr>
          <p:spPr>
            <a:xfrm>
              <a:off x="1645078" y="2303846"/>
              <a:ext cx="54" cy="299"/>
            </a:xfrm>
            <a:custGeom>
              <a:rect b="b" l="l" r="r" t="t"/>
              <a:pathLst>
                <a:path extrusionOk="0" h="22" w="4">
                  <a:moveTo>
                    <a:pt x="0" y="1"/>
                  </a:moveTo>
                  <a:cubicBezTo>
                    <a:pt x="0" y="8"/>
                    <a:pt x="0" y="15"/>
                    <a:pt x="4" y="22"/>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7"/>
            <p:cNvSpPr/>
            <p:nvPr/>
          </p:nvSpPr>
          <p:spPr>
            <a:xfrm>
              <a:off x="1644983" y="2300289"/>
              <a:ext cx="54" cy="244"/>
            </a:xfrm>
            <a:custGeom>
              <a:rect b="b" l="l" r="r" t="t"/>
              <a:pathLst>
                <a:path extrusionOk="0" h="18" w="4">
                  <a:moveTo>
                    <a:pt x="4" y="0"/>
                  </a:moveTo>
                  <a:cubicBezTo>
                    <a:pt x="4" y="7"/>
                    <a:pt x="0"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47"/>
            <p:cNvSpPr/>
            <p:nvPr/>
          </p:nvSpPr>
          <p:spPr>
            <a:xfrm>
              <a:off x="1645173" y="2304471"/>
              <a:ext cx="54" cy="299"/>
            </a:xfrm>
            <a:custGeom>
              <a:rect b="b" l="l" r="r" t="t"/>
              <a:pathLst>
                <a:path extrusionOk="0" h="22" w="4">
                  <a:moveTo>
                    <a:pt x="0" y="0"/>
                  </a:moveTo>
                  <a:cubicBezTo>
                    <a:pt x="0" y="7"/>
                    <a:pt x="4" y="14"/>
                    <a:pt x="4"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7"/>
            <p:cNvSpPr/>
            <p:nvPr/>
          </p:nvSpPr>
          <p:spPr>
            <a:xfrm>
              <a:off x="1645024" y="2303235"/>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47"/>
            <p:cNvSpPr/>
            <p:nvPr/>
          </p:nvSpPr>
          <p:spPr>
            <a:xfrm>
              <a:off x="1645268" y="2305082"/>
              <a:ext cx="109" cy="299"/>
            </a:xfrm>
            <a:custGeom>
              <a:rect b="b" l="l" r="r" t="t"/>
              <a:pathLst>
                <a:path extrusionOk="0" h="22" w="8">
                  <a:moveTo>
                    <a:pt x="0" y="1"/>
                  </a:moveTo>
                  <a:cubicBezTo>
                    <a:pt x="0"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47"/>
            <p:cNvSpPr/>
            <p:nvPr/>
          </p:nvSpPr>
          <p:spPr>
            <a:xfrm>
              <a:off x="1644983" y="2301999"/>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47"/>
            <p:cNvSpPr/>
            <p:nvPr/>
          </p:nvSpPr>
          <p:spPr>
            <a:xfrm>
              <a:off x="1644983" y="2302610"/>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47"/>
            <p:cNvSpPr/>
            <p:nvPr/>
          </p:nvSpPr>
          <p:spPr>
            <a:xfrm>
              <a:off x="1644983" y="2300859"/>
              <a:ext cx="14" cy="244"/>
            </a:xfrm>
            <a:custGeom>
              <a:rect b="b" l="l" r="r" t="t"/>
              <a:pathLst>
                <a:path extrusionOk="0" h="18" w="1">
                  <a:moveTo>
                    <a:pt x="0" y="0"/>
                  </a:moveTo>
                  <a:lnTo>
                    <a:pt x="0" y="18"/>
                  </a:lnTo>
                  <a:cubicBezTo>
                    <a:pt x="0" y="11"/>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47"/>
            <p:cNvSpPr/>
            <p:nvPr/>
          </p:nvSpPr>
          <p:spPr>
            <a:xfrm>
              <a:off x="1645838" y="2306942"/>
              <a:ext cx="109" cy="299"/>
            </a:xfrm>
            <a:custGeom>
              <a:rect b="b" l="l" r="r" t="t"/>
              <a:pathLst>
                <a:path extrusionOk="0" h="22" w="8">
                  <a:moveTo>
                    <a:pt x="0" y="0"/>
                  </a:moveTo>
                  <a:cubicBezTo>
                    <a:pt x="4" y="7"/>
                    <a:pt x="4" y="14"/>
                    <a:pt x="7" y="21"/>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47"/>
            <p:cNvSpPr/>
            <p:nvPr/>
          </p:nvSpPr>
          <p:spPr>
            <a:xfrm>
              <a:off x="1645594" y="2306317"/>
              <a:ext cx="109" cy="299"/>
            </a:xfrm>
            <a:custGeom>
              <a:rect b="b" l="l" r="r" t="t"/>
              <a:pathLst>
                <a:path extrusionOk="0" h="22" w="8">
                  <a:moveTo>
                    <a:pt x="1" y="1"/>
                  </a:moveTo>
                  <a:cubicBezTo>
                    <a:pt x="4" y="8"/>
                    <a:pt x="4" y="15"/>
                    <a:pt x="8" y="22"/>
                  </a:cubicBezTo>
                  <a:cubicBezTo>
                    <a:pt x="8"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47"/>
            <p:cNvSpPr/>
            <p:nvPr/>
          </p:nvSpPr>
          <p:spPr>
            <a:xfrm>
              <a:off x="1645404" y="2305706"/>
              <a:ext cx="109" cy="299"/>
            </a:xfrm>
            <a:custGeom>
              <a:rect b="b" l="l" r="r" t="t"/>
              <a:pathLst>
                <a:path extrusionOk="0" h="22" w="8">
                  <a:moveTo>
                    <a:pt x="1" y="0"/>
                  </a:moveTo>
                  <a:cubicBezTo>
                    <a:pt x="1" y="7"/>
                    <a:pt x="4" y="14"/>
                    <a:pt x="8" y="21"/>
                  </a:cubicBezTo>
                  <a:cubicBezTo>
                    <a:pt x="8"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47"/>
            <p:cNvSpPr/>
            <p:nvPr/>
          </p:nvSpPr>
          <p:spPr>
            <a:xfrm>
              <a:off x="1617312" y="2278700"/>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47"/>
            <p:cNvSpPr/>
            <p:nvPr/>
          </p:nvSpPr>
          <p:spPr>
            <a:xfrm>
              <a:off x="1618032" y="2278660"/>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47"/>
            <p:cNvSpPr/>
            <p:nvPr/>
          </p:nvSpPr>
          <p:spPr>
            <a:xfrm>
              <a:off x="1645024" y="2299718"/>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47"/>
            <p:cNvSpPr/>
            <p:nvPr/>
          </p:nvSpPr>
          <p:spPr>
            <a:xfrm>
              <a:off x="1645078" y="2299189"/>
              <a:ext cx="14" cy="258"/>
            </a:xfrm>
            <a:custGeom>
              <a:rect b="b" l="l" r="r" t="t"/>
              <a:pathLst>
                <a:path extrusionOk="0" h="19" w="1">
                  <a:moveTo>
                    <a:pt x="0" y="1"/>
                  </a:moveTo>
                  <a:lnTo>
                    <a:pt x="0" y="18"/>
                  </a:lnTo>
                  <a:cubicBezTo>
                    <a:pt x="0" y="11"/>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47"/>
            <p:cNvSpPr/>
            <p:nvPr/>
          </p:nvSpPr>
          <p:spPr>
            <a:xfrm>
              <a:off x="1644983" y="2301429"/>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7"/>
            <p:cNvSpPr/>
            <p:nvPr/>
          </p:nvSpPr>
          <p:spPr>
            <a:xfrm>
              <a:off x="1645119" y="2298673"/>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47"/>
            <p:cNvSpPr/>
            <p:nvPr/>
          </p:nvSpPr>
          <p:spPr>
            <a:xfrm>
              <a:off x="1618697" y="2278565"/>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47"/>
            <p:cNvSpPr/>
            <p:nvPr/>
          </p:nvSpPr>
          <p:spPr>
            <a:xfrm>
              <a:off x="1533091" y="2481100"/>
              <a:ext cx="1575" cy="3014"/>
            </a:xfrm>
            <a:custGeom>
              <a:rect b="b" l="l" r="r" t="t"/>
              <a:pathLst>
                <a:path extrusionOk="0" h="222" w="116">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7"/>
            <p:cNvSpPr/>
            <p:nvPr/>
          </p:nvSpPr>
          <p:spPr>
            <a:xfrm>
              <a:off x="1496866" y="2211818"/>
              <a:ext cx="147845" cy="264069"/>
            </a:xfrm>
            <a:custGeom>
              <a:rect b="b" l="l" r="r" t="t"/>
              <a:pathLst>
                <a:path extrusionOk="0" h="19449" w="10889">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47"/>
            <p:cNvSpPr/>
            <p:nvPr/>
          </p:nvSpPr>
          <p:spPr>
            <a:xfrm>
              <a:off x="1532711" y="2487712"/>
              <a:ext cx="24589" cy="16850"/>
            </a:xfrm>
            <a:custGeom>
              <a:rect b="b" l="l" r="r" t="t"/>
              <a:pathLst>
                <a:path extrusionOk="0" h="1241" w="1811">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47"/>
            <p:cNvSpPr/>
            <p:nvPr/>
          </p:nvSpPr>
          <p:spPr>
            <a:xfrm>
              <a:off x="1640177" y="2240588"/>
              <a:ext cx="3245" cy="244"/>
            </a:xfrm>
            <a:custGeom>
              <a:rect b="b" l="l" r="r" t="t"/>
              <a:pathLst>
                <a:path extrusionOk="0" h="18" w="239">
                  <a:moveTo>
                    <a:pt x="1" y="0"/>
                  </a:moveTo>
                  <a:lnTo>
                    <a:pt x="1" y="0"/>
                  </a:lnTo>
                  <a:cubicBezTo>
                    <a:pt x="165" y="0"/>
                    <a:pt x="221" y="11"/>
                    <a:pt x="239" y="18"/>
                  </a:cubicBezTo>
                  <a:cubicBezTo>
                    <a:pt x="221" y="11"/>
                    <a:pt x="169"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7"/>
            <p:cNvSpPr/>
            <p:nvPr/>
          </p:nvSpPr>
          <p:spPr>
            <a:xfrm>
              <a:off x="1639946" y="22405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47"/>
            <p:cNvSpPr/>
            <p:nvPr/>
          </p:nvSpPr>
          <p:spPr>
            <a:xfrm>
              <a:off x="1620924" y="2257221"/>
              <a:ext cx="12709" cy="14555"/>
            </a:xfrm>
            <a:custGeom>
              <a:rect b="b" l="l" r="r" t="t"/>
              <a:pathLst>
                <a:path extrusionOk="0" h="1072" w="936">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47"/>
            <p:cNvSpPr/>
            <p:nvPr/>
          </p:nvSpPr>
          <p:spPr>
            <a:xfrm>
              <a:off x="1615031" y="2277560"/>
              <a:ext cx="733" cy="828"/>
            </a:xfrm>
            <a:custGeom>
              <a:rect b="b" l="l" r="r" t="t"/>
              <a:pathLst>
                <a:path extrusionOk="0" h="61" w="54">
                  <a:moveTo>
                    <a:pt x="53" y="1"/>
                  </a:moveTo>
                  <a:lnTo>
                    <a:pt x="1" y="60"/>
                  </a:lnTo>
                  <a:lnTo>
                    <a:pt x="8" y="60"/>
                  </a:lnTo>
                  <a:cubicBezTo>
                    <a:pt x="22" y="43"/>
                    <a:pt x="36" y="22"/>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7"/>
            <p:cNvSpPr/>
            <p:nvPr/>
          </p:nvSpPr>
          <p:spPr>
            <a:xfrm>
              <a:off x="1644453" y="2246291"/>
              <a:ext cx="109" cy="1100"/>
            </a:xfrm>
            <a:custGeom>
              <a:rect b="b" l="l" r="r" t="t"/>
              <a:pathLst>
                <a:path extrusionOk="0" h="81" w="8">
                  <a:moveTo>
                    <a:pt x="8" y="81"/>
                  </a:moveTo>
                  <a:cubicBezTo>
                    <a:pt x="8" y="56"/>
                    <a:pt x="4" y="28"/>
                    <a:pt x="1" y="0"/>
                  </a:cubicBezTo>
                  <a:cubicBezTo>
                    <a:pt x="4" y="28"/>
                    <a:pt x="8" y="56"/>
                    <a:pt x="8"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47"/>
            <p:cNvSpPr/>
            <p:nvPr/>
          </p:nvSpPr>
          <p:spPr>
            <a:xfrm>
              <a:off x="1644358" y="2245001"/>
              <a:ext cx="109" cy="1208"/>
            </a:xfrm>
            <a:custGeom>
              <a:rect b="b" l="l" r="r" t="t"/>
              <a:pathLst>
                <a:path extrusionOk="0" h="89" w="8">
                  <a:moveTo>
                    <a:pt x="8" y="88"/>
                  </a:moveTo>
                  <a:cubicBezTo>
                    <a:pt x="8" y="57"/>
                    <a:pt x="4" y="29"/>
                    <a:pt x="1" y="1"/>
                  </a:cubicBezTo>
                  <a:cubicBezTo>
                    <a:pt x="4" y="29"/>
                    <a:pt x="8" y="57"/>
                    <a:pt x="8"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7"/>
            <p:cNvSpPr/>
            <p:nvPr/>
          </p:nvSpPr>
          <p:spPr>
            <a:xfrm>
              <a:off x="1644168" y="2243671"/>
              <a:ext cx="68" cy="489"/>
            </a:xfrm>
            <a:custGeom>
              <a:rect b="b" l="l" r="r" t="t"/>
              <a:pathLst>
                <a:path extrusionOk="0" h="36" w="5">
                  <a:moveTo>
                    <a:pt x="1" y="1"/>
                  </a:moveTo>
                  <a:cubicBezTo>
                    <a:pt x="1" y="11"/>
                    <a:pt x="4" y="22"/>
                    <a:pt x="4" y="36"/>
                  </a:cubicBezTo>
                  <a:cubicBezTo>
                    <a:pt x="4"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7"/>
            <p:cNvSpPr/>
            <p:nvPr/>
          </p:nvSpPr>
          <p:spPr>
            <a:xfrm>
              <a:off x="1644358" y="224490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47"/>
            <p:cNvSpPr/>
            <p:nvPr/>
          </p:nvSpPr>
          <p:spPr>
            <a:xfrm>
              <a:off x="1635710" y="2253745"/>
              <a:ext cx="3720" cy="1914"/>
            </a:xfrm>
            <a:custGeom>
              <a:rect b="b" l="l" r="r" t="t"/>
              <a:pathLst>
                <a:path extrusionOk="0" h="141" w="274">
                  <a:moveTo>
                    <a:pt x="0" y="141"/>
                  </a:moveTo>
                  <a:cubicBezTo>
                    <a:pt x="88" y="88"/>
                    <a:pt x="179" y="43"/>
                    <a:pt x="274" y="1"/>
                  </a:cubicBezTo>
                  <a:cubicBezTo>
                    <a:pt x="179" y="43"/>
                    <a:pt x="88" y="88"/>
                    <a:pt x="0"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7"/>
            <p:cNvSpPr/>
            <p:nvPr/>
          </p:nvSpPr>
          <p:spPr>
            <a:xfrm>
              <a:off x="1614081" y="2280031"/>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47"/>
            <p:cNvSpPr/>
            <p:nvPr/>
          </p:nvSpPr>
          <p:spPr>
            <a:xfrm>
              <a:off x="1611284" y="2310119"/>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47"/>
            <p:cNvSpPr/>
            <p:nvPr/>
          </p:nvSpPr>
          <p:spPr>
            <a:xfrm>
              <a:off x="1611379" y="230973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7"/>
            <p:cNvSpPr/>
            <p:nvPr/>
          </p:nvSpPr>
          <p:spPr>
            <a:xfrm>
              <a:off x="1611379" y="23095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7"/>
            <p:cNvSpPr/>
            <p:nvPr/>
          </p:nvSpPr>
          <p:spPr>
            <a:xfrm>
              <a:off x="1613700" y="2281226"/>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7"/>
            <p:cNvSpPr/>
            <p:nvPr/>
          </p:nvSpPr>
          <p:spPr>
            <a:xfrm>
              <a:off x="1611134" y="231055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7"/>
            <p:cNvSpPr/>
            <p:nvPr/>
          </p:nvSpPr>
          <p:spPr>
            <a:xfrm>
              <a:off x="1481659" y="2178417"/>
              <a:ext cx="61465" cy="331549"/>
            </a:xfrm>
            <a:custGeom>
              <a:rect b="b" l="l" r="r" t="t"/>
              <a:pathLst>
                <a:path extrusionOk="0" h="24419" w="4527">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7"/>
            <p:cNvSpPr/>
            <p:nvPr/>
          </p:nvSpPr>
          <p:spPr>
            <a:xfrm>
              <a:off x="1538223" y="2504929"/>
              <a:ext cx="4671" cy="855"/>
            </a:xfrm>
            <a:custGeom>
              <a:rect b="b" l="l" r="r" t="t"/>
              <a:pathLst>
                <a:path extrusionOk="0" h="63" w="344">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7"/>
            <p:cNvSpPr/>
            <p:nvPr/>
          </p:nvSpPr>
          <p:spPr>
            <a:xfrm>
              <a:off x="1490593" y="2404157"/>
              <a:ext cx="3476" cy="4236"/>
            </a:xfrm>
            <a:custGeom>
              <a:rect b="b" l="l" r="r" t="t"/>
              <a:pathLst>
                <a:path extrusionOk="0" h="312" w="256">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47"/>
            <p:cNvSpPr/>
            <p:nvPr/>
          </p:nvSpPr>
          <p:spPr>
            <a:xfrm>
              <a:off x="1481225" y="2421916"/>
              <a:ext cx="163" cy="869"/>
            </a:xfrm>
            <a:custGeom>
              <a:rect b="b" l="l" r="r" t="t"/>
              <a:pathLst>
                <a:path extrusionOk="0" h="64" w="12">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47"/>
            <p:cNvSpPr/>
            <p:nvPr/>
          </p:nvSpPr>
          <p:spPr>
            <a:xfrm>
              <a:off x="1543206" y="2219000"/>
              <a:ext cx="14" cy="204"/>
            </a:xfrm>
            <a:custGeom>
              <a:rect b="b" l="l" r="r" t="t"/>
              <a:pathLst>
                <a:path extrusionOk="0" h="15" w="1">
                  <a:moveTo>
                    <a:pt x="1" y="15"/>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7"/>
            <p:cNvSpPr/>
            <p:nvPr/>
          </p:nvSpPr>
          <p:spPr>
            <a:xfrm>
              <a:off x="1542351" y="2224132"/>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7"/>
            <p:cNvSpPr/>
            <p:nvPr/>
          </p:nvSpPr>
          <p:spPr>
            <a:xfrm>
              <a:off x="1542446" y="2223617"/>
              <a:ext cx="109" cy="434"/>
            </a:xfrm>
            <a:custGeom>
              <a:rect b="b" l="l" r="r" t="t"/>
              <a:pathLst>
                <a:path extrusionOk="0" h="32" w="8">
                  <a:moveTo>
                    <a:pt x="8" y="0"/>
                  </a:moveTo>
                  <a:cubicBezTo>
                    <a:pt x="4" y="11"/>
                    <a:pt x="1" y="21"/>
                    <a:pt x="1" y="32"/>
                  </a:cubicBezTo>
                  <a:cubicBezTo>
                    <a:pt x="1" y="21"/>
                    <a:pt x="4"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7"/>
            <p:cNvSpPr/>
            <p:nvPr/>
          </p:nvSpPr>
          <p:spPr>
            <a:xfrm>
              <a:off x="1542256" y="2224513"/>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7"/>
            <p:cNvSpPr/>
            <p:nvPr/>
          </p:nvSpPr>
          <p:spPr>
            <a:xfrm>
              <a:off x="1542066" y="2225137"/>
              <a:ext cx="68" cy="204"/>
            </a:xfrm>
            <a:custGeom>
              <a:rect b="b" l="l" r="r" t="t"/>
              <a:pathLst>
                <a:path extrusionOk="0" h="15" w="5">
                  <a:moveTo>
                    <a:pt x="4"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7"/>
            <p:cNvSpPr/>
            <p:nvPr/>
          </p:nvSpPr>
          <p:spPr>
            <a:xfrm>
              <a:off x="1532466" y="2238158"/>
              <a:ext cx="1874" cy="6381"/>
            </a:xfrm>
            <a:custGeom>
              <a:rect b="b" l="l" r="r" t="t"/>
              <a:pathLst>
                <a:path extrusionOk="0" h="470" w="138">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7"/>
            <p:cNvSpPr/>
            <p:nvPr/>
          </p:nvSpPr>
          <p:spPr>
            <a:xfrm>
              <a:off x="1542161" y="2224893"/>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7"/>
            <p:cNvSpPr/>
            <p:nvPr/>
          </p:nvSpPr>
          <p:spPr>
            <a:xfrm>
              <a:off x="1543016" y="2220141"/>
              <a:ext cx="68" cy="584"/>
            </a:xfrm>
            <a:custGeom>
              <a:rect b="b" l="l" r="r" t="t"/>
              <a:pathLst>
                <a:path extrusionOk="0" h="43" w="5">
                  <a:moveTo>
                    <a:pt x="4" y="1"/>
                  </a:moveTo>
                  <a:cubicBezTo>
                    <a:pt x="4" y="15"/>
                    <a:pt x="1" y="29"/>
                    <a:pt x="1" y="43"/>
                  </a:cubicBezTo>
                  <a:cubicBezTo>
                    <a:pt x="1" y="29"/>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7"/>
            <p:cNvSpPr/>
            <p:nvPr/>
          </p:nvSpPr>
          <p:spPr>
            <a:xfrm>
              <a:off x="1531611" y="2504576"/>
              <a:ext cx="204" cy="299"/>
            </a:xfrm>
            <a:custGeom>
              <a:rect b="b" l="l" r="r" t="t"/>
              <a:pathLst>
                <a:path extrusionOk="0" h="22" w="15">
                  <a:moveTo>
                    <a:pt x="15" y="22"/>
                  </a:moveTo>
                  <a:cubicBezTo>
                    <a:pt x="8" y="15"/>
                    <a:pt x="4" y="8"/>
                    <a:pt x="1" y="1"/>
                  </a:cubicBezTo>
                  <a:cubicBezTo>
                    <a:pt x="4" y="8"/>
                    <a:pt x="8" y="15"/>
                    <a:pt x="15"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7"/>
            <p:cNvSpPr/>
            <p:nvPr/>
          </p:nvSpPr>
          <p:spPr>
            <a:xfrm>
              <a:off x="1508556" y="2474447"/>
              <a:ext cx="1059" cy="149"/>
            </a:xfrm>
            <a:custGeom>
              <a:rect b="b" l="l" r="r" t="t"/>
              <a:pathLst>
                <a:path extrusionOk="0" h="11" w="78">
                  <a:moveTo>
                    <a:pt x="78" y="7"/>
                  </a:moveTo>
                  <a:lnTo>
                    <a:pt x="78" y="7"/>
                  </a:lnTo>
                  <a:cubicBezTo>
                    <a:pt x="53" y="11"/>
                    <a:pt x="25" y="7"/>
                    <a:pt x="1" y="0"/>
                  </a:cubicBezTo>
                  <a:cubicBezTo>
                    <a:pt x="25" y="7"/>
                    <a:pt x="53" y="11"/>
                    <a:pt x="78"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7"/>
            <p:cNvSpPr/>
            <p:nvPr/>
          </p:nvSpPr>
          <p:spPr>
            <a:xfrm>
              <a:off x="1542921" y="2220955"/>
              <a:ext cx="68" cy="339"/>
            </a:xfrm>
            <a:custGeom>
              <a:rect b="b" l="l" r="r" t="t"/>
              <a:pathLst>
                <a:path extrusionOk="0" h="25" w="5">
                  <a:moveTo>
                    <a:pt x="4"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7"/>
            <p:cNvSpPr/>
            <p:nvPr/>
          </p:nvSpPr>
          <p:spPr>
            <a:xfrm>
              <a:off x="1532996" y="250510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7"/>
            <p:cNvSpPr/>
            <p:nvPr/>
          </p:nvSpPr>
          <p:spPr>
            <a:xfrm>
              <a:off x="1542826" y="2221566"/>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7"/>
            <p:cNvSpPr/>
            <p:nvPr/>
          </p:nvSpPr>
          <p:spPr>
            <a:xfrm>
              <a:off x="1540830" y="2504861"/>
              <a:ext cx="638" cy="68"/>
            </a:xfrm>
            <a:custGeom>
              <a:rect b="b" l="l" r="r" t="t"/>
              <a:pathLst>
                <a:path extrusionOk="0" h="5" w="47">
                  <a:moveTo>
                    <a:pt x="1" y="1"/>
                  </a:moveTo>
                  <a:lnTo>
                    <a:pt x="46"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7"/>
            <p:cNvSpPr/>
            <p:nvPr/>
          </p:nvSpPr>
          <p:spPr>
            <a:xfrm>
              <a:off x="1543111" y="2219530"/>
              <a:ext cx="68" cy="299"/>
            </a:xfrm>
            <a:custGeom>
              <a:rect b="b" l="l" r="r" t="t"/>
              <a:pathLst>
                <a:path extrusionOk="0" h="22" w="5">
                  <a:moveTo>
                    <a:pt x="4"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7"/>
            <p:cNvSpPr/>
            <p:nvPr/>
          </p:nvSpPr>
          <p:spPr>
            <a:xfrm>
              <a:off x="1508516" y="2416173"/>
              <a:ext cx="149" cy="1059"/>
            </a:xfrm>
            <a:custGeom>
              <a:rect b="b" l="l" r="r" t="t"/>
              <a:pathLst>
                <a:path extrusionOk="0" h="78" w="11">
                  <a:moveTo>
                    <a:pt x="0" y="77"/>
                  </a:moveTo>
                  <a:cubicBezTo>
                    <a:pt x="0" y="49"/>
                    <a:pt x="4" y="25"/>
                    <a:pt x="11" y="0"/>
                  </a:cubicBezTo>
                  <a:cubicBezTo>
                    <a:pt x="4" y="25"/>
                    <a:pt x="0" y="49"/>
                    <a:pt x="0" y="7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7"/>
            <p:cNvSpPr/>
            <p:nvPr/>
          </p:nvSpPr>
          <p:spPr>
            <a:xfrm>
              <a:off x="1512738" y="2402867"/>
              <a:ext cx="68" cy="244"/>
            </a:xfrm>
            <a:custGeom>
              <a:rect b="b" l="l" r="r" t="t"/>
              <a:pathLst>
                <a:path extrusionOk="0" h="18" w="5">
                  <a:moveTo>
                    <a:pt x="1" y="18"/>
                  </a:moveTo>
                  <a:lnTo>
                    <a:pt x="1" y="18"/>
                  </a:lnTo>
                  <a:cubicBezTo>
                    <a:pt x="4" y="11"/>
                    <a:pt x="4" y="7"/>
                    <a:pt x="4" y="0"/>
                  </a:cubicBezTo>
                  <a:cubicBezTo>
                    <a:pt x="4"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7"/>
            <p:cNvSpPr/>
            <p:nvPr/>
          </p:nvSpPr>
          <p:spPr>
            <a:xfrm>
              <a:off x="1507660" y="2400396"/>
              <a:ext cx="3910" cy="1724"/>
            </a:xfrm>
            <a:custGeom>
              <a:rect b="b" l="l" r="r" t="t"/>
              <a:pathLst>
                <a:path extrusionOk="0" h="127" w="288">
                  <a:moveTo>
                    <a:pt x="287" y="91"/>
                  </a:moveTo>
                  <a:cubicBezTo>
                    <a:pt x="168" y="126"/>
                    <a:pt x="56" y="91"/>
                    <a:pt x="0" y="0"/>
                  </a:cubicBezTo>
                  <a:cubicBezTo>
                    <a:pt x="56" y="91"/>
                    <a:pt x="168" y="126"/>
                    <a:pt x="287"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7"/>
            <p:cNvSpPr/>
            <p:nvPr/>
          </p:nvSpPr>
          <p:spPr>
            <a:xfrm>
              <a:off x="1542541" y="2223141"/>
              <a:ext cx="109" cy="339"/>
            </a:xfrm>
            <a:custGeom>
              <a:rect b="b" l="l" r="r" t="t"/>
              <a:pathLst>
                <a:path extrusionOk="0" h="25" w="8">
                  <a:moveTo>
                    <a:pt x="8"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7"/>
            <p:cNvSpPr/>
            <p:nvPr/>
          </p:nvSpPr>
          <p:spPr>
            <a:xfrm>
              <a:off x="1542785" y="2222137"/>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7"/>
            <p:cNvSpPr/>
            <p:nvPr/>
          </p:nvSpPr>
          <p:spPr>
            <a:xfrm>
              <a:off x="1541590" y="25049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47"/>
            <p:cNvSpPr/>
            <p:nvPr/>
          </p:nvSpPr>
          <p:spPr>
            <a:xfrm>
              <a:off x="1542636" y="2222666"/>
              <a:ext cx="109" cy="299"/>
            </a:xfrm>
            <a:custGeom>
              <a:rect b="b" l="l" r="r" t="t"/>
              <a:pathLst>
                <a:path extrusionOk="0" h="22" w="8">
                  <a:moveTo>
                    <a:pt x="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7"/>
            <p:cNvSpPr/>
            <p:nvPr/>
          </p:nvSpPr>
          <p:spPr>
            <a:xfrm>
              <a:off x="1514978" y="2347728"/>
              <a:ext cx="204" cy="1195"/>
            </a:xfrm>
            <a:custGeom>
              <a:rect b="b" l="l" r="r" t="t"/>
              <a:pathLst>
                <a:path extrusionOk="0" h="88" w="15">
                  <a:moveTo>
                    <a:pt x="7" y="88"/>
                  </a:moveTo>
                  <a:cubicBezTo>
                    <a:pt x="14" y="60"/>
                    <a:pt x="14" y="28"/>
                    <a:pt x="0" y="0"/>
                  </a:cubicBezTo>
                  <a:cubicBezTo>
                    <a:pt x="14" y="28"/>
                    <a:pt x="14" y="60"/>
                    <a:pt x="7"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7"/>
            <p:cNvSpPr/>
            <p:nvPr/>
          </p:nvSpPr>
          <p:spPr>
            <a:xfrm>
              <a:off x="1530620" y="2480530"/>
              <a:ext cx="1005" cy="24059"/>
            </a:xfrm>
            <a:custGeom>
              <a:rect b="b" l="l" r="r" t="t"/>
              <a:pathLst>
                <a:path extrusionOk="0" h="1772" w="74">
                  <a:moveTo>
                    <a:pt x="74" y="1772"/>
                  </a:moveTo>
                  <a:cubicBezTo>
                    <a:pt x="25" y="1681"/>
                    <a:pt x="0" y="1338"/>
                    <a:pt x="63" y="0"/>
                  </a:cubicBezTo>
                  <a:lnTo>
                    <a:pt x="63" y="0"/>
                  </a:lnTo>
                  <a:cubicBezTo>
                    <a:pt x="0" y="1338"/>
                    <a:pt x="25" y="1681"/>
                    <a:pt x="74" y="17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7"/>
            <p:cNvSpPr/>
            <p:nvPr/>
          </p:nvSpPr>
          <p:spPr>
            <a:xfrm>
              <a:off x="1523858" y="247486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7"/>
            <p:cNvSpPr/>
            <p:nvPr/>
          </p:nvSpPr>
          <p:spPr>
            <a:xfrm>
              <a:off x="1525243" y="2475724"/>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7"/>
            <p:cNvSpPr/>
            <p:nvPr/>
          </p:nvSpPr>
          <p:spPr>
            <a:xfrm>
              <a:off x="1524483" y="247524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7"/>
            <p:cNvSpPr/>
            <p:nvPr/>
          </p:nvSpPr>
          <p:spPr>
            <a:xfrm>
              <a:off x="1523057" y="2474488"/>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7"/>
            <p:cNvSpPr/>
            <p:nvPr/>
          </p:nvSpPr>
          <p:spPr>
            <a:xfrm>
              <a:off x="1495386" y="2453008"/>
              <a:ext cx="1208" cy="2539"/>
            </a:xfrm>
            <a:custGeom>
              <a:rect b="b" l="l" r="r" t="t"/>
              <a:pathLst>
                <a:path extrusionOk="0" h="187" w="89">
                  <a:moveTo>
                    <a:pt x="1" y="0"/>
                  </a:moveTo>
                  <a:cubicBezTo>
                    <a:pt x="11" y="70"/>
                    <a:pt x="40" y="134"/>
                    <a:pt x="89" y="186"/>
                  </a:cubicBezTo>
                  <a:cubicBezTo>
                    <a:pt x="40" y="134"/>
                    <a:pt x="11" y="7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7"/>
            <p:cNvSpPr/>
            <p:nvPr/>
          </p:nvSpPr>
          <p:spPr>
            <a:xfrm>
              <a:off x="1542215" y="250495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7"/>
            <p:cNvSpPr/>
            <p:nvPr/>
          </p:nvSpPr>
          <p:spPr>
            <a:xfrm>
              <a:off x="1531801" y="2504861"/>
              <a:ext cx="543" cy="258"/>
            </a:xfrm>
            <a:custGeom>
              <a:rect b="b" l="l" r="r" t="t"/>
              <a:pathLst>
                <a:path extrusionOk="0" h="19" w="40">
                  <a:moveTo>
                    <a:pt x="1" y="1"/>
                  </a:moveTo>
                  <a:cubicBezTo>
                    <a:pt x="11" y="11"/>
                    <a:pt x="25" y="15"/>
                    <a:pt x="39" y="18"/>
                  </a:cubicBezTo>
                  <a:cubicBezTo>
                    <a:pt x="25" y="15"/>
                    <a:pt x="1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47"/>
            <p:cNvSpPr/>
            <p:nvPr/>
          </p:nvSpPr>
          <p:spPr>
            <a:xfrm>
              <a:off x="153246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47"/>
            <p:cNvSpPr/>
            <p:nvPr/>
          </p:nvSpPr>
          <p:spPr>
            <a:xfrm>
              <a:off x="153265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7"/>
            <p:cNvSpPr/>
            <p:nvPr/>
          </p:nvSpPr>
          <p:spPr>
            <a:xfrm>
              <a:off x="1542785" y="2505105"/>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47"/>
            <p:cNvSpPr/>
            <p:nvPr/>
          </p:nvSpPr>
          <p:spPr>
            <a:xfrm>
              <a:off x="1522297" y="2306412"/>
              <a:ext cx="625" cy="3014"/>
            </a:xfrm>
            <a:custGeom>
              <a:rect b="b" l="l" r="r" t="t"/>
              <a:pathLst>
                <a:path extrusionOk="0" h="222" w="46">
                  <a:moveTo>
                    <a:pt x="46" y="1"/>
                  </a:moveTo>
                  <a:cubicBezTo>
                    <a:pt x="25" y="71"/>
                    <a:pt x="7" y="144"/>
                    <a:pt x="0" y="221"/>
                  </a:cubicBezTo>
                  <a:cubicBezTo>
                    <a:pt x="7" y="144"/>
                    <a:pt x="25" y="71"/>
                    <a:pt x="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47"/>
            <p:cNvSpPr/>
            <p:nvPr/>
          </p:nvSpPr>
          <p:spPr>
            <a:xfrm>
              <a:off x="1541930" y="2225368"/>
              <a:ext cx="109" cy="204"/>
            </a:xfrm>
            <a:custGeom>
              <a:rect b="b" l="l" r="r" t="t"/>
              <a:pathLst>
                <a:path extrusionOk="0" h="15" w="8">
                  <a:moveTo>
                    <a:pt x="7" y="1"/>
                  </a:moveTo>
                  <a:cubicBezTo>
                    <a:pt x="4" y="4"/>
                    <a:pt x="4" y="11"/>
                    <a:pt x="0" y="15"/>
                  </a:cubicBezTo>
                  <a:cubicBezTo>
                    <a:pt x="4" y="11"/>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7"/>
            <p:cNvSpPr/>
            <p:nvPr/>
          </p:nvSpPr>
          <p:spPr>
            <a:xfrm>
              <a:off x="1538223" y="2504834"/>
              <a:ext cx="2620" cy="41"/>
            </a:xfrm>
            <a:custGeom>
              <a:rect b="b" l="l" r="r" t="t"/>
              <a:pathLst>
                <a:path extrusionOk="0" h="3" w="193">
                  <a:moveTo>
                    <a:pt x="97" y="0"/>
                  </a:moveTo>
                  <a:cubicBezTo>
                    <a:pt x="64" y="0"/>
                    <a:pt x="32" y="1"/>
                    <a:pt x="0" y="3"/>
                  </a:cubicBez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47"/>
            <p:cNvSpPr/>
            <p:nvPr/>
          </p:nvSpPr>
          <p:spPr>
            <a:xfrm>
              <a:off x="1518495" y="2283982"/>
              <a:ext cx="815" cy="434"/>
            </a:xfrm>
            <a:custGeom>
              <a:rect b="b" l="l" r="r" t="t"/>
              <a:pathLst>
                <a:path extrusionOk="0" h="32" w="60">
                  <a:moveTo>
                    <a:pt x="60" y="0"/>
                  </a:moveTo>
                  <a:cubicBezTo>
                    <a:pt x="39" y="4"/>
                    <a:pt x="14" y="14"/>
                    <a:pt x="0" y="32"/>
                  </a:cubicBezTo>
                  <a:cubicBezTo>
                    <a:pt x="14" y="14"/>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47"/>
            <p:cNvSpPr/>
            <p:nvPr/>
          </p:nvSpPr>
          <p:spPr>
            <a:xfrm>
              <a:off x="1578290" y="2191723"/>
              <a:ext cx="61669" cy="63298"/>
            </a:xfrm>
            <a:custGeom>
              <a:rect b="b" l="l" r="r" t="t"/>
              <a:pathLst>
                <a:path extrusionOk="0" h="4662" w="4542">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7"/>
            <p:cNvSpPr/>
            <p:nvPr/>
          </p:nvSpPr>
          <p:spPr>
            <a:xfrm>
              <a:off x="1613184" y="2195620"/>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7"/>
            <p:cNvSpPr/>
            <p:nvPr/>
          </p:nvSpPr>
          <p:spPr>
            <a:xfrm>
              <a:off x="1612804" y="2194954"/>
              <a:ext cx="204" cy="339"/>
            </a:xfrm>
            <a:custGeom>
              <a:rect b="b" l="l" r="r" t="t"/>
              <a:pathLst>
                <a:path extrusionOk="0" h="25" w="15">
                  <a:moveTo>
                    <a:pt x="0" y="0"/>
                  </a:moveTo>
                  <a:cubicBezTo>
                    <a:pt x="7" y="11"/>
                    <a:pt x="11" y="18"/>
                    <a:pt x="14" y="25"/>
                  </a:cubicBezTo>
                  <a:cubicBezTo>
                    <a:pt x="11" y="18"/>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47"/>
            <p:cNvSpPr/>
            <p:nvPr/>
          </p:nvSpPr>
          <p:spPr>
            <a:xfrm>
              <a:off x="1613035" y="2195335"/>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7"/>
            <p:cNvSpPr/>
            <p:nvPr/>
          </p:nvSpPr>
          <p:spPr>
            <a:xfrm>
              <a:off x="1638086" y="2239733"/>
              <a:ext cx="109" cy="910"/>
            </a:xfrm>
            <a:custGeom>
              <a:rect b="b" l="l" r="r" t="t"/>
              <a:pathLst>
                <a:path extrusionOk="0" h="67" w="8">
                  <a:moveTo>
                    <a:pt x="1" y="0"/>
                  </a:moveTo>
                  <a:lnTo>
                    <a:pt x="1" y="67"/>
                  </a:lnTo>
                  <a:lnTo>
                    <a:pt x="8" y="67"/>
                  </a:lnTo>
                  <a:cubicBezTo>
                    <a:pt x="4" y="53"/>
                    <a:pt x="4" y="42"/>
                    <a:pt x="4" y="32"/>
                  </a:cubicBezTo>
                  <a:lnTo>
                    <a:pt x="4" y="18"/>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7"/>
            <p:cNvSpPr/>
            <p:nvPr/>
          </p:nvSpPr>
          <p:spPr>
            <a:xfrm>
              <a:off x="1612560" y="2194615"/>
              <a:ext cx="204" cy="299"/>
            </a:xfrm>
            <a:custGeom>
              <a:rect b="b" l="l" r="r" t="t"/>
              <a:pathLst>
                <a:path extrusionOk="0" h="22" w="15">
                  <a:moveTo>
                    <a:pt x="15" y="22"/>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47"/>
            <p:cNvSpPr/>
            <p:nvPr/>
          </p:nvSpPr>
          <p:spPr>
            <a:xfrm>
              <a:off x="1625201" y="2214031"/>
              <a:ext cx="299" cy="54"/>
            </a:xfrm>
            <a:custGeom>
              <a:rect b="b" l="l" r="r" t="t"/>
              <a:pathLst>
                <a:path extrusionOk="0" h="4" w="22">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7"/>
            <p:cNvSpPr/>
            <p:nvPr/>
          </p:nvSpPr>
          <p:spPr>
            <a:xfrm>
              <a:off x="1613184" y="2196095"/>
              <a:ext cx="149" cy="244"/>
            </a:xfrm>
            <a:custGeom>
              <a:rect b="b" l="l" r="r" t="t"/>
              <a:pathLst>
                <a:path extrusionOk="0" h="18" w="11">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7"/>
            <p:cNvSpPr/>
            <p:nvPr/>
          </p:nvSpPr>
          <p:spPr>
            <a:xfrm>
              <a:off x="1639280" y="2227228"/>
              <a:ext cx="434" cy="679"/>
            </a:xfrm>
            <a:custGeom>
              <a:rect b="b" l="l" r="r" t="t"/>
              <a:pathLst>
                <a:path extrusionOk="0" h="50" w="32">
                  <a:moveTo>
                    <a:pt x="32" y="49"/>
                  </a:moveTo>
                  <a:cubicBezTo>
                    <a:pt x="28" y="32"/>
                    <a:pt x="18" y="11"/>
                    <a:pt x="0" y="0"/>
                  </a:cubicBezTo>
                  <a:lnTo>
                    <a:pt x="0" y="0"/>
                  </a:lnTo>
                  <a:cubicBezTo>
                    <a:pt x="18" y="11"/>
                    <a:pt x="28" y="32"/>
                    <a:pt x="3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47"/>
            <p:cNvSpPr/>
            <p:nvPr/>
          </p:nvSpPr>
          <p:spPr>
            <a:xfrm>
              <a:off x="1613320" y="2196000"/>
              <a:ext cx="14" cy="109"/>
            </a:xfrm>
            <a:custGeom>
              <a:rect b="b" l="l" r="r" t="t"/>
              <a:pathLst>
                <a:path extrusionOk="0" h="8" w="1">
                  <a:moveTo>
                    <a:pt x="1" y="0"/>
                  </a:moveTo>
                  <a:cubicBezTo>
                    <a:pt x="1" y="4"/>
                    <a:pt x="1" y="4"/>
                    <a:pt x="1" y="7"/>
                  </a:cubicBezTo>
                  <a:cubicBezTo>
                    <a:pt x="1" y="4"/>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7"/>
            <p:cNvSpPr/>
            <p:nvPr/>
          </p:nvSpPr>
          <p:spPr>
            <a:xfrm>
              <a:off x="1613280" y="2195810"/>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7"/>
            <p:cNvSpPr/>
            <p:nvPr/>
          </p:nvSpPr>
          <p:spPr>
            <a:xfrm>
              <a:off x="1638181" y="2226943"/>
              <a:ext cx="1113" cy="299"/>
            </a:xfrm>
            <a:custGeom>
              <a:rect b="b" l="l" r="r" t="t"/>
              <a:pathLst>
                <a:path extrusionOk="0" h="22" w="82">
                  <a:moveTo>
                    <a:pt x="1" y="0"/>
                  </a:moveTo>
                  <a:cubicBezTo>
                    <a:pt x="29" y="4"/>
                    <a:pt x="57" y="11"/>
                    <a:pt x="81" y="21"/>
                  </a:cubicBezTo>
                  <a:cubicBezTo>
                    <a:pt x="57"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7"/>
            <p:cNvSpPr/>
            <p:nvPr/>
          </p:nvSpPr>
          <p:spPr>
            <a:xfrm>
              <a:off x="1634759" y="2250514"/>
              <a:ext cx="584" cy="14"/>
            </a:xfrm>
            <a:custGeom>
              <a:rect b="b" l="l" r="r" t="t"/>
              <a:pathLst>
                <a:path extrusionOk="0" h="1" w="43">
                  <a:moveTo>
                    <a:pt x="0" y="1"/>
                  </a:moveTo>
                  <a:cubicBezTo>
                    <a:pt x="14" y="1"/>
                    <a:pt x="28" y="1"/>
                    <a:pt x="42" y="1"/>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7"/>
            <p:cNvSpPr/>
            <p:nvPr/>
          </p:nvSpPr>
          <p:spPr>
            <a:xfrm>
              <a:off x="1581101" y="2216013"/>
              <a:ext cx="489" cy="489"/>
            </a:xfrm>
            <a:custGeom>
              <a:rect b="b" l="l" r="r" t="t"/>
              <a:pathLst>
                <a:path extrusionOk="0" h="36" w="36">
                  <a:moveTo>
                    <a:pt x="35" y="3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7"/>
            <p:cNvSpPr/>
            <p:nvPr/>
          </p:nvSpPr>
          <p:spPr>
            <a:xfrm>
              <a:off x="1580436" y="2215294"/>
              <a:ext cx="489" cy="489"/>
            </a:xfrm>
            <a:custGeom>
              <a:rect b="b" l="l" r="r" t="t"/>
              <a:pathLst>
                <a:path extrusionOk="0" h="36" w="36">
                  <a:moveTo>
                    <a:pt x="35" y="36"/>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47"/>
            <p:cNvSpPr/>
            <p:nvPr/>
          </p:nvSpPr>
          <p:spPr>
            <a:xfrm>
              <a:off x="1581807" y="2216719"/>
              <a:ext cx="448" cy="489"/>
            </a:xfrm>
            <a:custGeom>
              <a:rect b="b" l="l" r="r" t="t"/>
              <a:pathLst>
                <a:path extrusionOk="0" h="36" w="33">
                  <a:moveTo>
                    <a:pt x="32"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7"/>
            <p:cNvSpPr/>
            <p:nvPr/>
          </p:nvSpPr>
          <p:spPr>
            <a:xfrm>
              <a:off x="1582472" y="2217439"/>
              <a:ext cx="543" cy="530"/>
            </a:xfrm>
            <a:custGeom>
              <a:rect b="b" l="l" r="r" t="t"/>
              <a:pathLst>
                <a:path extrusionOk="0" h="39" w="40">
                  <a:moveTo>
                    <a:pt x="39"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47"/>
            <p:cNvSpPr/>
            <p:nvPr/>
          </p:nvSpPr>
          <p:spPr>
            <a:xfrm>
              <a:off x="1638140" y="2238878"/>
              <a:ext cx="14" cy="869"/>
            </a:xfrm>
            <a:custGeom>
              <a:rect b="b" l="l" r="r" t="t"/>
              <a:pathLst>
                <a:path extrusionOk="0" h="64" w="1">
                  <a:moveTo>
                    <a:pt x="0" y="0"/>
                  </a:moveTo>
                  <a:lnTo>
                    <a:pt x="0" y="63"/>
                  </a:lnTo>
                  <a:lnTo>
                    <a:pt x="0" y="56"/>
                  </a:lnTo>
                  <a:lnTo>
                    <a:pt x="0" y="28"/>
                  </a:lnTo>
                  <a:lnTo>
                    <a:pt x="0" y="2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47"/>
            <p:cNvSpPr/>
            <p:nvPr/>
          </p:nvSpPr>
          <p:spPr>
            <a:xfrm>
              <a:off x="1579662" y="2214438"/>
              <a:ext cx="638" cy="679"/>
            </a:xfrm>
            <a:custGeom>
              <a:rect b="b" l="l" r="r" t="t"/>
              <a:pathLst>
                <a:path extrusionOk="0" h="50" w="47">
                  <a:moveTo>
                    <a:pt x="46"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7"/>
            <p:cNvSpPr/>
            <p:nvPr/>
          </p:nvSpPr>
          <p:spPr>
            <a:xfrm>
              <a:off x="1579146" y="2213773"/>
              <a:ext cx="530" cy="679"/>
            </a:xfrm>
            <a:custGeom>
              <a:rect b="b" l="l" r="r" t="t"/>
              <a:pathLst>
                <a:path extrusionOk="0" h="50" w="39">
                  <a:moveTo>
                    <a:pt x="39" y="50"/>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7"/>
            <p:cNvSpPr/>
            <p:nvPr/>
          </p:nvSpPr>
          <p:spPr>
            <a:xfrm>
              <a:off x="1578290" y="2212687"/>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47"/>
            <p:cNvSpPr/>
            <p:nvPr/>
          </p:nvSpPr>
          <p:spPr>
            <a:xfrm>
              <a:off x="1619932" y="2254220"/>
              <a:ext cx="774" cy="68"/>
            </a:xfrm>
            <a:custGeom>
              <a:rect b="b" l="l" r="r" t="t"/>
              <a:pathLst>
                <a:path extrusionOk="0" h="5" w="57">
                  <a:moveTo>
                    <a:pt x="56" y="1"/>
                  </a:moveTo>
                  <a:cubicBezTo>
                    <a:pt x="39" y="1"/>
                    <a:pt x="18" y="1"/>
                    <a:pt x="0" y="4"/>
                  </a:cubicBezTo>
                  <a:cubicBezTo>
                    <a:pt x="18" y="4"/>
                    <a:pt x="39"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7"/>
            <p:cNvSpPr/>
            <p:nvPr/>
          </p:nvSpPr>
          <p:spPr>
            <a:xfrm>
              <a:off x="1578616" y="2213108"/>
              <a:ext cx="394" cy="489"/>
            </a:xfrm>
            <a:custGeom>
              <a:rect b="b" l="l" r="r" t="t"/>
              <a:pathLst>
                <a:path extrusionOk="0" h="36" w="29">
                  <a:moveTo>
                    <a:pt x="29"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47"/>
            <p:cNvSpPr/>
            <p:nvPr/>
          </p:nvSpPr>
          <p:spPr>
            <a:xfrm>
              <a:off x="1622254" y="225441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47"/>
            <p:cNvSpPr/>
            <p:nvPr/>
          </p:nvSpPr>
          <p:spPr>
            <a:xfrm>
              <a:off x="1618982" y="2254275"/>
              <a:ext cx="774" cy="109"/>
            </a:xfrm>
            <a:custGeom>
              <a:rect b="b" l="l" r="r" t="t"/>
              <a:pathLst>
                <a:path extrusionOk="0" h="8" w="57">
                  <a:moveTo>
                    <a:pt x="56"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7"/>
            <p:cNvSpPr/>
            <p:nvPr/>
          </p:nvSpPr>
          <p:spPr>
            <a:xfrm>
              <a:off x="1621263" y="22542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47"/>
            <p:cNvSpPr/>
            <p:nvPr/>
          </p:nvSpPr>
          <p:spPr>
            <a:xfrm>
              <a:off x="1617461" y="2254370"/>
              <a:ext cx="1534" cy="109"/>
            </a:xfrm>
            <a:custGeom>
              <a:rect b="b" l="l" r="r" t="t"/>
              <a:pathLst>
                <a:path extrusionOk="0" h="8" w="113">
                  <a:moveTo>
                    <a:pt x="112" y="0"/>
                  </a:moveTo>
                  <a:cubicBezTo>
                    <a:pt x="74" y="4"/>
                    <a:pt x="39" y="7"/>
                    <a:pt x="0" y="7"/>
                  </a:cubicBezTo>
                  <a:cubicBezTo>
                    <a:pt x="39" y="7"/>
                    <a:pt x="74" y="4"/>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7"/>
            <p:cNvSpPr/>
            <p:nvPr/>
          </p:nvSpPr>
          <p:spPr>
            <a:xfrm>
              <a:off x="1622824" y="2254600"/>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47"/>
            <p:cNvSpPr/>
            <p:nvPr/>
          </p:nvSpPr>
          <p:spPr>
            <a:xfrm>
              <a:off x="1621779" y="225431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47"/>
            <p:cNvSpPr/>
            <p:nvPr/>
          </p:nvSpPr>
          <p:spPr>
            <a:xfrm>
              <a:off x="1584712" y="2219475"/>
              <a:ext cx="489" cy="448"/>
            </a:xfrm>
            <a:custGeom>
              <a:rect b="b" l="l" r="r" t="t"/>
              <a:pathLst>
                <a:path extrusionOk="0" h="33" w="36">
                  <a:moveTo>
                    <a:pt x="35"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7"/>
            <p:cNvSpPr/>
            <p:nvPr/>
          </p:nvSpPr>
          <p:spPr>
            <a:xfrm>
              <a:off x="1583137" y="2218050"/>
              <a:ext cx="679" cy="679"/>
            </a:xfrm>
            <a:custGeom>
              <a:rect b="b" l="l" r="r" t="t"/>
              <a:pathLst>
                <a:path extrusionOk="0" h="50" w="50">
                  <a:moveTo>
                    <a:pt x="50"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47"/>
            <p:cNvSpPr/>
            <p:nvPr/>
          </p:nvSpPr>
          <p:spPr>
            <a:xfrm>
              <a:off x="1586084" y="2220616"/>
              <a:ext cx="448" cy="299"/>
            </a:xfrm>
            <a:custGeom>
              <a:rect b="b" l="l" r="r" t="t"/>
              <a:pathLst>
                <a:path extrusionOk="0" h="22" w="33">
                  <a:moveTo>
                    <a:pt x="32"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47"/>
            <p:cNvSpPr/>
            <p:nvPr/>
          </p:nvSpPr>
          <p:spPr>
            <a:xfrm>
              <a:off x="1583952" y="2218810"/>
              <a:ext cx="584" cy="543"/>
            </a:xfrm>
            <a:custGeom>
              <a:rect b="b" l="l" r="r" t="t"/>
              <a:pathLst>
                <a:path extrusionOk="0" h="40" w="43">
                  <a:moveTo>
                    <a:pt x="42" y="3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7"/>
            <p:cNvSpPr/>
            <p:nvPr/>
          </p:nvSpPr>
          <p:spPr>
            <a:xfrm>
              <a:off x="1585418" y="2220100"/>
              <a:ext cx="448" cy="339"/>
            </a:xfrm>
            <a:custGeom>
              <a:rect b="b" l="l" r="r" t="t"/>
              <a:pathLst>
                <a:path extrusionOk="0" h="25" w="33">
                  <a:moveTo>
                    <a:pt x="3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47"/>
            <p:cNvSpPr/>
            <p:nvPr/>
          </p:nvSpPr>
          <p:spPr>
            <a:xfrm>
              <a:off x="1586749" y="2221050"/>
              <a:ext cx="584" cy="394"/>
            </a:xfrm>
            <a:custGeom>
              <a:rect b="b" l="l" r="r" t="t"/>
              <a:pathLst>
                <a:path extrusionOk="0" h="29" w="43">
                  <a:moveTo>
                    <a:pt x="43" y="28"/>
                  </a:moveTo>
                  <a:cubicBezTo>
                    <a:pt x="29" y="21"/>
                    <a:pt x="15" y="11"/>
                    <a:pt x="1" y="0"/>
                  </a:cubicBezTo>
                  <a:cubicBezTo>
                    <a:pt x="15" y="11"/>
                    <a:pt x="29" y="2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47"/>
            <p:cNvSpPr/>
            <p:nvPr/>
          </p:nvSpPr>
          <p:spPr>
            <a:xfrm>
              <a:off x="1638086" y="2239638"/>
              <a:ext cx="14" cy="339"/>
            </a:xfrm>
            <a:custGeom>
              <a:rect b="b" l="l" r="r" t="t"/>
              <a:pathLst>
                <a:path extrusionOk="0" h="25" w="1">
                  <a:moveTo>
                    <a:pt x="1" y="7"/>
                  </a:moveTo>
                  <a:lnTo>
                    <a:pt x="1" y="25"/>
                  </a:lnTo>
                  <a:lnTo>
                    <a:pt x="1" y="0"/>
                  </a:ln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7"/>
            <p:cNvSpPr/>
            <p:nvPr/>
          </p:nvSpPr>
          <p:spPr>
            <a:xfrm>
              <a:off x="1638086" y="2240168"/>
              <a:ext cx="68" cy="475"/>
            </a:xfrm>
            <a:custGeom>
              <a:rect b="b" l="l" r="r" t="t"/>
              <a:pathLst>
                <a:path extrusionOk="0" h="35" w="5">
                  <a:moveTo>
                    <a:pt x="1" y="0"/>
                  </a:moveTo>
                  <a:cubicBezTo>
                    <a:pt x="1" y="11"/>
                    <a:pt x="4" y="24"/>
                    <a:pt x="4" y="35"/>
                  </a:cubicBezTo>
                  <a:cubicBezTo>
                    <a:pt x="4" y="21"/>
                    <a:pt x="1" y="1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7"/>
            <p:cNvSpPr/>
            <p:nvPr/>
          </p:nvSpPr>
          <p:spPr>
            <a:xfrm>
              <a:off x="1638140" y="223916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47"/>
            <p:cNvSpPr/>
            <p:nvPr/>
          </p:nvSpPr>
          <p:spPr>
            <a:xfrm>
              <a:off x="1405367" y="1962046"/>
              <a:ext cx="22118" cy="18031"/>
            </a:xfrm>
            <a:custGeom>
              <a:rect b="b" l="l" r="r" t="t"/>
              <a:pathLst>
                <a:path extrusionOk="0" h="1328" w="1629">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7"/>
            <p:cNvSpPr/>
            <p:nvPr/>
          </p:nvSpPr>
          <p:spPr>
            <a:xfrm>
              <a:off x="1408599" y="1961951"/>
              <a:ext cx="434" cy="54"/>
            </a:xfrm>
            <a:custGeom>
              <a:rect b="b" l="l" r="r" t="t"/>
              <a:pathLst>
                <a:path extrusionOk="0" h="4" w="32">
                  <a:moveTo>
                    <a:pt x="0"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47"/>
            <p:cNvSpPr/>
            <p:nvPr/>
          </p:nvSpPr>
          <p:spPr>
            <a:xfrm>
              <a:off x="140755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47"/>
            <p:cNvSpPr/>
            <p:nvPr/>
          </p:nvSpPr>
          <p:spPr>
            <a:xfrm>
              <a:off x="1418918" y="1963988"/>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7"/>
            <p:cNvSpPr/>
            <p:nvPr/>
          </p:nvSpPr>
          <p:spPr>
            <a:xfrm>
              <a:off x="140812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47"/>
            <p:cNvSpPr/>
            <p:nvPr/>
          </p:nvSpPr>
          <p:spPr>
            <a:xfrm>
              <a:off x="1407214" y="1961951"/>
              <a:ext cx="204" cy="14"/>
            </a:xfrm>
            <a:custGeom>
              <a:rect b="b" l="l" r="r" t="t"/>
              <a:pathLst>
                <a:path extrusionOk="0" h="1" w="15">
                  <a:moveTo>
                    <a:pt x="1" y="0"/>
                  </a:moveTo>
                  <a:lnTo>
                    <a:pt x="1"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47"/>
            <p:cNvSpPr/>
            <p:nvPr/>
          </p:nvSpPr>
          <p:spPr>
            <a:xfrm>
              <a:off x="1419773" y="196404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7"/>
            <p:cNvSpPr/>
            <p:nvPr/>
          </p:nvSpPr>
          <p:spPr>
            <a:xfrm>
              <a:off x="1420533" y="196398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47"/>
            <p:cNvSpPr/>
            <p:nvPr/>
          </p:nvSpPr>
          <p:spPr>
            <a:xfrm>
              <a:off x="1418442" y="1963893"/>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47"/>
            <p:cNvSpPr/>
            <p:nvPr/>
          </p:nvSpPr>
          <p:spPr>
            <a:xfrm>
              <a:off x="1417057" y="1963322"/>
              <a:ext cx="353" cy="258"/>
            </a:xfrm>
            <a:custGeom>
              <a:rect b="b" l="l" r="r" t="t"/>
              <a:pathLst>
                <a:path extrusionOk="0" h="19" w="26">
                  <a:moveTo>
                    <a:pt x="1" y="1"/>
                  </a:moveTo>
                  <a:cubicBezTo>
                    <a:pt x="8" y="8"/>
                    <a:pt x="18" y="11"/>
                    <a:pt x="25" y="18"/>
                  </a:cubicBezTo>
                  <a:cubicBezTo>
                    <a:pt x="18" y="11"/>
                    <a:pt x="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7"/>
            <p:cNvSpPr/>
            <p:nvPr/>
          </p:nvSpPr>
          <p:spPr>
            <a:xfrm>
              <a:off x="1417533" y="1963607"/>
              <a:ext cx="299" cy="109"/>
            </a:xfrm>
            <a:custGeom>
              <a:rect b="b" l="l" r="r" t="t"/>
              <a:pathLst>
                <a:path extrusionOk="0" h="8" w="22">
                  <a:moveTo>
                    <a:pt x="1" y="1"/>
                  </a:moveTo>
                  <a:cubicBezTo>
                    <a:pt x="8" y="4"/>
                    <a:pt x="15" y="8"/>
                    <a:pt x="22" y="8"/>
                  </a:cubicBezTo>
                  <a:cubicBezTo>
                    <a:pt x="15"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47"/>
            <p:cNvSpPr/>
            <p:nvPr/>
          </p:nvSpPr>
          <p:spPr>
            <a:xfrm>
              <a:off x="1409115" y="1961992"/>
              <a:ext cx="353" cy="68"/>
            </a:xfrm>
            <a:custGeom>
              <a:rect b="b" l="l" r="r" t="t"/>
              <a:pathLst>
                <a:path extrusionOk="0" h="5" w="26">
                  <a:moveTo>
                    <a:pt x="1"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47"/>
            <p:cNvSpPr/>
            <p:nvPr/>
          </p:nvSpPr>
          <p:spPr>
            <a:xfrm>
              <a:off x="1409549" y="1962087"/>
              <a:ext cx="299" cy="109"/>
            </a:xfrm>
            <a:custGeom>
              <a:rect b="b" l="l" r="r" t="t"/>
              <a:pathLst>
                <a:path extrusionOk="0" h="8" w="22">
                  <a:moveTo>
                    <a:pt x="0" y="1"/>
                  </a:moveTo>
                  <a:cubicBezTo>
                    <a:pt x="7" y="1"/>
                    <a:pt x="14" y="4"/>
                    <a:pt x="21" y="8"/>
                  </a:cubicBezTo>
                  <a:cubicBezTo>
                    <a:pt x="14" y="4"/>
                    <a:pt x="7"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7"/>
            <p:cNvSpPr/>
            <p:nvPr/>
          </p:nvSpPr>
          <p:spPr>
            <a:xfrm>
              <a:off x="1417913" y="1963757"/>
              <a:ext cx="448" cy="149"/>
            </a:xfrm>
            <a:custGeom>
              <a:rect b="b" l="l" r="r" t="t"/>
              <a:pathLst>
                <a:path extrusionOk="0" h="11" w="33">
                  <a:moveTo>
                    <a:pt x="1" y="0"/>
                  </a:moveTo>
                  <a:cubicBezTo>
                    <a:pt x="11" y="4"/>
                    <a:pt x="22" y="7"/>
                    <a:pt x="32" y="11"/>
                  </a:cubicBezTo>
                  <a:cubicBezTo>
                    <a:pt x="22" y="7"/>
                    <a:pt x="1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47"/>
            <p:cNvSpPr/>
            <p:nvPr/>
          </p:nvSpPr>
          <p:spPr>
            <a:xfrm>
              <a:off x="1427662" y="1972433"/>
              <a:ext cx="41031" cy="16768"/>
            </a:xfrm>
            <a:custGeom>
              <a:rect b="b" l="l" r="r" t="t"/>
              <a:pathLst>
                <a:path extrusionOk="0" h="1235" w="3022">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47"/>
            <p:cNvSpPr/>
            <p:nvPr/>
          </p:nvSpPr>
          <p:spPr>
            <a:xfrm>
              <a:off x="1428272" y="1975013"/>
              <a:ext cx="109" cy="489"/>
            </a:xfrm>
            <a:custGeom>
              <a:rect b="b" l="l" r="r" t="t"/>
              <a:pathLst>
                <a:path extrusionOk="0" h="36" w="8">
                  <a:moveTo>
                    <a:pt x="8" y="1"/>
                  </a:moveTo>
                  <a:cubicBezTo>
                    <a:pt x="4" y="11"/>
                    <a:pt x="1" y="25"/>
                    <a:pt x="1" y="36"/>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7"/>
            <p:cNvSpPr/>
            <p:nvPr/>
          </p:nvSpPr>
          <p:spPr>
            <a:xfrm>
              <a:off x="1428272" y="1975637"/>
              <a:ext cx="14" cy="299"/>
            </a:xfrm>
            <a:custGeom>
              <a:rect b="b" l="l" r="r" t="t"/>
              <a:pathLst>
                <a:path extrusionOk="0" h="22" w="1">
                  <a:moveTo>
                    <a:pt x="1" y="22"/>
                  </a:moveTo>
                  <a:lnTo>
                    <a:pt x="1" y="1"/>
                  </a:lnTo>
                  <a:cubicBezTo>
                    <a:pt x="1" y="8"/>
                    <a:pt x="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47"/>
            <p:cNvSpPr/>
            <p:nvPr/>
          </p:nvSpPr>
          <p:spPr>
            <a:xfrm>
              <a:off x="1428707" y="1973641"/>
              <a:ext cx="109" cy="149"/>
            </a:xfrm>
            <a:custGeom>
              <a:rect b="b" l="l" r="r" t="t"/>
              <a:pathLst>
                <a:path extrusionOk="0" h="11" w="8">
                  <a:moveTo>
                    <a:pt x="7" y="0"/>
                  </a:moveTo>
                  <a:lnTo>
                    <a:pt x="0" y="11"/>
                  </a:lnTo>
                  <a:cubicBezTo>
                    <a:pt x="4" y="7"/>
                    <a:pt x="7"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47"/>
            <p:cNvSpPr/>
            <p:nvPr/>
          </p:nvSpPr>
          <p:spPr>
            <a:xfrm>
              <a:off x="1428272" y="1976072"/>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7"/>
            <p:cNvSpPr/>
            <p:nvPr/>
          </p:nvSpPr>
          <p:spPr>
            <a:xfrm>
              <a:off x="1427797" y="1978923"/>
              <a:ext cx="299" cy="869"/>
            </a:xfrm>
            <a:custGeom>
              <a:rect b="b" l="l" r="r" t="t"/>
              <a:pathLst>
                <a:path extrusionOk="0" h="64" w="22">
                  <a:moveTo>
                    <a:pt x="22" y="0"/>
                  </a:moveTo>
                  <a:lnTo>
                    <a:pt x="22" y="0"/>
                  </a:lnTo>
                  <a:cubicBezTo>
                    <a:pt x="15" y="18"/>
                    <a:pt x="8" y="42"/>
                    <a:pt x="1" y="63"/>
                  </a:cubicBezTo>
                  <a:cubicBezTo>
                    <a:pt x="11" y="42"/>
                    <a:pt x="18" y="2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47"/>
            <p:cNvSpPr/>
            <p:nvPr/>
          </p:nvSpPr>
          <p:spPr>
            <a:xfrm>
              <a:off x="1428082" y="1976642"/>
              <a:ext cx="394" cy="2295"/>
            </a:xfrm>
            <a:custGeom>
              <a:rect b="b" l="l" r="r" t="t"/>
              <a:pathLst>
                <a:path extrusionOk="0" h="169" w="29">
                  <a:moveTo>
                    <a:pt x="18" y="0"/>
                  </a:moveTo>
                  <a:lnTo>
                    <a:pt x="18" y="0"/>
                  </a:lnTo>
                  <a:cubicBezTo>
                    <a:pt x="29" y="56"/>
                    <a:pt x="25" y="116"/>
                    <a:pt x="1" y="168"/>
                  </a:cubicBezTo>
                  <a:cubicBezTo>
                    <a:pt x="25" y="116"/>
                    <a:pt x="29" y="56"/>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47"/>
            <p:cNvSpPr/>
            <p:nvPr/>
          </p:nvSpPr>
          <p:spPr>
            <a:xfrm>
              <a:off x="1428272" y="1976397"/>
              <a:ext cx="68" cy="258"/>
            </a:xfrm>
            <a:custGeom>
              <a:rect b="b" l="l" r="r" t="t"/>
              <a:pathLst>
                <a:path extrusionOk="0" h="19" w="5">
                  <a:moveTo>
                    <a:pt x="4" y="18"/>
                  </a:moveTo>
                  <a:cubicBezTo>
                    <a:pt x="4" y="11"/>
                    <a:pt x="1" y="8"/>
                    <a:pt x="1" y="1"/>
                  </a:cubicBezTo>
                  <a:cubicBezTo>
                    <a:pt x="1"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7"/>
            <p:cNvSpPr/>
            <p:nvPr/>
          </p:nvSpPr>
          <p:spPr>
            <a:xfrm>
              <a:off x="1428368" y="1974497"/>
              <a:ext cx="109" cy="489"/>
            </a:xfrm>
            <a:custGeom>
              <a:rect b="b" l="l" r="r" t="t"/>
              <a:pathLst>
                <a:path extrusionOk="0" h="36" w="8">
                  <a:moveTo>
                    <a:pt x="8" y="1"/>
                  </a:moveTo>
                  <a:lnTo>
                    <a:pt x="8" y="1"/>
                  </a:lnTo>
                  <a:cubicBezTo>
                    <a:pt x="4" y="15"/>
                    <a:pt x="1" y="25"/>
                    <a:pt x="1" y="35"/>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47"/>
            <p:cNvSpPr/>
            <p:nvPr/>
          </p:nvSpPr>
          <p:spPr>
            <a:xfrm>
              <a:off x="1427662" y="1979778"/>
              <a:ext cx="149" cy="489"/>
            </a:xfrm>
            <a:custGeom>
              <a:rect b="b" l="l" r="r" t="t"/>
              <a:pathLst>
                <a:path extrusionOk="0" h="36" w="11">
                  <a:moveTo>
                    <a:pt x="0" y="35"/>
                  </a:moveTo>
                  <a:lnTo>
                    <a:pt x="0" y="35"/>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47"/>
            <p:cNvSpPr/>
            <p:nvPr/>
          </p:nvSpPr>
          <p:spPr>
            <a:xfrm>
              <a:off x="1428558" y="1973967"/>
              <a:ext cx="109" cy="394"/>
            </a:xfrm>
            <a:custGeom>
              <a:rect b="b" l="l" r="r" t="t"/>
              <a:pathLst>
                <a:path extrusionOk="0" h="29" w="8">
                  <a:moveTo>
                    <a:pt x="8" y="1"/>
                  </a:moveTo>
                  <a:lnTo>
                    <a:pt x="8" y="1"/>
                  </a:lnTo>
                  <a:cubicBezTo>
                    <a:pt x="4" y="8"/>
                    <a:pt x="1" y="18"/>
                    <a:pt x="1" y="29"/>
                  </a:cubicBezTo>
                  <a:cubicBezTo>
                    <a:pt x="1" y="18"/>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7"/>
            <p:cNvSpPr/>
            <p:nvPr/>
          </p:nvSpPr>
          <p:spPr>
            <a:xfrm>
              <a:off x="1456704" y="1951401"/>
              <a:ext cx="86665" cy="123066"/>
            </a:xfrm>
            <a:custGeom>
              <a:rect b="b" l="l" r="r" t="t"/>
              <a:pathLst>
                <a:path extrusionOk="0" h="9064" w="6383">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7"/>
            <p:cNvSpPr/>
            <p:nvPr/>
          </p:nvSpPr>
          <p:spPr>
            <a:xfrm>
              <a:off x="1525392" y="2067095"/>
              <a:ext cx="54" cy="434"/>
            </a:xfrm>
            <a:custGeom>
              <a:rect b="b" l="l" r="r" t="t"/>
              <a:pathLst>
                <a:path extrusionOk="0" h="32" w="4">
                  <a:moveTo>
                    <a:pt x="4" y="0"/>
                  </a:moveTo>
                  <a:cubicBezTo>
                    <a:pt x="0" y="11"/>
                    <a:pt x="0" y="21"/>
                    <a:pt x="0" y="32"/>
                  </a:cubicBezTo>
                  <a:cubicBezTo>
                    <a:pt x="0"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47"/>
            <p:cNvSpPr/>
            <p:nvPr/>
          </p:nvSpPr>
          <p:spPr>
            <a:xfrm>
              <a:off x="1536743" y="2029771"/>
              <a:ext cx="2675" cy="679"/>
            </a:xfrm>
            <a:custGeom>
              <a:rect b="b" l="l" r="r" t="t"/>
              <a:pathLst>
                <a:path extrusionOk="0" h="50" w="197">
                  <a:moveTo>
                    <a:pt x="1" y="50"/>
                  </a:moveTo>
                  <a:cubicBezTo>
                    <a:pt x="67" y="39"/>
                    <a:pt x="134" y="22"/>
                    <a:pt x="197" y="1"/>
                  </a:cubicBezTo>
                  <a:cubicBezTo>
                    <a:pt x="134" y="22"/>
                    <a:pt x="67" y="39"/>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7"/>
            <p:cNvSpPr/>
            <p:nvPr/>
          </p:nvSpPr>
          <p:spPr>
            <a:xfrm>
              <a:off x="1540124" y="202954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47"/>
            <p:cNvSpPr/>
            <p:nvPr/>
          </p:nvSpPr>
          <p:spPr>
            <a:xfrm>
              <a:off x="1536363" y="2030436"/>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47"/>
            <p:cNvSpPr/>
            <p:nvPr/>
          </p:nvSpPr>
          <p:spPr>
            <a:xfrm>
              <a:off x="1542215" y="2028440"/>
              <a:ext cx="720" cy="353"/>
            </a:xfrm>
            <a:custGeom>
              <a:rect b="b" l="l" r="r" t="t"/>
              <a:pathLst>
                <a:path extrusionOk="0" h="26" w="53">
                  <a:moveTo>
                    <a:pt x="53" y="1"/>
                  </a:moveTo>
                  <a:lnTo>
                    <a:pt x="28" y="11"/>
                  </a:lnTo>
                  <a:lnTo>
                    <a:pt x="0" y="25"/>
                  </a:lnTo>
                  <a:lnTo>
                    <a:pt x="0" y="25"/>
                  </a:ln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7"/>
            <p:cNvSpPr/>
            <p:nvPr/>
          </p:nvSpPr>
          <p:spPr>
            <a:xfrm>
              <a:off x="1525433" y="2066335"/>
              <a:ext cx="68" cy="489"/>
            </a:xfrm>
            <a:custGeom>
              <a:rect b="b" l="l" r="r" t="t"/>
              <a:pathLst>
                <a:path extrusionOk="0" h="36" w="5">
                  <a:moveTo>
                    <a:pt x="1" y="0"/>
                  </a:moveTo>
                  <a:lnTo>
                    <a:pt x="1" y="35"/>
                  </a:ln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7"/>
            <p:cNvSpPr/>
            <p:nvPr/>
          </p:nvSpPr>
          <p:spPr>
            <a:xfrm>
              <a:off x="1525487" y="2065520"/>
              <a:ext cx="54" cy="638"/>
            </a:xfrm>
            <a:custGeom>
              <a:rect b="b" l="l" r="r" t="t"/>
              <a:pathLst>
                <a:path extrusionOk="0" h="47" w="4">
                  <a:moveTo>
                    <a:pt x="0" y="1"/>
                  </a:moveTo>
                  <a:lnTo>
                    <a:pt x="0" y="46"/>
                  </a:lnTo>
                  <a:cubicBezTo>
                    <a:pt x="0"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47"/>
            <p:cNvSpPr/>
            <p:nvPr/>
          </p:nvSpPr>
          <p:spPr>
            <a:xfrm>
              <a:off x="1539459" y="2029676"/>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7"/>
            <p:cNvSpPr/>
            <p:nvPr/>
          </p:nvSpPr>
          <p:spPr>
            <a:xfrm>
              <a:off x="1525202" y="2068521"/>
              <a:ext cx="109" cy="434"/>
            </a:xfrm>
            <a:custGeom>
              <a:rect b="b" l="l" r="r" t="t"/>
              <a:pathLst>
                <a:path extrusionOk="0" h="32" w="8">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7"/>
            <p:cNvSpPr/>
            <p:nvPr/>
          </p:nvSpPr>
          <p:spPr>
            <a:xfrm>
              <a:off x="1524157" y="2073178"/>
              <a:ext cx="95" cy="394"/>
            </a:xfrm>
            <a:custGeom>
              <a:rect b="b" l="l" r="r" t="t"/>
              <a:pathLst>
                <a:path extrusionOk="0" h="29" w="7">
                  <a:moveTo>
                    <a:pt x="7" y="0"/>
                  </a:moveTo>
                  <a:cubicBezTo>
                    <a:pt x="4" y="11"/>
                    <a:pt x="4" y="18"/>
                    <a:pt x="0" y="28"/>
                  </a:cubicBezTo>
                  <a:cubicBezTo>
                    <a:pt x="4" y="18"/>
                    <a:pt x="7"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47"/>
            <p:cNvSpPr/>
            <p:nvPr/>
          </p:nvSpPr>
          <p:spPr>
            <a:xfrm>
              <a:off x="1525338" y="2067855"/>
              <a:ext cx="68" cy="434"/>
            </a:xfrm>
            <a:custGeom>
              <a:rect b="b" l="l" r="r" t="t"/>
              <a:pathLst>
                <a:path extrusionOk="0" h="32" w="5">
                  <a:moveTo>
                    <a:pt x="4" y="0"/>
                  </a:moveTo>
                  <a:cubicBezTo>
                    <a:pt x="1" y="7"/>
                    <a:pt x="1" y="18"/>
                    <a:pt x="1" y="32"/>
                  </a:cubicBezTo>
                  <a:cubicBezTo>
                    <a:pt x="1" y="21"/>
                    <a:pt x="1"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7"/>
            <p:cNvSpPr/>
            <p:nvPr/>
          </p:nvSpPr>
          <p:spPr>
            <a:xfrm>
              <a:off x="1524483" y="2071983"/>
              <a:ext cx="163" cy="448"/>
            </a:xfrm>
            <a:custGeom>
              <a:rect b="b" l="l" r="r" t="t"/>
              <a:pathLst>
                <a:path extrusionOk="0" h="33" w="12">
                  <a:moveTo>
                    <a:pt x="11" y="1"/>
                  </a:moveTo>
                  <a:lnTo>
                    <a:pt x="1" y="32"/>
                  </a:lnTo>
                  <a:cubicBezTo>
                    <a:pt x="4" y="25"/>
                    <a:pt x="8" y="15"/>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47"/>
            <p:cNvSpPr/>
            <p:nvPr/>
          </p:nvSpPr>
          <p:spPr>
            <a:xfrm>
              <a:off x="1523953" y="2073653"/>
              <a:ext cx="163" cy="339"/>
            </a:xfrm>
            <a:custGeom>
              <a:rect b="b" l="l" r="r" t="t"/>
              <a:pathLst>
                <a:path extrusionOk="0" h="25" w="12">
                  <a:moveTo>
                    <a:pt x="1" y="25"/>
                  </a:moveTo>
                  <a:cubicBezTo>
                    <a:pt x="4" y="18"/>
                    <a:pt x="8" y="11"/>
                    <a:pt x="12"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47"/>
            <p:cNvSpPr/>
            <p:nvPr/>
          </p:nvSpPr>
          <p:spPr>
            <a:xfrm>
              <a:off x="1523532" y="207460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7"/>
            <p:cNvSpPr/>
            <p:nvPr/>
          </p:nvSpPr>
          <p:spPr>
            <a:xfrm>
              <a:off x="1523573" y="2074413"/>
              <a:ext cx="163" cy="149"/>
            </a:xfrm>
            <a:custGeom>
              <a:rect b="b" l="l" r="r" t="t"/>
              <a:pathLst>
                <a:path extrusionOk="0" h="11" w="12">
                  <a:moveTo>
                    <a:pt x="1" y="11"/>
                  </a:moveTo>
                  <a:cubicBezTo>
                    <a:pt x="4" y="7"/>
                    <a:pt x="8" y="4"/>
                    <a:pt x="11" y="0"/>
                  </a:cubicBezTo>
                  <a:cubicBezTo>
                    <a:pt x="8" y="4"/>
                    <a:pt x="4"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47"/>
            <p:cNvSpPr/>
            <p:nvPr/>
          </p:nvSpPr>
          <p:spPr>
            <a:xfrm>
              <a:off x="1523763" y="2074074"/>
              <a:ext cx="163" cy="258"/>
            </a:xfrm>
            <a:custGeom>
              <a:rect b="b" l="l" r="r" t="t"/>
              <a:pathLst>
                <a:path extrusionOk="0" h="19" w="12">
                  <a:moveTo>
                    <a:pt x="1" y="18"/>
                  </a:moveTo>
                  <a:cubicBezTo>
                    <a:pt x="4" y="15"/>
                    <a:pt x="8" y="8"/>
                    <a:pt x="11"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47"/>
            <p:cNvSpPr/>
            <p:nvPr/>
          </p:nvSpPr>
          <p:spPr>
            <a:xfrm>
              <a:off x="1524347" y="2072608"/>
              <a:ext cx="95" cy="434"/>
            </a:xfrm>
            <a:custGeom>
              <a:rect b="b" l="l" r="r" t="t"/>
              <a:pathLst>
                <a:path extrusionOk="0" h="32" w="7">
                  <a:moveTo>
                    <a:pt x="0" y="32"/>
                  </a:moveTo>
                  <a:cubicBezTo>
                    <a:pt x="0" y="21"/>
                    <a:pt x="4" y="11"/>
                    <a:pt x="7"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7"/>
            <p:cNvSpPr/>
            <p:nvPr/>
          </p:nvSpPr>
          <p:spPr>
            <a:xfrm>
              <a:off x="1525107" y="2069281"/>
              <a:ext cx="54" cy="434"/>
            </a:xfrm>
            <a:custGeom>
              <a:rect b="b" l="l" r="r" t="t"/>
              <a:pathLst>
                <a:path extrusionOk="0" h="32" w="4">
                  <a:moveTo>
                    <a:pt x="0" y="32"/>
                  </a:moveTo>
                  <a:cubicBezTo>
                    <a:pt x="0" y="21"/>
                    <a:pt x="4" y="11"/>
                    <a:pt x="4"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47"/>
            <p:cNvSpPr/>
            <p:nvPr/>
          </p:nvSpPr>
          <p:spPr>
            <a:xfrm>
              <a:off x="1524822" y="2070707"/>
              <a:ext cx="95" cy="434"/>
            </a:xfrm>
            <a:custGeom>
              <a:rect b="b" l="l" r="r" t="t"/>
              <a:pathLst>
                <a:path extrusionOk="0" h="32" w="7">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47"/>
            <p:cNvSpPr/>
            <p:nvPr/>
          </p:nvSpPr>
          <p:spPr>
            <a:xfrm>
              <a:off x="1524958" y="2069987"/>
              <a:ext cx="109" cy="448"/>
            </a:xfrm>
            <a:custGeom>
              <a:rect b="b" l="l" r="r" t="t"/>
              <a:pathLst>
                <a:path extrusionOk="0" h="33" w="8">
                  <a:moveTo>
                    <a:pt x="8" y="1"/>
                  </a:moveTo>
                  <a:lnTo>
                    <a:pt x="8" y="1"/>
                  </a:lnTo>
                  <a:cubicBezTo>
                    <a:pt x="4" y="11"/>
                    <a:pt x="1" y="22"/>
                    <a:pt x="1" y="32"/>
                  </a:cubicBezTo>
                  <a:cubicBezTo>
                    <a:pt x="4" y="22"/>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47"/>
            <p:cNvSpPr/>
            <p:nvPr/>
          </p:nvSpPr>
          <p:spPr>
            <a:xfrm>
              <a:off x="1524673" y="2071372"/>
              <a:ext cx="109" cy="489"/>
            </a:xfrm>
            <a:custGeom>
              <a:rect b="b" l="l" r="r" t="t"/>
              <a:pathLst>
                <a:path extrusionOk="0" h="36" w="8">
                  <a:moveTo>
                    <a:pt x="8" y="0"/>
                  </a:moveTo>
                  <a:cubicBezTo>
                    <a:pt x="4" y="11"/>
                    <a:pt x="1" y="21"/>
                    <a:pt x="1" y="35"/>
                  </a:cubicBezTo>
                  <a:cubicBezTo>
                    <a:pt x="1" y="25"/>
                    <a:pt x="4" y="1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47"/>
            <p:cNvSpPr/>
            <p:nvPr/>
          </p:nvSpPr>
          <p:spPr>
            <a:xfrm>
              <a:off x="1467063" y="1987667"/>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47"/>
            <p:cNvSpPr/>
            <p:nvPr/>
          </p:nvSpPr>
          <p:spPr>
            <a:xfrm>
              <a:off x="1467783" y="1986906"/>
              <a:ext cx="244" cy="299"/>
            </a:xfrm>
            <a:custGeom>
              <a:rect b="b" l="l" r="r" t="t"/>
              <a:pathLst>
                <a:path extrusionOk="0" h="22" w="18">
                  <a:moveTo>
                    <a:pt x="0" y="2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47"/>
            <p:cNvSpPr/>
            <p:nvPr/>
          </p:nvSpPr>
          <p:spPr>
            <a:xfrm>
              <a:off x="1466724" y="1987993"/>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47"/>
            <p:cNvSpPr/>
            <p:nvPr/>
          </p:nvSpPr>
          <p:spPr>
            <a:xfrm>
              <a:off x="1467389" y="1987287"/>
              <a:ext cx="258" cy="244"/>
            </a:xfrm>
            <a:custGeom>
              <a:rect b="b" l="l" r="r" t="t"/>
              <a:pathLst>
                <a:path extrusionOk="0" h="18" w="19">
                  <a:moveTo>
                    <a:pt x="1" y="18"/>
                  </a:moveTo>
                  <a:lnTo>
                    <a:pt x="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47"/>
            <p:cNvSpPr/>
            <p:nvPr/>
          </p:nvSpPr>
          <p:spPr>
            <a:xfrm>
              <a:off x="1468163" y="1986662"/>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47"/>
            <p:cNvSpPr/>
            <p:nvPr/>
          </p:nvSpPr>
          <p:spPr>
            <a:xfrm>
              <a:off x="1469344" y="1985481"/>
              <a:ext cx="353" cy="299"/>
            </a:xfrm>
            <a:custGeom>
              <a:rect b="b" l="l" r="r" t="t"/>
              <a:pathLst>
                <a:path extrusionOk="0" h="22" w="26">
                  <a:moveTo>
                    <a:pt x="25" y="0"/>
                  </a:moveTo>
                  <a:cubicBezTo>
                    <a:pt x="15" y="7"/>
                    <a:pt x="8" y="14"/>
                    <a:pt x="1" y="21"/>
                  </a:cubicBezTo>
                  <a:cubicBezTo>
                    <a:pt x="8"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47"/>
            <p:cNvSpPr/>
            <p:nvPr/>
          </p:nvSpPr>
          <p:spPr>
            <a:xfrm>
              <a:off x="1465828" y="198899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47"/>
            <p:cNvSpPr/>
            <p:nvPr/>
          </p:nvSpPr>
          <p:spPr>
            <a:xfrm>
              <a:off x="1466059" y="1988658"/>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7"/>
            <p:cNvSpPr/>
            <p:nvPr/>
          </p:nvSpPr>
          <p:spPr>
            <a:xfrm>
              <a:off x="1466398" y="1988332"/>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47"/>
            <p:cNvSpPr/>
            <p:nvPr/>
          </p:nvSpPr>
          <p:spPr>
            <a:xfrm>
              <a:off x="1470010" y="1984476"/>
              <a:ext cx="258" cy="489"/>
            </a:xfrm>
            <a:custGeom>
              <a:rect b="b" l="l" r="r" t="t"/>
              <a:pathLst>
                <a:path extrusionOk="0" h="36" w="19">
                  <a:moveTo>
                    <a:pt x="1" y="36"/>
                  </a:moveTo>
                  <a:cubicBezTo>
                    <a:pt x="8" y="25"/>
                    <a:pt x="11" y="15"/>
                    <a:pt x="18" y="1"/>
                  </a:cubicBezTo>
                  <a:cubicBezTo>
                    <a:pt x="11" y="15"/>
                    <a:pt x="8" y="25"/>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47"/>
            <p:cNvSpPr/>
            <p:nvPr/>
          </p:nvSpPr>
          <p:spPr>
            <a:xfrm>
              <a:off x="1468448" y="1986377"/>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7"/>
            <p:cNvSpPr/>
            <p:nvPr/>
          </p:nvSpPr>
          <p:spPr>
            <a:xfrm>
              <a:off x="1469154" y="1985766"/>
              <a:ext cx="204" cy="149"/>
            </a:xfrm>
            <a:custGeom>
              <a:rect b="b" l="l" r="r" t="t"/>
              <a:pathLst>
                <a:path extrusionOk="0" h="11" w="15">
                  <a:moveTo>
                    <a:pt x="1" y="1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7"/>
            <p:cNvSpPr/>
            <p:nvPr/>
          </p:nvSpPr>
          <p:spPr>
            <a:xfrm>
              <a:off x="1470295" y="1983811"/>
              <a:ext cx="204" cy="584"/>
            </a:xfrm>
            <a:custGeom>
              <a:rect b="b" l="l" r="r" t="t"/>
              <a:pathLst>
                <a:path extrusionOk="0" h="43" w="15">
                  <a:moveTo>
                    <a:pt x="1" y="43"/>
                  </a:moveTo>
                  <a:cubicBezTo>
                    <a:pt x="4" y="29"/>
                    <a:pt x="11" y="15"/>
                    <a:pt x="15" y="1"/>
                  </a:cubicBezTo>
                  <a:cubicBezTo>
                    <a:pt x="11" y="15"/>
                    <a:pt x="4"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47"/>
            <p:cNvSpPr/>
            <p:nvPr/>
          </p:nvSpPr>
          <p:spPr>
            <a:xfrm>
              <a:off x="1469725" y="1985006"/>
              <a:ext cx="299" cy="394"/>
            </a:xfrm>
            <a:custGeom>
              <a:rect b="b" l="l" r="r" t="t"/>
              <a:pathLst>
                <a:path extrusionOk="0" h="29" w="22">
                  <a:moveTo>
                    <a:pt x="1" y="28"/>
                  </a:moveTo>
                  <a:cubicBezTo>
                    <a:pt x="8" y="18"/>
                    <a:pt x="15" y="11"/>
                    <a:pt x="22" y="0"/>
                  </a:cubicBezTo>
                  <a:cubicBezTo>
                    <a:pt x="15" y="11"/>
                    <a:pt x="8"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7"/>
            <p:cNvSpPr/>
            <p:nvPr/>
          </p:nvSpPr>
          <p:spPr>
            <a:xfrm>
              <a:off x="1468679" y="198614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47"/>
            <p:cNvSpPr/>
            <p:nvPr/>
          </p:nvSpPr>
          <p:spPr>
            <a:xfrm>
              <a:off x="1468964" y="198595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47"/>
            <p:cNvSpPr/>
            <p:nvPr/>
          </p:nvSpPr>
          <p:spPr>
            <a:xfrm>
              <a:off x="1527008" y="2118853"/>
              <a:ext cx="88322" cy="99360"/>
            </a:xfrm>
            <a:custGeom>
              <a:rect b="b" l="l" r="r" t="t"/>
              <a:pathLst>
                <a:path extrusionOk="0" h="7318" w="6505">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7"/>
            <p:cNvSpPr/>
            <p:nvPr/>
          </p:nvSpPr>
          <p:spPr>
            <a:xfrm>
              <a:off x="1596443" y="2164147"/>
              <a:ext cx="8812" cy="4820"/>
            </a:xfrm>
            <a:custGeom>
              <a:rect b="b" l="l" r="r" t="t"/>
              <a:pathLst>
                <a:path extrusionOk="0" h="355" w="649">
                  <a:moveTo>
                    <a:pt x="648" y="337"/>
                  </a:moveTo>
                  <a:cubicBezTo>
                    <a:pt x="134" y="354"/>
                    <a:pt x="11" y="165"/>
                    <a:pt x="1" y="1"/>
                  </a:cubicBezTo>
                  <a:cubicBezTo>
                    <a:pt x="11" y="165"/>
                    <a:pt x="134" y="354"/>
                    <a:pt x="648" y="3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47"/>
            <p:cNvSpPr/>
            <p:nvPr/>
          </p:nvSpPr>
          <p:spPr>
            <a:xfrm>
              <a:off x="1614230" y="2188587"/>
              <a:ext cx="54" cy="625"/>
            </a:xfrm>
            <a:custGeom>
              <a:rect b="b" l="l" r="r" t="t"/>
              <a:pathLst>
                <a:path extrusionOk="0" h="46" w="4">
                  <a:moveTo>
                    <a:pt x="0" y="0"/>
                  </a:moveTo>
                  <a:cubicBezTo>
                    <a:pt x="4" y="14"/>
                    <a:pt x="4" y="32"/>
                    <a:pt x="4" y="46"/>
                  </a:cubicBezTo>
                  <a:cubicBezTo>
                    <a:pt x="4" y="32"/>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47"/>
            <p:cNvSpPr/>
            <p:nvPr/>
          </p:nvSpPr>
          <p:spPr>
            <a:xfrm>
              <a:off x="1584047" y="2146754"/>
              <a:ext cx="4616" cy="923"/>
            </a:xfrm>
            <a:custGeom>
              <a:rect b="b" l="l" r="r" t="t"/>
              <a:pathLst>
                <a:path extrusionOk="0" h="68" w="340">
                  <a:moveTo>
                    <a:pt x="340" y="60"/>
                  </a:moveTo>
                  <a:cubicBezTo>
                    <a:pt x="200" y="64"/>
                    <a:pt x="67" y="67"/>
                    <a:pt x="0" y="1"/>
                  </a:cubicBezTo>
                  <a:cubicBezTo>
                    <a:pt x="67" y="67"/>
                    <a:pt x="200" y="64"/>
                    <a:pt x="340"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7"/>
            <p:cNvSpPr/>
            <p:nvPr/>
          </p:nvSpPr>
          <p:spPr>
            <a:xfrm>
              <a:off x="1612370" y="2190433"/>
              <a:ext cx="1724" cy="2349"/>
            </a:xfrm>
            <a:custGeom>
              <a:rect b="b" l="l" r="r" t="t"/>
              <a:pathLst>
                <a:path extrusionOk="0" h="173" w="127">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47"/>
            <p:cNvSpPr/>
            <p:nvPr/>
          </p:nvSpPr>
          <p:spPr>
            <a:xfrm>
              <a:off x="1614040" y="2189917"/>
              <a:ext cx="149" cy="530"/>
            </a:xfrm>
            <a:custGeom>
              <a:rect b="b" l="l" r="r" t="t"/>
              <a:pathLst>
                <a:path extrusionOk="0" h="39" w="11">
                  <a:moveTo>
                    <a:pt x="11" y="0"/>
                  </a:moveTo>
                  <a:cubicBezTo>
                    <a:pt x="7" y="11"/>
                    <a:pt x="4" y="25"/>
                    <a:pt x="0" y="39"/>
                  </a:cubicBezTo>
                  <a:cubicBezTo>
                    <a:pt x="4" y="25"/>
                    <a:pt x="7"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47"/>
            <p:cNvSpPr/>
            <p:nvPr/>
          </p:nvSpPr>
          <p:spPr>
            <a:xfrm>
              <a:off x="1529140" y="2128031"/>
              <a:ext cx="163" cy="54"/>
            </a:xfrm>
            <a:custGeom>
              <a:rect b="b" l="l" r="r" t="t"/>
              <a:pathLst>
                <a:path extrusionOk="0" h="4" w="12">
                  <a:moveTo>
                    <a:pt x="11" y="4"/>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7"/>
            <p:cNvSpPr/>
            <p:nvPr/>
          </p:nvSpPr>
          <p:spPr>
            <a:xfrm>
              <a:off x="1614230" y="2189293"/>
              <a:ext cx="54" cy="489"/>
            </a:xfrm>
            <a:custGeom>
              <a:rect b="b" l="l" r="r" t="t"/>
              <a:pathLst>
                <a:path extrusionOk="0" h="36" w="4">
                  <a:moveTo>
                    <a:pt x="4" y="1"/>
                  </a:moveTo>
                  <a:cubicBezTo>
                    <a:pt x="4" y="15"/>
                    <a:pt x="0" y="25"/>
                    <a:pt x="0" y="36"/>
                  </a:cubicBezTo>
                  <a:cubicBezTo>
                    <a:pt x="0"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47"/>
            <p:cNvSpPr/>
            <p:nvPr/>
          </p:nvSpPr>
          <p:spPr>
            <a:xfrm>
              <a:off x="1529425" y="2128126"/>
              <a:ext cx="394" cy="149"/>
            </a:xfrm>
            <a:custGeom>
              <a:rect b="b" l="l" r="r" t="t"/>
              <a:pathLst>
                <a:path extrusionOk="0" h="11" w="29">
                  <a:moveTo>
                    <a:pt x="1" y="0"/>
                  </a:moveTo>
                  <a:lnTo>
                    <a:pt x="29"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47"/>
            <p:cNvSpPr/>
            <p:nvPr/>
          </p:nvSpPr>
          <p:spPr>
            <a:xfrm>
              <a:off x="1575290" y="214080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7"/>
            <p:cNvSpPr/>
            <p:nvPr/>
          </p:nvSpPr>
          <p:spPr>
            <a:xfrm>
              <a:off x="1615085" y="2180983"/>
              <a:ext cx="299" cy="2009"/>
            </a:xfrm>
            <a:custGeom>
              <a:rect b="b" l="l" r="r" t="t"/>
              <a:pathLst>
                <a:path extrusionOk="0" h="148" w="22">
                  <a:moveTo>
                    <a:pt x="21" y="0"/>
                  </a:moveTo>
                  <a:cubicBezTo>
                    <a:pt x="18" y="49"/>
                    <a:pt x="11" y="98"/>
                    <a:pt x="0" y="147"/>
                  </a:cubicBezTo>
                  <a:cubicBezTo>
                    <a:pt x="11" y="98"/>
                    <a:pt x="18" y="49"/>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47"/>
            <p:cNvSpPr/>
            <p:nvPr/>
          </p:nvSpPr>
          <p:spPr>
            <a:xfrm>
              <a:off x="1595493" y="2161391"/>
              <a:ext cx="964" cy="2770"/>
            </a:xfrm>
            <a:custGeom>
              <a:rect b="b" l="l" r="r" t="t"/>
              <a:pathLst>
                <a:path extrusionOk="0" h="204" w="71">
                  <a:moveTo>
                    <a:pt x="1" y="1"/>
                  </a:moveTo>
                  <a:cubicBezTo>
                    <a:pt x="36" y="64"/>
                    <a:pt x="60" y="134"/>
                    <a:pt x="71" y="204"/>
                  </a:cubicBezTo>
                  <a:cubicBezTo>
                    <a:pt x="60" y="134"/>
                    <a:pt x="36" y="6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47"/>
            <p:cNvSpPr/>
            <p:nvPr/>
          </p:nvSpPr>
          <p:spPr>
            <a:xfrm>
              <a:off x="1543736" y="2212822"/>
              <a:ext cx="4711" cy="3775"/>
            </a:xfrm>
            <a:custGeom>
              <a:rect b="b" l="l" r="r" t="t"/>
              <a:pathLst>
                <a:path extrusionOk="0" h="278" w="347">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7"/>
            <p:cNvSpPr/>
            <p:nvPr/>
          </p:nvSpPr>
          <p:spPr>
            <a:xfrm>
              <a:off x="1568542" y="2210324"/>
              <a:ext cx="8092" cy="855"/>
            </a:xfrm>
            <a:custGeom>
              <a:rect b="b" l="l" r="r" t="t"/>
              <a:pathLst>
                <a:path extrusionOk="0" h="63" w="596">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47"/>
            <p:cNvSpPr/>
            <p:nvPr/>
          </p:nvSpPr>
          <p:spPr>
            <a:xfrm>
              <a:off x="1530375" y="2180128"/>
              <a:ext cx="163" cy="244"/>
            </a:xfrm>
            <a:custGeom>
              <a:rect b="b" l="l" r="r" t="t"/>
              <a:pathLst>
                <a:path extrusionOk="0" h="18" w="12">
                  <a:moveTo>
                    <a:pt x="11" y="18"/>
                  </a:moveTo>
                  <a:cubicBezTo>
                    <a:pt x="8" y="11"/>
                    <a:pt x="4" y="7"/>
                    <a:pt x="1" y="0"/>
                  </a:cubicBezTo>
                  <a:cubicBezTo>
                    <a:pt x="4" y="7"/>
                    <a:pt x="8"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47"/>
            <p:cNvSpPr/>
            <p:nvPr/>
          </p:nvSpPr>
          <p:spPr>
            <a:xfrm>
              <a:off x="1527049" y="2176177"/>
              <a:ext cx="2675" cy="3340"/>
            </a:xfrm>
            <a:custGeom>
              <a:rect b="b" l="l" r="r" t="t"/>
              <a:pathLst>
                <a:path extrusionOk="0" h="246" w="197">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7"/>
            <p:cNvSpPr/>
            <p:nvPr/>
          </p:nvSpPr>
          <p:spPr>
            <a:xfrm>
              <a:off x="1540314" y="2216583"/>
              <a:ext cx="3435" cy="1629"/>
            </a:xfrm>
            <a:custGeom>
              <a:rect b="b" l="l" r="r" t="t"/>
              <a:pathLst>
                <a:path extrusionOk="0" h="120" w="253">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47"/>
            <p:cNvSpPr/>
            <p:nvPr/>
          </p:nvSpPr>
          <p:spPr>
            <a:xfrm>
              <a:off x="1530565" y="2180413"/>
              <a:ext cx="353" cy="489"/>
            </a:xfrm>
            <a:custGeom>
              <a:rect b="b" l="l" r="r" t="t"/>
              <a:pathLst>
                <a:path extrusionOk="0" h="36" w="26">
                  <a:moveTo>
                    <a:pt x="25" y="35"/>
                  </a:moveTo>
                  <a:cubicBezTo>
                    <a:pt x="18" y="25"/>
                    <a:pt x="11" y="11"/>
                    <a:pt x="1" y="0"/>
                  </a:cubicBezTo>
                  <a:cubicBezTo>
                    <a:pt x="11" y="11"/>
                    <a:pt x="18" y="25"/>
                    <a:pt x="25"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47"/>
            <p:cNvSpPr/>
            <p:nvPr/>
          </p:nvSpPr>
          <p:spPr>
            <a:xfrm>
              <a:off x="1540260" y="2217819"/>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7"/>
            <p:cNvSpPr/>
            <p:nvPr/>
          </p:nvSpPr>
          <p:spPr>
            <a:xfrm>
              <a:off x="1540124" y="2216149"/>
              <a:ext cx="109" cy="1018"/>
            </a:xfrm>
            <a:custGeom>
              <a:rect b="b" l="l" r="r" t="t"/>
              <a:pathLst>
                <a:path extrusionOk="0" h="75" w="8">
                  <a:moveTo>
                    <a:pt x="0" y="1"/>
                  </a:moveTo>
                  <a:cubicBezTo>
                    <a:pt x="4" y="25"/>
                    <a:pt x="4" y="50"/>
                    <a:pt x="7" y="74"/>
                  </a:cubicBezTo>
                  <a:cubicBezTo>
                    <a:pt x="7" y="50"/>
                    <a:pt x="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47"/>
            <p:cNvSpPr/>
            <p:nvPr/>
          </p:nvSpPr>
          <p:spPr>
            <a:xfrm>
              <a:off x="1540219" y="2217289"/>
              <a:ext cx="54" cy="258"/>
            </a:xfrm>
            <a:custGeom>
              <a:rect b="b" l="l" r="r" t="t"/>
              <a:pathLst>
                <a:path extrusionOk="0" h="19" w="4">
                  <a:moveTo>
                    <a:pt x="4" y="1"/>
                  </a:moveTo>
                  <a:cubicBezTo>
                    <a:pt x="0" y="8"/>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47"/>
            <p:cNvSpPr/>
            <p:nvPr/>
          </p:nvSpPr>
          <p:spPr>
            <a:xfrm>
              <a:off x="1533512" y="2195335"/>
              <a:ext cx="869" cy="2675"/>
            </a:xfrm>
            <a:custGeom>
              <a:rect b="b" l="l" r="r" t="t"/>
              <a:pathLst>
                <a:path extrusionOk="0" h="197" w="64">
                  <a:moveTo>
                    <a:pt x="60" y="0"/>
                  </a:moveTo>
                  <a:cubicBezTo>
                    <a:pt x="64" y="70"/>
                    <a:pt x="43" y="140"/>
                    <a:pt x="1" y="196"/>
                  </a:cubicBezTo>
                  <a:cubicBezTo>
                    <a:pt x="43" y="140"/>
                    <a:pt x="64" y="70"/>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7"/>
            <p:cNvSpPr/>
            <p:nvPr/>
          </p:nvSpPr>
          <p:spPr>
            <a:xfrm>
              <a:off x="1530090" y="21798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7"/>
            <p:cNvSpPr/>
            <p:nvPr/>
          </p:nvSpPr>
          <p:spPr>
            <a:xfrm>
              <a:off x="1543355" y="2216108"/>
              <a:ext cx="1100" cy="720"/>
            </a:xfrm>
            <a:custGeom>
              <a:rect b="b" l="l" r="r" t="t"/>
              <a:pathLst>
                <a:path extrusionOk="0" h="53" w="81">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47"/>
            <p:cNvSpPr/>
            <p:nvPr/>
          </p:nvSpPr>
          <p:spPr>
            <a:xfrm>
              <a:off x="1579281" y="2208980"/>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7"/>
            <p:cNvSpPr/>
            <p:nvPr/>
          </p:nvSpPr>
          <p:spPr>
            <a:xfrm>
              <a:off x="1579376" y="2208641"/>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47"/>
            <p:cNvSpPr/>
            <p:nvPr/>
          </p:nvSpPr>
          <p:spPr>
            <a:xfrm>
              <a:off x="1576620" y="2210786"/>
              <a:ext cx="2105" cy="122"/>
            </a:xfrm>
            <a:custGeom>
              <a:rect b="b" l="l" r="r" t="t"/>
              <a:pathLst>
                <a:path extrusionOk="0" h="9" w="155">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47"/>
            <p:cNvSpPr/>
            <p:nvPr/>
          </p:nvSpPr>
          <p:spPr>
            <a:xfrm>
              <a:off x="1595588" y="2189958"/>
              <a:ext cx="5621" cy="1018"/>
            </a:xfrm>
            <a:custGeom>
              <a:rect b="b" l="l" r="r" t="t"/>
              <a:pathLst>
                <a:path extrusionOk="0" h="75" w="414">
                  <a:moveTo>
                    <a:pt x="414" y="1"/>
                  </a:moveTo>
                  <a:cubicBezTo>
                    <a:pt x="263" y="1"/>
                    <a:pt x="116" y="15"/>
                    <a:pt x="1" y="74"/>
                  </a:cubicBezTo>
                  <a:cubicBezTo>
                    <a:pt x="116" y="15"/>
                    <a:pt x="263" y="4"/>
                    <a:pt x="4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7"/>
            <p:cNvSpPr/>
            <p:nvPr/>
          </p:nvSpPr>
          <p:spPr>
            <a:xfrm>
              <a:off x="1611609" y="2192768"/>
              <a:ext cx="774" cy="299"/>
            </a:xfrm>
            <a:custGeom>
              <a:rect b="b" l="l" r="r" t="t"/>
              <a:pathLst>
                <a:path extrusionOk="0" h="22" w="57">
                  <a:moveTo>
                    <a:pt x="57" y="0"/>
                  </a:moveTo>
                  <a:cubicBezTo>
                    <a:pt x="39" y="11"/>
                    <a:pt x="18" y="18"/>
                    <a:pt x="1" y="21"/>
                  </a:cubicBezTo>
                  <a:cubicBezTo>
                    <a:pt x="15" y="21"/>
                    <a:pt x="29" y="18"/>
                    <a:pt x="43" y="11"/>
                  </a:cubicBezTo>
                  <a:lnTo>
                    <a:pt x="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7"/>
            <p:cNvSpPr/>
            <p:nvPr/>
          </p:nvSpPr>
          <p:spPr>
            <a:xfrm>
              <a:off x="1579526" y="220826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47"/>
            <p:cNvSpPr/>
            <p:nvPr/>
          </p:nvSpPr>
          <p:spPr>
            <a:xfrm>
              <a:off x="1612180" y="2192619"/>
              <a:ext cx="394" cy="258"/>
            </a:xfrm>
            <a:custGeom>
              <a:rect b="b" l="l" r="r" t="t"/>
              <a:pathLst>
                <a:path extrusionOk="0" h="19" w="29">
                  <a:moveTo>
                    <a:pt x="29" y="1"/>
                  </a:moveTo>
                  <a:lnTo>
                    <a:pt x="29" y="1"/>
                  </a:lnTo>
                  <a:cubicBezTo>
                    <a:pt x="18" y="8"/>
                    <a:pt x="8" y="15"/>
                    <a:pt x="1" y="18"/>
                  </a:cubicBezTo>
                  <a:lnTo>
                    <a:pt x="15" y="1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47"/>
            <p:cNvSpPr/>
            <p:nvPr/>
          </p:nvSpPr>
          <p:spPr>
            <a:xfrm>
              <a:off x="1575385" y="2210636"/>
              <a:ext cx="1724" cy="204"/>
            </a:xfrm>
            <a:custGeom>
              <a:rect b="b" l="l" r="r" t="t"/>
              <a:pathLst>
                <a:path extrusionOk="0" h="15" w="127">
                  <a:moveTo>
                    <a:pt x="1" y="1"/>
                  </a:moveTo>
                  <a:lnTo>
                    <a:pt x="92" y="11"/>
                  </a:lnTo>
                  <a:lnTo>
                    <a:pt x="127" y="15"/>
                  </a:lnTo>
                  <a:lnTo>
                    <a:pt x="127" y="15"/>
                  </a:ln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47"/>
            <p:cNvSpPr/>
            <p:nvPr/>
          </p:nvSpPr>
          <p:spPr>
            <a:xfrm>
              <a:off x="1438877" y="2046607"/>
              <a:ext cx="93508" cy="136291"/>
            </a:xfrm>
            <a:custGeom>
              <a:rect b="b" l="l" r="r" t="t"/>
              <a:pathLst>
                <a:path extrusionOk="0" h="10038" w="6887">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47"/>
            <p:cNvSpPr/>
            <p:nvPr/>
          </p:nvSpPr>
          <p:spPr>
            <a:xfrm>
              <a:off x="1518685" y="2074223"/>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47"/>
            <p:cNvSpPr/>
            <p:nvPr/>
          </p:nvSpPr>
          <p:spPr>
            <a:xfrm>
              <a:off x="1517545" y="2074549"/>
              <a:ext cx="299" cy="163"/>
            </a:xfrm>
            <a:custGeom>
              <a:rect b="b" l="l" r="r" t="t"/>
              <a:pathLst>
                <a:path extrusionOk="0" h="12" w="22">
                  <a:moveTo>
                    <a:pt x="0" y="1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47"/>
            <p:cNvSpPr/>
            <p:nvPr/>
          </p:nvSpPr>
          <p:spPr>
            <a:xfrm>
              <a:off x="1518305" y="2074318"/>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47"/>
            <p:cNvSpPr/>
            <p:nvPr/>
          </p:nvSpPr>
          <p:spPr>
            <a:xfrm>
              <a:off x="1517110" y="207479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47"/>
            <p:cNvSpPr/>
            <p:nvPr/>
          </p:nvSpPr>
          <p:spPr>
            <a:xfrm>
              <a:off x="1516594" y="2075024"/>
              <a:ext cx="434" cy="353"/>
            </a:xfrm>
            <a:custGeom>
              <a:rect b="b" l="l" r="r" t="t"/>
              <a:pathLst>
                <a:path extrusionOk="0" h="26" w="32">
                  <a:moveTo>
                    <a:pt x="0" y="25"/>
                  </a:moveTo>
                  <a:cubicBezTo>
                    <a:pt x="11" y="15"/>
                    <a:pt x="21" y="8"/>
                    <a:pt x="32" y="1"/>
                  </a:cubicBezTo>
                  <a:cubicBezTo>
                    <a:pt x="21" y="8"/>
                    <a:pt x="11"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47"/>
            <p:cNvSpPr/>
            <p:nvPr/>
          </p:nvSpPr>
          <p:spPr>
            <a:xfrm>
              <a:off x="1519065" y="207422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47"/>
            <p:cNvSpPr/>
            <p:nvPr/>
          </p:nvSpPr>
          <p:spPr>
            <a:xfrm>
              <a:off x="1504184" y="2079356"/>
              <a:ext cx="2349" cy="964"/>
            </a:xfrm>
            <a:custGeom>
              <a:rect b="b" l="l" r="r" t="t"/>
              <a:pathLst>
                <a:path extrusionOk="0" h="71" w="173">
                  <a:moveTo>
                    <a:pt x="1" y="70"/>
                  </a:moveTo>
                  <a:cubicBezTo>
                    <a:pt x="60" y="49"/>
                    <a:pt x="120" y="28"/>
                    <a:pt x="172" y="0"/>
                  </a:cubicBezTo>
                  <a:cubicBezTo>
                    <a:pt x="120" y="28"/>
                    <a:pt x="60" y="49"/>
                    <a:pt x="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47"/>
            <p:cNvSpPr/>
            <p:nvPr/>
          </p:nvSpPr>
          <p:spPr>
            <a:xfrm>
              <a:off x="1517925" y="2074413"/>
              <a:ext cx="299" cy="109"/>
            </a:xfrm>
            <a:custGeom>
              <a:rect b="b" l="l" r="r" t="t"/>
              <a:pathLst>
                <a:path extrusionOk="0" h="8" w="22">
                  <a:moveTo>
                    <a:pt x="0" y="7"/>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47"/>
            <p:cNvSpPr/>
            <p:nvPr/>
          </p:nvSpPr>
          <p:spPr>
            <a:xfrm>
              <a:off x="1522052" y="2182355"/>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47"/>
            <p:cNvSpPr/>
            <p:nvPr/>
          </p:nvSpPr>
          <p:spPr>
            <a:xfrm>
              <a:off x="1518305" y="2072988"/>
              <a:ext cx="394" cy="394"/>
            </a:xfrm>
            <a:custGeom>
              <a:rect b="b" l="l" r="r" t="t"/>
              <a:pathLst>
                <a:path extrusionOk="0" h="29" w="29">
                  <a:moveTo>
                    <a:pt x="28" y="28"/>
                  </a:moveTo>
                  <a:cubicBezTo>
                    <a:pt x="18" y="21"/>
                    <a:pt x="11" y="11"/>
                    <a:pt x="0" y="0"/>
                  </a:cubicBezTo>
                  <a:cubicBezTo>
                    <a:pt x="11" y="11"/>
                    <a:pt x="18" y="21"/>
                    <a:pt x="28"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47"/>
            <p:cNvSpPr/>
            <p:nvPr/>
          </p:nvSpPr>
          <p:spPr>
            <a:xfrm>
              <a:off x="1485176" y="204622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47"/>
            <p:cNvSpPr/>
            <p:nvPr/>
          </p:nvSpPr>
          <p:spPr>
            <a:xfrm>
              <a:off x="1485692"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47"/>
            <p:cNvSpPr/>
            <p:nvPr/>
          </p:nvSpPr>
          <p:spPr>
            <a:xfrm>
              <a:off x="1486411" y="204626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7"/>
            <p:cNvSpPr/>
            <p:nvPr/>
          </p:nvSpPr>
          <p:spPr>
            <a:xfrm>
              <a:off x="1486982"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47"/>
            <p:cNvSpPr/>
            <p:nvPr/>
          </p:nvSpPr>
          <p:spPr>
            <a:xfrm>
              <a:off x="1486506" y="2046322"/>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47"/>
            <p:cNvSpPr/>
            <p:nvPr/>
          </p:nvSpPr>
          <p:spPr>
            <a:xfrm>
              <a:off x="1486792" y="204641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47"/>
            <p:cNvSpPr/>
            <p:nvPr/>
          </p:nvSpPr>
          <p:spPr>
            <a:xfrm>
              <a:off x="1486887"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47"/>
            <p:cNvSpPr/>
            <p:nvPr/>
          </p:nvSpPr>
          <p:spPr>
            <a:xfrm>
              <a:off x="1517965" y="2072513"/>
              <a:ext cx="299" cy="434"/>
            </a:xfrm>
            <a:custGeom>
              <a:rect b="b" l="l" r="r" t="t"/>
              <a:pathLst>
                <a:path extrusionOk="0" h="32" w="22">
                  <a:moveTo>
                    <a:pt x="22" y="32"/>
                  </a:moveTo>
                  <a:cubicBezTo>
                    <a:pt x="15" y="21"/>
                    <a:pt x="8" y="11"/>
                    <a:pt x="1" y="0"/>
                  </a:cubicBezTo>
                  <a:cubicBezTo>
                    <a:pt x="8" y="11"/>
                    <a:pt x="15" y="21"/>
                    <a:pt x="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47"/>
            <p:cNvSpPr/>
            <p:nvPr/>
          </p:nvSpPr>
          <p:spPr>
            <a:xfrm>
              <a:off x="1484171" y="204626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47"/>
            <p:cNvSpPr/>
            <p:nvPr/>
          </p:nvSpPr>
          <p:spPr>
            <a:xfrm>
              <a:off x="1485407"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47"/>
            <p:cNvSpPr/>
            <p:nvPr/>
          </p:nvSpPr>
          <p:spPr>
            <a:xfrm>
              <a:off x="1483655" y="204636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47"/>
            <p:cNvSpPr/>
            <p:nvPr/>
          </p:nvSpPr>
          <p:spPr>
            <a:xfrm>
              <a:off x="1482800" y="2046417"/>
              <a:ext cx="584" cy="109"/>
            </a:xfrm>
            <a:custGeom>
              <a:rect b="b" l="l" r="r" t="t"/>
              <a:pathLst>
                <a:path extrusionOk="0" h="8" w="43">
                  <a:moveTo>
                    <a:pt x="0" y="7"/>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47"/>
            <p:cNvSpPr/>
            <p:nvPr/>
          </p:nvSpPr>
          <p:spPr>
            <a:xfrm>
              <a:off x="1519201" y="2073789"/>
              <a:ext cx="543" cy="353"/>
            </a:xfrm>
            <a:custGeom>
              <a:rect b="b" l="l" r="r" t="t"/>
              <a:pathLst>
                <a:path extrusionOk="0" h="26" w="40">
                  <a:moveTo>
                    <a:pt x="39" y="25"/>
                  </a:moveTo>
                  <a:cubicBezTo>
                    <a:pt x="25" y="18"/>
                    <a:pt x="15" y="8"/>
                    <a:pt x="1" y="1"/>
                  </a:cubicBezTo>
                  <a:cubicBezTo>
                    <a:pt x="15" y="8"/>
                    <a:pt x="25" y="18"/>
                    <a:pt x="3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47"/>
            <p:cNvSpPr/>
            <p:nvPr/>
          </p:nvSpPr>
          <p:spPr>
            <a:xfrm>
              <a:off x="1510606" y="2062248"/>
              <a:ext cx="1249" cy="299"/>
            </a:xfrm>
            <a:custGeom>
              <a:rect b="b" l="l" r="r" t="t"/>
              <a:pathLst>
                <a:path extrusionOk="0" h="22" w="92">
                  <a:moveTo>
                    <a:pt x="0" y="0"/>
                  </a:moveTo>
                  <a:cubicBezTo>
                    <a:pt x="32" y="0"/>
                    <a:pt x="63" y="7"/>
                    <a:pt x="91" y="21"/>
                  </a:cubicBezTo>
                  <a:cubicBezTo>
                    <a:pt x="63" y="7"/>
                    <a:pt x="32"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47"/>
            <p:cNvSpPr/>
            <p:nvPr/>
          </p:nvSpPr>
          <p:spPr>
            <a:xfrm>
              <a:off x="1518726" y="2073463"/>
              <a:ext cx="448" cy="299"/>
            </a:xfrm>
            <a:custGeom>
              <a:rect b="b" l="l" r="r" t="t"/>
              <a:pathLst>
                <a:path extrusionOk="0" h="22" w="33">
                  <a:moveTo>
                    <a:pt x="32" y="21"/>
                  </a:moveTo>
                  <a:cubicBezTo>
                    <a:pt x="22" y="14"/>
                    <a:pt x="11" y="7"/>
                    <a:pt x="1" y="0"/>
                  </a:cubicBezTo>
                  <a:cubicBezTo>
                    <a:pt x="11" y="7"/>
                    <a:pt x="22" y="14"/>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7"/>
            <p:cNvSpPr/>
            <p:nvPr/>
          </p:nvSpPr>
          <p:spPr>
            <a:xfrm>
              <a:off x="1484646" y="204626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7"/>
            <p:cNvSpPr/>
            <p:nvPr/>
          </p:nvSpPr>
          <p:spPr>
            <a:xfrm>
              <a:off x="1486642" y="2046362"/>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7"/>
            <p:cNvSpPr/>
            <p:nvPr/>
          </p:nvSpPr>
          <p:spPr>
            <a:xfrm>
              <a:off x="1526003" y="2172945"/>
              <a:ext cx="394" cy="299"/>
            </a:xfrm>
            <a:custGeom>
              <a:rect b="b" l="l" r="r" t="t"/>
              <a:pathLst>
                <a:path extrusionOk="0" h="22" w="29">
                  <a:moveTo>
                    <a:pt x="29" y="1"/>
                  </a:moveTo>
                  <a:cubicBezTo>
                    <a:pt x="18" y="8"/>
                    <a:pt x="11" y="15"/>
                    <a:pt x="1" y="22"/>
                  </a:cubicBezTo>
                  <a:cubicBezTo>
                    <a:pt x="11" y="15"/>
                    <a:pt x="18" y="8"/>
                    <a:pt x="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7"/>
            <p:cNvSpPr/>
            <p:nvPr/>
          </p:nvSpPr>
          <p:spPr>
            <a:xfrm>
              <a:off x="1525677" y="2173325"/>
              <a:ext cx="299" cy="353"/>
            </a:xfrm>
            <a:custGeom>
              <a:rect b="b" l="l" r="r" t="t"/>
              <a:pathLst>
                <a:path extrusionOk="0" h="26" w="22">
                  <a:moveTo>
                    <a:pt x="0" y="25"/>
                  </a:moveTo>
                  <a:cubicBezTo>
                    <a:pt x="7" y="15"/>
                    <a:pt x="14" y="8"/>
                    <a:pt x="21" y="1"/>
                  </a:cubicBezTo>
                  <a:cubicBezTo>
                    <a:pt x="14" y="8"/>
                    <a:pt x="7"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7"/>
            <p:cNvSpPr/>
            <p:nvPr/>
          </p:nvSpPr>
          <p:spPr>
            <a:xfrm>
              <a:off x="1529425" y="21325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47"/>
            <p:cNvSpPr/>
            <p:nvPr/>
          </p:nvSpPr>
          <p:spPr>
            <a:xfrm>
              <a:off x="1527714" y="2129212"/>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47"/>
            <p:cNvSpPr/>
            <p:nvPr/>
          </p:nvSpPr>
          <p:spPr>
            <a:xfrm>
              <a:off x="1527049" y="212778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7"/>
            <p:cNvSpPr/>
            <p:nvPr/>
          </p:nvSpPr>
          <p:spPr>
            <a:xfrm>
              <a:off x="1527388" y="2128452"/>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47"/>
            <p:cNvSpPr/>
            <p:nvPr/>
          </p:nvSpPr>
          <p:spPr>
            <a:xfrm>
              <a:off x="1525202" y="2175661"/>
              <a:ext cx="54" cy="339"/>
            </a:xfrm>
            <a:custGeom>
              <a:rect b="b" l="l" r="r" t="t"/>
              <a:pathLst>
                <a:path extrusionOk="0" h="25" w="4">
                  <a:moveTo>
                    <a:pt x="0" y="0"/>
                  </a:moveTo>
                  <a:lnTo>
                    <a:pt x="0" y="25"/>
                  </a:lnTo>
                  <a:cubicBezTo>
                    <a:pt x="4"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7"/>
            <p:cNvSpPr/>
            <p:nvPr/>
          </p:nvSpPr>
          <p:spPr>
            <a:xfrm>
              <a:off x="1525243" y="2176041"/>
              <a:ext cx="14" cy="394"/>
            </a:xfrm>
            <a:custGeom>
              <a:rect b="b" l="l" r="r" t="t"/>
              <a:pathLst>
                <a:path extrusionOk="0" h="29" w="1">
                  <a:moveTo>
                    <a:pt x="1" y="0"/>
                  </a:moveTo>
                  <a:cubicBezTo>
                    <a:pt x="1" y="11"/>
                    <a:pt x="1" y="21"/>
                    <a:pt x="1" y="28"/>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47"/>
            <p:cNvSpPr/>
            <p:nvPr/>
          </p:nvSpPr>
          <p:spPr>
            <a:xfrm>
              <a:off x="1528094" y="2129973"/>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7"/>
            <p:cNvSpPr/>
            <p:nvPr/>
          </p:nvSpPr>
          <p:spPr>
            <a:xfrm>
              <a:off x="1525243" y="2174615"/>
              <a:ext cx="68" cy="434"/>
            </a:xfrm>
            <a:custGeom>
              <a:rect b="b" l="l" r="r" t="t"/>
              <a:pathLst>
                <a:path extrusionOk="0" h="32" w="5">
                  <a:moveTo>
                    <a:pt x="4" y="0"/>
                  </a:moveTo>
                  <a:cubicBezTo>
                    <a:pt x="4" y="11"/>
                    <a:pt x="1" y="21"/>
                    <a:pt x="1" y="32"/>
                  </a:cubicBezTo>
                  <a:cubicBezTo>
                    <a:pt x="1"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47"/>
            <p:cNvSpPr/>
            <p:nvPr/>
          </p:nvSpPr>
          <p:spPr>
            <a:xfrm>
              <a:off x="1525297" y="2174181"/>
              <a:ext cx="149" cy="394"/>
            </a:xfrm>
            <a:custGeom>
              <a:rect b="b" l="l" r="r" t="t"/>
              <a:pathLst>
                <a:path extrusionOk="0" h="29" w="11">
                  <a:moveTo>
                    <a:pt x="11" y="1"/>
                  </a:moveTo>
                  <a:cubicBezTo>
                    <a:pt x="7" y="8"/>
                    <a:pt x="4" y="18"/>
                    <a:pt x="0" y="29"/>
                  </a:cubicBezTo>
                  <a:cubicBezTo>
                    <a:pt x="4" y="18"/>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47"/>
            <p:cNvSpPr/>
            <p:nvPr/>
          </p:nvSpPr>
          <p:spPr>
            <a:xfrm>
              <a:off x="1525433" y="2173706"/>
              <a:ext cx="204" cy="448"/>
            </a:xfrm>
            <a:custGeom>
              <a:rect b="b" l="l" r="r" t="t"/>
              <a:pathLst>
                <a:path extrusionOk="0" h="33" w="15">
                  <a:moveTo>
                    <a:pt x="15" y="1"/>
                  </a:moveTo>
                  <a:cubicBezTo>
                    <a:pt x="11" y="11"/>
                    <a:pt x="4" y="22"/>
                    <a:pt x="1" y="32"/>
                  </a:cubicBezTo>
                  <a:cubicBezTo>
                    <a:pt x="4" y="22"/>
                    <a:pt x="11" y="11"/>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47"/>
            <p:cNvSpPr/>
            <p:nvPr/>
          </p:nvSpPr>
          <p:spPr>
            <a:xfrm>
              <a:off x="1528950" y="2131683"/>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7"/>
            <p:cNvSpPr/>
            <p:nvPr/>
          </p:nvSpPr>
          <p:spPr>
            <a:xfrm>
              <a:off x="1525202" y="2175131"/>
              <a:ext cx="54" cy="448"/>
            </a:xfrm>
            <a:custGeom>
              <a:rect b="b" l="l" r="r" t="t"/>
              <a:pathLst>
                <a:path extrusionOk="0" h="33" w="4">
                  <a:moveTo>
                    <a:pt x="0" y="1"/>
                  </a:moveTo>
                  <a:lnTo>
                    <a:pt x="0" y="32"/>
                  </a:lnTo>
                  <a:cubicBezTo>
                    <a:pt x="0" y="22"/>
                    <a:pt x="4"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47"/>
            <p:cNvSpPr/>
            <p:nvPr/>
          </p:nvSpPr>
          <p:spPr>
            <a:xfrm>
              <a:off x="1528529" y="2130787"/>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47"/>
            <p:cNvSpPr/>
            <p:nvPr/>
          </p:nvSpPr>
          <p:spPr>
            <a:xfrm>
              <a:off x="1499201" y="1953967"/>
              <a:ext cx="99781" cy="84031"/>
            </a:xfrm>
            <a:custGeom>
              <a:rect b="b" l="l" r="r" t="t"/>
              <a:pathLst>
                <a:path extrusionOk="0" h="6189" w="7349">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47"/>
            <p:cNvSpPr/>
            <p:nvPr/>
          </p:nvSpPr>
          <p:spPr>
            <a:xfrm>
              <a:off x="1578575" y="2011862"/>
              <a:ext cx="4915" cy="1385"/>
            </a:xfrm>
            <a:custGeom>
              <a:rect b="b" l="l" r="r" t="t"/>
              <a:pathLst>
                <a:path extrusionOk="0" h="102" w="362">
                  <a:moveTo>
                    <a:pt x="0" y="102"/>
                  </a:moveTo>
                  <a:cubicBezTo>
                    <a:pt x="105" y="28"/>
                    <a:pt x="235" y="0"/>
                    <a:pt x="361" y="28"/>
                  </a:cubicBezTo>
                  <a:cubicBezTo>
                    <a:pt x="235" y="0"/>
                    <a:pt x="105" y="28"/>
                    <a:pt x="0"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47"/>
            <p:cNvSpPr/>
            <p:nvPr/>
          </p:nvSpPr>
          <p:spPr>
            <a:xfrm>
              <a:off x="1547062" y="2032676"/>
              <a:ext cx="489" cy="774"/>
            </a:xfrm>
            <a:custGeom>
              <a:rect b="b" l="l" r="r" t="t"/>
              <a:pathLst>
                <a:path extrusionOk="0" h="57" w="36">
                  <a:moveTo>
                    <a:pt x="35" y="57"/>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47"/>
            <p:cNvSpPr/>
            <p:nvPr/>
          </p:nvSpPr>
          <p:spPr>
            <a:xfrm>
              <a:off x="1557381" y="2036817"/>
              <a:ext cx="625" cy="339"/>
            </a:xfrm>
            <a:custGeom>
              <a:rect b="b" l="l" r="r" t="t"/>
              <a:pathLst>
                <a:path extrusionOk="0" h="25" w="46">
                  <a:moveTo>
                    <a:pt x="0" y="0"/>
                  </a:moveTo>
                  <a:cubicBezTo>
                    <a:pt x="14" y="7"/>
                    <a:pt x="28" y="14"/>
                    <a:pt x="39" y="21"/>
                  </a:cubicBezTo>
                  <a:lnTo>
                    <a:pt x="46" y="25"/>
                  </a:lnTo>
                  <a:lnTo>
                    <a:pt x="39" y="21"/>
                  </a:lnTo>
                  <a:cubicBezTo>
                    <a:pt x="28" y="14"/>
                    <a:pt x="1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47"/>
            <p:cNvSpPr/>
            <p:nvPr/>
          </p:nvSpPr>
          <p:spPr>
            <a:xfrm>
              <a:off x="1592316" y="2006960"/>
              <a:ext cx="1100" cy="1684"/>
            </a:xfrm>
            <a:custGeom>
              <a:rect b="b" l="l" r="r" t="t"/>
              <a:pathLst>
                <a:path extrusionOk="0" h="124" w="81">
                  <a:moveTo>
                    <a:pt x="74" y="15"/>
                  </a:moveTo>
                  <a:cubicBezTo>
                    <a:pt x="56" y="57"/>
                    <a:pt x="32" y="92"/>
                    <a:pt x="0" y="123"/>
                  </a:cubicBezTo>
                  <a:cubicBezTo>
                    <a:pt x="32" y="92"/>
                    <a:pt x="56" y="57"/>
                    <a:pt x="74" y="15"/>
                  </a:cubicBezTo>
                  <a:lnTo>
                    <a:pt x="81" y="1"/>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47"/>
            <p:cNvSpPr/>
            <p:nvPr/>
          </p:nvSpPr>
          <p:spPr>
            <a:xfrm>
              <a:off x="1547537" y="2033436"/>
              <a:ext cx="2009" cy="2634"/>
            </a:xfrm>
            <a:custGeom>
              <a:rect b="b" l="l" r="r" t="t"/>
              <a:pathLst>
                <a:path extrusionOk="0" h="194" w="148">
                  <a:moveTo>
                    <a:pt x="0" y="1"/>
                  </a:moveTo>
                  <a:cubicBezTo>
                    <a:pt x="39" y="71"/>
                    <a:pt x="88" y="137"/>
                    <a:pt x="147" y="193"/>
                  </a:cubicBezTo>
                  <a:cubicBezTo>
                    <a:pt x="88" y="137"/>
                    <a:pt x="39" y="7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47"/>
            <p:cNvSpPr/>
            <p:nvPr/>
          </p:nvSpPr>
          <p:spPr>
            <a:xfrm>
              <a:off x="1546397" y="2031576"/>
              <a:ext cx="530" cy="869"/>
            </a:xfrm>
            <a:custGeom>
              <a:rect b="b" l="l" r="r" t="t"/>
              <a:pathLst>
                <a:path extrusionOk="0" h="64" w="39">
                  <a:moveTo>
                    <a:pt x="0" y="1"/>
                  </a:moveTo>
                  <a:lnTo>
                    <a:pt x="0" y="1"/>
                  </a:lnTo>
                  <a:cubicBezTo>
                    <a:pt x="14" y="26"/>
                    <a:pt x="28" y="43"/>
                    <a:pt x="39" y="64"/>
                  </a:cubicBezTo>
                  <a:cubicBezTo>
                    <a:pt x="28" y="43"/>
                    <a:pt x="14"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47"/>
            <p:cNvSpPr/>
            <p:nvPr/>
          </p:nvSpPr>
          <p:spPr>
            <a:xfrm>
              <a:off x="1545582" y="2030544"/>
              <a:ext cx="679" cy="910"/>
            </a:xfrm>
            <a:custGeom>
              <a:rect b="b" l="l" r="r" t="t"/>
              <a:pathLst>
                <a:path extrusionOk="0" h="67" w="50">
                  <a:moveTo>
                    <a:pt x="1" y="0"/>
                  </a:moveTo>
                  <a:cubicBezTo>
                    <a:pt x="18" y="21"/>
                    <a:pt x="36" y="46"/>
                    <a:pt x="50" y="66"/>
                  </a:cubicBezTo>
                  <a:cubicBezTo>
                    <a:pt x="36" y="42"/>
                    <a:pt x="18"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7"/>
            <p:cNvSpPr/>
            <p:nvPr/>
          </p:nvSpPr>
          <p:spPr>
            <a:xfrm>
              <a:off x="1544822" y="2029580"/>
              <a:ext cx="774" cy="923"/>
            </a:xfrm>
            <a:custGeom>
              <a:rect b="b" l="l" r="r" t="t"/>
              <a:pathLst>
                <a:path extrusionOk="0" h="68" w="57">
                  <a:moveTo>
                    <a:pt x="1" y="1"/>
                  </a:moveTo>
                  <a:cubicBezTo>
                    <a:pt x="18" y="25"/>
                    <a:pt x="39" y="50"/>
                    <a:pt x="57" y="67"/>
                  </a:cubicBezTo>
                  <a:cubicBezTo>
                    <a:pt x="39" y="46"/>
                    <a:pt x="22"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47"/>
            <p:cNvSpPr/>
            <p:nvPr/>
          </p:nvSpPr>
          <p:spPr>
            <a:xfrm>
              <a:off x="1506941" y="1960376"/>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47"/>
            <p:cNvSpPr/>
            <p:nvPr/>
          </p:nvSpPr>
          <p:spPr>
            <a:xfrm>
              <a:off x="1508651" y="1958434"/>
              <a:ext cx="109" cy="109"/>
            </a:xfrm>
            <a:custGeom>
              <a:rect b="b" l="l" r="r" t="t"/>
              <a:pathLst>
                <a:path extrusionOk="0" h="8" w="8">
                  <a:moveTo>
                    <a:pt x="8" y="0"/>
                  </a:moveTo>
                  <a:lnTo>
                    <a:pt x="1" y="7"/>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47"/>
            <p:cNvSpPr/>
            <p:nvPr/>
          </p:nvSpPr>
          <p:spPr>
            <a:xfrm>
              <a:off x="1508271" y="1958624"/>
              <a:ext cx="299" cy="299"/>
            </a:xfrm>
            <a:custGeom>
              <a:rect b="b" l="l" r="r" t="t"/>
              <a:pathLst>
                <a:path extrusionOk="0" h="22" w="22">
                  <a:moveTo>
                    <a:pt x="1" y="21"/>
                  </a:moveTo>
                  <a:cubicBezTo>
                    <a:pt x="8" y="14"/>
                    <a:pt x="15" y="7"/>
                    <a:pt x="22" y="0"/>
                  </a:cubicBezTo>
                  <a:cubicBezTo>
                    <a:pt x="15" y="7"/>
                    <a:pt x="8"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7"/>
            <p:cNvSpPr/>
            <p:nvPr/>
          </p:nvSpPr>
          <p:spPr>
            <a:xfrm>
              <a:off x="1507280" y="1990084"/>
              <a:ext cx="3096" cy="1086"/>
            </a:xfrm>
            <a:custGeom>
              <a:rect b="b" l="l" r="r" t="t"/>
              <a:pathLst>
                <a:path extrusionOk="0" h="80" w="228">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47"/>
            <p:cNvSpPr/>
            <p:nvPr/>
          </p:nvSpPr>
          <p:spPr>
            <a:xfrm>
              <a:off x="1614271" y="1998868"/>
              <a:ext cx="28730" cy="30970"/>
            </a:xfrm>
            <a:custGeom>
              <a:rect b="b" l="l" r="r" t="t"/>
              <a:pathLst>
                <a:path extrusionOk="0" h="2281" w="2116">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47"/>
            <p:cNvSpPr/>
            <p:nvPr/>
          </p:nvSpPr>
          <p:spPr>
            <a:xfrm>
              <a:off x="1636321"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47"/>
            <p:cNvSpPr/>
            <p:nvPr/>
          </p:nvSpPr>
          <p:spPr>
            <a:xfrm>
              <a:off x="1639185" y="202444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47"/>
            <p:cNvSpPr/>
            <p:nvPr/>
          </p:nvSpPr>
          <p:spPr>
            <a:xfrm>
              <a:off x="1636796"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47"/>
            <p:cNvSpPr/>
            <p:nvPr/>
          </p:nvSpPr>
          <p:spPr>
            <a:xfrm>
              <a:off x="1638900" y="2024312"/>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47"/>
            <p:cNvSpPr/>
            <p:nvPr/>
          </p:nvSpPr>
          <p:spPr>
            <a:xfrm>
              <a:off x="1626871" y="202963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47"/>
            <p:cNvSpPr/>
            <p:nvPr/>
          </p:nvSpPr>
          <p:spPr>
            <a:xfrm>
              <a:off x="1639471" y="20245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47"/>
            <p:cNvSpPr/>
            <p:nvPr/>
          </p:nvSpPr>
          <p:spPr>
            <a:xfrm>
              <a:off x="1627441" y="2029255"/>
              <a:ext cx="530" cy="339"/>
            </a:xfrm>
            <a:custGeom>
              <a:rect b="b" l="l" r="r" t="t"/>
              <a:pathLst>
                <a:path extrusionOk="0" h="25" w="39">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47"/>
            <p:cNvSpPr/>
            <p:nvPr/>
          </p:nvSpPr>
          <p:spPr>
            <a:xfrm>
              <a:off x="1627156" y="2029580"/>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47"/>
            <p:cNvSpPr/>
            <p:nvPr/>
          </p:nvSpPr>
          <p:spPr>
            <a:xfrm>
              <a:off x="1638561" y="2024258"/>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47"/>
            <p:cNvSpPr/>
            <p:nvPr/>
          </p:nvSpPr>
          <p:spPr>
            <a:xfrm>
              <a:off x="1637475" y="20241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47"/>
            <p:cNvSpPr/>
            <p:nvPr/>
          </p:nvSpPr>
          <p:spPr>
            <a:xfrm>
              <a:off x="1637230" y="20241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47"/>
            <p:cNvSpPr/>
            <p:nvPr/>
          </p:nvSpPr>
          <p:spPr>
            <a:xfrm>
              <a:off x="1638235" y="2024217"/>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47"/>
            <p:cNvSpPr/>
            <p:nvPr/>
          </p:nvSpPr>
          <p:spPr>
            <a:xfrm>
              <a:off x="1639756" y="2024788"/>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47"/>
            <p:cNvSpPr/>
            <p:nvPr/>
          </p:nvSpPr>
          <p:spPr>
            <a:xfrm>
              <a:off x="1637855" y="202416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47"/>
            <p:cNvSpPr/>
            <p:nvPr/>
          </p:nvSpPr>
          <p:spPr>
            <a:xfrm>
              <a:off x="1639946" y="2025018"/>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7"/>
            <p:cNvSpPr/>
            <p:nvPr/>
          </p:nvSpPr>
          <p:spPr>
            <a:xfrm>
              <a:off x="1589940" y="1981910"/>
              <a:ext cx="32613" cy="51690"/>
            </a:xfrm>
            <a:custGeom>
              <a:rect b="b" l="l" r="r" t="t"/>
              <a:pathLst>
                <a:path extrusionOk="0" h="3807" w="2402">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47"/>
            <p:cNvSpPr/>
            <p:nvPr/>
          </p:nvSpPr>
          <p:spPr>
            <a:xfrm>
              <a:off x="1596688" y="2004394"/>
              <a:ext cx="584" cy="54"/>
            </a:xfrm>
            <a:custGeom>
              <a:rect b="b" l="l" r="r" t="t"/>
              <a:pathLst>
                <a:path extrusionOk="0" h="4" w="43">
                  <a:moveTo>
                    <a:pt x="0" y="1"/>
                  </a:moveTo>
                  <a:cubicBezTo>
                    <a:pt x="14" y="1"/>
                    <a:pt x="28" y="1"/>
                    <a:pt x="42" y="4"/>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47"/>
            <p:cNvSpPr/>
            <p:nvPr/>
          </p:nvSpPr>
          <p:spPr>
            <a:xfrm>
              <a:off x="1594502" y="2005155"/>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47"/>
            <p:cNvSpPr/>
            <p:nvPr/>
          </p:nvSpPr>
          <p:spPr>
            <a:xfrm>
              <a:off x="1621019" y="202849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7"/>
            <p:cNvSpPr/>
            <p:nvPr/>
          </p:nvSpPr>
          <p:spPr>
            <a:xfrm>
              <a:off x="1594638" y="2004394"/>
              <a:ext cx="1969" cy="774"/>
            </a:xfrm>
            <a:custGeom>
              <a:rect b="b" l="l" r="r" t="t"/>
              <a:pathLst>
                <a:path extrusionOk="0" h="57" w="145">
                  <a:moveTo>
                    <a:pt x="144" y="1"/>
                  </a:moveTo>
                  <a:cubicBezTo>
                    <a:pt x="92" y="1"/>
                    <a:pt x="39" y="18"/>
                    <a:pt x="1" y="57"/>
                  </a:cubicBezTo>
                  <a:cubicBezTo>
                    <a:pt x="39" y="18"/>
                    <a:pt x="92"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47"/>
            <p:cNvSpPr/>
            <p:nvPr/>
          </p:nvSpPr>
          <p:spPr>
            <a:xfrm>
              <a:off x="1621494" y="2028535"/>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47"/>
            <p:cNvSpPr/>
            <p:nvPr/>
          </p:nvSpPr>
          <p:spPr>
            <a:xfrm>
              <a:off x="1619878" y="2028589"/>
              <a:ext cx="353" cy="54"/>
            </a:xfrm>
            <a:custGeom>
              <a:rect b="b" l="l" r="r" t="t"/>
              <a:pathLst>
                <a:path extrusionOk="0" h="4" w="26">
                  <a:moveTo>
                    <a:pt x="25"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7"/>
            <p:cNvSpPr/>
            <p:nvPr/>
          </p:nvSpPr>
          <p:spPr>
            <a:xfrm>
              <a:off x="1619362" y="2028684"/>
              <a:ext cx="434" cy="149"/>
            </a:xfrm>
            <a:custGeom>
              <a:rect b="b" l="l" r="r" t="t"/>
              <a:pathLst>
                <a:path extrusionOk="0" h="11" w="32">
                  <a:moveTo>
                    <a:pt x="32" y="0"/>
                  </a:moveTo>
                  <a:cubicBezTo>
                    <a:pt x="21" y="4"/>
                    <a:pt x="11" y="7"/>
                    <a:pt x="0" y="11"/>
                  </a:cubicBezTo>
                  <a:cubicBezTo>
                    <a:pt x="11" y="7"/>
                    <a:pt x="21"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47"/>
            <p:cNvSpPr/>
            <p:nvPr/>
          </p:nvSpPr>
          <p:spPr>
            <a:xfrm>
              <a:off x="1620353" y="2028494"/>
              <a:ext cx="448" cy="54"/>
            </a:xfrm>
            <a:custGeom>
              <a:rect b="b" l="l" r="r" t="t"/>
              <a:pathLst>
                <a:path extrusionOk="0" h="4" w="33">
                  <a:moveTo>
                    <a:pt x="32" y="0"/>
                  </a:moveTo>
                  <a:cubicBezTo>
                    <a:pt x="22" y="0"/>
                    <a:pt x="11" y="0"/>
                    <a:pt x="1" y="4"/>
                  </a:cubicBezTo>
                  <a:cubicBezTo>
                    <a:pt x="11" y="4"/>
                    <a:pt x="22"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47"/>
            <p:cNvSpPr/>
            <p:nvPr/>
          </p:nvSpPr>
          <p:spPr>
            <a:xfrm>
              <a:off x="1618507" y="2029160"/>
              <a:ext cx="394" cy="299"/>
            </a:xfrm>
            <a:custGeom>
              <a:rect b="b" l="l" r="r" t="t"/>
              <a:pathLst>
                <a:path extrusionOk="0" h="22" w="29">
                  <a:moveTo>
                    <a:pt x="28" y="0"/>
                  </a:moveTo>
                  <a:cubicBezTo>
                    <a:pt x="18" y="7"/>
                    <a:pt x="7" y="14"/>
                    <a:pt x="0" y="21"/>
                  </a:cubicBezTo>
                  <a:cubicBezTo>
                    <a:pt x="7" y="14"/>
                    <a:pt x="18" y="7"/>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47"/>
            <p:cNvSpPr/>
            <p:nvPr/>
          </p:nvSpPr>
          <p:spPr>
            <a:xfrm>
              <a:off x="1618928" y="2028874"/>
              <a:ext cx="353" cy="204"/>
            </a:xfrm>
            <a:custGeom>
              <a:rect b="b" l="l" r="r" t="t"/>
              <a:pathLst>
                <a:path extrusionOk="0" h="15" w="26">
                  <a:moveTo>
                    <a:pt x="25" y="0"/>
                  </a:moveTo>
                  <a:cubicBezTo>
                    <a:pt x="18" y="4"/>
                    <a:pt x="8" y="7"/>
                    <a:pt x="1" y="14"/>
                  </a:cubicBezTo>
                  <a:cubicBezTo>
                    <a:pt x="8" y="7"/>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7"/>
            <p:cNvSpPr/>
            <p:nvPr/>
          </p:nvSpPr>
          <p:spPr>
            <a:xfrm>
              <a:off x="1622254" y="202863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47"/>
            <p:cNvSpPr/>
            <p:nvPr/>
          </p:nvSpPr>
          <p:spPr>
            <a:xfrm>
              <a:off x="1599444" y="198362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47"/>
            <p:cNvSpPr/>
            <p:nvPr/>
          </p:nvSpPr>
          <p:spPr>
            <a:xfrm>
              <a:off x="1591365" y="2001489"/>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47"/>
            <p:cNvSpPr/>
            <p:nvPr/>
          </p:nvSpPr>
          <p:spPr>
            <a:xfrm>
              <a:off x="1594067" y="2004869"/>
              <a:ext cx="258" cy="394"/>
            </a:xfrm>
            <a:custGeom>
              <a:rect b="b" l="l" r="r" t="t"/>
              <a:pathLst>
                <a:path extrusionOk="0" h="29" w="19">
                  <a:moveTo>
                    <a:pt x="18"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47"/>
            <p:cNvSpPr/>
            <p:nvPr/>
          </p:nvSpPr>
          <p:spPr>
            <a:xfrm>
              <a:off x="1599064" y="198405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47"/>
            <p:cNvSpPr/>
            <p:nvPr/>
          </p:nvSpPr>
          <p:spPr>
            <a:xfrm>
              <a:off x="1599824" y="198310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47"/>
            <p:cNvSpPr/>
            <p:nvPr/>
          </p:nvSpPr>
          <p:spPr>
            <a:xfrm>
              <a:off x="1593266" y="2003824"/>
              <a:ext cx="299" cy="394"/>
            </a:xfrm>
            <a:custGeom>
              <a:rect b="b" l="l" r="r" t="t"/>
              <a:pathLst>
                <a:path extrusionOk="0" h="29" w="22">
                  <a:moveTo>
                    <a:pt x="21"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7"/>
            <p:cNvSpPr/>
            <p:nvPr/>
          </p:nvSpPr>
          <p:spPr>
            <a:xfrm>
              <a:off x="1591936" y="2002154"/>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47"/>
            <p:cNvSpPr/>
            <p:nvPr/>
          </p:nvSpPr>
          <p:spPr>
            <a:xfrm>
              <a:off x="1590890" y="2000973"/>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47"/>
            <p:cNvSpPr/>
            <p:nvPr/>
          </p:nvSpPr>
          <p:spPr>
            <a:xfrm>
              <a:off x="1598344" y="1984815"/>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47"/>
            <p:cNvSpPr/>
            <p:nvPr/>
          </p:nvSpPr>
          <p:spPr>
            <a:xfrm>
              <a:off x="1592547" y="2002914"/>
              <a:ext cx="299" cy="394"/>
            </a:xfrm>
            <a:custGeom>
              <a:rect b="b" l="l" r="r" t="t"/>
              <a:pathLst>
                <a:path extrusionOk="0" h="29" w="22">
                  <a:moveTo>
                    <a:pt x="22"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47"/>
            <p:cNvSpPr/>
            <p:nvPr/>
          </p:nvSpPr>
          <p:spPr>
            <a:xfrm>
              <a:off x="1595303" y="1987287"/>
              <a:ext cx="353" cy="584"/>
            </a:xfrm>
            <a:custGeom>
              <a:rect b="b" l="l" r="r" t="t"/>
              <a:pathLst>
                <a:path extrusionOk="0" h="43" w="26">
                  <a:moveTo>
                    <a:pt x="1" y="42"/>
                  </a:moveTo>
                  <a:cubicBezTo>
                    <a:pt x="8" y="28"/>
                    <a:pt x="15" y="11"/>
                    <a:pt x="25" y="0"/>
                  </a:cubicBezTo>
                  <a:cubicBezTo>
                    <a:pt x="15" y="11"/>
                    <a:pt x="8" y="28"/>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47"/>
            <p:cNvSpPr/>
            <p:nvPr/>
          </p:nvSpPr>
          <p:spPr>
            <a:xfrm>
              <a:off x="1600245" y="1982534"/>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7"/>
            <p:cNvSpPr/>
            <p:nvPr/>
          </p:nvSpPr>
          <p:spPr>
            <a:xfrm>
              <a:off x="1598684" y="1984476"/>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7"/>
            <p:cNvSpPr/>
            <p:nvPr/>
          </p:nvSpPr>
          <p:spPr>
            <a:xfrm>
              <a:off x="1596498" y="1985101"/>
              <a:ext cx="1534" cy="1195"/>
            </a:xfrm>
            <a:custGeom>
              <a:rect b="b" l="l" r="r" t="t"/>
              <a:pathLst>
                <a:path extrusionOk="0" h="88" w="113">
                  <a:moveTo>
                    <a:pt x="112" y="0"/>
                  </a:moveTo>
                  <a:lnTo>
                    <a:pt x="112" y="0"/>
                  </a:lnTo>
                  <a:cubicBezTo>
                    <a:pt x="74" y="25"/>
                    <a:pt x="35" y="56"/>
                    <a:pt x="0" y="88"/>
                  </a:cubicBezTo>
                  <a:cubicBezTo>
                    <a:pt x="35" y="56"/>
                    <a:pt x="74" y="25"/>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7"/>
            <p:cNvSpPr/>
            <p:nvPr/>
          </p:nvSpPr>
          <p:spPr>
            <a:xfrm>
              <a:off x="1590456" y="200053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7"/>
            <p:cNvSpPr/>
            <p:nvPr/>
          </p:nvSpPr>
          <p:spPr>
            <a:xfrm>
              <a:off x="1619783" y="1999968"/>
              <a:ext cx="109" cy="353"/>
            </a:xfrm>
            <a:custGeom>
              <a:rect b="b" l="l" r="r" t="t"/>
              <a:pathLst>
                <a:path extrusionOk="0" h="26" w="8">
                  <a:moveTo>
                    <a:pt x="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47"/>
            <p:cNvSpPr/>
            <p:nvPr/>
          </p:nvSpPr>
          <p:spPr>
            <a:xfrm>
              <a:off x="1619213" y="2003783"/>
              <a:ext cx="68" cy="190"/>
            </a:xfrm>
            <a:custGeom>
              <a:rect b="b" l="l" r="r" t="t"/>
              <a:pathLst>
                <a:path extrusionOk="0" h="14" w="5">
                  <a:moveTo>
                    <a:pt x="1" y="0"/>
                  </a:moveTo>
                  <a:cubicBezTo>
                    <a:pt x="1" y="4"/>
                    <a:pt x="1" y="11"/>
                    <a:pt x="4" y="14"/>
                  </a:cubicBezTo>
                  <a:cubicBezTo>
                    <a:pt x="4"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47"/>
            <p:cNvSpPr/>
            <p:nvPr/>
          </p:nvSpPr>
          <p:spPr>
            <a:xfrm>
              <a:off x="1619267" y="2001964"/>
              <a:ext cx="54" cy="299"/>
            </a:xfrm>
            <a:custGeom>
              <a:rect b="b" l="l" r="r" t="t"/>
              <a:pathLst>
                <a:path extrusionOk="0" h="22" w="4">
                  <a:moveTo>
                    <a:pt x="4" y="1"/>
                  </a:moveTo>
                  <a:cubicBezTo>
                    <a:pt x="0" y="11"/>
                    <a:pt x="0" y="18"/>
                    <a:pt x="0" y="22"/>
                  </a:cubicBezTo>
                  <a:cubicBezTo>
                    <a:pt x="0" y="18"/>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47"/>
            <p:cNvSpPr/>
            <p:nvPr/>
          </p:nvSpPr>
          <p:spPr>
            <a:xfrm>
              <a:off x="1619362" y="2001353"/>
              <a:ext cx="109" cy="299"/>
            </a:xfrm>
            <a:custGeom>
              <a:rect b="b" l="l" r="r" t="t"/>
              <a:pathLst>
                <a:path extrusionOk="0" h="22" w="8">
                  <a:moveTo>
                    <a:pt x="7" y="0"/>
                  </a:moveTo>
                  <a:lnTo>
                    <a:pt x="0" y="21"/>
                  </a:ln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7"/>
            <p:cNvSpPr/>
            <p:nvPr/>
          </p:nvSpPr>
          <p:spPr>
            <a:xfrm>
              <a:off x="1619552" y="2000688"/>
              <a:ext cx="109" cy="299"/>
            </a:xfrm>
            <a:custGeom>
              <a:rect b="b" l="l" r="r" t="t"/>
              <a:pathLst>
                <a:path extrusionOk="0" h="22" w="8">
                  <a:moveTo>
                    <a:pt x="7"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7"/>
            <p:cNvSpPr/>
            <p:nvPr/>
          </p:nvSpPr>
          <p:spPr>
            <a:xfrm>
              <a:off x="1619172" y="2003199"/>
              <a:ext cx="14" cy="258"/>
            </a:xfrm>
            <a:custGeom>
              <a:rect b="b" l="l" r="r" t="t"/>
              <a:pathLst>
                <a:path extrusionOk="0" h="19" w="1">
                  <a:moveTo>
                    <a:pt x="0" y="18"/>
                  </a:moveTo>
                  <a:lnTo>
                    <a:pt x="0" y="1"/>
                  </a:lnTo>
                  <a:cubicBezTo>
                    <a:pt x="0" y="8"/>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47"/>
            <p:cNvSpPr/>
            <p:nvPr/>
          </p:nvSpPr>
          <p:spPr>
            <a:xfrm>
              <a:off x="1620598" y="2025073"/>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47"/>
            <p:cNvSpPr/>
            <p:nvPr/>
          </p:nvSpPr>
          <p:spPr>
            <a:xfrm>
              <a:off x="1619118" y="2022031"/>
              <a:ext cx="258" cy="530"/>
            </a:xfrm>
            <a:custGeom>
              <a:rect b="b" l="l" r="r" t="t"/>
              <a:pathLst>
                <a:path extrusionOk="0" h="39" w="19">
                  <a:moveTo>
                    <a:pt x="1" y="0"/>
                  </a:moveTo>
                  <a:cubicBezTo>
                    <a:pt x="8" y="11"/>
                    <a:pt x="11" y="25"/>
                    <a:pt x="18" y="39"/>
                  </a:cubicBezTo>
                  <a:cubicBezTo>
                    <a:pt x="11" y="25"/>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7"/>
            <p:cNvSpPr/>
            <p:nvPr/>
          </p:nvSpPr>
          <p:spPr>
            <a:xfrm>
              <a:off x="1622118" y="2027924"/>
              <a:ext cx="339" cy="584"/>
            </a:xfrm>
            <a:custGeom>
              <a:rect b="b" l="l" r="r" t="t"/>
              <a:pathLst>
                <a:path extrusionOk="0" h="43" w="25">
                  <a:moveTo>
                    <a:pt x="0" y="0"/>
                  </a:moveTo>
                  <a:lnTo>
                    <a:pt x="25"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7"/>
            <p:cNvSpPr/>
            <p:nvPr/>
          </p:nvSpPr>
          <p:spPr>
            <a:xfrm>
              <a:off x="1619172" y="2002588"/>
              <a:ext cx="54" cy="299"/>
            </a:xfrm>
            <a:custGeom>
              <a:rect b="b" l="l" r="r" t="t"/>
              <a:pathLst>
                <a:path extrusionOk="0" h="22" w="4">
                  <a:moveTo>
                    <a:pt x="4" y="0"/>
                  </a:moveTo>
                  <a:cubicBezTo>
                    <a:pt x="0" y="7"/>
                    <a:pt x="0" y="14"/>
                    <a:pt x="4" y="21"/>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47"/>
            <p:cNvSpPr/>
            <p:nvPr/>
          </p:nvSpPr>
          <p:spPr>
            <a:xfrm>
              <a:off x="1619742" y="2023403"/>
              <a:ext cx="299" cy="584"/>
            </a:xfrm>
            <a:custGeom>
              <a:rect b="b" l="l" r="r" t="t"/>
              <a:pathLst>
                <a:path extrusionOk="0" h="43" w="22">
                  <a:moveTo>
                    <a:pt x="0" y="1"/>
                  </a:moveTo>
                  <a:lnTo>
                    <a:pt x="21"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47"/>
            <p:cNvSpPr/>
            <p:nvPr/>
          </p:nvSpPr>
          <p:spPr>
            <a:xfrm>
              <a:off x="1621548" y="2026879"/>
              <a:ext cx="434" cy="815"/>
            </a:xfrm>
            <a:custGeom>
              <a:rect b="b" l="l" r="r" t="t"/>
              <a:pathLst>
                <a:path extrusionOk="0" h="60" w="32">
                  <a:moveTo>
                    <a:pt x="0" y="0"/>
                  </a:moveTo>
                  <a:lnTo>
                    <a:pt x="32"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7"/>
            <p:cNvSpPr/>
            <p:nvPr/>
          </p:nvSpPr>
          <p:spPr>
            <a:xfrm>
              <a:off x="1621073" y="2025928"/>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7"/>
            <p:cNvSpPr/>
            <p:nvPr/>
          </p:nvSpPr>
          <p:spPr>
            <a:xfrm>
              <a:off x="1620123" y="2024122"/>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47"/>
            <p:cNvSpPr/>
            <p:nvPr/>
          </p:nvSpPr>
          <p:spPr>
            <a:xfrm>
              <a:off x="1619403" y="2022642"/>
              <a:ext cx="299" cy="638"/>
            </a:xfrm>
            <a:custGeom>
              <a:rect b="b" l="l" r="r" t="t"/>
              <a:pathLst>
                <a:path extrusionOk="0" h="47" w="22">
                  <a:moveTo>
                    <a:pt x="1" y="1"/>
                  </a:moveTo>
                  <a:cubicBezTo>
                    <a:pt x="8" y="15"/>
                    <a:pt x="15" y="32"/>
                    <a:pt x="22" y="46"/>
                  </a:cubicBezTo>
                  <a:cubicBezTo>
                    <a:pt x="15" y="32"/>
                    <a:pt x="8"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7"/>
            <p:cNvSpPr/>
            <p:nvPr/>
          </p:nvSpPr>
          <p:spPr>
            <a:xfrm>
              <a:off x="1619457" y="2004449"/>
              <a:ext cx="14" cy="54"/>
            </a:xfrm>
            <a:custGeom>
              <a:rect b="b" l="l" r="r" t="t"/>
              <a:pathLst>
                <a:path extrusionOk="0" h="4" w="1">
                  <a:moveTo>
                    <a:pt x="0" y="4"/>
                  </a:moveTo>
                  <a:lnTo>
                    <a:pt x="0" y="0"/>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7"/>
            <p:cNvSpPr/>
            <p:nvPr/>
          </p:nvSpPr>
          <p:spPr>
            <a:xfrm>
              <a:off x="1641466" y="2001964"/>
              <a:ext cx="20488" cy="25689"/>
            </a:xfrm>
            <a:custGeom>
              <a:rect b="b" l="l" r="r" t="t"/>
              <a:pathLst>
                <a:path extrusionOk="0" h="1892" w="1509">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7"/>
            <p:cNvSpPr/>
            <p:nvPr/>
          </p:nvSpPr>
          <p:spPr>
            <a:xfrm>
              <a:off x="1659470" y="2015473"/>
              <a:ext cx="258" cy="299"/>
            </a:xfrm>
            <a:custGeom>
              <a:rect b="b" l="l" r="r" t="t"/>
              <a:pathLst>
                <a:path extrusionOk="0" h="22" w="19">
                  <a:moveTo>
                    <a:pt x="1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47"/>
            <p:cNvSpPr/>
            <p:nvPr/>
          </p:nvSpPr>
          <p:spPr>
            <a:xfrm>
              <a:off x="1656714" y="2018936"/>
              <a:ext cx="163" cy="258"/>
            </a:xfrm>
            <a:custGeom>
              <a:rect b="b" l="l" r="r" t="t"/>
              <a:pathLst>
                <a:path extrusionOk="0" h="19" w="12">
                  <a:moveTo>
                    <a:pt x="1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47"/>
            <p:cNvSpPr/>
            <p:nvPr/>
          </p:nvSpPr>
          <p:spPr>
            <a:xfrm>
              <a:off x="1660760" y="2014143"/>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47"/>
            <p:cNvSpPr/>
            <p:nvPr/>
          </p:nvSpPr>
          <p:spPr>
            <a:xfrm>
              <a:off x="1654487" y="2022412"/>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7"/>
            <p:cNvSpPr/>
            <p:nvPr/>
          </p:nvSpPr>
          <p:spPr>
            <a:xfrm>
              <a:off x="1660095" y="2014808"/>
              <a:ext cx="244" cy="244"/>
            </a:xfrm>
            <a:custGeom>
              <a:rect b="b" l="l" r="r" t="t"/>
              <a:pathLst>
                <a:path extrusionOk="0" h="18" w="18">
                  <a:moveTo>
                    <a:pt x="18"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7"/>
            <p:cNvSpPr/>
            <p:nvPr/>
          </p:nvSpPr>
          <p:spPr>
            <a:xfrm>
              <a:off x="1655478" y="2020646"/>
              <a:ext cx="204" cy="394"/>
            </a:xfrm>
            <a:custGeom>
              <a:rect b="b" l="l" r="r" t="t"/>
              <a:pathLst>
                <a:path extrusionOk="0" h="29" w="15">
                  <a:moveTo>
                    <a:pt x="15"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7"/>
            <p:cNvSpPr/>
            <p:nvPr/>
          </p:nvSpPr>
          <p:spPr>
            <a:xfrm>
              <a:off x="1654962" y="2021556"/>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7"/>
            <p:cNvSpPr/>
            <p:nvPr/>
          </p:nvSpPr>
          <p:spPr>
            <a:xfrm>
              <a:off x="1656049" y="2019791"/>
              <a:ext cx="258" cy="353"/>
            </a:xfrm>
            <a:custGeom>
              <a:rect b="b" l="l" r="r" t="t"/>
              <a:pathLst>
                <a:path extrusionOk="0" h="26" w="19">
                  <a:moveTo>
                    <a:pt x="1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47"/>
            <p:cNvSpPr/>
            <p:nvPr/>
          </p:nvSpPr>
          <p:spPr>
            <a:xfrm>
              <a:off x="1645933" y="2026634"/>
              <a:ext cx="4711" cy="774"/>
            </a:xfrm>
            <a:custGeom>
              <a:rect b="b" l="l" r="r" t="t"/>
              <a:pathLst>
                <a:path extrusionOk="0" h="57" w="347">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7"/>
            <p:cNvSpPr/>
            <p:nvPr/>
          </p:nvSpPr>
          <p:spPr>
            <a:xfrm>
              <a:off x="1658194" y="2017035"/>
              <a:ext cx="204" cy="258"/>
            </a:xfrm>
            <a:custGeom>
              <a:rect b="b" l="l" r="r" t="t"/>
              <a:pathLst>
                <a:path extrusionOk="0" h="19" w="15">
                  <a:moveTo>
                    <a:pt x="1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7"/>
            <p:cNvSpPr/>
            <p:nvPr/>
          </p:nvSpPr>
          <p:spPr>
            <a:xfrm>
              <a:off x="1645268" y="2027395"/>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7"/>
            <p:cNvSpPr/>
            <p:nvPr/>
          </p:nvSpPr>
          <p:spPr>
            <a:xfrm>
              <a:off x="1658859" y="2016234"/>
              <a:ext cx="244" cy="299"/>
            </a:xfrm>
            <a:custGeom>
              <a:rect b="b" l="l" r="r" t="t"/>
              <a:pathLst>
                <a:path extrusionOk="0" h="22" w="18">
                  <a:moveTo>
                    <a:pt x="18"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7"/>
            <p:cNvSpPr/>
            <p:nvPr/>
          </p:nvSpPr>
          <p:spPr>
            <a:xfrm>
              <a:off x="1661371" y="201361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7"/>
            <p:cNvSpPr/>
            <p:nvPr/>
          </p:nvSpPr>
          <p:spPr>
            <a:xfrm>
              <a:off x="1654107" y="2023308"/>
              <a:ext cx="149" cy="299"/>
            </a:xfrm>
            <a:custGeom>
              <a:rect b="b" l="l" r="r" t="t"/>
              <a:pathLst>
                <a:path extrusionOk="0" h="22" w="11">
                  <a:moveTo>
                    <a:pt x="11" y="1"/>
                  </a:moveTo>
                  <a:cubicBezTo>
                    <a:pt x="7" y="8"/>
                    <a:pt x="4" y="15"/>
                    <a:pt x="0" y="22"/>
                  </a:cubicBezTo>
                  <a:cubicBezTo>
                    <a:pt x="4" y="15"/>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7"/>
            <p:cNvSpPr/>
            <p:nvPr/>
          </p:nvSpPr>
          <p:spPr>
            <a:xfrm>
              <a:off x="1641697" y="2026919"/>
              <a:ext cx="3476" cy="733"/>
            </a:xfrm>
            <a:custGeom>
              <a:rect b="b" l="l" r="r" t="t"/>
              <a:pathLst>
                <a:path extrusionOk="0" h="54" w="256">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7"/>
            <p:cNvSpPr/>
            <p:nvPr/>
          </p:nvSpPr>
          <p:spPr>
            <a:xfrm>
              <a:off x="1643123" y="2023688"/>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7"/>
            <p:cNvSpPr/>
            <p:nvPr/>
          </p:nvSpPr>
          <p:spPr>
            <a:xfrm>
              <a:off x="1643082" y="202383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7"/>
            <p:cNvSpPr/>
            <p:nvPr/>
          </p:nvSpPr>
          <p:spPr>
            <a:xfrm>
              <a:off x="1642458" y="2013097"/>
              <a:ext cx="1344" cy="8798"/>
            </a:xfrm>
            <a:custGeom>
              <a:rect b="b" l="l" r="r" t="t"/>
              <a:pathLst>
                <a:path extrusionOk="0" h="648" w="99">
                  <a:moveTo>
                    <a:pt x="1" y="1"/>
                  </a:moveTo>
                  <a:lnTo>
                    <a:pt x="1" y="1"/>
                  </a:lnTo>
                  <a:cubicBezTo>
                    <a:pt x="74" y="183"/>
                    <a:pt x="95" y="473"/>
                    <a:pt x="85" y="648"/>
                  </a:cubicBezTo>
                  <a:cubicBezTo>
                    <a:pt x="99" y="473"/>
                    <a:pt x="74" y="18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7"/>
            <p:cNvSpPr/>
            <p:nvPr/>
          </p:nvSpPr>
          <p:spPr>
            <a:xfrm>
              <a:off x="1644128" y="200435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7"/>
            <p:cNvSpPr/>
            <p:nvPr/>
          </p:nvSpPr>
          <p:spPr>
            <a:xfrm>
              <a:off x="1644358" y="20037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7"/>
            <p:cNvSpPr/>
            <p:nvPr/>
          </p:nvSpPr>
          <p:spPr>
            <a:xfrm>
              <a:off x="1644834" y="2002059"/>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7"/>
            <p:cNvSpPr/>
            <p:nvPr/>
          </p:nvSpPr>
          <p:spPr>
            <a:xfrm>
              <a:off x="1644033" y="200454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7"/>
            <p:cNvSpPr/>
            <p:nvPr/>
          </p:nvSpPr>
          <p:spPr>
            <a:xfrm>
              <a:off x="1643028" y="202387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7"/>
            <p:cNvSpPr/>
            <p:nvPr/>
          </p:nvSpPr>
          <p:spPr>
            <a:xfrm>
              <a:off x="1643693" y="2005114"/>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47"/>
            <p:cNvSpPr/>
            <p:nvPr/>
          </p:nvSpPr>
          <p:spPr>
            <a:xfrm>
              <a:off x="1644453" y="2003389"/>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47"/>
            <p:cNvSpPr/>
            <p:nvPr/>
          </p:nvSpPr>
          <p:spPr>
            <a:xfrm>
              <a:off x="1642607" y="2024598"/>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7"/>
            <p:cNvSpPr/>
            <p:nvPr/>
          </p:nvSpPr>
          <p:spPr>
            <a:xfrm>
              <a:off x="1642987" y="202402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7"/>
            <p:cNvSpPr/>
            <p:nvPr/>
          </p:nvSpPr>
          <p:spPr>
            <a:xfrm>
              <a:off x="1642702" y="202440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7"/>
            <p:cNvSpPr/>
            <p:nvPr/>
          </p:nvSpPr>
          <p:spPr>
            <a:xfrm>
              <a:off x="1643652" y="200520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7"/>
            <p:cNvSpPr/>
            <p:nvPr/>
          </p:nvSpPr>
          <p:spPr>
            <a:xfrm>
              <a:off x="1642838" y="202425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7"/>
            <p:cNvSpPr/>
            <p:nvPr/>
          </p:nvSpPr>
          <p:spPr>
            <a:xfrm>
              <a:off x="1643408" y="2021882"/>
              <a:ext cx="163" cy="1113"/>
            </a:xfrm>
            <a:custGeom>
              <a:rect b="b" l="l" r="r" t="t"/>
              <a:pathLst>
                <a:path extrusionOk="0" h="82" w="12">
                  <a:moveTo>
                    <a:pt x="1" y="81"/>
                  </a:moveTo>
                  <a:cubicBezTo>
                    <a:pt x="4" y="53"/>
                    <a:pt x="11" y="29"/>
                    <a:pt x="11" y="1"/>
                  </a:cubicBezTo>
                  <a:cubicBezTo>
                    <a:pt x="11" y="29"/>
                    <a:pt x="4" y="53"/>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7"/>
            <p:cNvSpPr/>
            <p:nvPr/>
          </p:nvSpPr>
          <p:spPr>
            <a:xfrm>
              <a:off x="1644698" y="2002588"/>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7"/>
            <p:cNvSpPr/>
            <p:nvPr/>
          </p:nvSpPr>
          <p:spPr>
            <a:xfrm>
              <a:off x="1643937" y="200473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7"/>
            <p:cNvSpPr/>
            <p:nvPr/>
          </p:nvSpPr>
          <p:spPr>
            <a:xfrm>
              <a:off x="1642267" y="20252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7"/>
            <p:cNvSpPr/>
            <p:nvPr/>
          </p:nvSpPr>
          <p:spPr>
            <a:xfrm>
              <a:off x="1644603" y="2003009"/>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7"/>
            <p:cNvSpPr/>
            <p:nvPr/>
          </p:nvSpPr>
          <p:spPr>
            <a:xfrm>
              <a:off x="1642892" y="2024122"/>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7"/>
            <p:cNvSpPr/>
            <p:nvPr/>
          </p:nvSpPr>
          <p:spPr>
            <a:xfrm>
              <a:off x="1643598" y="200525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7"/>
            <p:cNvSpPr/>
            <p:nvPr/>
          </p:nvSpPr>
          <p:spPr>
            <a:xfrm>
              <a:off x="1643842" y="200486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7"/>
            <p:cNvSpPr/>
            <p:nvPr/>
          </p:nvSpPr>
          <p:spPr>
            <a:xfrm>
              <a:off x="1642458" y="20248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7"/>
            <p:cNvSpPr/>
            <p:nvPr/>
          </p:nvSpPr>
          <p:spPr>
            <a:xfrm>
              <a:off x="1643747" y="20049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7"/>
            <p:cNvSpPr/>
            <p:nvPr/>
          </p:nvSpPr>
          <p:spPr>
            <a:xfrm>
              <a:off x="1415781" y="1868483"/>
              <a:ext cx="74445" cy="23055"/>
            </a:xfrm>
            <a:custGeom>
              <a:rect b="b" l="l" r="r" t="t"/>
              <a:pathLst>
                <a:path extrusionOk="0" h="1698" w="5483">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47"/>
            <p:cNvSpPr/>
            <p:nvPr/>
          </p:nvSpPr>
          <p:spPr>
            <a:xfrm>
              <a:off x="1460410" y="1905007"/>
              <a:ext cx="815" cy="434"/>
            </a:xfrm>
            <a:custGeom>
              <a:rect b="b" l="l" r="r" t="t"/>
              <a:pathLst>
                <a:path extrusionOk="0" h="32" w="60">
                  <a:moveTo>
                    <a:pt x="56" y="0"/>
                  </a:moveTo>
                  <a:lnTo>
                    <a:pt x="0" y="32"/>
                  </a:lnTo>
                  <a:lnTo>
                    <a:pt x="0" y="32"/>
                  </a:ln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47"/>
            <p:cNvSpPr/>
            <p:nvPr/>
          </p:nvSpPr>
          <p:spPr>
            <a:xfrm>
              <a:off x="1461402" y="1905075"/>
              <a:ext cx="13333" cy="3286"/>
            </a:xfrm>
            <a:custGeom>
              <a:rect b="b" l="l" r="r" t="t"/>
              <a:pathLst>
                <a:path extrusionOk="0" h="242" w="982">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7"/>
            <p:cNvSpPr/>
            <p:nvPr/>
          </p:nvSpPr>
          <p:spPr>
            <a:xfrm>
              <a:off x="1545446" y="1904002"/>
              <a:ext cx="11039" cy="3720"/>
            </a:xfrm>
            <a:custGeom>
              <a:rect b="b" l="l" r="r" t="t"/>
              <a:pathLst>
                <a:path extrusionOk="0" h="274" w="813">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7"/>
            <p:cNvSpPr/>
            <p:nvPr/>
          </p:nvSpPr>
          <p:spPr>
            <a:xfrm>
              <a:off x="1591976" y="2466518"/>
              <a:ext cx="8907" cy="7115"/>
            </a:xfrm>
            <a:custGeom>
              <a:rect b="b" l="l" r="r" t="t"/>
              <a:pathLst>
                <a:path extrusionOk="0" h="524" w="656">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7"/>
            <p:cNvSpPr/>
            <p:nvPr/>
          </p:nvSpPr>
          <p:spPr>
            <a:xfrm>
              <a:off x="1602621" y="2468718"/>
              <a:ext cx="10862" cy="5540"/>
            </a:xfrm>
            <a:custGeom>
              <a:rect b="b" l="l" r="r" t="t"/>
              <a:pathLst>
                <a:path extrusionOk="0" h="408" w="80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7"/>
            <p:cNvSpPr/>
            <p:nvPr/>
          </p:nvSpPr>
          <p:spPr>
            <a:xfrm>
              <a:off x="1441633" y="2034672"/>
              <a:ext cx="41181" cy="45838"/>
            </a:xfrm>
            <a:custGeom>
              <a:rect b="b" l="l" r="r" t="t"/>
              <a:pathLst>
                <a:path extrusionOk="0" h="3376" w="3033">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7"/>
            <p:cNvSpPr/>
            <p:nvPr/>
          </p:nvSpPr>
          <p:spPr>
            <a:xfrm>
              <a:off x="1464633" y="203881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47"/>
            <p:cNvSpPr/>
            <p:nvPr/>
          </p:nvSpPr>
          <p:spPr>
            <a:xfrm>
              <a:off x="1462501" y="203805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47"/>
            <p:cNvSpPr/>
            <p:nvPr/>
          </p:nvSpPr>
          <p:spPr>
            <a:xfrm>
              <a:off x="1475767" y="2042140"/>
              <a:ext cx="244" cy="244"/>
            </a:xfrm>
            <a:custGeom>
              <a:rect b="b" l="l" r="r" t="t"/>
              <a:pathLst>
                <a:path extrusionOk="0" h="18" w="18">
                  <a:moveTo>
                    <a:pt x="0" y="18"/>
                  </a:moveTo>
                  <a:cubicBezTo>
                    <a:pt x="7" y="11"/>
                    <a:pt x="11" y="7"/>
                    <a:pt x="18" y="0"/>
                  </a:cubicBezTo>
                  <a:cubicBezTo>
                    <a:pt x="11" y="7"/>
                    <a:pt x="7"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7"/>
            <p:cNvSpPr/>
            <p:nvPr/>
          </p:nvSpPr>
          <p:spPr>
            <a:xfrm>
              <a:off x="1463112" y="203833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7"/>
            <p:cNvSpPr/>
            <p:nvPr/>
          </p:nvSpPr>
          <p:spPr>
            <a:xfrm>
              <a:off x="1464158" y="203871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47"/>
            <p:cNvSpPr/>
            <p:nvPr/>
          </p:nvSpPr>
          <p:spPr>
            <a:xfrm>
              <a:off x="1463642" y="2038569"/>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47"/>
            <p:cNvSpPr/>
            <p:nvPr/>
          </p:nvSpPr>
          <p:spPr>
            <a:xfrm>
              <a:off x="1478048" y="2043891"/>
              <a:ext cx="149" cy="163"/>
            </a:xfrm>
            <a:custGeom>
              <a:rect b="b" l="l" r="r" t="t"/>
              <a:pathLst>
                <a:path extrusionOk="0" h="12" w="11">
                  <a:moveTo>
                    <a:pt x="0"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47"/>
            <p:cNvSpPr/>
            <p:nvPr/>
          </p:nvSpPr>
          <p:spPr>
            <a:xfrm>
              <a:off x="1478428" y="2044326"/>
              <a:ext cx="1670" cy="1819"/>
            </a:xfrm>
            <a:custGeom>
              <a:rect b="b" l="l" r="r" t="t"/>
              <a:pathLst>
                <a:path extrusionOk="0" h="134" w="123">
                  <a:moveTo>
                    <a:pt x="0" y="1"/>
                  </a:moveTo>
                  <a:lnTo>
                    <a:pt x="0" y="1"/>
                  </a:lnTo>
                  <a:cubicBezTo>
                    <a:pt x="49" y="49"/>
                    <a:pt x="91" y="98"/>
                    <a:pt x="116" y="130"/>
                  </a:cubicBezTo>
                  <a:lnTo>
                    <a:pt x="123" y="133"/>
                  </a:lnTo>
                  <a:cubicBezTo>
                    <a:pt x="98" y="105"/>
                    <a:pt x="53" y="5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47"/>
            <p:cNvSpPr/>
            <p:nvPr/>
          </p:nvSpPr>
          <p:spPr>
            <a:xfrm>
              <a:off x="1459026" y="2036152"/>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47"/>
            <p:cNvSpPr/>
            <p:nvPr/>
          </p:nvSpPr>
          <p:spPr>
            <a:xfrm>
              <a:off x="1457559" y="2035147"/>
              <a:ext cx="244" cy="163"/>
            </a:xfrm>
            <a:custGeom>
              <a:rect b="b" l="l" r="r" t="t"/>
              <a:pathLst>
                <a:path extrusionOk="0" h="12" w="18">
                  <a:moveTo>
                    <a:pt x="0"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7"/>
            <p:cNvSpPr/>
            <p:nvPr/>
          </p:nvSpPr>
          <p:spPr>
            <a:xfrm>
              <a:off x="1458265" y="2035622"/>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7"/>
            <p:cNvSpPr/>
            <p:nvPr/>
          </p:nvSpPr>
          <p:spPr>
            <a:xfrm>
              <a:off x="1477192" y="2043090"/>
              <a:ext cx="434" cy="394"/>
            </a:xfrm>
            <a:custGeom>
              <a:rect b="b" l="l" r="r" t="t"/>
              <a:pathLst>
                <a:path extrusionOk="0" h="29" w="32">
                  <a:moveTo>
                    <a:pt x="0" y="0"/>
                  </a:moveTo>
                  <a:lnTo>
                    <a:pt x="3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47"/>
            <p:cNvSpPr/>
            <p:nvPr/>
          </p:nvSpPr>
          <p:spPr>
            <a:xfrm>
              <a:off x="1460356" y="2036912"/>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47"/>
            <p:cNvSpPr/>
            <p:nvPr/>
          </p:nvSpPr>
          <p:spPr>
            <a:xfrm>
              <a:off x="1456935" y="203472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47"/>
            <p:cNvSpPr/>
            <p:nvPr/>
          </p:nvSpPr>
          <p:spPr>
            <a:xfrm>
              <a:off x="1459691" y="2036532"/>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7"/>
            <p:cNvSpPr/>
            <p:nvPr/>
          </p:nvSpPr>
          <p:spPr>
            <a:xfrm>
              <a:off x="1461021" y="2037293"/>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7"/>
            <p:cNvSpPr/>
            <p:nvPr/>
          </p:nvSpPr>
          <p:spPr>
            <a:xfrm>
              <a:off x="1461687" y="2037673"/>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7"/>
            <p:cNvSpPr/>
            <p:nvPr/>
          </p:nvSpPr>
          <p:spPr>
            <a:xfrm>
              <a:off x="1452522" y="2077971"/>
              <a:ext cx="299" cy="394"/>
            </a:xfrm>
            <a:custGeom>
              <a:rect b="b" l="l" r="r" t="t"/>
              <a:pathLst>
                <a:path extrusionOk="0" h="29" w="22">
                  <a:moveTo>
                    <a:pt x="0" y="1"/>
                  </a:moveTo>
                  <a:lnTo>
                    <a:pt x="0" y="1"/>
                  </a:lnTo>
                  <a:cubicBezTo>
                    <a:pt x="7" y="11"/>
                    <a:pt x="14" y="18"/>
                    <a:pt x="21" y="29"/>
                  </a:cubicBezTo>
                  <a:cubicBezTo>
                    <a:pt x="14" y="18"/>
                    <a:pt x="7"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7"/>
            <p:cNvSpPr/>
            <p:nvPr/>
          </p:nvSpPr>
          <p:spPr>
            <a:xfrm>
              <a:off x="1480084" y="2046131"/>
              <a:ext cx="733" cy="815"/>
            </a:xfrm>
            <a:custGeom>
              <a:rect b="b" l="l" r="r" t="t"/>
              <a:pathLst>
                <a:path extrusionOk="0" h="60" w="54">
                  <a:moveTo>
                    <a:pt x="1" y="0"/>
                  </a:moveTo>
                  <a:lnTo>
                    <a:pt x="25" y="28"/>
                  </a:lnTo>
                  <a:lnTo>
                    <a:pt x="53" y="60"/>
                  </a:lnTo>
                  <a:lnTo>
                    <a:pt x="15" y="14"/>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47"/>
            <p:cNvSpPr/>
            <p:nvPr/>
          </p:nvSpPr>
          <p:spPr>
            <a:xfrm>
              <a:off x="1449100" y="2076925"/>
              <a:ext cx="530" cy="109"/>
            </a:xfrm>
            <a:custGeom>
              <a:rect b="b" l="l" r="r" t="t"/>
              <a:pathLst>
                <a:path extrusionOk="0" h="8" w="39">
                  <a:moveTo>
                    <a:pt x="39"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47"/>
            <p:cNvSpPr/>
            <p:nvPr/>
          </p:nvSpPr>
          <p:spPr>
            <a:xfrm>
              <a:off x="1446724" y="2070462"/>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47"/>
            <p:cNvSpPr/>
            <p:nvPr/>
          </p:nvSpPr>
          <p:spPr>
            <a:xfrm>
              <a:off x="1451897" y="2077400"/>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47"/>
            <p:cNvSpPr/>
            <p:nvPr/>
          </p:nvSpPr>
          <p:spPr>
            <a:xfrm>
              <a:off x="1447390" y="2071698"/>
              <a:ext cx="54" cy="163"/>
            </a:xfrm>
            <a:custGeom>
              <a:rect b="b" l="l" r="r" t="t"/>
              <a:pathLst>
                <a:path extrusionOk="0" h="12" w="4">
                  <a:moveTo>
                    <a:pt x="0" y="1"/>
                  </a:moveTo>
                  <a:lnTo>
                    <a:pt x="0" y="1"/>
                  </a:lnTo>
                  <a:cubicBezTo>
                    <a:pt x="0" y="4"/>
                    <a:pt x="4" y="11"/>
                    <a:pt x="4"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47"/>
            <p:cNvSpPr/>
            <p:nvPr/>
          </p:nvSpPr>
          <p:spPr>
            <a:xfrm>
              <a:off x="1447104" y="2071087"/>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47"/>
            <p:cNvSpPr/>
            <p:nvPr/>
          </p:nvSpPr>
          <p:spPr>
            <a:xfrm>
              <a:off x="1447580" y="2072933"/>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47"/>
            <p:cNvSpPr/>
            <p:nvPr/>
          </p:nvSpPr>
          <p:spPr>
            <a:xfrm>
              <a:off x="1482705" y="2049974"/>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47"/>
            <p:cNvSpPr/>
            <p:nvPr/>
          </p:nvSpPr>
          <p:spPr>
            <a:xfrm>
              <a:off x="1452807" y="2078351"/>
              <a:ext cx="1534" cy="1819"/>
            </a:xfrm>
            <a:custGeom>
              <a:rect b="b" l="l" r="r" t="t"/>
              <a:pathLst>
                <a:path extrusionOk="0" h="134" w="113">
                  <a:moveTo>
                    <a:pt x="0" y="1"/>
                  </a:moveTo>
                  <a:lnTo>
                    <a:pt x="0" y="1"/>
                  </a:lnTo>
                  <a:cubicBezTo>
                    <a:pt x="35" y="50"/>
                    <a:pt x="70" y="92"/>
                    <a:pt x="112" y="134"/>
                  </a:cubicBezTo>
                  <a:cubicBezTo>
                    <a:pt x="70" y="92"/>
                    <a:pt x="35"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47"/>
            <p:cNvSpPr/>
            <p:nvPr/>
          </p:nvSpPr>
          <p:spPr>
            <a:xfrm>
              <a:off x="1482460" y="2050313"/>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7"/>
            <p:cNvSpPr/>
            <p:nvPr/>
          </p:nvSpPr>
          <p:spPr>
            <a:xfrm>
              <a:off x="1482610" y="205012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7"/>
            <p:cNvSpPr/>
            <p:nvPr/>
          </p:nvSpPr>
          <p:spPr>
            <a:xfrm>
              <a:off x="1447390" y="2073463"/>
              <a:ext cx="54" cy="149"/>
            </a:xfrm>
            <a:custGeom>
              <a:rect b="b" l="l" r="r" t="t"/>
              <a:pathLst>
                <a:path extrusionOk="0" h="11" w="4">
                  <a:moveTo>
                    <a:pt x="4" y="0"/>
                  </a:moveTo>
                  <a:lnTo>
                    <a:pt x="4" y="0"/>
                  </a:lnTo>
                  <a:cubicBezTo>
                    <a:pt x="4" y="4"/>
                    <a:pt x="0" y="7"/>
                    <a:pt x="0" y="11"/>
                  </a:cubicBezTo>
                  <a:cubicBezTo>
                    <a:pt x="4"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7"/>
            <p:cNvSpPr/>
            <p:nvPr/>
          </p:nvSpPr>
          <p:spPr>
            <a:xfrm>
              <a:off x="1481320" y="2047598"/>
              <a:ext cx="1453" cy="2295"/>
            </a:xfrm>
            <a:custGeom>
              <a:rect b="b" l="l" r="r" t="t"/>
              <a:pathLst>
                <a:path extrusionOk="0" h="169" w="107">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7"/>
            <p:cNvSpPr/>
            <p:nvPr/>
          </p:nvSpPr>
          <p:spPr>
            <a:xfrm>
              <a:off x="1451571" y="2077170"/>
              <a:ext cx="299" cy="204"/>
            </a:xfrm>
            <a:custGeom>
              <a:rect b="b" l="l" r="r" t="t"/>
              <a:pathLst>
                <a:path extrusionOk="0" h="15" w="22">
                  <a:moveTo>
                    <a:pt x="21" y="14"/>
                  </a:moveTo>
                  <a:cubicBezTo>
                    <a:pt x="14" y="7"/>
                    <a:pt x="7" y="4"/>
                    <a:pt x="0" y="0"/>
                  </a:cubicBezTo>
                  <a:cubicBezTo>
                    <a:pt x="7" y="4"/>
                    <a:pt x="14" y="7"/>
                    <a:pt x="2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7"/>
            <p:cNvSpPr/>
            <p:nvPr/>
          </p:nvSpPr>
          <p:spPr>
            <a:xfrm>
              <a:off x="1450947" y="2076980"/>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47"/>
            <p:cNvSpPr/>
            <p:nvPr/>
          </p:nvSpPr>
          <p:spPr>
            <a:xfrm>
              <a:off x="1452237" y="2077645"/>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47"/>
            <p:cNvSpPr/>
            <p:nvPr/>
          </p:nvSpPr>
          <p:spPr>
            <a:xfrm>
              <a:off x="1449671" y="2076884"/>
              <a:ext cx="625" cy="54"/>
            </a:xfrm>
            <a:custGeom>
              <a:rect b="b" l="l" r="r" t="t"/>
              <a:pathLst>
                <a:path extrusionOk="0" h="4" w="46">
                  <a:moveTo>
                    <a:pt x="46" y="0"/>
                  </a:moveTo>
                  <a:cubicBezTo>
                    <a:pt x="28" y="0"/>
                    <a:pt x="14" y="0"/>
                    <a:pt x="0" y="4"/>
                  </a:cubicBezTo>
                  <a:cubicBezTo>
                    <a:pt x="14" y="0"/>
                    <a:pt x="28"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47"/>
            <p:cNvSpPr/>
            <p:nvPr/>
          </p:nvSpPr>
          <p:spPr>
            <a:xfrm>
              <a:off x="1450621" y="207688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47"/>
            <p:cNvSpPr/>
            <p:nvPr/>
          </p:nvSpPr>
          <p:spPr>
            <a:xfrm>
              <a:off x="1451286" y="2077075"/>
              <a:ext cx="204" cy="54"/>
            </a:xfrm>
            <a:custGeom>
              <a:rect b="b" l="l" r="r" t="t"/>
              <a:pathLst>
                <a:path extrusionOk="0" h="4" w="15">
                  <a:moveTo>
                    <a:pt x="1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47"/>
            <p:cNvSpPr/>
            <p:nvPr/>
          </p:nvSpPr>
          <p:spPr>
            <a:xfrm>
              <a:off x="1450336" y="2076884"/>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47"/>
            <p:cNvSpPr/>
            <p:nvPr/>
          </p:nvSpPr>
          <p:spPr>
            <a:xfrm>
              <a:off x="1447580" y="2072417"/>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47"/>
            <p:cNvSpPr/>
            <p:nvPr/>
          </p:nvSpPr>
          <p:spPr>
            <a:xfrm>
              <a:off x="1480899" y="204708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47"/>
            <p:cNvSpPr/>
            <p:nvPr/>
          </p:nvSpPr>
          <p:spPr>
            <a:xfrm>
              <a:off x="1479989" y="2046077"/>
              <a:ext cx="299" cy="299"/>
            </a:xfrm>
            <a:custGeom>
              <a:rect b="b" l="l" r="r" t="t"/>
              <a:pathLst>
                <a:path extrusionOk="0" h="22" w="22">
                  <a:moveTo>
                    <a:pt x="8" y="4"/>
                  </a:moveTo>
                  <a:lnTo>
                    <a:pt x="1" y="1"/>
                  </a:lnTo>
                  <a:lnTo>
                    <a:pt x="8" y="4"/>
                  </a:lnTo>
                  <a:lnTo>
                    <a:pt x="2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47"/>
            <p:cNvSpPr/>
            <p:nvPr/>
          </p:nvSpPr>
          <p:spPr>
            <a:xfrm>
              <a:off x="1504429" y="1192826"/>
              <a:ext cx="453000" cy="337170"/>
            </a:xfrm>
            <a:custGeom>
              <a:rect b="b" l="l" r="r" t="t"/>
              <a:pathLst>
                <a:path extrusionOk="0" h="24833" w="33364">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47"/>
            <p:cNvSpPr/>
            <p:nvPr/>
          </p:nvSpPr>
          <p:spPr>
            <a:xfrm>
              <a:off x="1636850" y="1405097"/>
              <a:ext cx="21547" cy="12491"/>
            </a:xfrm>
            <a:custGeom>
              <a:rect b="b" l="l" r="r" t="t"/>
              <a:pathLst>
                <a:path extrusionOk="0" h="920" w="1587">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47"/>
            <p:cNvSpPr/>
            <p:nvPr/>
          </p:nvSpPr>
          <p:spPr>
            <a:xfrm>
              <a:off x="1089269" y="1627361"/>
              <a:ext cx="38085" cy="22688"/>
            </a:xfrm>
            <a:custGeom>
              <a:rect b="b" l="l" r="r" t="t"/>
              <a:pathLst>
                <a:path extrusionOk="0" h="1671" w="2805">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47"/>
            <p:cNvSpPr/>
            <p:nvPr/>
          </p:nvSpPr>
          <p:spPr>
            <a:xfrm>
              <a:off x="1108006" y="1344093"/>
              <a:ext cx="76156" cy="49612"/>
            </a:xfrm>
            <a:custGeom>
              <a:rect b="b" l="l" r="r" t="t"/>
              <a:pathLst>
                <a:path extrusionOk="0" h="3654" w="5609">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47"/>
            <p:cNvSpPr/>
            <p:nvPr/>
          </p:nvSpPr>
          <p:spPr>
            <a:xfrm>
              <a:off x="1158773" y="1355960"/>
              <a:ext cx="133616" cy="70277"/>
            </a:xfrm>
            <a:custGeom>
              <a:rect b="b" l="l" r="r" t="t"/>
              <a:pathLst>
                <a:path extrusionOk="0" h="5176" w="9841">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47"/>
            <p:cNvSpPr/>
            <p:nvPr/>
          </p:nvSpPr>
          <p:spPr>
            <a:xfrm>
              <a:off x="1158243" y="1321487"/>
              <a:ext cx="9857" cy="6436"/>
            </a:xfrm>
            <a:custGeom>
              <a:rect b="b" l="l" r="r" t="t"/>
              <a:pathLst>
                <a:path extrusionOk="0" h="474" w="726">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47"/>
            <p:cNvSpPr/>
            <p:nvPr/>
          </p:nvSpPr>
          <p:spPr>
            <a:xfrm>
              <a:off x="1130627" y="1298310"/>
              <a:ext cx="52871" cy="25947"/>
            </a:xfrm>
            <a:custGeom>
              <a:rect b="b" l="l" r="r" t="t"/>
              <a:pathLst>
                <a:path extrusionOk="0" h="1911" w="3894">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47"/>
            <p:cNvSpPr/>
            <p:nvPr/>
          </p:nvSpPr>
          <p:spPr>
            <a:xfrm>
              <a:off x="1171549" y="1310367"/>
              <a:ext cx="86380" cy="35437"/>
            </a:xfrm>
            <a:custGeom>
              <a:rect b="b" l="l" r="r" t="t"/>
              <a:pathLst>
                <a:path extrusionOk="0" h="2610" w="6362">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7"/>
            <p:cNvSpPr/>
            <p:nvPr/>
          </p:nvSpPr>
          <p:spPr>
            <a:xfrm>
              <a:off x="1190001" y="1292064"/>
              <a:ext cx="7943" cy="3136"/>
            </a:xfrm>
            <a:custGeom>
              <a:rect b="b" l="l" r="r" t="t"/>
              <a:pathLst>
                <a:path extrusionOk="0" h="231" w="585">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7"/>
            <p:cNvSpPr/>
            <p:nvPr/>
          </p:nvSpPr>
          <p:spPr>
            <a:xfrm>
              <a:off x="1203443" y="1290258"/>
              <a:ext cx="23829" cy="10971"/>
            </a:xfrm>
            <a:custGeom>
              <a:rect b="b" l="l" r="r" t="t"/>
              <a:pathLst>
                <a:path extrusionOk="0" h="808" w="1755">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7"/>
            <p:cNvSpPr/>
            <p:nvPr/>
          </p:nvSpPr>
          <p:spPr>
            <a:xfrm>
              <a:off x="1201067" y="1279519"/>
              <a:ext cx="29300" cy="6789"/>
            </a:xfrm>
            <a:custGeom>
              <a:rect b="b" l="l" r="r" t="t"/>
              <a:pathLst>
                <a:path extrusionOk="0" h="500" w="2158">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7"/>
            <p:cNvSpPr/>
            <p:nvPr/>
          </p:nvSpPr>
          <p:spPr>
            <a:xfrm>
              <a:off x="1259015" y="1268100"/>
              <a:ext cx="46978" cy="24073"/>
            </a:xfrm>
            <a:custGeom>
              <a:rect b="b" l="l" r="r" t="t"/>
              <a:pathLst>
                <a:path extrusionOk="0" h="1773" w="346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47"/>
            <p:cNvSpPr/>
            <p:nvPr/>
          </p:nvSpPr>
          <p:spPr>
            <a:xfrm>
              <a:off x="1256395" y="1294400"/>
              <a:ext cx="10332" cy="9328"/>
            </a:xfrm>
            <a:custGeom>
              <a:rect b="b" l="l" r="r" t="t"/>
              <a:pathLst>
                <a:path extrusionOk="0" h="687" w="761">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47"/>
            <p:cNvSpPr/>
            <p:nvPr/>
          </p:nvSpPr>
          <p:spPr>
            <a:xfrm>
              <a:off x="1300753" y="1256369"/>
              <a:ext cx="8703" cy="4698"/>
            </a:xfrm>
            <a:custGeom>
              <a:rect b="b" l="l" r="r" t="t"/>
              <a:pathLst>
                <a:path extrusionOk="0" h="346" w="641">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7"/>
            <p:cNvSpPr/>
            <p:nvPr/>
          </p:nvSpPr>
          <p:spPr>
            <a:xfrm>
              <a:off x="1265858" y="1330814"/>
              <a:ext cx="6626" cy="4901"/>
            </a:xfrm>
            <a:custGeom>
              <a:rect b="b" l="l" r="r" t="t"/>
              <a:pathLst>
                <a:path extrusionOk="0" h="361" w="488">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7"/>
            <p:cNvSpPr/>
            <p:nvPr/>
          </p:nvSpPr>
          <p:spPr>
            <a:xfrm>
              <a:off x="1266945" y="1309756"/>
              <a:ext cx="52260" cy="27454"/>
            </a:xfrm>
            <a:custGeom>
              <a:rect b="b" l="l" r="r" t="t"/>
              <a:pathLst>
                <a:path extrusionOk="0" h="2022" w="3849">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7"/>
            <p:cNvSpPr/>
            <p:nvPr/>
          </p:nvSpPr>
          <p:spPr>
            <a:xfrm>
              <a:off x="1309917" y="1312268"/>
              <a:ext cx="923" cy="109"/>
            </a:xfrm>
            <a:custGeom>
              <a:rect b="b" l="l" r="r" t="t"/>
              <a:pathLst>
                <a:path extrusionOk="0" h="8" w="68">
                  <a:moveTo>
                    <a:pt x="1" y="1"/>
                  </a:moveTo>
                  <a:lnTo>
                    <a:pt x="64" y="8"/>
                  </a:lnTo>
                  <a:cubicBezTo>
                    <a:pt x="64" y="8"/>
                    <a:pt x="64" y="4"/>
                    <a:pt x="67" y="4"/>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7"/>
            <p:cNvSpPr/>
            <p:nvPr/>
          </p:nvSpPr>
          <p:spPr>
            <a:xfrm>
              <a:off x="1314344" y="1277224"/>
              <a:ext cx="23109" cy="14718"/>
            </a:xfrm>
            <a:custGeom>
              <a:rect b="b" l="l" r="r" t="t"/>
              <a:pathLst>
                <a:path extrusionOk="0" h="1084" w="1702">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47"/>
            <p:cNvSpPr/>
            <p:nvPr/>
          </p:nvSpPr>
          <p:spPr>
            <a:xfrm>
              <a:off x="1329265" y="1294739"/>
              <a:ext cx="19973" cy="4548"/>
            </a:xfrm>
            <a:custGeom>
              <a:rect b="b" l="l" r="r" t="t"/>
              <a:pathLst>
                <a:path extrusionOk="0" h="335" w="1471">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47"/>
            <p:cNvSpPr/>
            <p:nvPr/>
          </p:nvSpPr>
          <p:spPr>
            <a:xfrm>
              <a:off x="1324934" y="1329592"/>
              <a:ext cx="24684" cy="12138"/>
            </a:xfrm>
            <a:custGeom>
              <a:rect b="b" l="l" r="r" t="t"/>
              <a:pathLst>
                <a:path extrusionOk="0" h="894" w="1818">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47"/>
            <p:cNvSpPr/>
            <p:nvPr/>
          </p:nvSpPr>
          <p:spPr>
            <a:xfrm>
              <a:off x="1281500" y="1350040"/>
              <a:ext cx="45593" cy="39266"/>
            </a:xfrm>
            <a:custGeom>
              <a:rect b="b" l="l" r="r" t="t"/>
              <a:pathLst>
                <a:path extrusionOk="0" h="2892" w="3358">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47"/>
            <p:cNvSpPr/>
            <p:nvPr/>
          </p:nvSpPr>
          <p:spPr>
            <a:xfrm>
              <a:off x="1325029" y="1306674"/>
              <a:ext cx="126216" cy="36999"/>
            </a:xfrm>
            <a:custGeom>
              <a:rect b="b" l="l" r="r" t="t"/>
              <a:pathLst>
                <a:path extrusionOk="0" h="2725" w="9296">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47"/>
            <p:cNvSpPr/>
            <p:nvPr/>
          </p:nvSpPr>
          <p:spPr>
            <a:xfrm>
              <a:off x="1366386" y="1297251"/>
              <a:ext cx="10237" cy="5092"/>
            </a:xfrm>
            <a:custGeom>
              <a:rect b="b" l="l" r="r" t="t"/>
              <a:pathLst>
                <a:path extrusionOk="0" h="375" w="754">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7"/>
            <p:cNvSpPr/>
            <p:nvPr/>
          </p:nvSpPr>
          <p:spPr>
            <a:xfrm>
              <a:off x="1325409" y="1232744"/>
              <a:ext cx="83529" cy="54948"/>
            </a:xfrm>
            <a:custGeom>
              <a:rect b="b" l="l" r="r" t="t"/>
              <a:pathLst>
                <a:path extrusionOk="0" h="4047" w="6152">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47"/>
            <p:cNvSpPr/>
            <p:nvPr/>
          </p:nvSpPr>
          <p:spPr>
            <a:xfrm>
              <a:off x="1360263" y="1200633"/>
              <a:ext cx="230111" cy="117201"/>
            </a:xfrm>
            <a:custGeom>
              <a:rect b="b" l="l" r="r" t="t"/>
              <a:pathLst>
                <a:path extrusionOk="0" h="8632" w="16948">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47"/>
            <p:cNvSpPr/>
            <p:nvPr/>
          </p:nvSpPr>
          <p:spPr>
            <a:xfrm>
              <a:off x="1448150" y="1504498"/>
              <a:ext cx="5567" cy="6476"/>
            </a:xfrm>
            <a:custGeom>
              <a:rect b="b" l="l" r="r" t="t"/>
              <a:pathLst>
                <a:path extrusionOk="0" h="477" w="41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47"/>
            <p:cNvSpPr/>
            <p:nvPr/>
          </p:nvSpPr>
          <p:spPr>
            <a:xfrm>
              <a:off x="1420818" y="1496650"/>
              <a:ext cx="12410" cy="7807"/>
            </a:xfrm>
            <a:custGeom>
              <a:rect b="b" l="l" r="r" t="t"/>
              <a:pathLst>
                <a:path extrusionOk="0" h="575" w="914">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47"/>
            <p:cNvSpPr/>
            <p:nvPr/>
          </p:nvSpPr>
          <p:spPr>
            <a:xfrm>
              <a:off x="1395483" y="1461851"/>
              <a:ext cx="49110" cy="30699"/>
            </a:xfrm>
            <a:custGeom>
              <a:rect b="b" l="l" r="r" t="t"/>
              <a:pathLst>
                <a:path extrusionOk="0" h="2261" w="3617">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47"/>
            <p:cNvSpPr/>
            <p:nvPr/>
          </p:nvSpPr>
          <p:spPr>
            <a:xfrm>
              <a:off x="1373895" y="1355132"/>
              <a:ext cx="215339" cy="153181"/>
            </a:xfrm>
            <a:custGeom>
              <a:rect b="b" l="l" r="r" t="t"/>
              <a:pathLst>
                <a:path extrusionOk="0" h="11282" w="1586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47"/>
            <p:cNvSpPr/>
            <p:nvPr/>
          </p:nvSpPr>
          <p:spPr>
            <a:xfrm>
              <a:off x="1468014" y="1430297"/>
              <a:ext cx="17841" cy="12722"/>
            </a:xfrm>
            <a:custGeom>
              <a:rect b="b" l="l" r="r" t="t"/>
              <a:pathLst>
                <a:path extrusionOk="0" h="937" w="1314">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47"/>
            <p:cNvSpPr/>
            <p:nvPr/>
          </p:nvSpPr>
          <p:spPr>
            <a:xfrm>
              <a:off x="1442393" y="1355322"/>
              <a:ext cx="32667" cy="14188"/>
            </a:xfrm>
            <a:custGeom>
              <a:rect b="b" l="l" r="r" t="t"/>
              <a:pathLst>
                <a:path extrusionOk="0" h="1045" w="2406">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47"/>
            <p:cNvSpPr/>
            <p:nvPr/>
          </p:nvSpPr>
          <p:spPr>
            <a:xfrm>
              <a:off x="1605052" y="1620450"/>
              <a:ext cx="47684" cy="43136"/>
            </a:xfrm>
            <a:custGeom>
              <a:rect b="b" l="l" r="r" t="t"/>
              <a:pathLst>
                <a:path extrusionOk="0" h="3177" w="3512">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47"/>
            <p:cNvSpPr/>
            <p:nvPr/>
          </p:nvSpPr>
          <p:spPr>
            <a:xfrm>
              <a:off x="1053479" y="1595277"/>
              <a:ext cx="11704" cy="15777"/>
            </a:xfrm>
            <a:custGeom>
              <a:rect b="b" l="l" r="r" t="t"/>
              <a:pathLst>
                <a:path extrusionOk="0" h="1162" w="862">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47"/>
            <p:cNvSpPr/>
            <p:nvPr/>
          </p:nvSpPr>
          <p:spPr>
            <a:xfrm>
              <a:off x="1341580" y="1422123"/>
              <a:ext cx="1439" cy="2009"/>
            </a:xfrm>
            <a:custGeom>
              <a:rect b="b" l="l" r="r" t="t"/>
              <a:pathLst>
                <a:path extrusionOk="0" h="148" w="106">
                  <a:moveTo>
                    <a:pt x="105" y="0"/>
                  </a:moveTo>
                  <a:lnTo>
                    <a:pt x="77" y="32"/>
                  </a:lnTo>
                  <a:cubicBezTo>
                    <a:pt x="32" y="81"/>
                    <a:pt x="0" y="116"/>
                    <a:pt x="0" y="147"/>
                  </a:cubicBezTo>
                  <a:cubicBezTo>
                    <a:pt x="42" y="102"/>
                    <a:pt x="77" y="53"/>
                    <a:pt x="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47"/>
            <p:cNvSpPr/>
            <p:nvPr/>
          </p:nvSpPr>
          <p:spPr>
            <a:xfrm>
              <a:off x="993779" y="1350298"/>
              <a:ext cx="636812" cy="355798"/>
            </a:xfrm>
            <a:custGeom>
              <a:rect b="b" l="l" r="r" t="t"/>
              <a:pathLst>
                <a:path extrusionOk="0" h="26205" w="46902">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47"/>
            <p:cNvSpPr/>
            <p:nvPr/>
          </p:nvSpPr>
          <p:spPr>
            <a:xfrm>
              <a:off x="890970" y="1547688"/>
              <a:ext cx="18547" cy="17176"/>
            </a:xfrm>
            <a:custGeom>
              <a:rect b="b" l="l" r="r" t="t"/>
              <a:pathLst>
                <a:path extrusionOk="0" h="1265" w="1366">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47"/>
            <p:cNvSpPr/>
            <p:nvPr/>
          </p:nvSpPr>
          <p:spPr>
            <a:xfrm>
              <a:off x="797896" y="1528258"/>
              <a:ext cx="11229" cy="5064"/>
            </a:xfrm>
            <a:custGeom>
              <a:rect b="b" l="l" r="r" t="t"/>
              <a:pathLst>
                <a:path extrusionOk="0" h="373" w="827">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47"/>
            <p:cNvSpPr/>
            <p:nvPr/>
          </p:nvSpPr>
          <p:spPr>
            <a:xfrm>
              <a:off x="793334" y="1391519"/>
              <a:ext cx="283403" cy="195652"/>
            </a:xfrm>
            <a:custGeom>
              <a:rect b="b" l="l" r="r" t="t"/>
              <a:pathLst>
                <a:path extrusionOk="0" h="14410" w="20873">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47"/>
            <p:cNvSpPr/>
            <p:nvPr/>
          </p:nvSpPr>
          <p:spPr>
            <a:xfrm>
              <a:off x="815819" y="1587293"/>
              <a:ext cx="9518" cy="3435"/>
            </a:xfrm>
            <a:custGeom>
              <a:rect b="b" l="l" r="r" t="t"/>
              <a:pathLst>
                <a:path extrusionOk="0" h="253" w="701">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47"/>
            <p:cNvSpPr/>
            <p:nvPr/>
          </p:nvSpPr>
          <p:spPr>
            <a:xfrm>
              <a:off x="1116791" y="1641060"/>
              <a:ext cx="428519" cy="210818"/>
            </a:xfrm>
            <a:custGeom>
              <a:rect b="b" l="l" r="r" t="t"/>
              <a:pathLst>
                <a:path extrusionOk="0" h="15527" w="31561">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7"/>
            <p:cNvSpPr/>
            <p:nvPr/>
          </p:nvSpPr>
          <p:spPr>
            <a:xfrm>
              <a:off x="797231" y="1596418"/>
              <a:ext cx="3625" cy="3965"/>
            </a:xfrm>
            <a:custGeom>
              <a:rect b="b" l="l" r="r" t="t"/>
              <a:pathLst>
                <a:path extrusionOk="0" h="292" w="267">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47"/>
            <p:cNvSpPr/>
            <p:nvPr/>
          </p:nvSpPr>
          <p:spPr>
            <a:xfrm>
              <a:off x="950901" y="1525692"/>
              <a:ext cx="2824" cy="1738"/>
            </a:xfrm>
            <a:custGeom>
              <a:rect b="b" l="l" r="r" t="t"/>
              <a:pathLst>
                <a:path extrusionOk="0" h="128" w="208">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47"/>
            <p:cNvSpPr/>
            <p:nvPr/>
          </p:nvSpPr>
          <p:spPr>
            <a:xfrm>
              <a:off x="1054294" y="1571136"/>
              <a:ext cx="3571" cy="2200"/>
            </a:xfrm>
            <a:custGeom>
              <a:rect b="b" l="l" r="r" t="t"/>
              <a:pathLst>
                <a:path extrusionOk="0" h="162" w="263">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47"/>
            <p:cNvSpPr/>
            <p:nvPr/>
          </p:nvSpPr>
          <p:spPr>
            <a:xfrm>
              <a:off x="1293570" y="1816780"/>
              <a:ext cx="1290" cy="1113"/>
            </a:xfrm>
            <a:custGeom>
              <a:rect b="b" l="l" r="r" t="t"/>
              <a:pathLst>
                <a:path extrusionOk="0" h="82" w="95">
                  <a:moveTo>
                    <a:pt x="95" y="81"/>
                  </a:moveTo>
                  <a:cubicBezTo>
                    <a:pt x="67" y="50"/>
                    <a:pt x="35" y="25"/>
                    <a:pt x="0" y="1"/>
                  </a:cubicBezTo>
                  <a:cubicBezTo>
                    <a:pt x="35" y="25"/>
                    <a:pt x="67" y="50"/>
                    <a:pt x="9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47"/>
            <p:cNvSpPr/>
            <p:nvPr/>
          </p:nvSpPr>
          <p:spPr>
            <a:xfrm>
              <a:off x="1278743" y="1812694"/>
              <a:ext cx="14786" cy="4100"/>
            </a:xfrm>
            <a:custGeom>
              <a:rect b="b" l="l" r="r" t="t"/>
              <a:pathLst>
                <a:path extrusionOk="0" h="302" w="1089">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47"/>
            <p:cNvSpPr/>
            <p:nvPr/>
          </p:nvSpPr>
          <p:spPr>
            <a:xfrm>
              <a:off x="1173314" y="1789354"/>
              <a:ext cx="16741" cy="2254"/>
            </a:xfrm>
            <a:custGeom>
              <a:rect b="b" l="l" r="r" t="t"/>
              <a:pathLst>
                <a:path extrusionOk="0" h="166" w="1233">
                  <a:moveTo>
                    <a:pt x="0" y="165"/>
                  </a:moveTo>
                  <a:lnTo>
                    <a:pt x="123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47"/>
            <p:cNvSpPr/>
            <p:nvPr/>
          </p:nvSpPr>
          <p:spPr>
            <a:xfrm>
              <a:off x="1317141" y="1844302"/>
              <a:ext cx="448" cy="14"/>
            </a:xfrm>
            <a:custGeom>
              <a:rect b="b" l="l" r="r" t="t"/>
              <a:pathLst>
                <a:path extrusionOk="0" h="1" w="33">
                  <a:moveTo>
                    <a:pt x="32" y="1"/>
                  </a:moveTo>
                  <a:cubicBezTo>
                    <a:pt x="22" y="1"/>
                    <a:pt x="11" y="1"/>
                    <a:pt x="1" y="1"/>
                  </a:cubicBezTo>
                  <a:cubicBezTo>
                    <a:pt x="11" y="1"/>
                    <a:pt x="22" y="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7"/>
            <p:cNvSpPr/>
            <p:nvPr/>
          </p:nvSpPr>
          <p:spPr>
            <a:xfrm>
              <a:off x="1318906" y="1844641"/>
              <a:ext cx="339" cy="149"/>
            </a:xfrm>
            <a:custGeom>
              <a:rect b="b" l="l" r="r" t="t"/>
              <a:pathLst>
                <a:path extrusionOk="0" h="11" w="25">
                  <a:moveTo>
                    <a:pt x="25"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47"/>
            <p:cNvSpPr/>
            <p:nvPr/>
          </p:nvSpPr>
          <p:spPr>
            <a:xfrm>
              <a:off x="1317765" y="184430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47"/>
            <p:cNvSpPr/>
            <p:nvPr/>
          </p:nvSpPr>
          <p:spPr>
            <a:xfrm>
              <a:off x="1278173" y="1815545"/>
              <a:ext cx="584" cy="964"/>
            </a:xfrm>
            <a:custGeom>
              <a:rect b="b" l="l" r="r" t="t"/>
              <a:pathLst>
                <a:path extrusionOk="0" h="71" w="43">
                  <a:moveTo>
                    <a:pt x="42" y="1"/>
                  </a:moveTo>
                  <a:cubicBezTo>
                    <a:pt x="28" y="25"/>
                    <a:pt x="14" y="46"/>
                    <a:pt x="0" y="71"/>
                  </a:cubicBezTo>
                  <a:cubicBezTo>
                    <a:pt x="14" y="46"/>
                    <a:pt x="28" y="25"/>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47"/>
            <p:cNvSpPr/>
            <p:nvPr/>
          </p:nvSpPr>
          <p:spPr>
            <a:xfrm>
              <a:off x="1252838" y="1797147"/>
              <a:ext cx="244" cy="258"/>
            </a:xfrm>
            <a:custGeom>
              <a:rect b="b" l="l" r="r" t="t"/>
              <a:pathLst>
                <a:path extrusionOk="0" h="19" w="18">
                  <a:moveTo>
                    <a:pt x="0"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47"/>
            <p:cNvSpPr/>
            <p:nvPr/>
          </p:nvSpPr>
          <p:spPr>
            <a:xfrm>
              <a:off x="1318240" y="184439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47"/>
            <p:cNvSpPr/>
            <p:nvPr/>
          </p:nvSpPr>
          <p:spPr>
            <a:xfrm>
              <a:off x="1294846" y="1817880"/>
              <a:ext cx="1018" cy="1249"/>
            </a:xfrm>
            <a:custGeom>
              <a:rect b="b" l="l" r="r" t="t"/>
              <a:pathLst>
                <a:path extrusionOk="0" h="92" w="75">
                  <a:moveTo>
                    <a:pt x="74" y="91"/>
                  </a:moveTo>
                  <a:cubicBezTo>
                    <a:pt x="53" y="60"/>
                    <a:pt x="29" y="28"/>
                    <a:pt x="1" y="0"/>
                  </a:cubicBezTo>
                  <a:cubicBezTo>
                    <a:pt x="29" y="28"/>
                    <a:pt x="53" y="60"/>
                    <a:pt x="74"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47"/>
            <p:cNvSpPr/>
            <p:nvPr/>
          </p:nvSpPr>
          <p:spPr>
            <a:xfrm>
              <a:off x="1122833" y="16518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7"/>
            <p:cNvSpPr/>
            <p:nvPr/>
          </p:nvSpPr>
          <p:spPr>
            <a:xfrm>
              <a:off x="1124734" y="165174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47"/>
            <p:cNvSpPr/>
            <p:nvPr/>
          </p:nvSpPr>
          <p:spPr>
            <a:xfrm>
              <a:off x="1125969" y="1651556"/>
              <a:ext cx="489" cy="109"/>
            </a:xfrm>
            <a:custGeom>
              <a:rect b="b" l="l" r="r" t="t"/>
              <a:pathLst>
                <a:path extrusionOk="0" h="8" w="36">
                  <a:moveTo>
                    <a:pt x="0" y="8"/>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47"/>
            <p:cNvSpPr/>
            <p:nvPr/>
          </p:nvSpPr>
          <p:spPr>
            <a:xfrm>
              <a:off x="1117076" y="16515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47"/>
            <p:cNvSpPr/>
            <p:nvPr/>
          </p:nvSpPr>
          <p:spPr>
            <a:xfrm>
              <a:off x="1120783" y="1651841"/>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47"/>
            <p:cNvSpPr/>
            <p:nvPr/>
          </p:nvSpPr>
          <p:spPr>
            <a:xfrm>
              <a:off x="1123539" y="1651895"/>
              <a:ext cx="543" cy="14"/>
            </a:xfrm>
            <a:custGeom>
              <a:rect b="b" l="l" r="r" t="t"/>
              <a:pathLst>
                <a:path extrusionOk="0" h="1" w="40">
                  <a:moveTo>
                    <a:pt x="1" y="0"/>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47"/>
            <p:cNvSpPr/>
            <p:nvPr/>
          </p:nvSpPr>
          <p:spPr>
            <a:xfrm>
              <a:off x="1119072" y="165170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7"/>
            <p:cNvSpPr/>
            <p:nvPr/>
          </p:nvSpPr>
          <p:spPr>
            <a:xfrm>
              <a:off x="1543206" y="1679322"/>
              <a:ext cx="258" cy="434"/>
            </a:xfrm>
            <a:custGeom>
              <a:rect b="b" l="l" r="r" t="t"/>
              <a:pathLst>
                <a:path extrusionOk="0" h="32" w="19">
                  <a:moveTo>
                    <a:pt x="1"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7"/>
            <p:cNvSpPr/>
            <p:nvPr/>
          </p:nvSpPr>
          <p:spPr>
            <a:xfrm>
              <a:off x="1543736" y="16801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7"/>
            <p:cNvSpPr/>
            <p:nvPr/>
          </p:nvSpPr>
          <p:spPr>
            <a:xfrm>
              <a:off x="1542731" y="1678507"/>
              <a:ext cx="258" cy="394"/>
            </a:xfrm>
            <a:custGeom>
              <a:rect b="b" l="l" r="r" t="t"/>
              <a:pathLst>
                <a:path extrusionOk="0" h="29" w="19">
                  <a:moveTo>
                    <a:pt x="1" y="1"/>
                  </a:move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7"/>
            <p:cNvSpPr/>
            <p:nvPr/>
          </p:nvSpPr>
          <p:spPr>
            <a:xfrm>
              <a:off x="1544251" y="1681032"/>
              <a:ext cx="299" cy="394"/>
            </a:xfrm>
            <a:custGeom>
              <a:rect b="b" l="l" r="r" t="t"/>
              <a:pathLst>
                <a:path extrusionOk="0" h="29" w="22">
                  <a:moveTo>
                    <a:pt x="1" y="0"/>
                  </a:moveTo>
                  <a:lnTo>
                    <a:pt x="2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47"/>
            <p:cNvSpPr/>
            <p:nvPr/>
          </p:nvSpPr>
          <p:spPr>
            <a:xfrm>
              <a:off x="1544876" y="1681888"/>
              <a:ext cx="299" cy="394"/>
            </a:xfrm>
            <a:custGeom>
              <a:rect b="b" l="l" r="r" t="t"/>
              <a:pathLst>
                <a:path extrusionOk="0" h="29" w="22">
                  <a:moveTo>
                    <a:pt x="0" y="0"/>
                  </a:moveTo>
                  <a:lnTo>
                    <a:pt x="2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47"/>
            <p:cNvSpPr/>
            <p:nvPr/>
          </p:nvSpPr>
          <p:spPr>
            <a:xfrm>
              <a:off x="1478333" y="1688541"/>
              <a:ext cx="530" cy="434"/>
            </a:xfrm>
            <a:custGeom>
              <a:rect b="b" l="l" r="r" t="t"/>
              <a:pathLst>
                <a:path extrusionOk="0" h="32" w="39">
                  <a:moveTo>
                    <a:pt x="0" y="32"/>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47"/>
            <p:cNvSpPr/>
            <p:nvPr/>
          </p:nvSpPr>
          <p:spPr>
            <a:xfrm>
              <a:off x="1478944" y="1688011"/>
              <a:ext cx="489" cy="448"/>
            </a:xfrm>
            <a:custGeom>
              <a:rect b="b" l="l" r="r" t="t"/>
              <a:pathLst>
                <a:path extrusionOk="0" h="33" w="36">
                  <a:moveTo>
                    <a:pt x="1" y="32"/>
                  </a:moveTo>
                  <a:lnTo>
                    <a:pt x="3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47"/>
            <p:cNvSpPr/>
            <p:nvPr/>
          </p:nvSpPr>
          <p:spPr>
            <a:xfrm>
              <a:off x="1542310" y="1677706"/>
              <a:ext cx="244" cy="434"/>
            </a:xfrm>
            <a:custGeom>
              <a:rect b="b" l="l" r="r" t="t"/>
              <a:pathLst>
                <a:path extrusionOk="0" h="32" w="18">
                  <a:moveTo>
                    <a:pt x="0"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7"/>
            <p:cNvSpPr/>
            <p:nvPr/>
          </p:nvSpPr>
          <p:spPr>
            <a:xfrm>
              <a:off x="1539689" y="1670714"/>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7"/>
            <p:cNvSpPr/>
            <p:nvPr/>
          </p:nvSpPr>
          <p:spPr>
            <a:xfrm>
              <a:off x="1539975" y="1671949"/>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7"/>
            <p:cNvSpPr/>
            <p:nvPr/>
          </p:nvSpPr>
          <p:spPr>
            <a:xfrm>
              <a:off x="1477667" y="1689111"/>
              <a:ext cx="584" cy="489"/>
            </a:xfrm>
            <a:custGeom>
              <a:rect b="b" l="l" r="r" t="t"/>
              <a:pathLst>
                <a:path extrusionOk="0" h="36" w="43">
                  <a:moveTo>
                    <a:pt x="0" y="35"/>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7"/>
            <p:cNvSpPr/>
            <p:nvPr/>
          </p:nvSpPr>
          <p:spPr>
            <a:xfrm>
              <a:off x="1034661" y="1534586"/>
              <a:ext cx="679" cy="109"/>
            </a:xfrm>
            <a:custGeom>
              <a:rect b="b" l="l" r="r" t="t"/>
              <a:pathLst>
                <a:path extrusionOk="0" h="8" w="50">
                  <a:moveTo>
                    <a:pt x="0" y="0"/>
                  </a:moveTo>
                  <a:cubicBezTo>
                    <a:pt x="18" y="4"/>
                    <a:pt x="32" y="4"/>
                    <a:pt x="49" y="7"/>
                  </a:cubicBezTo>
                  <a:cubicBezTo>
                    <a:pt x="32" y="4"/>
                    <a:pt x="1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7"/>
            <p:cNvSpPr/>
            <p:nvPr/>
          </p:nvSpPr>
          <p:spPr>
            <a:xfrm>
              <a:off x="1540165" y="1672614"/>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7"/>
            <p:cNvSpPr/>
            <p:nvPr/>
          </p:nvSpPr>
          <p:spPr>
            <a:xfrm>
              <a:off x="1035462" y="1534721"/>
              <a:ext cx="638" cy="163"/>
            </a:xfrm>
            <a:custGeom>
              <a:rect b="b" l="l" r="r" t="t"/>
              <a:pathLst>
                <a:path extrusionOk="0" h="12" w="47">
                  <a:moveTo>
                    <a:pt x="1" y="1"/>
                  </a:moveTo>
                  <a:cubicBezTo>
                    <a:pt x="18" y="1"/>
                    <a:pt x="32" y="4"/>
                    <a:pt x="46" y="11"/>
                  </a:cubicBezTo>
                  <a:cubicBezTo>
                    <a:pt x="32" y="4"/>
                    <a:pt x="1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7"/>
            <p:cNvSpPr/>
            <p:nvPr/>
          </p:nvSpPr>
          <p:spPr>
            <a:xfrm>
              <a:off x="1539839" y="1671338"/>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47"/>
            <p:cNvSpPr/>
            <p:nvPr/>
          </p:nvSpPr>
          <p:spPr>
            <a:xfrm>
              <a:off x="1539554" y="1670103"/>
              <a:ext cx="109" cy="339"/>
            </a:xfrm>
            <a:custGeom>
              <a:rect b="b" l="l" r="r" t="t"/>
              <a:pathLst>
                <a:path extrusionOk="0" h="25" w="8">
                  <a:moveTo>
                    <a:pt x="0" y="0"/>
                  </a:moveTo>
                  <a:cubicBezTo>
                    <a:pt x="0" y="7"/>
                    <a:pt x="4" y="18"/>
                    <a:pt x="7" y="25"/>
                  </a:cubicBezTo>
                  <a:cubicBezTo>
                    <a:pt x="4" y="18"/>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7"/>
            <p:cNvSpPr/>
            <p:nvPr/>
          </p:nvSpPr>
          <p:spPr>
            <a:xfrm>
              <a:off x="1033710" y="1534531"/>
              <a:ext cx="815" cy="68"/>
            </a:xfrm>
            <a:custGeom>
              <a:rect b="b" l="l" r="r" t="t"/>
              <a:pathLst>
                <a:path extrusionOk="0" h="5" w="60">
                  <a:moveTo>
                    <a:pt x="0" y="1"/>
                  </a:moveTo>
                  <a:cubicBezTo>
                    <a:pt x="18" y="1"/>
                    <a:pt x="39" y="1"/>
                    <a:pt x="60" y="4"/>
                  </a:cubicBezTo>
                  <a:cubicBezTo>
                    <a:pt x="39" y="1"/>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7"/>
            <p:cNvSpPr/>
            <p:nvPr/>
          </p:nvSpPr>
          <p:spPr>
            <a:xfrm>
              <a:off x="1541210" y="1675425"/>
              <a:ext cx="204" cy="434"/>
            </a:xfrm>
            <a:custGeom>
              <a:rect b="b" l="l" r="r" t="t"/>
              <a:pathLst>
                <a:path extrusionOk="0" h="32" w="15">
                  <a:moveTo>
                    <a:pt x="1" y="0"/>
                  </a:moveTo>
                  <a:lnTo>
                    <a:pt x="15"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47"/>
            <p:cNvSpPr/>
            <p:nvPr/>
          </p:nvSpPr>
          <p:spPr>
            <a:xfrm>
              <a:off x="1541550" y="1676185"/>
              <a:ext cx="204" cy="394"/>
            </a:xfrm>
            <a:custGeom>
              <a:rect b="b" l="l" r="r" t="t"/>
              <a:pathLst>
                <a:path extrusionOk="0" h="29" w="15">
                  <a:moveTo>
                    <a:pt x="0" y="0"/>
                  </a:moveTo>
                  <a:lnTo>
                    <a:pt x="1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47"/>
            <p:cNvSpPr/>
            <p:nvPr/>
          </p:nvSpPr>
          <p:spPr>
            <a:xfrm>
              <a:off x="1540884" y="1674705"/>
              <a:ext cx="204" cy="394"/>
            </a:xfrm>
            <a:custGeom>
              <a:rect b="b" l="l" r="r" t="t"/>
              <a:pathLst>
                <a:path extrusionOk="0" h="29" w="15">
                  <a:moveTo>
                    <a:pt x="0" y="1"/>
                  </a:moveTo>
                  <a:lnTo>
                    <a:pt x="14"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47"/>
            <p:cNvSpPr/>
            <p:nvPr/>
          </p:nvSpPr>
          <p:spPr>
            <a:xfrm>
              <a:off x="1540640" y="1673999"/>
              <a:ext cx="163" cy="394"/>
            </a:xfrm>
            <a:custGeom>
              <a:rect b="b" l="l" r="r" t="t"/>
              <a:pathLst>
                <a:path extrusionOk="0" h="29" w="12">
                  <a:moveTo>
                    <a:pt x="1" y="0"/>
                  </a:moveTo>
                  <a:lnTo>
                    <a:pt x="1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47"/>
            <p:cNvSpPr/>
            <p:nvPr/>
          </p:nvSpPr>
          <p:spPr>
            <a:xfrm>
              <a:off x="1541930" y="1676946"/>
              <a:ext cx="204" cy="434"/>
            </a:xfrm>
            <a:custGeom>
              <a:rect b="b" l="l" r="r" t="t"/>
              <a:pathLst>
                <a:path extrusionOk="0" h="32" w="15">
                  <a:moveTo>
                    <a:pt x="0" y="0"/>
                  </a:moveTo>
                  <a:lnTo>
                    <a:pt x="1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7"/>
            <p:cNvSpPr/>
            <p:nvPr/>
          </p:nvSpPr>
          <p:spPr>
            <a:xfrm>
              <a:off x="1540409" y="1673280"/>
              <a:ext cx="149" cy="394"/>
            </a:xfrm>
            <a:custGeom>
              <a:rect b="b" l="l" r="r" t="t"/>
              <a:pathLst>
                <a:path extrusionOk="0" h="29" w="11">
                  <a:moveTo>
                    <a:pt x="0"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7"/>
            <p:cNvSpPr/>
            <p:nvPr/>
          </p:nvSpPr>
          <p:spPr>
            <a:xfrm>
              <a:off x="1015408" y="1537953"/>
              <a:ext cx="964" cy="1303"/>
            </a:xfrm>
            <a:custGeom>
              <a:rect b="b" l="l" r="r" t="t"/>
              <a:pathLst>
                <a:path extrusionOk="0" h="96" w="71">
                  <a:moveTo>
                    <a:pt x="0" y="1"/>
                  </a:moveTo>
                  <a:cubicBezTo>
                    <a:pt x="25" y="36"/>
                    <a:pt x="49" y="67"/>
                    <a:pt x="70" y="95"/>
                  </a:cubicBezTo>
                  <a:cubicBezTo>
                    <a:pt x="49" y="67"/>
                    <a:pt x="25"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7"/>
            <p:cNvSpPr/>
            <p:nvPr/>
          </p:nvSpPr>
          <p:spPr>
            <a:xfrm>
              <a:off x="1036181" y="1534871"/>
              <a:ext cx="964" cy="434"/>
            </a:xfrm>
            <a:custGeom>
              <a:rect b="b" l="l" r="r" t="t"/>
              <a:pathLst>
                <a:path extrusionOk="0" h="32" w="71">
                  <a:moveTo>
                    <a:pt x="0" y="0"/>
                  </a:moveTo>
                  <a:lnTo>
                    <a:pt x="0" y="0"/>
                  </a:lnTo>
                  <a:cubicBezTo>
                    <a:pt x="14" y="7"/>
                    <a:pt x="28" y="11"/>
                    <a:pt x="42" y="18"/>
                  </a:cubicBezTo>
                  <a:cubicBezTo>
                    <a:pt x="53" y="21"/>
                    <a:pt x="60" y="28"/>
                    <a:pt x="70" y="32"/>
                  </a:cubicBezTo>
                  <a:cubicBezTo>
                    <a:pt x="49" y="18"/>
                    <a:pt x="25"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7"/>
            <p:cNvSpPr/>
            <p:nvPr/>
          </p:nvSpPr>
          <p:spPr>
            <a:xfrm>
              <a:off x="1072257" y="1586153"/>
              <a:ext cx="869" cy="638"/>
            </a:xfrm>
            <a:custGeom>
              <a:rect b="b" l="l" r="r" t="t"/>
              <a:pathLst>
                <a:path extrusionOk="0" h="47" w="64">
                  <a:moveTo>
                    <a:pt x="0" y="46"/>
                  </a:moveTo>
                  <a:lnTo>
                    <a:pt x="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7"/>
            <p:cNvSpPr/>
            <p:nvPr/>
          </p:nvSpPr>
          <p:spPr>
            <a:xfrm>
              <a:off x="1073357" y="1585447"/>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7"/>
            <p:cNvSpPr/>
            <p:nvPr/>
          </p:nvSpPr>
          <p:spPr>
            <a:xfrm>
              <a:off x="1075257" y="1584116"/>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47"/>
            <p:cNvSpPr/>
            <p:nvPr/>
          </p:nvSpPr>
          <p:spPr>
            <a:xfrm>
              <a:off x="1006379" y="1526928"/>
              <a:ext cx="1385" cy="3055"/>
            </a:xfrm>
            <a:custGeom>
              <a:rect b="b" l="l" r="r" t="t"/>
              <a:pathLst>
                <a:path extrusionOk="0" h="225" w="102">
                  <a:moveTo>
                    <a:pt x="0" y="1"/>
                  </a:moveTo>
                  <a:cubicBezTo>
                    <a:pt x="70" y="50"/>
                    <a:pt x="102" y="158"/>
                    <a:pt x="102" y="225"/>
                  </a:cubicBezTo>
                  <a:cubicBezTo>
                    <a:pt x="102" y="158"/>
                    <a:pt x="70"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47"/>
            <p:cNvSpPr/>
            <p:nvPr/>
          </p:nvSpPr>
          <p:spPr>
            <a:xfrm>
              <a:off x="1074348" y="1584822"/>
              <a:ext cx="679" cy="448"/>
            </a:xfrm>
            <a:custGeom>
              <a:rect b="b" l="l" r="r" t="t"/>
              <a:pathLst>
                <a:path extrusionOk="0" h="33" w="50">
                  <a:moveTo>
                    <a:pt x="50" y="1"/>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7"/>
            <p:cNvSpPr/>
            <p:nvPr/>
          </p:nvSpPr>
          <p:spPr>
            <a:xfrm>
              <a:off x="1417248" y="1669913"/>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47"/>
            <p:cNvSpPr/>
            <p:nvPr/>
          </p:nvSpPr>
          <p:spPr>
            <a:xfrm>
              <a:off x="1416677" y="1669532"/>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47"/>
            <p:cNvSpPr/>
            <p:nvPr/>
          </p:nvSpPr>
          <p:spPr>
            <a:xfrm>
              <a:off x="1341010" y="1647374"/>
              <a:ext cx="2485" cy="1208"/>
            </a:xfrm>
            <a:custGeom>
              <a:rect b="b" l="l" r="r" t="t"/>
              <a:pathLst>
                <a:path extrusionOk="0" h="89" w="183">
                  <a:moveTo>
                    <a:pt x="182" y="88"/>
                  </a:moveTo>
                  <a:cubicBezTo>
                    <a:pt x="123" y="57"/>
                    <a:pt x="63" y="25"/>
                    <a:pt x="0" y="1"/>
                  </a:cubicBezTo>
                  <a:cubicBezTo>
                    <a:pt x="63" y="25"/>
                    <a:pt x="123" y="57"/>
                    <a:pt x="182"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47"/>
            <p:cNvSpPr/>
            <p:nvPr/>
          </p:nvSpPr>
          <p:spPr>
            <a:xfrm>
              <a:off x="992313" y="1527457"/>
              <a:ext cx="5187" cy="2580"/>
            </a:xfrm>
            <a:custGeom>
              <a:rect b="b" l="l" r="r" t="t"/>
              <a:pathLst>
                <a:path extrusionOk="0" h="190" w="382">
                  <a:moveTo>
                    <a:pt x="382" y="49"/>
                  </a:moveTo>
                  <a:cubicBezTo>
                    <a:pt x="266" y="189"/>
                    <a:pt x="28" y="21"/>
                    <a:pt x="0" y="0"/>
                  </a:cubicBezTo>
                  <a:cubicBezTo>
                    <a:pt x="28" y="21"/>
                    <a:pt x="266" y="189"/>
                    <a:pt x="38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7"/>
            <p:cNvSpPr/>
            <p:nvPr/>
          </p:nvSpPr>
          <p:spPr>
            <a:xfrm>
              <a:off x="1416012" y="1669057"/>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7"/>
            <p:cNvSpPr/>
            <p:nvPr/>
          </p:nvSpPr>
          <p:spPr>
            <a:xfrm>
              <a:off x="1417872" y="1670333"/>
              <a:ext cx="54" cy="109"/>
            </a:xfrm>
            <a:custGeom>
              <a:rect b="b" l="l" r="r" t="t"/>
              <a:pathLst>
                <a:path extrusionOk="0" h="8" w="4">
                  <a:moveTo>
                    <a:pt x="0" y="1"/>
                  </a:moveTo>
                  <a:lnTo>
                    <a:pt x="4" y="8"/>
                  </a:ln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7"/>
            <p:cNvSpPr/>
            <p:nvPr/>
          </p:nvSpPr>
          <p:spPr>
            <a:xfrm>
              <a:off x="1037458" y="1535536"/>
              <a:ext cx="68" cy="54"/>
            </a:xfrm>
            <a:custGeom>
              <a:rect b="b" l="l" r="r" t="t"/>
              <a:pathLst>
                <a:path extrusionOk="0" h="4" w="5">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7"/>
            <p:cNvSpPr/>
            <p:nvPr/>
          </p:nvSpPr>
          <p:spPr>
            <a:xfrm>
              <a:off x="1037173" y="1535292"/>
              <a:ext cx="204" cy="163"/>
            </a:xfrm>
            <a:custGeom>
              <a:rect b="b" l="l" r="r" t="t"/>
              <a:pathLst>
                <a:path extrusionOk="0" h="12" w="15">
                  <a:moveTo>
                    <a:pt x="1" y="1"/>
                  </a:moveTo>
                  <a:cubicBezTo>
                    <a:pt x="4" y="4"/>
                    <a:pt x="8" y="8"/>
                    <a:pt x="15" y="11"/>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7"/>
            <p:cNvSpPr/>
            <p:nvPr/>
          </p:nvSpPr>
          <p:spPr>
            <a:xfrm>
              <a:off x="1074443" y="158035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7"/>
            <p:cNvSpPr/>
            <p:nvPr/>
          </p:nvSpPr>
          <p:spPr>
            <a:xfrm>
              <a:off x="1370853" y="1652846"/>
              <a:ext cx="4766" cy="1385"/>
            </a:xfrm>
            <a:custGeom>
              <a:rect b="b" l="l" r="r" t="t"/>
              <a:pathLst>
                <a:path extrusionOk="0" h="102" w="351">
                  <a:moveTo>
                    <a:pt x="1" y="0"/>
                  </a:moveTo>
                  <a:cubicBezTo>
                    <a:pt x="120" y="25"/>
                    <a:pt x="235" y="60"/>
                    <a:pt x="351" y="102"/>
                  </a:cubicBezTo>
                  <a:lnTo>
                    <a:pt x="351" y="102"/>
                  </a:lnTo>
                  <a:cubicBezTo>
                    <a:pt x="235" y="60"/>
                    <a:pt x="120"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7"/>
            <p:cNvSpPr/>
            <p:nvPr/>
          </p:nvSpPr>
          <p:spPr>
            <a:xfrm>
              <a:off x="1132813" y="1645052"/>
              <a:ext cx="202889" cy="1100"/>
            </a:xfrm>
            <a:custGeom>
              <a:rect b="b" l="l" r="r" t="t"/>
              <a:pathLst>
                <a:path extrusionOk="0" h="81" w="14943">
                  <a:moveTo>
                    <a:pt x="1" y="81"/>
                  </a:moveTo>
                  <a:lnTo>
                    <a:pt x="14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47"/>
            <p:cNvSpPr/>
            <p:nvPr/>
          </p:nvSpPr>
          <p:spPr>
            <a:xfrm>
              <a:off x="1415496" y="1668718"/>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47"/>
            <p:cNvSpPr/>
            <p:nvPr/>
          </p:nvSpPr>
          <p:spPr>
            <a:xfrm>
              <a:off x="1075678" y="1581930"/>
              <a:ext cx="1113" cy="1439"/>
            </a:xfrm>
            <a:custGeom>
              <a:rect b="b" l="l" r="r" t="t"/>
              <a:pathLst>
                <a:path extrusionOk="0" h="106" w="82">
                  <a:moveTo>
                    <a:pt x="1" y="0"/>
                  </a:moveTo>
                  <a:cubicBezTo>
                    <a:pt x="36" y="35"/>
                    <a:pt x="78" y="81"/>
                    <a:pt x="78" y="105"/>
                  </a:cubicBezTo>
                  <a:cubicBezTo>
                    <a:pt x="81" y="81"/>
                    <a:pt x="36"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7"/>
            <p:cNvSpPr/>
            <p:nvPr/>
          </p:nvSpPr>
          <p:spPr>
            <a:xfrm>
              <a:off x="1457410" y="1699376"/>
              <a:ext cx="14" cy="204"/>
            </a:xfrm>
            <a:custGeom>
              <a:rect b="b" l="l" r="r" t="t"/>
              <a:pathLst>
                <a:path extrusionOk="0" h="15" w="1">
                  <a:moveTo>
                    <a:pt x="1" y="1"/>
                  </a:moveTo>
                  <a:lnTo>
                    <a:pt x="1" y="15"/>
                  </a:ln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7"/>
            <p:cNvSpPr/>
            <p:nvPr/>
          </p:nvSpPr>
          <p:spPr>
            <a:xfrm>
              <a:off x="1456649" y="1702091"/>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7"/>
            <p:cNvSpPr/>
            <p:nvPr/>
          </p:nvSpPr>
          <p:spPr>
            <a:xfrm>
              <a:off x="1457152" y="1701467"/>
              <a:ext cx="136" cy="163"/>
            </a:xfrm>
            <a:custGeom>
              <a:rect b="b" l="l" r="r" t="t"/>
              <a:pathLst>
                <a:path extrusionOk="0" h="12" w="10">
                  <a:moveTo>
                    <a:pt x="9" y="1"/>
                  </a:moveTo>
                  <a:cubicBezTo>
                    <a:pt x="6" y="4"/>
                    <a:pt x="1" y="12"/>
                    <a:pt x="1" y="12"/>
                  </a:cubicBezTo>
                  <a:cubicBezTo>
                    <a:pt x="2" y="12"/>
                    <a:pt x="2" y="12"/>
                    <a:pt x="2" y="11"/>
                  </a:cubicBezTo>
                  <a:cubicBezTo>
                    <a:pt x="6" y="8"/>
                    <a:pt x="9" y="4"/>
                    <a:pt x="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7"/>
            <p:cNvSpPr/>
            <p:nvPr/>
          </p:nvSpPr>
          <p:spPr>
            <a:xfrm>
              <a:off x="1456935" y="1701806"/>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7"/>
            <p:cNvSpPr/>
            <p:nvPr/>
          </p:nvSpPr>
          <p:spPr>
            <a:xfrm>
              <a:off x="1457464" y="1700095"/>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7"/>
            <p:cNvSpPr/>
            <p:nvPr/>
          </p:nvSpPr>
          <p:spPr>
            <a:xfrm>
              <a:off x="1457369" y="1701181"/>
              <a:ext cx="54" cy="122"/>
            </a:xfrm>
            <a:custGeom>
              <a:rect b="b" l="l" r="r" t="t"/>
              <a:pathLst>
                <a:path extrusionOk="0" h="9" w="4">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7"/>
            <p:cNvSpPr/>
            <p:nvPr/>
          </p:nvSpPr>
          <p:spPr>
            <a:xfrm>
              <a:off x="1539174" y="1665921"/>
              <a:ext cx="14" cy="285"/>
            </a:xfrm>
            <a:custGeom>
              <a:rect b="b" l="l" r="r" t="t"/>
              <a:pathLst>
                <a:path extrusionOk="0" h="21"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7"/>
            <p:cNvSpPr/>
            <p:nvPr/>
          </p:nvSpPr>
          <p:spPr>
            <a:xfrm>
              <a:off x="1536512" y="1661494"/>
              <a:ext cx="2865" cy="530"/>
            </a:xfrm>
            <a:custGeom>
              <a:rect b="b" l="l" r="r" t="t"/>
              <a:pathLst>
                <a:path extrusionOk="0" h="39" w="211">
                  <a:moveTo>
                    <a:pt x="0" y="0"/>
                  </a:moveTo>
                  <a:lnTo>
                    <a:pt x="0" y="0"/>
                  </a:lnTo>
                  <a:cubicBezTo>
                    <a:pt x="81" y="7"/>
                    <a:pt x="196" y="14"/>
                    <a:pt x="210" y="39"/>
                  </a:cubicBezTo>
                  <a:cubicBezTo>
                    <a:pt x="196" y="14"/>
                    <a:pt x="81"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7"/>
            <p:cNvSpPr/>
            <p:nvPr/>
          </p:nvSpPr>
          <p:spPr>
            <a:xfrm>
              <a:off x="1477423" y="1689681"/>
              <a:ext cx="163" cy="109"/>
            </a:xfrm>
            <a:custGeom>
              <a:rect b="b" l="l" r="r" t="t"/>
              <a:pathLst>
                <a:path extrusionOk="0" h="8" w="12">
                  <a:moveTo>
                    <a:pt x="1" y="7"/>
                  </a:moveTo>
                  <a:lnTo>
                    <a:pt x="1" y="7"/>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7"/>
            <p:cNvSpPr/>
            <p:nvPr/>
          </p:nvSpPr>
          <p:spPr>
            <a:xfrm>
              <a:off x="1428843" y="1703327"/>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47"/>
            <p:cNvSpPr/>
            <p:nvPr/>
          </p:nvSpPr>
          <p:spPr>
            <a:xfrm>
              <a:off x="1428897" y="1704223"/>
              <a:ext cx="54" cy="258"/>
            </a:xfrm>
            <a:custGeom>
              <a:rect b="b" l="l" r="r" t="t"/>
              <a:pathLst>
                <a:path extrusionOk="0" h="19" w="4">
                  <a:moveTo>
                    <a:pt x="4" y="1"/>
                  </a:moveTo>
                  <a:cubicBezTo>
                    <a:pt x="0" y="8"/>
                    <a:pt x="0"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47"/>
            <p:cNvSpPr/>
            <p:nvPr/>
          </p:nvSpPr>
          <p:spPr>
            <a:xfrm>
              <a:off x="1428992" y="1705038"/>
              <a:ext cx="109" cy="244"/>
            </a:xfrm>
            <a:custGeom>
              <a:rect b="b" l="l" r="r" t="t"/>
              <a:pathLst>
                <a:path extrusionOk="0" h="18" w="8">
                  <a:moveTo>
                    <a:pt x="0" y="0"/>
                  </a:moveTo>
                  <a:lnTo>
                    <a:pt x="0" y="0"/>
                  </a:lnTo>
                  <a:cubicBezTo>
                    <a:pt x="4" y="7"/>
                    <a:pt x="4" y="14"/>
                    <a:pt x="7" y="18"/>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7"/>
            <p:cNvSpPr/>
            <p:nvPr/>
          </p:nvSpPr>
          <p:spPr>
            <a:xfrm>
              <a:off x="1456269" y="1702376"/>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47"/>
            <p:cNvSpPr/>
            <p:nvPr/>
          </p:nvSpPr>
          <p:spPr>
            <a:xfrm>
              <a:off x="1429223" y="1705893"/>
              <a:ext cx="68" cy="149"/>
            </a:xfrm>
            <a:custGeom>
              <a:rect b="b" l="l" r="r" t="t"/>
              <a:pathLst>
                <a:path extrusionOk="0" h="11" w="5">
                  <a:moveTo>
                    <a:pt x="1" y="0"/>
                  </a:moveTo>
                  <a:lnTo>
                    <a:pt x="1" y="0"/>
                  </a:lnTo>
                  <a:cubicBezTo>
                    <a:pt x="1" y="4"/>
                    <a:pt x="4"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7"/>
            <p:cNvSpPr/>
            <p:nvPr/>
          </p:nvSpPr>
          <p:spPr>
            <a:xfrm>
              <a:off x="1428897" y="1702227"/>
              <a:ext cx="54" cy="258"/>
            </a:xfrm>
            <a:custGeom>
              <a:rect b="b" l="l" r="r" t="t"/>
              <a:pathLst>
                <a:path extrusionOk="0" h="19" w="4">
                  <a:moveTo>
                    <a:pt x="0" y="1"/>
                  </a:moveTo>
                  <a:lnTo>
                    <a:pt x="0" y="18"/>
                  </a:lnTo>
                  <a:cubicBezTo>
                    <a:pt x="0"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47"/>
            <p:cNvSpPr/>
            <p:nvPr/>
          </p:nvSpPr>
          <p:spPr>
            <a:xfrm>
              <a:off x="1455794" y="1702702"/>
              <a:ext cx="204" cy="163"/>
            </a:xfrm>
            <a:custGeom>
              <a:rect b="b" l="l" r="r" t="t"/>
              <a:pathLst>
                <a:path extrusionOk="0" h="12" w="15">
                  <a:moveTo>
                    <a:pt x="1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47"/>
            <p:cNvSpPr/>
            <p:nvPr/>
          </p:nvSpPr>
          <p:spPr>
            <a:xfrm>
              <a:off x="1429562" y="1706653"/>
              <a:ext cx="109" cy="204"/>
            </a:xfrm>
            <a:custGeom>
              <a:rect b="b" l="l" r="r" t="t"/>
              <a:pathLst>
                <a:path extrusionOk="0" h="15" w="8">
                  <a:moveTo>
                    <a:pt x="0" y="0"/>
                  </a:moveTo>
                  <a:cubicBezTo>
                    <a:pt x="4" y="7"/>
                    <a:pt x="4" y="11"/>
                    <a:pt x="7" y="14"/>
                  </a:cubicBezTo>
                  <a:cubicBezTo>
                    <a:pt x="7"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47"/>
            <p:cNvSpPr/>
            <p:nvPr/>
          </p:nvSpPr>
          <p:spPr>
            <a:xfrm>
              <a:off x="1455224" y="1703042"/>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47"/>
            <p:cNvSpPr/>
            <p:nvPr/>
          </p:nvSpPr>
          <p:spPr>
            <a:xfrm>
              <a:off x="1482080" y="1685595"/>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7"/>
            <p:cNvSpPr/>
            <p:nvPr/>
          </p:nvSpPr>
          <p:spPr>
            <a:xfrm>
              <a:off x="1539174" y="1665486"/>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47"/>
            <p:cNvSpPr/>
            <p:nvPr/>
          </p:nvSpPr>
          <p:spPr>
            <a:xfrm>
              <a:off x="1539174" y="1666871"/>
              <a:ext cx="54" cy="299"/>
            </a:xfrm>
            <a:custGeom>
              <a:rect b="b" l="l" r="r" t="t"/>
              <a:pathLst>
                <a:path extrusionOk="0" h="22" w="4">
                  <a:moveTo>
                    <a:pt x="0" y="0"/>
                  </a:moveTo>
                  <a:lnTo>
                    <a:pt x="0" y="21"/>
                  </a:ln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47"/>
            <p:cNvSpPr/>
            <p:nvPr/>
          </p:nvSpPr>
          <p:spPr>
            <a:xfrm>
              <a:off x="1539174" y="166639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47"/>
            <p:cNvSpPr/>
            <p:nvPr/>
          </p:nvSpPr>
          <p:spPr>
            <a:xfrm>
              <a:off x="1485217" y="1683409"/>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7"/>
            <p:cNvSpPr/>
            <p:nvPr/>
          </p:nvSpPr>
          <p:spPr>
            <a:xfrm>
              <a:off x="1485407" y="168335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47"/>
            <p:cNvSpPr/>
            <p:nvPr/>
          </p:nvSpPr>
          <p:spPr>
            <a:xfrm>
              <a:off x="1480139" y="1687115"/>
              <a:ext cx="394" cy="339"/>
            </a:xfrm>
            <a:custGeom>
              <a:rect b="b" l="l" r="r" t="t"/>
              <a:pathLst>
                <a:path extrusionOk="0" h="25" w="29">
                  <a:moveTo>
                    <a:pt x="0" y="2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47"/>
            <p:cNvSpPr/>
            <p:nvPr/>
          </p:nvSpPr>
          <p:spPr>
            <a:xfrm>
              <a:off x="1539174" y="166505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7"/>
            <p:cNvSpPr/>
            <p:nvPr/>
          </p:nvSpPr>
          <p:spPr>
            <a:xfrm>
              <a:off x="1485556" y="168325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47"/>
            <p:cNvSpPr/>
            <p:nvPr/>
          </p:nvSpPr>
          <p:spPr>
            <a:xfrm>
              <a:off x="1483845" y="1684264"/>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47"/>
            <p:cNvSpPr/>
            <p:nvPr/>
          </p:nvSpPr>
          <p:spPr>
            <a:xfrm>
              <a:off x="1484646" y="1683789"/>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47"/>
            <p:cNvSpPr/>
            <p:nvPr/>
          </p:nvSpPr>
          <p:spPr>
            <a:xfrm>
              <a:off x="1484415" y="1683924"/>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7"/>
            <p:cNvSpPr/>
            <p:nvPr/>
          </p:nvSpPr>
          <p:spPr>
            <a:xfrm>
              <a:off x="1484130" y="1684115"/>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7"/>
            <p:cNvSpPr/>
            <p:nvPr/>
          </p:nvSpPr>
          <p:spPr>
            <a:xfrm>
              <a:off x="1485026" y="1683544"/>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47"/>
            <p:cNvSpPr/>
            <p:nvPr/>
          </p:nvSpPr>
          <p:spPr>
            <a:xfrm>
              <a:off x="1539309" y="1668392"/>
              <a:ext cx="68" cy="339"/>
            </a:xfrm>
            <a:custGeom>
              <a:rect b="b" l="l" r="r" t="t"/>
              <a:pathLst>
                <a:path extrusionOk="0" h="25" w="5">
                  <a:moveTo>
                    <a:pt x="1" y="0"/>
                  </a:moveTo>
                  <a:cubicBezTo>
                    <a:pt x="1" y="7"/>
                    <a:pt x="1" y="18"/>
                    <a:pt x="4" y="25"/>
                  </a:cubicBez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7"/>
            <p:cNvSpPr/>
            <p:nvPr/>
          </p:nvSpPr>
          <p:spPr>
            <a:xfrm>
              <a:off x="1539214" y="1667346"/>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47"/>
            <p:cNvSpPr/>
            <p:nvPr/>
          </p:nvSpPr>
          <p:spPr>
            <a:xfrm>
              <a:off x="1484836" y="1683639"/>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47"/>
            <p:cNvSpPr/>
            <p:nvPr/>
          </p:nvSpPr>
          <p:spPr>
            <a:xfrm>
              <a:off x="1485692" y="1683164"/>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47"/>
            <p:cNvSpPr/>
            <p:nvPr/>
          </p:nvSpPr>
          <p:spPr>
            <a:xfrm>
              <a:off x="1539269" y="166786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47"/>
            <p:cNvSpPr/>
            <p:nvPr/>
          </p:nvSpPr>
          <p:spPr>
            <a:xfrm>
              <a:off x="1485787" y="168316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7"/>
            <p:cNvSpPr/>
            <p:nvPr/>
          </p:nvSpPr>
          <p:spPr>
            <a:xfrm>
              <a:off x="1539269" y="1663300"/>
              <a:ext cx="54" cy="584"/>
            </a:xfrm>
            <a:custGeom>
              <a:rect b="b" l="l" r="r" t="t"/>
              <a:pathLst>
                <a:path extrusionOk="0" h="43" w="4">
                  <a:moveTo>
                    <a:pt x="4" y="0"/>
                  </a:moveTo>
                  <a:cubicBezTo>
                    <a:pt x="0" y="14"/>
                    <a:pt x="0" y="28"/>
                    <a:pt x="0" y="42"/>
                  </a:cubicBezTo>
                  <a:cubicBezTo>
                    <a:pt x="0" y="28"/>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7"/>
            <p:cNvSpPr/>
            <p:nvPr/>
          </p:nvSpPr>
          <p:spPr>
            <a:xfrm>
              <a:off x="1539269" y="166391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47"/>
            <p:cNvSpPr/>
            <p:nvPr/>
          </p:nvSpPr>
          <p:spPr>
            <a:xfrm>
              <a:off x="1529099" y="1659634"/>
              <a:ext cx="244" cy="68"/>
            </a:xfrm>
            <a:custGeom>
              <a:rect b="b" l="l" r="r" t="t"/>
              <a:pathLst>
                <a:path extrusionOk="0" h="5" w="18">
                  <a:moveTo>
                    <a:pt x="0" y="4"/>
                  </a:moveTo>
                  <a:cubicBezTo>
                    <a:pt x="4" y="1"/>
                    <a:pt x="11" y="1"/>
                    <a:pt x="18" y="1"/>
                  </a:cubicBezTo>
                  <a:cubicBezTo>
                    <a:pt x="11" y="1"/>
                    <a:pt x="4" y="1"/>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47"/>
            <p:cNvSpPr/>
            <p:nvPr/>
          </p:nvSpPr>
          <p:spPr>
            <a:xfrm>
              <a:off x="1482460" y="1685309"/>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7"/>
            <p:cNvSpPr/>
            <p:nvPr/>
          </p:nvSpPr>
          <p:spPr>
            <a:xfrm>
              <a:off x="1482840" y="168502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47"/>
            <p:cNvSpPr/>
            <p:nvPr/>
          </p:nvSpPr>
          <p:spPr>
            <a:xfrm>
              <a:off x="1481605" y="1685975"/>
              <a:ext cx="353" cy="244"/>
            </a:xfrm>
            <a:custGeom>
              <a:rect b="b" l="l" r="r" t="t"/>
              <a:pathLst>
                <a:path extrusionOk="0" h="18" w="26">
                  <a:moveTo>
                    <a:pt x="1"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47"/>
            <p:cNvSpPr/>
            <p:nvPr/>
          </p:nvSpPr>
          <p:spPr>
            <a:xfrm>
              <a:off x="1539214" y="1664672"/>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47"/>
            <p:cNvSpPr/>
            <p:nvPr/>
          </p:nvSpPr>
          <p:spPr>
            <a:xfrm>
              <a:off x="1539214" y="1664291"/>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7"/>
            <p:cNvSpPr/>
            <p:nvPr/>
          </p:nvSpPr>
          <p:spPr>
            <a:xfrm>
              <a:off x="1479568" y="1687536"/>
              <a:ext cx="434" cy="394"/>
            </a:xfrm>
            <a:custGeom>
              <a:rect b="b" l="l" r="r" t="t"/>
              <a:pathLst>
                <a:path extrusionOk="0" h="29" w="32">
                  <a:moveTo>
                    <a:pt x="0" y="29"/>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47"/>
            <p:cNvSpPr/>
            <p:nvPr/>
          </p:nvSpPr>
          <p:spPr>
            <a:xfrm>
              <a:off x="1485882" y="1683123"/>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47"/>
            <p:cNvSpPr/>
            <p:nvPr/>
          </p:nvSpPr>
          <p:spPr>
            <a:xfrm>
              <a:off x="1486167" y="1683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7"/>
            <p:cNvSpPr/>
            <p:nvPr/>
          </p:nvSpPr>
          <p:spPr>
            <a:xfrm>
              <a:off x="1485977" y="1683123"/>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7"/>
            <p:cNvSpPr/>
            <p:nvPr/>
          </p:nvSpPr>
          <p:spPr>
            <a:xfrm>
              <a:off x="1481184" y="1686301"/>
              <a:ext cx="339" cy="299"/>
            </a:xfrm>
            <a:custGeom>
              <a:rect b="b" l="l" r="r" t="t"/>
              <a:pathLst>
                <a:path extrusionOk="0" h="22" w="25">
                  <a:moveTo>
                    <a:pt x="0"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47"/>
            <p:cNvSpPr/>
            <p:nvPr/>
          </p:nvSpPr>
          <p:spPr>
            <a:xfrm>
              <a:off x="1486031" y="16830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47"/>
            <p:cNvSpPr/>
            <p:nvPr/>
          </p:nvSpPr>
          <p:spPr>
            <a:xfrm>
              <a:off x="1486072" y="168306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47"/>
            <p:cNvSpPr/>
            <p:nvPr/>
          </p:nvSpPr>
          <p:spPr>
            <a:xfrm>
              <a:off x="1480654" y="1686681"/>
              <a:ext cx="394" cy="353"/>
            </a:xfrm>
            <a:custGeom>
              <a:rect b="b" l="l" r="r" t="t"/>
              <a:pathLst>
                <a:path extrusionOk="0" h="26" w="29">
                  <a:moveTo>
                    <a:pt x="1" y="2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7"/>
            <p:cNvSpPr/>
            <p:nvPr/>
          </p:nvSpPr>
          <p:spPr>
            <a:xfrm>
              <a:off x="1483221" y="1684739"/>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47"/>
            <p:cNvSpPr/>
            <p:nvPr/>
          </p:nvSpPr>
          <p:spPr>
            <a:xfrm>
              <a:off x="1539364" y="1668962"/>
              <a:ext cx="54" cy="339"/>
            </a:xfrm>
            <a:custGeom>
              <a:rect b="b" l="l" r="r" t="t"/>
              <a:pathLst>
                <a:path extrusionOk="0" h="25" w="4">
                  <a:moveTo>
                    <a:pt x="0" y="0"/>
                  </a:moveTo>
                  <a:cubicBezTo>
                    <a:pt x="0" y="7"/>
                    <a:pt x="4" y="14"/>
                    <a:pt x="4"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47"/>
            <p:cNvSpPr/>
            <p:nvPr/>
          </p:nvSpPr>
          <p:spPr>
            <a:xfrm>
              <a:off x="1483560" y="1684495"/>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47"/>
            <p:cNvSpPr/>
            <p:nvPr/>
          </p:nvSpPr>
          <p:spPr>
            <a:xfrm>
              <a:off x="1539459" y="1669532"/>
              <a:ext cx="54" cy="339"/>
            </a:xfrm>
            <a:custGeom>
              <a:rect b="b" l="l" r="r" t="t"/>
              <a:pathLst>
                <a:path extrusionOk="0" h="25" w="4">
                  <a:moveTo>
                    <a:pt x="0" y="0"/>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47"/>
            <p:cNvSpPr/>
            <p:nvPr/>
          </p:nvSpPr>
          <p:spPr>
            <a:xfrm>
              <a:off x="1979940" y="1694338"/>
              <a:ext cx="92083" cy="65769"/>
            </a:xfrm>
            <a:custGeom>
              <a:rect b="b" l="l" r="r" t="t"/>
              <a:pathLst>
                <a:path extrusionOk="0" h="4844" w="6782">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47"/>
            <p:cNvSpPr/>
            <p:nvPr/>
          </p:nvSpPr>
          <p:spPr>
            <a:xfrm>
              <a:off x="2067501" y="1729043"/>
              <a:ext cx="4956" cy="3069"/>
            </a:xfrm>
            <a:custGeom>
              <a:rect b="b" l="l" r="r" t="t"/>
              <a:pathLst>
                <a:path extrusionOk="0" h="226" w="365">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47"/>
            <p:cNvSpPr/>
            <p:nvPr/>
          </p:nvSpPr>
          <p:spPr>
            <a:xfrm>
              <a:off x="1993626" y="1750237"/>
              <a:ext cx="68" cy="149"/>
            </a:xfrm>
            <a:custGeom>
              <a:rect b="b" l="l" r="r" t="t"/>
              <a:pathLst>
                <a:path extrusionOk="0" h="11"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47"/>
            <p:cNvSpPr/>
            <p:nvPr/>
          </p:nvSpPr>
          <p:spPr>
            <a:xfrm>
              <a:off x="1993870" y="1750767"/>
              <a:ext cx="204" cy="394"/>
            </a:xfrm>
            <a:custGeom>
              <a:rect b="b" l="l" r="r" t="t"/>
              <a:pathLst>
                <a:path extrusionOk="0" h="29" w="15">
                  <a:moveTo>
                    <a:pt x="14" y="28"/>
                  </a:moveTo>
                  <a:lnTo>
                    <a:pt x="14"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47"/>
            <p:cNvSpPr/>
            <p:nvPr/>
          </p:nvSpPr>
          <p:spPr>
            <a:xfrm>
              <a:off x="1993490" y="174976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7"/>
            <p:cNvSpPr/>
            <p:nvPr/>
          </p:nvSpPr>
          <p:spPr>
            <a:xfrm>
              <a:off x="1993490" y="1749898"/>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47"/>
            <p:cNvSpPr/>
            <p:nvPr/>
          </p:nvSpPr>
          <p:spPr>
            <a:xfrm>
              <a:off x="1993436" y="1749667"/>
              <a:ext cx="14" cy="109"/>
            </a:xfrm>
            <a:custGeom>
              <a:rect b="b" l="l" r="r" t="t"/>
              <a:pathLst>
                <a:path extrusionOk="0" h="8" w="1">
                  <a:moveTo>
                    <a:pt x="1" y="7"/>
                  </a:moveTo>
                  <a:lnTo>
                    <a:pt x="1" y="0"/>
                  </a:ln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47"/>
            <p:cNvSpPr/>
            <p:nvPr/>
          </p:nvSpPr>
          <p:spPr>
            <a:xfrm>
              <a:off x="1983552" y="1708690"/>
              <a:ext cx="68" cy="68"/>
            </a:xfrm>
            <a:custGeom>
              <a:rect b="b" l="l" r="r" t="t"/>
              <a:pathLst>
                <a:path extrusionOk="0" h="5" w="5">
                  <a:moveTo>
                    <a:pt x="1" y="1"/>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47"/>
            <p:cNvSpPr/>
            <p:nvPr/>
          </p:nvSpPr>
          <p:spPr>
            <a:xfrm>
              <a:off x="1993721" y="1750481"/>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47"/>
            <p:cNvSpPr/>
            <p:nvPr/>
          </p:nvSpPr>
          <p:spPr>
            <a:xfrm>
              <a:off x="1993531" y="1750047"/>
              <a:ext cx="68" cy="109"/>
            </a:xfrm>
            <a:custGeom>
              <a:rect b="b" l="l" r="r" t="t"/>
              <a:pathLst>
                <a:path extrusionOk="0" h="8" w="5">
                  <a:moveTo>
                    <a:pt x="4"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7"/>
            <p:cNvSpPr/>
            <p:nvPr/>
          </p:nvSpPr>
          <p:spPr>
            <a:xfrm>
              <a:off x="1983647" y="1708500"/>
              <a:ext cx="204" cy="204"/>
            </a:xfrm>
            <a:custGeom>
              <a:rect b="b" l="l" r="r" t="t"/>
              <a:pathLst>
                <a:path extrusionOk="0" h="15" w="15">
                  <a:moveTo>
                    <a:pt x="15" y="1"/>
                  </a:moveTo>
                  <a:cubicBezTo>
                    <a:pt x="11" y="4"/>
                    <a:pt x="8" y="11"/>
                    <a:pt x="1" y="15"/>
                  </a:cubicBezTo>
                  <a:cubicBezTo>
                    <a:pt x="8" y="11"/>
                    <a:pt x="11" y="4"/>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47"/>
            <p:cNvSpPr/>
            <p:nvPr/>
          </p:nvSpPr>
          <p:spPr>
            <a:xfrm>
              <a:off x="2035703" y="1698520"/>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47"/>
            <p:cNvSpPr/>
            <p:nvPr/>
          </p:nvSpPr>
          <p:spPr>
            <a:xfrm>
              <a:off x="2065505" y="1706314"/>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7"/>
            <p:cNvSpPr/>
            <p:nvPr/>
          </p:nvSpPr>
          <p:spPr>
            <a:xfrm>
              <a:off x="2066266" y="1706409"/>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47"/>
            <p:cNvSpPr/>
            <p:nvPr/>
          </p:nvSpPr>
          <p:spPr>
            <a:xfrm>
              <a:off x="2067257" y="170646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47"/>
            <p:cNvSpPr/>
            <p:nvPr/>
          </p:nvSpPr>
          <p:spPr>
            <a:xfrm>
              <a:off x="2068357" y="170650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7"/>
            <p:cNvSpPr/>
            <p:nvPr/>
          </p:nvSpPr>
          <p:spPr>
            <a:xfrm>
              <a:off x="2071819" y="17064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47"/>
            <p:cNvSpPr/>
            <p:nvPr/>
          </p:nvSpPr>
          <p:spPr>
            <a:xfrm>
              <a:off x="2145164" y="1665201"/>
              <a:ext cx="22919" cy="11663"/>
            </a:xfrm>
            <a:custGeom>
              <a:rect b="b" l="l" r="r" t="t"/>
              <a:pathLst>
                <a:path extrusionOk="0" h="859" w="1688">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47"/>
            <p:cNvSpPr/>
            <p:nvPr/>
          </p:nvSpPr>
          <p:spPr>
            <a:xfrm>
              <a:off x="2165463" y="166871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7"/>
            <p:cNvSpPr/>
            <p:nvPr/>
          </p:nvSpPr>
          <p:spPr>
            <a:xfrm>
              <a:off x="2165028" y="1668908"/>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7"/>
            <p:cNvSpPr/>
            <p:nvPr/>
          </p:nvSpPr>
          <p:spPr>
            <a:xfrm>
              <a:off x="2167880" y="1666776"/>
              <a:ext cx="204" cy="149"/>
            </a:xfrm>
            <a:custGeom>
              <a:rect b="b" l="l" r="r" t="t"/>
              <a:pathLst>
                <a:path extrusionOk="0" h="11" w="15">
                  <a:moveTo>
                    <a:pt x="1" y="11"/>
                  </a:moveTo>
                  <a:lnTo>
                    <a:pt x="15"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7"/>
            <p:cNvSpPr/>
            <p:nvPr/>
          </p:nvSpPr>
          <p:spPr>
            <a:xfrm>
              <a:off x="2167404" y="1667197"/>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7"/>
            <p:cNvSpPr/>
            <p:nvPr/>
          </p:nvSpPr>
          <p:spPr>
            <a:xfrm>
              <a:off x="2151437" y="1676701"/>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7"/>
            <p:cNvSpPr/>
            <p:nvPr/>
          </p:nvSpPr>
          <p:spPr>
            <a:xfrm>
              <a:off x="2152917" y="1676470"/>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7"/>
            <p:cNvSpPr/>
            <p:nvPr/>
          </p:nvSpPr>
          <p:spPr>
            <a:xfrm>
              <a:off x="2152198" y="1676606"/>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7"/>
            <p:cNvSpPr/>
            <p:nvPr/>
          </p:nvSpPr>
          <p:spPr>
            <a:xfrm>
              <a:off x="2150962" y="167685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7"/>
            <p:cNvSpPr/>
            <p:nvPr/>
          </p:nvSpPr>
          <p:spPr>
            <a:xfrm>
              <a:off x="2154913" y="1676036"/>
              <a:ext cx="299" cy="109"/>
            </a:xfrm>
            <a:custGeom>
              <a:rect b="b" l="l" r="r" t="t"/>
              <a:pathLst>
                <a:path extrusionOk="0" h="8" w="22">
                  <a:moveTo>
                    <a:pt x="2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7"/>
            <p:cNvSpPr/>
            <p:nvPr/>
          </p:nvSpPr>
          <p:spPr>
            <a:xfrm>
              <a:off x="2153528" y="1676375"/>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7"/>
            <p:cNvSpPr/>
            <p:nvPr/>
          </p:nvSpPr>
          <p:spPr>
            <a:xfrm>
              <a:off x="2154098" y="1676280"/>
              <a:ext cx="258" cy="54"/>
            </a:xfrm>
            <a:custGeom>
              <a:rect b="b" l="l" r="r" t="t"/>
              <a:pathLst>
                <a:path extrusionOk="0" h="4" w="19">
                  <a:moveTo>
                    <a:pt x="1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7"/>
            <p:cNvSpPr/>
            <p:nvPr/>
          </p:nvSpPr>
          <p:spPr>
            <a:xfrm>
              <a:off x="2154533" y="1676131"/>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7"/>
            <p:cNvSpPr/>
            <p:nvPr/>
          </p:nvSpPr>
          <p:spPr>
            <a:xfrm>
              <a:off x="2164703" y="1669098"/>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7"/>
            <p:cNvSpPr/>
            <p:nvPr/>
          </p:nvSpPr>
          <p:spPr>
            <a:xfrm>
              <a:off x="2145450" y="1667387"/>
              <a:ext cx="1018" cy="109"/>
            </a:xfrm>
            <a:custGeom>
              <a:rect b="b" l="l" r="r" t="t"/>
              <a:pathLst>
                <a:path extrusionOk="0" h="8" w="75">
                  <a:moveTo>
                    <a:pt x="1" y="1"/>
                  </a:moveTo>
                  <a:lnTo>
                    <a:pt x="74"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47"/>
            <p:cNvSpPr/>
            <p:nvPr/>
          </p:nvSpPr>
          <p:spPr>
            <a:xfrm>
              <a:off x="2166888" y="1665201"/>
              <a:ext cx="299" cy="149"/>
            </a:xfrm>
            <a:custGeom>
              <a:rect b="b" l="l" r="r" t="t"/>
              <a:pathLst>
                <a:path extrusionOk="0" h="11" w="22">
                  <a:moveTo>
                    <a:pt x="0" y="11"/>
                  </a:moveTo>
                  <a:lnTo>
                    <a:pt x="18" y="0"/>
                  </a:lnTo>
                  <a:lnTo>
                    <a:pt x="21" y="7"/>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47"/>
            <p:cNvSpPr/>
            <p:nvPr/>
          </p:nvSpPr>
          <p:spPr>
            <a:xfrm>
              <a:off x="2146590" y="1667482"/>
              <a:ext cx="964" cy="68"/>
            </a:xfrm>
            <a:custGeom>
              <a:rect b="b" l="l" r="r" t="t"/>
              <a:pathLst>
                <a:path extrusionOk="0" h="5" w="71">
                  <a:moveTo>
                    <a:pt x="7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47"/>
            <p:cNvSpPr/>
            <p:nvPr/>
          </p:nvSpPr>
          <p:spPr>
            <a:xfrm>
              <a:off x="2167174" y="1665296"/>
              <a:ext cx="720" cy="1154"/>
            </a:xfrm>
            <a:custGeom>
              <a:rect b="b" l="l" r="r" t="t"/>
              <a:pathLst>
                <a:path extrusionOk="0" h="85" w="53">
                  <a:moveTo>
                    <a:pt x="0" y="0"/>
                  </a:moveTo>
                  <a:cubicBezTo>
                    <a:pt x="14" y="21"/>
                    <a:pt x="35" y="53"/>
                    <a:pt x="53" y="85"/>
                  </a:cubicBezTo>
                  <a:cubicBezTo>
                    <a:pt x="35" y="53"/>
                    <a:pt x="18" y="2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47"/>
            <p:cNvSpPr/>
            <p:nvPr/>
          </p:nvSpPr>
          <p:spPr>
            <a:xfrm>
              <a:off x="2167934" y="1666532"/>
              <a:ext cx="149" cy="258"/>
            </a:xfrm>
            <a:custGeom>
              <a:rect b="b" l="l" r="r" t="t"/>
              <a:pathLst>
                <a:path extrusionOk="0" h="19" w="11">
                  <a:moveTo>
                    <a:pt x="11" y="18"/>
                  </a:moveTo>
                  <a:lnTo>
                    <a:pt x="11" y="1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47"/>
            <p:cNvSpPr/>
            <p:nvPr/>
          </p:nvSpPr>
          <p:spPr>
            <a:xfrm>
              <a:off x="2167119" y="1665201"/>
              <a:ext cx="109" cy="109"/>
            </a:xfrm>
            <a:custGeom>
              <a:rect b="b" l="l" r="r" t="t"/>
              <a:pathLst>
                <a:path extrusionOk="0" h="8" w="8">
                  <a:moveTo>
                    <a:pt x="1" y="0"/>
                  </a:moveTo>
                  <a:lnTo>
                    <a:pt x="1" y="0"/>
                  </a:ln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47"/>
            <p:cNvSpPr/>
            <p:nvPr/>
          </p:nvSpPr>
          <p:spPr>
            <a:xfrm>
              <a:off x="2196637" y="1711826"/>
              <a:ext cx="45172" cy="43706"/>
            </a:xfrm>
            <a:custGeom>
              <a:rect b="b" l="l" r="r" t="t"/>
              <a:pathLst>
                <a:path extrusionOk="0" h="3219" w="3327">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7"/>
            <p:cNvSpPr/>
            <p:nvPr/>
          </p:nvSpPr>
          <p:spPr>
            <a:xfrm>
              <a:off x="2220411" y="1765512"/>
              <a:ext cx="17176" cy="3557"/>
            </a:xfrm>
            <a:custGeom>
              <a:rect b="b" l="l" r="r" t="t"/>
              <a:pathLst>
                <a:path extrusionOk="0" h="262" w="1265">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7"/>
            <p:cNvSpPr/>
            <p:nvPr/>
          </p:nvSpPr>
          <p:spPr>
            <a:xfrm>
              <a:off x="2239039" y="1718289"/>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7"/>
            <p:cNvSpPr/>
            <p:nvPr/>
          </p:nvSpPr>
          <p:spPr>
            <a:xfrm>
              <a:off x="2241701" y="1713591"/>
              <a:ext cx="68" cy="489"/>
            </a:xfrm>
            <a:custGeom>
              <a:rect b="b" l="l" r="r" t="t"/>
              <a:pathLst>
                <a:path extrusionOk="0" h="36" w="5">
                  <a:moveTo>
                    <a:pt x="1" y="0"/>
                  </a:moveTo>
                  <a:cubicBezTo>
                    <a:pt x="1" y="11"/>
                    <a:pt x="1" y="25"/>
                    <a:pt x="4" y="35"/>
                  </a:cubicBezTo>
                  <a:cubicBezTo>
                    <a:pt x="1" y="25"/>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7"/>
            <p:cNvSpPr/>
            <p:nvPr/>
          </p:nvSpPr>
          <p:spPr>
            <a:xfrm>
              <a:off x="2239515" y="1717529"/>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7"/>
            <p:cNvSpPr/>
            <p:nvPr/>
          </p:nvSpPr>
          <p:spPr>
            <a:xfrm>
              <a:off x="2241415" y="1712397"/>
              <a:ext cx="109" cy="394"/>
            </a:xfrm>
            <a:custGeom>
              <a:rect b="b" l="l" r="r" t="t"/>
              <a:pathLst>
                <a:path extrusionOk="0" h="29" w="8">
                  <a:moveTo>
                    <a:pt x="1" y="1"/>
                  </a:moveTo>
                  <a:cubicBezTo>
                    <a:pt x="4" y="11"/>
                    <a:pt x="8" y="22"/>
                    <a:pt x="8" y="29"/>
                  </a:cubicBezTo>
                  <a:cubicBezTo>
                    <a:pt x="8"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47"/>
            <p:cNvSpPr/>
            <p:nvPr/>
          </p:nvSpPr>
          <p:spPr>
            <a:xfrm>
              <a:off x="2241415" y="1712166"/>
              <a:ext cx="14" cy="109"/>
            </a:xfrm>
            <a:custGeom>
              <a:rect b="b" l="l" r="r" t="t"/>
              <a:pathLst>
                <a:path extrusionOk="0" h="8" w="1">
                  <a:moveTo>
                    <a:pt x="1" y="7"/>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47"/>
            <p:cNvSpPr/>
            <p:nvPr/>
          </p:nvSpPr>
          <p:spPr>
            <a:xfrm>
              <a:off x="2239324" y="1717963"/>
              <a:ext cx="109" cy="149"/>
            </a:xfrm>
            <a:custGeom>
              <a:rect b="b" l="l" r="r" t="t"/>
              <a:pathLst>
                <a:path extrusionOk="0" h="11" w="8">
                  <a:moveTo>
                    <a:pt x="8" y="0"/>
                  </a:moveTo>
                  <a:lnTo>
                    <a:pt x="8" y="0"/>
                  </a:lnTo>
                  <a:cubicBezTo>
                    <a:pt x="4" y="4"/>
                    <a:pt x="4" y="7"/>
                    <a:pt x="1" y="11"/>
                  </a:cubicBez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47"/>
            <p:cNvSpPr/>
            <p:nvPr/>
          </p:nvSpPr>
          <p:spPr>
            <a:xfrm>
              <a:off x="2238618" y="1718764"/>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47"/>
            <p:cNvSpPr/>
            <p:nvPr/>
          </p:nvSpPr>
          <p:spPr>
            <a:xfrm>
              <a:off x="2241605" y="1713062"/>
              <a:ext cx="68" cy="353"/>
            </a:xfrm>
            <a:custGeom>
              <a:rect b="b" l="l" r="r" t="t"/>
              <a:pathLst>
                <a:path extrusionOk="0" h="26" w="5">
                  <a:moveTo>
                    <a:pt x="1" y="1"/>
                  </a:moveTo>
                  <a:cubicBezTo>
                    <a:pt x="1" y="8"/>
                    <a:pt x="4" y="15"/>
                    <a:pt x="4" y="25"/>
                  </a:cubicBezTo>
                  <a:cubicBezTo>
                    <a:pt x="4"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47"/>
            <p:cNvSpPr/>
            <p:nvPr/>
          </p:nvSpPr>
          <p:spPr>
            <a:xfrm>
              <a:off x="2196637" y="1727427"/>
              <a:ext cx="1398" cy="2620"/>
            </a:xfrm>
            <a:custGeom>
              <a:rect b="b" l="l" r="r" t="t"/>
              <a:pathLst>
                <a:path extrusionOk="0" h="193" w="103">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47"/>
            <p:cNvSpPr/>
            <p:nvPr/>
          </p:nvSpPr>
          <p:spPr>
            <a:xfrm>
              <a:off x="2199054" y="1726762"/>
              <a:ext cx="68" cy="122"/>
            </a:xfrm>
            <a:custGeom>
              <a:rect b="b" l="l" r="r" t="t"/>
              <a:pathLst>
                <a:path extrusionOk="0" h="9" w="5">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47"/>
            <p:cNvSpPr/>
            <p:nvPr/>
          </p:nvSpPr>
          <p:spPr>
            <a:xfrm>
              <a:off x="2199447" y="1726178"/>
              <a:ext cx="81" cy="122"/>
            </a:xfrm>
            <a:custGeom>
              <a:rect b="b" l="l" r="r" t="t"/>
              <a:pathLst>
                <a:path extrusionOk="0" h="9" w="6">
                  <a:moveTo>
                    <a:pt x="5" y="0"/>
                  </a:moveTo>
                  <a:cubicBezTo>
                    <a:pt x="5" y="0"/>
                    <a:pt x="5" y="0"/>
                    <a:pt x="4" y="1"/>
                  </a:cubicBezTo>
                  <a:cubicBezTo>
                    <a:pt x="0" y="5"/>
                    <a:pt x="0" y="5"/>
                    <a:pt x="0" y="8"/>
                  </a:cubicBezTo>
                  <a:cubicBezTo>
                    <a:pt x="0" y="5"/>
                    <a:pt x="5" y="0"/>
                    <a:pt x="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47"/>
            <p:cNvSpPr/>
            <p:nvPr/>
          </p:nvSpPr>
          <p:spPr>
            <a:xfrm>
              <a:off x="2199542" y="172594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47"/>
            <p:cNvSpPr/>
            <p:nvPr/>
          </p:nvSpPr>
          <p:spPr>
            <a:xfrm>
              <a:off x="2199257" y="1726463"/>
              <a:ext cx="109" cy="122"/>
            </a:xfrm>
            <a:custGeom>
              <a:rect b="b" l="l" r="r" t="t"/>
              <a:pathLst>
                <a:path extrusionOk="0" h="9" w="8">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47"/>
            <p:cNvSpPr/>
            <p:nvPr/>
          </p:nvSpPr>
          <p:spPr>
            <a:xfrm>
              <a:off x="2200534" y="172381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47"/>
            <p:cNvSpPr/>
            <p:nvPr/>
          </p:nvSpPr>
          <p:spPr>
            <a:xfrm>
              <a:off x="2198728" y="1727033"/>
              <a:ext cx="163" cy="68"/>
            </a:xfrm>
            <a:custGeom>
              <a:rect b="b" l="l" r="r" t="t"/>
              <a:pathLst>
                <a:path extrusionOk="0" h="5" w="12">
                  <a:moveTo>
                    <a:pt x="11" y="0"/>
                  </a:moveTo>
                  <a:cubicBezTo>
                    <a:pt x="9" y="0"/>
                    <a:pt x="4" y="5"/>
                    <a:pt x="1" y="5"/>
                  </a:cubicBezTo>
                  <a:cubicBezTo>
                    <a:pt x="4" y="5"/>
                    <a:pt x="8" y="1"/>
                    <a:pt x="11" y="1"/>
                  </a:cubicBezTo>
                  <a:cubicBezTo>
                    <a:pt x="11" y="0"/>
                    <a:pt x="11" y="0"/>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47"/>
            <p:cNvSpPr/>
            <p:nvPr/>
          </p:nvSpPr>
          <p:spPr>
            <a:xfrm>
              <a:off x="2198348" y="1727277"/>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47"/>
            <p:cNvSpPr/>
            <p:nvPr/>
          </p:nvSpPr>
          <p:spPr>
            <a:xfrm>
              <a:off x="2202733" y="1720149"/>
              <a:ext cx="109" cy="299"/>
            </a:xfrm>
            <a:custGeom>
              <a:rect b="b" l="l" r="r" t="t"/>
              <a:pathLst>
                <a:path extrusionOk="0" h="22" w="8">
                  <a:moveTo>
                    <a:pt x="7" y="0"/>
                  </a:moveTo>
                  <a:cubicBezTo>
                    <a:pt x="4" y="7"/>
                    <a:pt x="4" y="14"/>
                    <a:pt x="0" y="21"/>
                  </a:cubicBez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47"/>
            <p:cNvSpPr/>
            <p:nvPr/>
          </p:nvSpPr>
          <p:spPr>
            <a:xfrm>
              <a:off x="2202489" y="1720624"/>
              <a:ext cx="163" cy="394"/>
            </a:xfrm>
            <a:custGeom>
              <a:rect b="b" l="l" r="r" t="t"/>
              <a:pathLst>
                <a:path extrusionOk="0" h="29" w="12">
                  <a:moveTo>
                    <a:pt x="1" y="28"/>
                  </a:moveTo>
                  <a:cubicBezTo>
                    <a:pt x="4" y="18"/>
                    <a:pt x="8" y="11"/>
                    <a:pt x="11" y="0"/>
                  </a:cubicBezTo>
                  <a:cubicBezTo>
                    <a:pt x="8" y="11"/>
                    <a:pt x="4"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47"/>
            <p:cNvSpPr/>
            <p:nvPr/>
          </p:nvSpPr>
          <p:spPr>
            <a:xfrm>
              <a:off x="2202163" y="1721154"/>
              <a:ext cx="204" cy="434"/>
            </a:xfrm>
            <a:custGeom>
              <a:rect b="b" l="l" r="r" t="t"/>
              <a:pathLst>
                <a:path extrusionOk="0" h="32" w="15">
                  <a:moveTo>
                    <a:pt x="14" y="0"/>
                  </a:moveTo>
                  <a:cubicBezTo>
                    <a:pt x="11" y="11"/>
                    <a:pt x="4" y="21"/>
                    <a:pt x="0" y="31"/>
                  </a:cubicBezTo>
                  <a:cubicBezTo>
                    <a:pt x="7" y="21"/>
                    <a:pt x="11" y="11"/>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47"/>
            <p:cNvSpPr/>
            <p:nvPr/>
          </p:nvSpPr>
          <p:spPr>
            <a:xfrm>
              <a:off x="2201402" y="172248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47"/>
            <p:cNvSpPr/>
            <p:nvPr/>
          </p:nvSpPr>
          <p:spPr>
            <a:xfrm>
              <a:off x="2201783" y="1721806"/>
              <a:ext cx="244" cy="394"/>
            </a:xfrm>
            <a:custGeom>
              <a:rect b="b" l="l" r="r" t="t"/>
              <a:pathLst>
                <a:path extrusionOk="0" h="29" w="18">
                  <a:moveTo>
                    <a:pt x="18" y="1"/>
                  </a:moveTo>
                  <a:cubicBezTo>
                    <a:pt x="14" y="8"/>
                    <a:pt x="7" y="19"/>
                    <a:pt x="0" y="29"/>
                  </a:cubicBezTo>
                  <a:cubicBezTo>
                    <a:pt x="7" y="19"/>
                    <a:pt x="14"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47"/>
            <p:cNvSpPr/>
            <p:nvPr/>
          </p:nvSpPr>
          <p:spPr>
            <a:xfrm>
              <a:off x="2200968" y="1723150"/>
              <a:ext cx="149" cy="299"/>
            </a:xfrm>
            <a:custGeom>
              <a:rect b="b" l="l" r="r" t="t"/>
              <a:pathLst>
                <a:path extrusionOk="0" h="22" w="11">
                  <a:moveTo>
                    <a:pt x="1" y="2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47"/>
            <p:cNvSpPr/>
            <p:nvPr/>
          </p:nvSpPr>
          <p:spPr>
            <a:xfrm>
              <a:off x="2226344" y="1713917"/>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47"/>
            <p:cNvSpPr/>
            <p:nvPr/>
          </p:nvSpPr>
          <p:spPr>
            <a:xfrm>
              <a:off x="2225964" y="1713917"/>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47"/>
            <p:cNvSpPr/>
            <p:nvPr/>
          </p:nvSpPr>
          <p:spPr>
            <a:xfrm>
              <a:off x="2225543" y="1713876"/>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47"/>
            <p:cNvSpPr/>
            <p:nvPr/>
          </p:nvSpPr>
          <p:spPr>
            <a:xfrm>
              <a:off x="2222882" y="17138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47"/>
            <p:cNvSpPr/>
            <p:nvPr/>
          </p:nvSpPr>
          <p:spPr>
            <a:xfrm>
              <a:off x="2226915" y="1714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47"/>
            <p:cNvSpPr/>
            <p:nvPr/>
          </p:nvSpPr>
          <p:spPr>
            <a:xfrm>
              <a:off x="2223588"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47"/>
            <p:cNvSpPr/>
            <p:nvPr/>
          </p:nvSpPr>
          <p:spPr>
            <a:xfrm>
              <a:off x="2225014" y="171382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47"/>
            <p:cNvSpPr/>
            <p:nvPr/>
          </p:nvSpPr>
          <p:spPr>
            <a:xfrm>
              <a:off x="2224824"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47"/>
            <p:cNvSpPr/>
            <p:nvPr/>
          </p:nvSpPr>
          <p:spPr>
            <a:xfrm>
              <a:off x="2226684" y="171397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47"/>
            <p:cNvSpPr/>
            <p:nvPr/>
          </p:nvSpPr>
          <p:spPr>
            <a:xfrm>
              <a:off x="2240845" y="1712206"/>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47"/>
            <p:cNvSpPr/>
            <p:nvPr/>
          </p:nvSpPr>
          <p:spPr>
            <a:xfrm>
              <a:off x="2240370" y="1712301"/>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47"/>
            <p:cNvSpPr/>
            <p:nvPr/>
          </p:nvSpPr>
          <p:spPr>
            <a:xfrm>
              <a:off x="2241225" y="1712166"/>
              <a:ext cx="163" cy="14"/>
            </a:xfrm>
            <a:custGeom>
              <a:rect b="b" l="l" r="r" t="t"/>
              <a:pathLst>
                <a:path extrusionOk="0" h="1" w="12">
                  <a:moveTo>
                    <a:pt x="11" y="0"/>
                  </a:moveTo>
                  <a:lnTo>
                    <a:pt x="1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47"/>
            <p:cNvSpPr/>
            <p:nvPr/>
          </p:nvSpPr>
          <p:spPr>
            <a:xfrm>
              <a:off x="2239379" y="1712682"/>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47"/>
            <p:cNvSpPr/>
            <p:nvPr/>
          </p:nvSpPr>
          <p:spPr>
            <a:xfrm>
              <a:off x="2240044" y="1712397"/>
              <a:ext cx="244" cy="68"/>
            </a:xfrm>
            <a:custGeom>
              <a:rect b="b" l="l" r="r" t="t"/>
              <a:pathLst>
                <a:path extrusionOk="0" h="5" w="18">
                  <a:moveTo>
                    <a:pt x="1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47"/>
            <p:cNvSpPr/>
            <p:nvPr/>
          </p:nvSpPr>
          <p:spPr>
            <a:xfrm>
              <a:off x="2227159" y="1714067"/>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47"/>
            <p:cNvSpPr/>
            <p:nvPr/>
          </p:nvSpPr>
          <p:spPr>
            <a:xfrm>
              <a:off x="2239800" y="1712492"/>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47"/>
            <p:cNvSpPr/>
            <p:nvPr/>
          </p:nvSpPr>
          <p:spPr>
            <a:xfrm>
              <a:off x="2239569" y="1712587"/>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47"/>
            <p:cNvSpPr/>
            <p:nvPr/>
          </p:nvSpPr>
          <p:spPr>
            <a:xfrm>
              <a:off x="2223873"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47"/>
            <p:cNvSpPr/>
            <p:nvPr/>
          </p:nvSpPr>
          <p:spPr>
            <a:xfrm>
              <a:off x="2218320" y="1714067"/>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47"/>
            <p:cNvSpPr/>
            <p:nvPr/>
          </p:nvSpPr>
          <p:spPr>
            <a:xfrm>
              <a:off x="2221742" y="171382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47"/>
            <p:cNvSpPr/>
            <p:nvPr/>
          </p:nvSpPr>
          <p:spPr>
            <a:xfrm>
              <a:off x="2236188" y="1713157"/>
              <a:ext cx="3245" cy="2349"/>
            </a:xfrm>
            <a:custGeom>
              <a:rect b="b" l="l" r="r" t="t"/>
              <a:pathLst>
                <a:path extrusionOk="0" h="173" w="239">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47"/>
            <p:cNvSpPr/>
            <p:nvPr/>
          </p:nvSpPr>
          <p:spPr>
            <a:xfrm>
              <a:off x="2218985" y="1713972"/>
              <a:ext cx="625" cy="54"/>
            </a:xfrm>
            <a:custGeom>
              <a:rect b="b" l="l" r="r" t="t"/>
              <a:pathLst>
                <a:path extrusionOk="0" h="4" w="46">
                  <a:moveTo>
                    <a:pt x="46"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47"/>
            <p:cNvSpPr/>
            <p:nvPr/>
          </p:nvSpPr>
          <p:spPr>
            <a:xfrm>
              <a:off x="2219977" y="1713917"/>
              <a:ext cx="543" cy="14"/>
            </a:xfrm>
            <a:custGeom>
              <a:rect b="b" l="l" r="r" t="t"/>
              <a:pathLst>
                <a:path extrusionOk="0" h="1" w="40">
                  <a:moveTo>
                    <a:pt x="3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47"/>
            <p:cNvSpPr/>
            <p:nvPr/>
          </p:nvSpPr>
          <p:spPr>
            <a:xfrm>
              <a:off x="2220886" y="1713876"/>
              <a:ext cx="489" cy="14"/>
            </a:xfrm>
            <a:custGeom>
              <a:rect b="b" l="l" r="r" t="t"/>
              <a:pathLst>
                <a:path extrusionOk="0" h="1" w="36">
                  <a:moveTo>
                    <a:pt x="3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47"/>
            <p:cNvSpPr/>
            <p:nvPr/>
          </p:nvSpPr>
          <p:spPr>
            <a:xfrm>
              <a:off x="2206005" y="1719905"/>
              <a:ext cx="679" cy="68"/>
            </a:xfrm>
            <a:custGeom>
              <a:rect b="b" l="l" r="r" t="t"/>
              <a:pathLst>
                <a:path extrusionOk="0" h="5" w="50">
                  <a:moveTo>
                    <a:pt x="15" y="1"/>
                  </a:moveTo>
                  <a:lnTo>
                    <a:pt x="1" y="4"/>
                  </a:lnTo>
                  <a:cubicBezTo>
                    <a:pt x="18" y="4"/>
                    <a:pt x="32" y="1"/>
                    <a:pt x="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47"/>
            <p:cNvSpPr/>
            <p:nvPr/>
          </p:nvSpPr>
          <p:spPr>
            <a:xfrm>
              <a:off x="2202923" y="1719973"/>
              <a:ext cx="1480" cy="41"/>
            </a:xfrm>
            <a:custGeom>
              <a:rect b="b" l="l" r="r" t="t"/>
              <a:pathLst>
                <a:path extrusionOk="0" h="3" w="109">
                  <a:moveTo>
                    <a:pt x="54" y="0"/>
                  </a:moveTo>
                  <a:cubicBezTo>
                    <a:pt x="36" y="0"/>
                    <a:pt x="18" y="1"/>
                    <a:pt x="0" y="3"/>
                  </a:cubicBezTo>
                  <a:lnTo>
                    <a:pt x="109" y="3"/>
                  </a:lnTo>
                  <a:cubicBezTo>
                    <a:pt x="91" y="1"/>
                    <a:pt x="73" y="0"/>
                    <a:pt x="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47"/>
            <p:cNvSpPr/>
            <p:nvPr/>
          </p:nvSpPr>
          <p:spPr>
            <a:xfrm>
              <a:off x="2205204" y="1719959"/>
              <a:ext cx="625" cy="14"/>
            </a:xfrm>
            <a:custGeom>
              <a:rect b="b" l="l" r="r" t="t"/>
              <a:pathLst>
                <a:path extrusionOk="0" h="1" w="46">
                  <a:moveTo>
                    <a:pt x="25" y="0"/>
                  </a:moveTo>
                  <a:lnTo>
                    <a:pt x="46"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47"/>
            <p:cNvSpPr/>
            <p:nvPr/>
          </p:nvSpPr>
          <p:spPr>
            <a:xfrm>
              <a:off x="2206725" y="1719715"/>
              <a:ext cx="720" cy="163"/>
            </a:xfrm>
            <a:custGeom>
              <a:rect b="b" l="l" r="r" t="t"/>
              <a:pathLst>
                <a:path extrusionOk="0" h="12" w="53">
                  <a:moveTo>
                    <a:pt x="53" y="1"/>
                  </a:moveTo>
                  <a:cubicBezTo>
                    <a:pt x="35" y="4"/>
                    <a:pt x="18" y="8"/>
                    <a:pt x="0" y="11"/>
                  </a:cubicBezTo>
                  <a:cubicBezTo>
                    <a:pt x="18" y="8"/>
                    <a:pt x="35" y="4"/>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47"/>
            <p:cNvSpPr/>
            <p:nvPr/>
          </p:nvSpPr>
          <p:spPr>
            <a:xfrm>
              <a:off x="2285094" y="1766163"/>
              <a:ext cx="11622" cy="5675"/>
            </a:xfrm>
            <a:custGeom>
              <a:rect b="b" l="l" r="r" t="t"/>
              <a:pathLst>
                <a:path extrusionOk="0" h="418" w="856">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47"/>
            <p:cNvSpPr/>
            <p:nvPr/>
          </p:nvSpPr>
          <p:spPr>
            <a:xfrm>
              <a:off x="1868957" y="1453664"/>
              <a:ext cx="77052" cy="36456"/>
            </a:xfrm>
            <a:custGeom>
              <a:rect b="b" l="l" r="r" t="t"/>
              <a:pathLst>
                <a:path extrusionOk="0" h="2685" w="5675">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47"/>
            <p:cNvSpPr/>
            <p:nvPr/>
          </p:nvSpPr>
          <p:spPr>
            <a:xfrm>
              <a:off x="1971712" y="1589955"/>
              <a:ext cx="30821" cy="28486"/>
            </a:xfrm>
            <a:custGeom>
              <a:rect b="b" l="l" r="r" t="t"/>
              <a:pathLst>
                <a:path extrusionOk="0" h="2098" w="227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47"/>
            <p:cNvSpPr/>
            <p:nvPr/>
          </p:nvSpPr>
          <p:spPr>
            <a:xfrm>
              <a:off x="1984936" y="1583342"/>
              <a:ext cx="6422" cy="5010"/>
            </a:xfrm>
            <a:custGeom>
              <a:rect b="b" l="l" r="r" t="t"/>
              <a:pathLst>
                <a:path extrusionOk="0" h="369" w="473">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7"/>
            <p:cNvSpPr/>
            <p:nvPr/>
          </p:nvSpPr>
          <p:spPr>
            <a:xfrm>
              <a:off x="1999193" y="1543044"/>
              <a:ext cx="61805" cy="90508"/>
            </a:xfrm>
            <a:custGeom>
              <a:rect b="b" l="l" r="r" t="t"/>
              <a:pathLst>
                <a:path extrusionOk="0" h="6666" w="4552">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47"/>
            <p:cNvSpPr/>
            <p:nvPr/>
          </p:nvSpPr>
          <p:spPr>
            <a:xfrm>
              <a:off x="1996287" y="1548177"/>
              <a:ext cx="3965" cy="4861"/>
            </a:xfrm>
            <a:custGeom>
              <a:rect b="b" l="l" r="r" t="t"/>
              <a:pathLst>
                <a:path extrusionOk="0" h="358" w="292">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47"/>
            <p:cNvSpPr/>
            <p:nvPr/>
          </p:nvSpPr>
          <p:spPr>
            <a:xfrm>
              <a:off x="1989118" y="1581876"/>
              <a:ext cx="16646" cy="10848"/>
            </a:xfrm>
            <a:custGeom>
              <a:rect b="b" l="l" r="r" t="t"/>
              <a:pathLst>
                <a:path extrusionOk="0" h="799" w="1226">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47"/>
            <p:cNvSpPr/>
            <p:nvPr/>
          </p:nvSpPr>
          <p:spPr>
            <a:xfrm>
              <a:off x="2038310" y="1522800"/>
              <a:ext cx="2009" cy="5621"/>
            </a:xfrm>
            <a:custGeom>
              <a:rect b="b" l="l" r="r" t="t"/>
              <a:pathLst>
                <a:path extrusionOk="0" h="414" w="148">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47"/>
            <p:cNvSpPr/>
            <p:nvPr/>
          </p:nvSpPr>
          <p:spPr>
            <a:xfrm>
              <a:off x="1993015" y="1584252"/>
              <a:ext cx="149" cy="543"/>
            </a:xfrm>
            <a:custGeom>
              <a:rect b="b" l="l" r="r" t="t"/>
              <a:pathLst>
                <a:path extrusionOk="0" h="40" w="11">
                  <a:moveTo>
                    <a:pt x="11" y="1"/>
                  </a:moveTo>
                  <a:cubicBezTo>
                    <a:pt x="7" y="11"/>
                    <a:pt x="4" y="25"/>
                    <a:pt x="0" y="39"/>
                  </a:cubicBezTo>
                  <a:cubicBezTo>
                    <a:pt x="7" y="25"/>
                    <a:pt x="11" y="11"/>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47"/>
            <p:cNvSpPr/>
            <p:nvPr/>
          </p:nvSpPr>
          <p:spPr>
            <a:xfrm>
              <a:off x="1992105" y="1586533"/>
              <a:ext cx="258" cy="489"/>
            </a:xfrm>
            <a:custGeom>
              <a:rect b="b" l="l" r="r" t="t"/>
              <a:pathLst>
                <a:path extrusionOk="0" h="36" w="19">
                  <a:moveTo>
                    <a:pt x="1" y="36"/>
                  </a:moveTo>
                  <a:cubicBezTo>
                    <a:pt x="8" y="22"/>
                    <a:pt x="11" y="11"/>
                    <a:pt x="18" y="1"/>
                  </a:cubicBezTo>
                  <a:cubicBezTo>
                    <a:pt x="11" y="11"/>
                    <a:pt x="8" y="22"/>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47"/>
            <p:cNvSpPr/>
            <p:nvPr/>
          </p:nvSpPr>
          <p:spPr>
            <a:xfrm>
              <a:off x="1992866" y="1584782"/>
              <a:ext cx="163" cy="489"/>
            </a:xfrm>
            <a:custGeom>
              <a:rect b="b" l="l" r="r" t="t"/>
              <a:pathLst>
                <a:path extrusionOk="0" h="36" w="12">
                  <a:moveTo>
                    <a:pt x="11" y="0"/>
                  </a:moveTo>
                  <a:cubicBezTo>
                    <a:pt x="8" y="11"/>
                    <a:pt x="4" y="25"/>
                    <a:pt x="1" y="35"/>
                  </a:cubicBezTo>
                  <a:cubicBezTo>
                    <a:pt x="4" y="25"/>
                    <a:pt x="11"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47"/>
            <p:cNvSpPr/>
            <p:nvPr/>
          </p:nvSpPr>
          <p:spPr>
            <a:xfrm>
              <a:off x="1991820" y="1587063"/>
              <a:ext cx="299" cy="434"/>
            </a:xfrm>
            <a:custGeom>
              <a:rect b="b" l="l" r="r" t="t"/>
              <a:pathLst>
                <a:path extrusionOk="0" h="32" w="22">
                  <a:moveTo>
                    <a:pt x="22" y="0"/>
                  </a:moveTo>
                  <a:cubicBezTo>
                    <a:pt x="11" y="11"/>
                    <a:pt x="4" y="21"/>
                    <a:pt x="1" y="32"/>
                  </a:cubicBezTo>
                  <a:cubicBezTo>
                    <a:pt x="8" y="21"/>
                    <a:pt x="15" y="1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47"/>
            <p:cNvSpPr/>
            <p:nvPr/>
          </p:nvSpPr>
          <p:spPr>
            <a:xfrm>
              <a:off x="1992390" y="1585963"/>
              <a:ext cx="258" cy="489"/>
            </a:xfrm>
            <a:custGeom>
              <a:rect b="b" l="l" r="r" t="t"/>
              <a:pathLst>
                <a:path extrusionOk="0" h="36" w="19">
                  <a:moveTo>
                    <a:pt x="18" y="1"/>
                  </a:moveTo>
                  <a:cubicBezTo>
                    <a:pt x="11" y="11"/>
                    <a:pt x="4" y="25"/>
                    <a:pt x="1" y="36"/>
                  </a:cubicBezTo>
                  <a:cubicBezTo>
                    <a:pt x="8" y="25"/>
                    <a:pt x="11"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47"/>
            <p:cNvSpPr/>
            <p:nvPr/>
          </p:nvSpPr>
          <p:spPr>
            <a:xfrm>
              <a:off x="1992635" y="1585352"/>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47"/>
            <p:cNvSpPr/>
            <p:nvPr/>
          </p:nvSpPr>
          <p:spPr>
            <a:xfrm>
              <a:off x="1998432" y="1591000"/>
              <a:ext cx="434" cy="489"/>
            </a:xfrm>
            <a:custGeom>
              <a:rect b="b" l="l" r="r" t="t"/>
              <a:pathLst>
                <a:path extrusionOk="0" h="36" w="32">
                  <a:moveTo>
                    <a:pt x="0" y="1"/>
                  </a:moveTo>
                  <a:lnTo>
                    <a:pt x="0" y="1"/>
                  </a:lnTo>
                  <a:cubicBezTo>
                    <a:pt x="11" y="11"/>
                    <a:pt x="18" y="25"/>
                    <a:pt x="32" y="36"/>
                  </a:cubicBezTo>
                  <a:cubicBezTo>
                    <a:pt x="21" y="25"/>
                    <a:pt x="11"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47"/>
            <p:cNvSpPr/>
            <p:nvPr/>
          </p:nvSpPr>
          <p:spPr>
            <a:xfrm>
              <a:off x="1999478" y="1592046"/>
              <a:ext cx="530" cy="489"/>
            </a:xfrm>
            <a:custGeom>
              <a:rect b="b" l="l" r="r" t="t"/>
              <a:pathLst>
                <a:path extrusionOk="0" h="36" w="39">
                  <a:moveTo>
                    <a:pt x="39" y="36"/>
                  </a:moveTo>
                  <a:lnTo>
                    <a:pt x="39" y="36"/>
                  </a:lnTo>
                  <a:cubicBezTo>
                    <a:pt x="25" y="25"/>
                    <a:pt x="11" y="15"/>
                    <a:pt x="0" y="1"/>
                  </a:cubicBezTo>
                  <a:cubicBezTo>
                    <a:pt x="11" y="15"/>
                    <a:pt x="25" y="25"/>
                    <a:pt x="39"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47"/>
            <p:cNvSpPr/>
            <p:nvPr/>
          </p:nvSpPr>
          <p:spPr>
            <a:xfrm>
              <a:off x="1990965" y="1588013"/>
              <a:ext cx="394" cy="339"/>
            </a:xfrm>
            <a:custGeom>
              <a:rect b="b" l="l" r="r" t="t"/>
              <a:pathLst>
                <a:path extrusionOk="0" h="25" w="29">
                  <a:moveTo>
                    <a:pt x="1" y="25"/>
                  </a:moveTo>
                  <a:cubicBezTo>
                    <a:pt x="11" y="18"/>
                    <a:pt x="18" y="7"/>
                    <a:pt x="29" y="0"/>
                  </a:cubicBezTo>
                  <a:cubicBezTo>
                    <a:pt x="18" y="7"/>
                    <a:pt x="1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47"/>
            <p:cNvSpPr/>
            <p:nvPr/>
          </p:nvSpPr>
          <p:spPr>
            <a:xfrm>
              <a:off x="1998948" y="1591570"/>
              <a:ext cx="394" cy="394"/>
            </a:xfrm>
            <a:custGeom>
              <a:rect b="b" l="l" r="r" t="t"/>
              <a:pathLst>
                <a:path extrusionOk="0" h="29" w="29">
                  <a:moveTo>
                    <a:pt x="29"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47"/>
            <p:cNvSpPr/>
            <p:nvPr/>
          </p:nvSpPr>
          <p:spPr>
            <a:xfrm>
              <a:off x="1991399" y="1587579"/>
              <a:ext cx="339" cy="394"/>
            </a:xfrm>
            <a:custGeom>
              <a:rect b="b" l="l" r="r" t="t"/>
              <a:pathLst>
                <a:path extrusionOk="0" h="29" w="25">
                  <a:moveTo>
                    <a:pt x="25" y="1"/>
                  </a:moveTo>
                  <a:cubicBezTo>
                    <a:pt x="18" y="11"/>
                    <a:pt x="11" y="18"/>
                    <a:pt x="0" y="29"/>
                  </a:cubicBezTo>
                  <a:cubicBezTo>
                    <a:pt x="11" y="18"/>
                    <a:pt x="18"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47"/>
            <p:cNvSpPr/>
            <p:nvPr/>
          </p:nvSpPr>
          <p:spPr>
            <a:xfrm>
              <a:off x="2108940" y="1555794"/>
              <a:ext cx="19932" cy="28906"/>
            </a:xfrm>
            <a:custGeom>
              <a:rect b="b" l="l" r="r" t="t"/>
              <a:pathLst>
                <a:path extrusionOk="0" h="2129" w="1468">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47"/>
            <p:cNvSpPr/>
            <p:nvPr/>
          </p:nvSpPr>
          <p:spPr>
            <a:xfrm>
              <a:off x="2132850" y="1574558"/>
              <a:ext cx="8948" cy="12288"/>
            </a:xfrm>
            <a:custGeom>
              <a:rect b="b" l="l" r="r" t="t"/>
              <a:pathLst>
                <a:path extrusionOk="0" h="905" w="659">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47"/>
            <p:cNvSpPr/>
            <p:nvPr/>
          </p:nvSpPr>
          <p:spPr>
            <a:xfrm>
              <a:off x="2116217" y="1584537"/>
              <a:ext cx="244" cy="14"/>
            </a:xfrm>
            <a:custGeom>
              <a:rect b="b" l="l" r="r" t="t"/>
              <a:pathLst>
                <a:path extrusionOk="0" h="1" w="18">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47"/>
            <p:cNvSpPr/>
            <p:nvPr/>
          </p:nvSpPr>
          <p:spPr>
            <a:xfrm>
              <a:off x="2117168"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47"/>
            <p:cNvSpPr/>
            <p:nvPr/>
          </p:nvSpPr>
          <p:spPr>
            <a:xfrm>
              <a:off x="2115267" y="1584496"/>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47"/>
            <p:cNvSpPr/>
            <p:nvPr/>
          </p:nvSpPr>
          <p:spPr>
            <a:xfrm>
              <a:off x="2115742" y="1584537"/>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47"/>
            <p:cNvSpPr/>
            <p:nvPr/>
          </p:nvSpPr>
          <p:spPr>
            <a:xfrm>
              <a:off x="2114357" y="15844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47"/>
            <p:cNvSpPr/>
            <p:nvPr/>
          </p:nvSpPr>
          <p:spPr>
            <a:xfrm>
              <a:off x="2115022" y="15844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47"/>
            <p:cNvSpPr/>
            <p:nvPr/>
          </p:nvSpPr>
          <p:spPr>
            <a:xfrm>
              <a:off x="2117643" y="1584687"/>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47"/>
            <p:cNvSpPr/>
            <p:nvPr/>
          </p:nvSpPr>
          <p:spPr>
            <a:xfrm>
              <a:off x="2120263"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47"/>
            <p:cNvSpPr/>
            <p:nvPr/>
          </p:nvSpPr>
          <p:spPr>
            <a:xfrm>
              <a:off x="2120874"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47"/>
            <p:cNvSpPr/>
            <p:nvPr/>
          </p:nvSpPr>
          <p:spPr>
            <a:xfrm>
              <a:off x="2120399"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47"/>
            <p:cNvSpPr/>
            <p:nvPr/>
          </p:nvSpPr>
          <p:spPr>
            <a:xfrm>
              <a:off x="2118118" y="158472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47"/>
            <p:cNvSpPr/>
            <p:nvPr/>
          </p:nvSpPr>
          <p:spPr>
            <a:xfrm>
              <a:off x="2118553" y="158478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47"/>
            <p:cNvSpPr/>
            <p:nvPr/>
          </p:nvSpPr>
          <p:spPr>
            <a:xfrm>
              <a:off x="2118973" y="1584877"/>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47"/>
            <p:cNvSpPr/>
            <p:nvPr/>
          </p:nvSpPr>
          <p:spPr>
            <a:xfrm>
              <a:off x="2119408" y="1584917"/>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47"/>
            <p:cNvSpPr/>
            <p:nvPr/>
          </p:nvSpPr>
          <p:spPr>
            <a:xfrm>
              <a:off x="2116692"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47"/>
            <p:cNvSpPr/>
            <p:nvPr/>
          </p:nvSpPr>
          <p:spPr>
            <a:xfrm>
              <a:off x="2119734" y="1585012"/>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47"/>
            <p:cNvSpPr/>
            <p:nvPr/>
          </p:nvSpPr>
          <p:spPr>
            <a:xfrm>
              <a:off x="2113936" y="1584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47"/>
            <p:cNvSpPr/>
            <p:nvPr/>
          </p:nvSpPr>
          <p:spPr>
            <a:xfrm>
              <a:off x="2120644"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47"/>
            <p:cNvSpPr/>
            <p:nvPr/>
          </p:nvSpPr>
          <p:spPr>
            <a:xfrm>
              <a:off x="2182285" y="1554259"/>
              <a:ext cx="4766" cy="7617"/>
            </a:xfrm>
            <a:custGeom>
              <a:rect b="b" l="l" r="r" t="t"/>
              <a:pathLst>
                <a:path extrusionOk="0" h="561" w="351">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47"/>
            <p:cNvSpPr/>
            <p:nvPr/>
          </p:nvSpPr>
          <p:spPr>
            <a:xfrm>
              <a:off x="2133094" y="1420616"/>
              <a:ext cx="90752" cy="158463"/>
            </a:xfrm>
            <a:custGeom>
              <a:rect b="b" l="l" r="r" t="t"/>
              <a:pathLst>
                <a:path extrusionOk="0" h="11671" w="6684">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47"/>
            <p:cNvSpPr/>
            <p:nvPr/>
          </p:nvSpPr>
          <p:spPr>
            <a:xfrm>
              <a:off x="2223833" y="14593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47"/>
            <p:cNvSpPr/>
            <p:nvPr/>
          </p:nvSpPr>
          <p:spPr>
            <a:xfrm>
              <a:off x="2221022" y="1454248"/>
              <a:ext cx="109" cy="204"/>
            </a:xfrm>
            <a:custGeom>
              <a:rect b="b" l="l" r="r" t="t"/>
              <a:pathLst>
                <a:path extrusionOk="0" h="15" w="8">
                  <a:moveTo>
                    <a:pt x="1" y="1"/>
                  </a:move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47"/>
            <p:cNvSpPr/>
            <p:nvPr/>
          </p:nvSpPr>
          <p:spPr>
            <a:xfrm>
              <a:off x="2221782" y="1455673"/>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47"/>
            <p:cNvSpPr/>
            <p:nvPr/>
          </p:nvSpPr>
          <p:spPr>
            <a:xfrm>
              <a:off x="2221552" y="1455347"/>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47"/>
            <p:cNvSpPr/>
            <p:nvPr/>
          </p:nvSpPr>
          <p:spPr>
            <a:xfrm>
              <a:off x="2221171" y="1454587"/>
              <a:ext cx="109" cy="244"/>
            </a:xfrm>
            <a:custGeom>
              <a:rect b="b" l="l" r="r" t="t"/>
              <a:pathLst>
                <a:path extrusionOk="0" h="18" w="8">
                  <a:moveTo>
                    <a:pt x="0" y="0"/>
                  </a:moveTo>
                  <a:cubicBezTo>
                    <a:pt x="4" y="7"/>
                    <a:pt x="7" y="14"/>
                    <a:pt x="7" y="18"/>
                  </a:cubicBezTo>
                  <a:cubicBezTo>
                    <a:pt x="7"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47"/>
            <p:cNvSpPr/>
            <p:nvPr/>
          </p:nvSpPr>
          <p:spPr>
            <a:xfrm>
              <a:off x="2223737" y="1458864"/>
              <a:ext cx="109" cy="339"/>
            </a:xfrm>
            <a:custGeom>
              <a:rect b="b" l="l" r="r" t="t"/>
              <a:pathLst>
                <a:path extrusionOk="0" h="25" w="8">
                  <a:moveTo>
                    <a:pt x="0" y="0"/>
                  </a:moveTo>
                  <a:cubicBezTo>
                    <a:pt x="0" y="7"/>
                    <a:pt x="4" y="14"/>
                    <a:pt x="7"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47"/>
            <p:cNvSpPr/>
            <p:nvPr/>
          </p:nvSpPr>
          <p:spPr>
            <a:xfrm>
              <a:off x="2221361" y="1454967"/>
              <a:ext cx="149" cy="244"/>
            </a:xfrm>
            <a:custGeom>
              <a:rect b="b" l="l" r="r" t="t"/>
              <a:pathLst>
                <a:path extrusionOk="0" h="18" w="11">
                  <a:moveTo>
                    <a:pt x="0"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47"/>
            <p:cNvSpPr/>
            <p:nvPr/>
          </p:nvSpPr>
          <p:spPr>
            <a:xfrm>
              <a:off x="2223642" y="1458429"/>
              <a:ext cx="109" cy="258"/>
            </a:xfrm>
            <a:custGeom>
              <a:rect b="b" l="l" r="r" t="t"/>
              <a:pathLst>
                <a:path extrusionOk="0" h="19" w="8">
                  <a:moveTo>
                    <a:pt x="0" y="1"/>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47"/>
            <p:cNvSpPr/>
            <p:nvPr/>
          </p:nvSpPr>
          <p:spPr>
            <a:xfrm>
              <a:off x="2222692" y="1456868"/>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47"/>
            <p:cNvSpPr/>
            <p:nvPr/>
          </p:nvSpPr>
          <p:spPr>
            <a:xfrm>
              <a:off x="2222502" y="145658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47"/>
            <p:cNvSpPr/>
            <p:nvPr/>
          </p:nvSpPr>
          <p:spPr>
            <a:xfrm>
              <a:off x="2223547" y="1458008"/>
              <a:ext cx="109" cy="299"/>
            </a:xfrm>
            <a:custGeom>
              <a:rect b="b" l="l" r="r" t="t"/>
              <a:pathLst>
                <a:path extrusionOk="0" h="22" w="8">
                  <a:moveTo>
                    <a:pt x="0" y="0"/>
                  </a:moveTo>
                  <a:cubicBezTo>
                    <a:pt x="0" y="7"/>
                    <a:pt x="4" y="14"/>
                    <a:pt x="7"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47"/>
            <p:cNvSpPr/>
            <p:nvPr/>
          </p:nvSpPr>
          <p:spPr>
            <a:xfrm>
              <a:off x="2223303" y="1457574"/>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47"/>
            <p:cNvSpPr/>
            <p:nvPr/>
          </p:nvSpPr>
          <p:spPr>
            <a:xfrm>
              <a:off x="2222258" y="1456338"/>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47"/>
            <p:cNvSpPr/>
            <p:nvPr/>
          </p:nvSpPr>
          <p:spPr>
            <a:xfrm>
              <a:off x="2220927" y="1453922"/>
              <a:ext cx="68" cy="204"/>
            </a:xfrm>
            <a:custGeom>
              <a:rect b="b" l="l" r="r" t="t"/>
              <a:pathLst>
                <a:path extrusionOk="0" h="15" w="5">
                  <a:moveTo>
                    <a:pt x="1" y="0"/>
                  </a:moveTo>
                  <a:cubicBezTo>
                    <a:pt x="1" y="4"/>
                    <a:pt x="4" y="7"/>
                    <a:pt x="4" y="14"/>
                  </a:cubicBezTo>
                  <a:cubicBezTo>
                    <a:pt x="4" y="7"/>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47"/>
            <p:cNvSpPr/>
            <p:nvPr/>
          </p:nvSpPr>
          <p:spPr>
            <a:xfrm>
              <a:off x="2223398" y="145776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47"/>
            <p:cNvSpPr/>
            <p:nvPr/>
          </p:nvSpPr>
          <p:spPr>
            <a:xfrm>
              <a:off x="2222882" y="1457058"/>
              <a:ext cx="339" cy="339"/>
            </a:xfrm>
            <a:custGeom>
              <a:rect b="b" l="l" r="r" t="t"/>
              <a:pathLst>
                <a:path extrusionOk="0" h="25" w="25">
                  <a:moveTo>
                    <a:pt x="0" y="0"/>
                  </a:moveTo>
                  <a:cubicBezTo>
                    <a:pt x="14" y="14"/>
                    <a:pt x="21" y="25"/>
                    <a:pt x="25" y="25"/>
                  </a:cubicBezTo>
                  <a:cubicBezTo>
                    <a:pt x="25" y="25"/>
                    <a:pt x="1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47"/>
            <p:cNvSpPr/>
            <p:nvPr/>
          </p:nvSpPr>
          <p:spPr>
            <a:xfrm>
              <a:off x="2220886" y="1453202"/>
              <a:ext cx="14" cy="109"/>
            </a:xfrm>
            <a:custGeom>
              <a:rect b="b" l="l" r="r" t="t"/>
              <a:pathLst>
                <a:path extrusionOk="0" h="8" w="1">
                  <a:moveTo>
                    <a:pt x="0" y="1"/>
                  </a:moveTo>
                  <a:lnTo>
                    <a:pt x="0" y="8"/>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47"/>
            <p:cNvSpPr/>
            <p:nvPr/>
          </p:nvSpPr>
          <p:spPr>
            <a:xfrm>
              <a:off x="2222027" y="145601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47"/>
            <p:cNvSpPr/>
            <p:nvPr/>
          </p:nvSpPr>
          <p:spPr>
            <a:xfrm>
              <a:off x="2220886" y="1453541"/>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47"/>
            <p:cNvSpPr/>
            <p:nvPr/>
          </p:nvSpPr>
          <p:spPr>
            <a:xfrm>
              <a:off x="2201498" y="1421268"/>
              <a:ext cx="6667" cy="5146"/>
            </a:xfrm>
            <a:custGeom>
              <a:rect b="b" l="l" r="r" t="t"/>
              <a:pathLst>
                <a:path extrusionOk="0" h="379" w="491">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47"/>
            <p:cNvSpPr/>
            <p:nvPr/>
          </p:nvSpPr>
          <p:spPr>
            <a:xfrm>
              <a:off x="2212618" y="1541442"/>
              <a:ext cx="2580" cy="489"/>
            </a:xfrm>
            <a:custGeom>
              <a:rect b="b" l="l" r="r" t="t"/>
              <a:pathLst>
                <a:path extrusionOk="0" h="36" w="19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47"/>
            <p:cNvSpPr/>
            <p:nvPr/>
          </p:nvSpPr>
          <p:spPr>
            <a:xfrm>
              <a:off x="2219746" y="1534599"/>
              <a:ext cx="33333" cy="20244"/>
            </a:xfrm>
            <a:custGeom>
              <a:rect b="b" l="l" r="r" t="t"/>
              <a:pathLst>
                <a:path extrusionOk="0" h="1491" w="2455">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47"/>
            <p:cNvSpPr/>
            <p:nvPr/>
          </p:nvSpPr>
          <p:spPr>
            <a:xfrm>
              <a:off x="2210051" y="1545190"/>
              <a:ext cx="7047" cy="5092"/>
            </a:xfrm>
            <a:custGeom>
              <a:rect b="b" l="l" r="r" t="t"/>
              <a:pathLst>
                <a:path extrusionOk="0" h="375" w="519">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47"/>
            <p:cNvSpPr/>
            <p:nvPr/>
          </p:nvSpPr>
          <p:spPr>
            <a:xfrm>
              <a:off x="2234002" y="1549982"/>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47"/>
            <p:cNvSpPr/>
            <p:nvPr/>
          </p:nvSpPr>
          <p:spPr>
            <a:xfrm>
              <a:off x="2234342" y="155002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47"/>
            <p:cNvSpPr/>
            <p:nvPr/>
          </p:nvSpPr>
          <p:spPr>
            <a:xfrm>
              <a:off x="2234722" y="155011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47"/>
            <p:cNvSpPr/>
            <p:nvPr/>
          </p:nvSpPr>
          <p:spPr>
            <a:xfrm>
              <a:off x="2234572" y="1550077"/>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47"/>
            <p:cNvSpPr/>
            <p:nvPr/>
          </p:nvSpPr>
          <p:spPr>
            <a:xfrm>
              <a:off x="2229630" y="1549982"/>
              <a:ext cx="733" cy="54"/>
            </a:xfrm>
            <a:custGeom>
              <a:rect b="b" l="l" r="r" t="t"/>
              <a:pathLst>
                <a:path extrusionOk="0" h="4" w="54">
                  <a:moveTo>
                    <a:pt x="53"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47"/>
            <p:cNvSpPr/>
            <p:nvPr/>
          </p:nvSpPr>
          <p:spPr>
            <a:xfrm>
              <a:off x="2245652" y="1554599"/>
              <a:ext cx="530" cy="54"/>
            </a:xfrm>
            <a:custGeom>
              <a:rect b="b" l="l" r="r" t="t"/>
              <a:pathLst>
                <a:path extrusionOk="0" h="4" w="39">
                  <a:moveTo>
                    <a:pt x="3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47"/>
            <p:cNvSpPr/>
            <p:nvPr/>
          </p:nvSpPr>
          <p:spPr>
            <a:xfrm>
              <a:off x="2244986" y="1554544"/>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47"/>
            <p:cNvSpPr/>
            <p:nvPr/>
          </p:nvSpPr>
          <p:spPr>
            <a:xfrm>
              <a:off x="2235102" y="1550213"/>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47"/>
            <p:cNvSpPr/>
            <p:nvPr/>
          </p:nvSpPr>
          <p:spPr>
            <a:xfrm>
              <a:off x="2244416" y="1554544"/>
              <a:ext cx="434" cy="14"/>
            </a:xfrm>
            <a:custGeom>
              <a:rect b="b" l="l" r="r" t="t"/>
              <a:pathLst>
                <a:path extrusionOk="0" h="1" w="32">
                  <a:moveTo>
                    <a:pt x="32"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47"/>
            <p:cNvSpPr/>
            <p:nvPr/>
          </p:nvSpPr>
          <p:spPr>
            <a:xfrm>
              <a:off x="2233622" y="154998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47"/>
            <p:cNvSpPr/>
            <p:nvPr/>
          </p:nvSpPr>
          <p:spPr>
            <a:xfrm>
              <a:off x="2247267" y="1554789"/>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47"/>
            <p:cNvSpPr/>
            <p:nvPr/>
          </p:nvSpPr>
          <p:spPr>
            <a:xfrm>
              <a:off x="2246412" y="1554694"/>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47"/>
            <p:cNvSpPr/>
            <p:nvPr/>
          </p:nvSpPr>
          <p:spPr>
            <a:xfrm>
              <a:off x="2243941" y="1554504"/>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47"/>
            <p:cNvSpPr/>
            <p:nvPr/>
          </p:nvSpPr>
          <p:spPr>
            <a:xfrm>
              <a:off x="2242420" y="155450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47"/>
            <p:cNvSpPr/>
            <p:nvPr/>
          </p:nvSpPr>
          <p:spPr>
            <a:xfrm>
              <a:off x="2242230" y="1554504"/>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47"/>
            <p:cNvSpPr/>
            <p:nvPr/>
          </p:nvSpPr>
          <p:spPr>
            <a:xfrm>
              <a:off x="2228530" y="1550023"/>
              <a:ext cx="964" cy="109"/>
            </a:xfrm>
            <a:custGeom>
              <a:rect b="b" l="l" r="r" t="t"/>
              <a:pathLst>
                <a:path extrusionOk="0" h="8" w="71">
                  <a:moveTo>
                    <a:pt x="1" y="8"/>
                  </a:moveTo>
                  <a:lnTo>
                    <a:pt x="7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47"/>
            <p:cNvSpPr/>
            <p:nvPr/>
          </p:nvSpPr>
          <p:spPr>
            <a:xfrm>
              <a:off x="2243506" y="1554449"/>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47"/>
            <p:cNvSpPr/>
            <p:nvPr/>
          </p:nvSpPr>
          <p:spPr>
            <a:xfrm>
              <a:off x="2242841"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47"/>
            <p:cNvSpPr/>
            <p:nvPr/>
          </p:nvSpPr>
          <p:spPr>
            <a:xfrm>
              <a:off x="2242610" y="155444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47"/>
            <p:cNvSpPr/>
            <p:nvPr/>
          </p:nvSpPr>
          <p:spPr>
            <a:xfrm>
              <a:off x="223244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47"/>
            <p:cNvSpPr/>
            <p:nvPr/>
          </p:nvSpPr>
          <p:spPr>
            <a:xfrm>
              <a:off x="2242081" y="1554544"/>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47"/>
            <p:cNvSpPr/>
            <p:nvPr/>
          </p:nvSpPr>
          <p:spPr>
            <a:xfrm>
              <a:off x="2243126"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47"/>
            <p:cNvSpPr/>
            <p:nvPr/>
          </p:nvSpPr>
          <p:spPr>
            <a:xfrm>
              <a:off x="2230581" y="1549928"/>
              <a:ext cx="584" cy="14"/>
            </a:xfrm>
            <a:custGeom>
              <a:rect b="b" l="l" r="r" t="t"/>
              <a:pathLst>
                <a:path extrusionOk="0" h="1" w="43">
                  <a:moveTo>
                    <a:pt x="4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47"/>
            <p:cNvSpPr/>
            <p:nvPr/>
          </p:nvSpPr>
          <p:spPr>
            <a:xfrm>
              <a:off x="2234912" y="1550118"/>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47"/>
            <p:cNvSpPr/>
            <p:nvPr/>
          </p:nvSpPr>
          <p:spPr>
            <a:xfrm>
              <a:off x="223301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47"/>
            <p:cNvSpPr/>
            <p:nvPr/>
          </p:nvSpPr>
          <p:spPr>
            <a:xfrm>
              <a:off x="2231436" y="1549928"/>
              <a:ext cx="448" cy="14"/>
            </a:xfrm>
            <a:custGeom>
              <a:rect b="b" l="l" r="r" t="t"/>
              <a:pathLst>
                <a:path extrusionOk="0" h="1" w="33">
                  <a:moveTo>
                    <a:pt x="3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47"/>
            <p:cNvSpPr/>
            <p:nvPr/>
          </p:nvSpPr>
          <p:spPr>
            <a:xfrm>
              <a:off x="2235197" y="155030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47"/>
            <p:cNvSpPr/>
            <p:nvPr/>
          </p:nvSpPr>
          <p:spPr>
            <a:xfrm>
              <a:off x="2242040" y="1554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47"/>
            <p:cNvSpPr/>
            <p:nvPr/>
          </p:nvSpPr>
          <p:spPr>
            <a:xfrm>
              <a:off x="2233486"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47"/>
            <p:cNvSpPr/>
            <p:nvPr/>
          </p:nvSpPr>
          <p:spPr>
            <a:xfrm>
              <a:off x="2235007" y="155017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47"/>
            <p:cNvSpPr/>
            <p:nvPr/>
          </p:nvSpPr>
          <p:spPr>
            <a:xfrm>
              <a:off x="2295603" y="2007327"/>
              <a:ext cx="56822" cy="70087"/>
            </a:xfrm>
            <a:custGeom>
              <a:rect b="b" l="l" r="r" t="t"/>
              <a:pathLst>
                <a:path extrusionOk="0" h="5162" w="4185">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47"/>
            <p:cNvSpPr/>
            <p:nvPr/>
          </p:nvSpPr>
          <p:spPr>
            <a:xfrm>
              <a:off x="2349886" y="2013858"/>
              <a:ext cx="2254" cy="3286"/>
            </a:xfrm>
            <a:custGeom>
              <a:rect b="b" l="l" r="r" t="t"/>
              <a:pathLst>
                <a:path extrusionOk="0" h="242" w="166">
                  <a:moveTo>
                    <a:pt x="1" y="242"/>
                  </a:moveTo>
                  <a:lnTo>
                    <a:pt x="165" y="0"/>
                  </a:lnTo>
                  <a:lnTo>
                    <a:pt x="16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47"/>
            <p:cNvSpPr/>
            <p:nvPr/>
          </p:nvSpPr>
          <p:spPr>
            <a:xfrm>
              <a:off x="2308149" y="2009201"/>
              <a:ext cx="964" cy="394"/>
            </a:xfrm>
            <a:custGeom>
              <a:rect b="b" l="l" r="r" t="t"/>
              <a:pathLst>
                <a:path extrusionOk="0" h="29" w="71">
                  <a:moveTo>
                    <a:pt x="1" y="0"/>
                  </a:moveTo>
                  <a:lnTo>
                    <a:pt x="71" y="28"/>
                  </a:lnTo>
                  <a:lnTo>
                    <a:pt x="53"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47"/>
            <p:cNvSpPr/>
            <p:nvPr/>
          </p:nvSpPr>
          <p:spPr>
            <a:xfrm>
              <a:off x="2302310" y="2007341"/>
              <a:ext cx="3530" cy="448"/>
            </a:xfrm>
            <a:custGeom>
              <a:rect b="b" l="l" r="r" t="t"/>
              <a:pathLst>
                <a:path extrusionOk="0" h="33" w="26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47"/>
            <p:cNvSpPr/>
            <p:nvPr/>
          </p:nvSpPr>
          <p:spPr>
            <a:xfrm>
              <a:off x="2296513" y="2011767"/>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47"/>
            <p:cNvSpPr/>
            <p:nvPr/>
          </p:nvSpPr>
          <p:spPr>
            <a:xfrm>
              <a:off x="2296649" y="2011522"/>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47"/>
            <p:cNvSpPr/>
            <p:nvPr/>
          </p:nvSpPr>
          <p:spPr>
            <a:xfrm>
              <a:off x="2296798" y="2011237"/>
              <a:ext cx="109" cy="122"/>
            </a:xfrm>
            <a:custGeom>
              <a:rect b="b" l="l" r="r" t="t"/>
              <a:pathLst>
                <a:path extrusionOk="0" h="9" w="8">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47"/>
            <p:cNvSpPr/>
            <p:nvPr/>
          </p:nvSpPr>
          <p:spPr>
            <a:xfrm>
              <a:off x="2296934" y="2010857"/>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47"/>
            <p:cNvSpPr/>
            <p:nvPr/>
          </p:nvSpPr>
          <p:spPr>
            <a:xfrm>
              <a:off x="2306248" y="2008196"/>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47"/>
            <p:cNvSpPr/>
            <p:nvPr/>
          </p:nvSpPr>
          <p:spPr>
            <a:xfrm>
              <a:off x="2336336" y="201808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47"/>
            <p:cNvSpPr/>
            <p:nvPr/>
          </p:nvSpPr>
          <p:spPr>
            <a:xfrm>
              <a:off x="2336675" y="201789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47"/>
            <p:cNvSpPr/>
            <p:nvPr/>
          </p:nvSpPr>
          <p:spPr>
            <a:xfrm>
              <a:off x="2348270" y="2014333"/>
              <a:ext cx="1398" cy="244"/>
            </a:xfrm>
            <a:custGeom>
              <a:rect b="b" l="l" r="r" t="t"/>
              <a:pathLst>
                <a:path extrusionOk="0" h="18" w="103">
                  <a:moveTo>
                    <a:pt x="102" y="18"/>
                  </a:moveTo>
                  <a:cubicBezTo>
                    <a:pt x="67" y="18"/>
                    <a:pt x="32" y="11"/>
                    <a:pt x="1" y="0"/>
                  </a:cubicBezTo>
                  <a:cubicBezTo>
                    <a:pt x="32" y="11"/>
                    <a:pt x="67" y="18"/>
                    <a:pt x="102"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47"/>
            <p:cNvSpPr/>
            <p:nvPr/>
          </p:nvSpPr>
          <p:spPr>
            <a:xfrm>
              <a:off x="2335765" y="20182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47"/>
            <p:cNvSpPr/>
            <p:nvPr/>
          </p:nvSpPr>
          <p:spPr>
            <a:xfrm>
              <a:off x="2335480" y="2018230"/>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47"/>
            <p:cNvSpPr/>
            <p:nvPr/>
          </p:nvSpPr>
          <p:spPr>
            <a:xfrm>
              <a:off x="2335249" y="201813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47"/>
            <p:cNvSpPr/>
            <p:nvPr/>
          </p:nvSpPr>
          <p:spPr>
            <a:xfrm>
              <a:off x="2336051" y="2018175"/>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47"/>
            <p:cNvSpPr/>
            <p:nvPr/>
          </p:nvSpPr>
          <p:spPr>
            <a:xfrm>
              <a:off x="2335059" y="2017985"/>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47"/>
            <p:cNvSpPr/>
            <p:nvPr/>
          </p:nvSpPr>
          <p:spPr>
            <a:xfrm>
              <a:off x="2337816" y="2016804"/>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47"/>
            <p:cNvSpPr/>
            <p:nvPr/>
          </p:nvSpPr>
          <p:spPr>
            <a:xfrm>
              <a:off x="2337245" y="201741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47"/>
            <p:cNvSpPr/>
            <p:nvPr/>
          </p:nvSpPr>
          <p:spPr>
            <a:xfrm>
              <a:off x="2337571" y="201718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47"/>
            <p:cNvSpPr/>
            <p:nvPr/>
          </p:nvSpPr>
          <p:spPr>
            <a:xfrm>
              <a:off x="2336960" y="201770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47"/>
            <p:cNvSpPr/>
            <p:nvPr/>
          </p:nvSpPr>
          <p:spPr>
            <a:xfrm>
              <a:off x="2307388" y="2008861"/>
              <a:ext cx="584" cy="258"/>
            </a:xfrm>
            <a:custGeom>
              <a:rect b="b" l="l" r="r" t="t"/>
              <a:pathLst>
                <a:path extrusionOk="0" h="19" w="43">
                  <a:moveTo>
                    <a:pt x="1" y="1"/>
                  </a:moveTo>
                  <a:lnTo>
                    <a:pt x="1" y="4"/>
                  </a:lnTo>
                  <a:lnTo>
                    <a:pt x="43"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47"/>
            <p:cNvSpPr/>
            <p:nvPr/>
          </p:nvSpPr>
          <p:spPr>
            <a:xfrm>
              <a:off x="2324170" y="2015704"/>
              <a:ext cx="1303" cy="584"/>
            </a:xfrm>
            <a:custGeom>
              <a:rect b="b" l="l" r="r" t="t"/>
              <a:pathLst>
                <a:path extrusionOk="0" h="43" w="96">
                  <a:moveTo>
                    <a:pt x="1" y="1"/>
                  </a:moveTo>
                  <a:lnTo>
                    <a:pt x="1" y="1"/>
                  </a:lnTo>
                  <a:cubicBezTo>
                    <a:pt x="32" y="22"/>
                    <a:pt x="64" y="32"/>
                    <a:pt x="95" y="43"/>
                  </a:cubicBezTo>
                  <a:cubicBezTo>
                    <a:pt x="64" y="32"/>
                    <a:pt x="36"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47"/>
            <p:cNvSpPr/>
            <p:nvPr/>
          </p:nvSpPr>
          <p:spPr>
            <a:xfrm>
              <a:off x="2310050" y="2009961"/>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47"/>
            <p:cNvSpPr/>
            <p:nvPr/>
          </p:nvSpPr>
          <p:spPr>
            <a:xfrm>
              <a:off x="2351651" y="201395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47"/>
            <p:cNvSpPr/>
            <p:nvPr/>
          </p:nvSpPr>
          <p:spPr>
            <a:xfrm>
              <a:off x="2314001" y="2010626"/>
              <a:ext cx="10183" cy="5092"/>
            </a:xfrm>
            <a:custGeom>
              <a:rect b="b" l="l" r="r" t="t"/>
              <a:pathLst>
                <a:path extrusionOk="0" h="375" w="75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47"/>
            <p:cNvSpPr/>
            <p:nvPr/>
          </p:nvSpPr>
          <p:spPr>
            <a:xfrm>
              <a:off x="2352072" y="2013858"/>
              <a:ext cx="68" cy="14"/>
            </a:xfrm>
            <a:custGeom>
              <a:rect b="b" l="l" r="r" t="t"/>
              <a:pathLst>
                <a:path extrusionOk="0" h="1" w="5">
                  <a:moveTo>
                    <a:pt x="4" y="0"/>
                  </a:moveTo>
                  <a:lnTo>
                    <a:pt x="4"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47"/>
            <p:cNvSpPr/>
            <p:nvPr/>
          </p:nvSpPr>
          <p:spPr>
            <a:xfrm>
              <a:off x="2351027" y="201414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47"/>
            <p:cNvSpPr/>
            <p:nvPr/>
          </p:nvSpPr>
          <p:spPr>
            <a:xfrm>
              <a:off x="2351312" y="2014048"/>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47"/>
            <p:cNvSpPr/>
            <p:nvPr/>
          </p:nvSpPr>
          <p:spPr>
            <a:xfrm>
              <a:off x="2263574" y="2013192"/>
              <a:ext cx="38180" cy="39646"/>
            </a:xfrm>
            <a:custGeom>
              <a:rect b="b" l="l" r="r" t="t"/>
              <a:pathLst>
                <a:path extrusionOk="0" h="2920" w="2812">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47"/>
            <p:cNvSpPr/>
            <p:nvPr/>
          </p:nvSpPr>
          <p:spPr>
            <a:xfrm>
              <a:off x="2263710" y="205268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47"/>
            <p:cNvSpPr/>
            <p:nvPr/>
          </p:nvSpPr>
          <p:spPr>
            <a:xfrm>
              <a:off x="2264144" y="2052540"/>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47"/>
            <p:cNvSpPr/>
            <p:nvPr/>
          </p:nvSpPr>
          <p:spPr>
            <a:xfrm>
              <a:off x="2265135" y="2052024"/>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47"/>
            <p:cNvSpPr/>
            <p:nvPr/>
          </p:nvSpPr>
          <p:spPr>
            <a:xfrm>
              <a:off x="2264524" y="2052404"/>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47"/>
            <p:cNvSpPr/>
            <p:nvPr/>
          </p:nvSpPr>
          <p:spPr>
            <a:xfrm>
              <a:off x="2265475" y="2051834"/>
              <a:ext cx="394" cy="149"/>
            </a:xfrm>
            <a:custGeom>
              <a:rect b="b" l="l" r="r" t="t"/>
              <a:pathLst>
                <a:path extrusionOk="0" h="11" w="29">
                  <a:moveTo>
                    <a:pt x="0" y="11"/>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47"/>
            <p:cNvSpPr/>
            <p:nvPr/>
          </p:nvSpPr>
          <p:spPr>
            <a:xfrm>
              <a:off x="2266941" y="2051304"/>
              <a:ext cx="448" cy="163"/>
            </a:xfrm>
            <a:custGeom>
              <a:rect b="b" l="l" r="r" t="t"/>
              <a:pathLst>
                <a:path extrusionOk="0" h="12" w="33">
                  <a:moveTo>
                    <a:pt x="1" y="1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47"/>
            <p:cNvSpPr/>
            <p:nvPr/>
          </p:nvSpPr>
          <p:spPr>
            <a:xfrm>
              <a:off x="2270037" y="205050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47"/>
            <p:cNvSpPr/>
            <p:nvPr/>
          </p:nvSpPr>
          <p:spPr>
            <a:xfrm>
              <a:off x="2263329" y="205273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47"/>
            <p:cNvSpPr/>
            <p:nvPr/>
          </p:nvSpPr>
          <p:spPr>
            <a:xfrm>
              <a:off x="2265896" y="2051644"/>
              <a:ext cx="489" cy="204"/>
            </a:xfrm>
            <a:custGeom>
              <a:rect b="b" l="l" r="r" t="t"/>
              <a:pathLst>
                <a:path extrusionOk="0" h="15" w="36">
                  <a:moveTo>
                    <a:pt x="1" y="14"/>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47"/>
            <p:cNvSpPr/>
            <p:nvPr/>
          </p:nvSpPr>
          <p:spPr>
            <a:xfrm>
              <a:off x="2266371" y="2051495"/>
              <a:ext cx="543" cy="163"/>
            </a:xfrm>
            <a:custGeom>
              <a:rect b="b" l="l" r="r" t="t"/>
              <a:pathLst>
                <a:path extrusionOk="0" h="12" w="40">
                  <a:moveTo>
                    <a:pt x="1" y="11"/>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47"/>
            <p:cNvSpPr/>
            <p:nvPr/>
          </p:nvSpPr>
          <p:spPr>
            <a:xfrm>
              <a:off x="2267756" y="2051169"/>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47"/>
            <p:cNvSpPr/>
            <p:nvPr/>
          </p:nvSpPr>
          <p:spPr>
            <a:xfrm>
              <a:off x="2280872" y="2017035"/>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47"/>
            <p:cNvSpPr/>
            <p:nvPr/>
          </p:nvSpPr>
          <p:spPr>
            <a:xfrm>
              <a:off x="2281958" y="201751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47"/>
            <p:cNvSpPr/>
            <p:nvPr/>
          </p:nvSpPr>
          <p:spPr>
            <a:xfrm>
              <a:off x="2283098" y="2017184"/>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47"/>
            <p:cNvSpPr/>
            <p:nvPr/>
          </p:nvSpPr>
          <p:spPr>
            <a:xfrm>
              <a:off x="2282338" y="201751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47"/>
            <p:cNvSpPr/>
            <p:nvPr/>
          </p:nvSpPr>
          <p:spPr>
            <a:xfrm>
              <a:off x="2282528" y="201751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47"/>
            <p:cNvSpPr/>
            <p:nvPr/>
          </p:nvSpPr>
          <p:spPr>
            <a:xfrm>
              <a:off x="2274219" y="2015664"/>
              <a:ext cx="3910" cy="1059"/>
            </a:xfrm>
            <a:custGeom>
              <a:rect b="b" l="l" r="r" t="t"/>
              <a:pathLst>
                <a:path extrusionOk="0" h="78" w="288">
                  <a:moveTo>
                    <a:pt x="287" y="0"/>
                  </a:moveTo>
                  <a:cubicBezTo>
                    <a:pt x="189" y="18"/>
                    <a:pt x="95" y="42"/>
                    <a:pt x="0" y="77"/>
                  </a:cubicBezTo>
                  <a:lnTo>
                    <a:pt x="0" y="77"/>
                  </a:lnTo>
                  <a:cubicBezTo>
                    <a:pt x="95" y="42"/>
                    <a:pt x="189" y="18"/>
                    <a:pt x="28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47"/>
            <p:cNvSpPr/>
            <p:nvPr/>
          </p:nvSpPr>
          <p:spPr>
            <a:xfrm>
              <a:off x="2282867" y="201737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47"/>
            <p:cNvSpPr/>
            <p:nvPr/>
          </p:nvSpPr>
          <p:spPr>
            <a:xfrm>
              <a:off x="2281673" y="2017415"/>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47"/>
            <p:cNvSpPr/>
            <p:nvPr/>
          </p:nvSpPr>
          <p:spPr>
            <a:xfrm>
              <a:off x="2280586" y="2016899"/>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47"/>
            <p:cNvSpPr/>
            <p:nvPr/>
          </p:nvSpPr>
          <p:spPr>
            <a:xfrm>
              <a:off x="2280342" y="201675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47"/>
            <p:cNvSpPr/>
            <p:nvPr/>
          </p:nvSpPr>
          <p:spPr>
            <a:xfrm>
              <a:off x="2281442" y="2017320"/>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47"/>
            <p:cNvSpPr/>
            <p:nvPr/>
          </p:nvSpPr>
          <p:spPr>
            <a:xfrm>
              <a:off x="2281157" y="2017225"/>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47"/>
            <p:cNvSpPr/>
            <p:nvPr/>
          </p:nvSpPr>
          <p:spPr>
            <a:xfrm>
              <a:off x="2295793" y="2037863"/>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47"/>
            <p:cNvSpPr/>
            <p:nvPr/>
          </p:nvSpPr>
          <p:spPr>
            <a:xfrm>
              <a:off x="2295562" y="2038284"/>
              <a:ext cx="54" cy="163"/>
            </a:xfrm>
            <a:custGeom>
              <a:rect b="b" l="l" r="r" t="t"/>
              <a:pathLst>
                <a:path extrusionOk="0" h="12" w="4">
                  <a:moveTo>
                    <a:pt x="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47"/>
            <p:cNvSpPr/>
            <p:nvPr/>
          </p:nvSpPr>
          <p:spPr>
            <a:xfrm>
              <a:off x="2295413" y="2038569"/>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47"/>
            <p:cNvSpPr/>
            <p:nvPr/>
          </p:nvSpPr>
          <p:spPr>
            <a:xfrm>
              <a:off x="2295698" y="2038053"/>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47"/>
            <p:cNvSpPr/>
            <p:nvPr/>
          </p:nvSpPr>
          <p:spPr>
            <a:xfrm>
              <a:off x="2294897" y="20396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47"/>
            <p:cNvSpPr/>
            <p:nvPr/>
          </p:nvSpPr>
          <p:spPr>
            <a:xfrm>
              <a:off x="2295277" y="2038908"/>
              <a:ext cx="54" cy="149"/>
            </a:xfrm>
            <a:custGeom>
              <a:rect b="b" l="l" r="r" t="t"/>
              <a:pathLst>
                <a:path extrusionOk="0" h="11" w="4">
                  <a:moveTo>
                    <a:pt x="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47"/>
            <p:cNvSpPr/>
            <p:nvPr/>
          </p:nvSpPr>
          <p:spPr>
            <a:xfrm>
              <a:off x="2295087" y="203923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47"/>
            <p:cNvSpPr/>
            <p:nvPr/>
          </p:nvSpPr>
          <p:spPr>
            <a:xfrm>
              <a:off x="2296228" y="2037293"/>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47"/>
            <p:cNvSpPr/>
            <p:nvPr/>
          </p:nvSpPr>
          <p:spPr>
            <a:xfrm>
              <a:off x="2296323" y="203719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47"/>
            <p:cNvSpPr/>
            <p:nvPr/>
          </p:nvSpPr>
          <p:spPr>
            <a:xfrm>
              <a:off x="2294707" y="204028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47"/>
            <p:cNvSpPr/>
            <p:nvPr/>
          </p:nvSpPr>
          <p:spPr>
            <a:xfrm>
              <a:off x="2295128" y="2013043"/>
              <a:ext cx="2634" cy="2349"/>
            </a:xfrm>
            <a:custGeom>
              <a:rect b="b" l="l" r="r" t="t"/>
              <a:pathLst>
                <a:path extrusionOk="0" h="173" w="194">
                  <a:moveTo>
                    <a:pt x="1" y="1"/>
                  </a:moveTo>
                  <a:lnTo>
                    <a:pt x="1" y="1"/>
                  </a:lnTo>
                  <a:lnTo>
                    <a:pt x="193" y="17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47"/>
            <p:cNvSpPr/>
            <p:nvPr/>
          </p:nvSpPr>
          <p:spPr>
            <a:xfrm>
              <a:off x="2296133" y="2037388"/>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47"/>
            <p:cNvSpPr/>
            <p:nvPr/>
          </p:nvSpPr>
          <p:spPr>
            <a:xfrm>
              <a:off x="2295943" y="203767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47"/>
            <p:cNvSpPr/>
            <p:nvPr/>
          </p:nvSpPr>
          <p:spPr>
            <a:xfrm>
              <a:off x="2296038" y="2037523"/>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47"/>
            <p:cNvSpPr/>
            <p:nvPr/>
          </p:nvSpPr>
          <p:spPr>
            <a:xfrm>
              <a:off x="2294422" y="2040809"/>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47"/>
            <p:cNvSpPr/>
            <p:nvPr/>
          </p:nvSpPr>
          <p:spPr>
            <a:xfrm>
              <a:off x="2462729" y="1678276"/>
              <a:ext cx="126732" cy="73834"/>
            </a:xfrm>
            <a:custGeom>
              <a:rect b="b" l="l" r="r" t="t"/>
              <a:pathLst>
                <a:path extrusionOk="0" h="5438" w="9334">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47"/>
            <p:cNvSpPr/>
            <p:nvPr/>
          </p:nvSpPr>
          <p:spPr>
            <a:xfrm>
              <a:off x="2580038" y="1723951"/>
              <a:ext cx="2105" cy="258"/>
            </a:xfrm>
            <a:custGeom>
              <a:rect b="b" l="l" r="r" t="t"/>
              <a:pathLst>
                <a:path extrusionOk="0" h="19" w="155">
                  <a:moveTo>
                    <a:pt x="1" y="1"/>
                  </a:moveTo>
                  <a:cubicBezTo>
                    <a:pt x="50" y="1"/>
                    <a:pt x="102" y="4"/>
                    <a:pt x="155" y="18"/>
                  </a:cubicBezTo>
                  <a:cubicBezTo>
                    <a:pt x="102" y="4"/>
                    <a:pt x="50"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47"/>
            <p:cNvSpPr/>
            <p:nvPr/>
          </p:nvSpPr>
          <p:spPr>
            <a:xfrm>
              <a:off x="2573059" y="1725241"/>
              <a:ext cx="3096" cy="394"/>
            </a:xfrm>
            <a:custGeom>
              <a:rect b="b" l="l" r="r" t="t"/>
              <a:pathLst>
                <a:path extrusionOk="0" h="29" w="228">
                  <a:moveTo>
                    <a:pt x="228" y="0"/>
                  </a:moveTo>
                  <a:cubicBezTo>
                    <a:pt x="158" y="14"/>
                    <a:pt x="77" y="21"/>
                    <a:pt x="0" y="28"/>
                  </a:cubicBezTo>
                  <a:cubicBezTo>
                    <a:pt x="84" y="21"/>
                    <a:pt x="165" y="14"/>
                    <a:pt x="2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47"/>
            <p:cNvSpPr/>
            <p:nvPr/>
          </p:nvSpPr>
          <p:spPr>
            <a:xfrm>
              <a:off x="2579807" y="1723951"/>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47"/>
            <p:cNvSpPr/>
            <p:nvPr/>
          </p:nvSpPr>
          <p:spPr>
            <a:xfrm>
              <a:off x="2580894" y="1715913"/>
              <a:ext cx="8242" cy="4915"/>
            </a:xfrm>
            <a:custGeom>
              <a:rect b="b" l="l" r="r" t="t"/>
              <a:pathLst>
                <a:path extrusionOk="0" h="362" w="607">
                  <a:moveTo>
                    <a:pt x="1" y="1"/>
                  </a:moveTo>
                  <a:cubicBezTo>
                    <a:pt x="120" y="33"/>
                    <a:pt x="382" y="176"/>
                    <a:pt x="606" y="361"/>
                  </a:cubicBezTo>
                  <a:cubicBezTo>
                    <a:pt x="382" y="173"/>
                    <a:pt x="120" y="3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47"/>
            <p:cNvSpPr/>
            <p:nvPr/>
          </p:nvSpPr>
          <p:spPr>
            <a:xfrm>
              <a:off x="2579034" y="1724236"/>
              <a:ext cx="122" cy="122"/>
            </a:xfrm>
            <a:custGeom>
              <a:rect b="b" l="l" r="r" t="t"/>
              <a:pathLst>
                <a:path extrusionOk="0" h="9" w="9">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47"/>
            <p:cNvSpPr/>
            <p:nvPr/>
          </p:nvSpPr>
          <p:spPr>
            <a:xfrm>
              <a:off x="2570534" y="1714107"/>
              <a:ext cx="2390" cy="2200"/>
            </a:xfrm>
            <a:custGeom>
              <a:rect b="b" l="l" r="r" t="t"/>
              <a:pathLst>
                <a:path extrusionOk="0" h="162" w="176">
                  <a:moveTo>
                    <a:pt x="1" y="1"/>
                  </a:moveTo>
                  <a:cubicBezTo>
                    <a:pt x="60" y="32"/>
                    <a:pt x="116" y="78"/>
                    <a:pt x="155" y="137"/>
                  </a:cubicBezTo>
                  <a:lnTo>
                    <a:pt x="176" y="162"/>
                  </a:lnTo>
                  <a:lnTo>
                    <a:pt x="151" y="130"/>
                  </a:lnTo>
                  <a:cubicBezTo>
                    <a:pt x="116" y="81"/>
                    <a:pt x="74" y="43"/>
                    <a:pt x="25" y="8"/>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47"/>
            <p:cNvSpPr/>
            <p:nvPr/>
          </p:nvSpPr>
          <p:spPr>
            <a:xfrm>
              <a:off x="2576291" y="172524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47"/>
            <p:cNvSpPr/>
            <p:nvPr/>
          </p:nvSpPr>
          <p:spPr>
            <a:xfrm>
              <a:off x="2579427" y="172404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47"/>
            <p:cNvSpPr/>
            <p:nvPr/>
          </p:nvSpPr>
          <p:spPr>
            <a:xfrm>
              <a:off x="2086700" y="1392158"/>
              <a:ext cx="189338" cy="157838"/>
            </a:xfrm>
            <a:custGeom>
              <a:rect b="b" l="l" r="r" t="t"/>
              <a:pathLst>
                <a:path extrusionOk="0" h="11625" w="13945">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47"/>
            <p:cNvSpPr/>
            <p:nvPr/>
          </p:nvSpPr>
          <p:spPr>
            <a:xfrm>
              <a:off x="2127052" y="1276572"/>
              <a:ext cx="5961" cy="5526"/>
            </a:xfrm>
            <a:custGeom>
              <a:rect b="b" l="l" r="r" t="t"/>
              <a:pathLst>
                <a:path extrusionOk="0" h="407" w="439">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47"/>
            <p:cNvSpPr/>
            <p:nvPr/>
          </p:nvSpPr>
          <p:spPr>
            <a:xfrm>
              <a:off x="2199678" y="1404961"/>
              <a:ext cx="1724" cy="1290"/>
            </a:xfrm>
            <a:custGeom>
              <a:rect b="b" l="l" r="r" t="t"/>
              <a:pathLst>
                <a:path extrusionOk="0" h="95" w="127">
                  <a:moveTo>
                    <a:pt x="85" y="0"/>
                  </a:moveTo>
                  <a:cubicBezTo>
                    <a:pt x="53" y="0"/>
                    <a:pt x="25" y="11"/>
                    <a:pt x="1" y="28"/>
                  </a:cubicBezTo>
                  <a:cubicBezTo>
                    <a:pt x="46" y="39"/>
                    <a:pt x="92" y="60"/>
                    <a:pt x="127" y="95"/>
                  </a:cubicBezTo>
                  <a:cubicBezTo>
                    <a:pt x="103" y="67"/>
                    <a:pt x="89" y="35"/>
                    <a:pt x="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47"/>
            <p:cNvSpPr/>
            <p:nvPr/>
          </p:nvSpPr>
          <p:spPr>
            <a:xfrm>
              <a:off x="2210947" y="1395471"/>
              <a:ext cx="9043" cy="6409"/>
            </a:xfrm>
            <a:custGeom>
              <a:rect b="b" l="l" r="r" t="t"/>
              <a:pathLst>
                <a:path extrusionOk="0" h="472" w="666">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47"/>
            <p:cNvSpPr/>
            <p:nvPr/>
          </p:nvSpPr>
          <p:spPr>
            <a:xfrm>
              <a:off x="2181335" y="1248725"/>
              <a:ext cx="67372" cy="20393"/>
            </a:xfrm>
            <a:custGeom>
              <a:rect b="b" l="l" r="r" t="t"/>
              <a:pathLst>
                <a:path extrusionOk="0" h="1502" w="4962">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47"/>
            <p:cNvSpPr/>
            <p:nvPr/>
          </p:nvSpPr>
          <p:spPr>
            <a:xfrm>
              <a:off x="2129768" y="1256084"/>
              <a:ext cx="99252" cy="55546"/>
            </a:xfrm>
            <a:custGeom>
              <a:rect b="b" l="l" r="r" t="t"/>
              <a:pathLst>
                <a:path extrusionOk="0" h="4091" w="731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47"/>
            <p:cNvSpPr/>
            <p:nvPr/>
          </p:nvSpPr>
          <p:spPr>
            <a:xfrm>
              <a:off x="2248883" y="1404961"/>
              <a:ext cx="4331" cy="1914"/>
            </a:xfrm>
            <a:custGeom>
              <a:rect b="b" l="l" r="r" t="t"/>
              <a:pathLst>
                <a:path extrusionOk="0" h="141" w="319">
                  <a:moveTo>
                    <a:pt x="0" y="140"/>
                  </a:moveTo>
                  <a:cubicBezTo>
                    <a:pt x="81" y="49"/>
                    <a:pt x="200" y="0"/>
                    <a:pt x="319" y="7"/>
                  </a:cubicBezTo>
                  <a:cubicBezTo>
                    <a:pt x="200" y="0"/>
                    <a:pt x="81" y="49"/>
                    <a:pt x="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47"/>
            <p:cNvSpPr/>
            <p:nvPr/>
          </p:nvSpPr>
          <p:spPr>
            <a:xfrm>
              <a:off x="2202543" y="14178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47"/>
            <p:cNvSpPr/>
            <p:nvPr/>
          </p:nvSpPr>
          <p:spPr>
            <a:xfrm>
              <a:off x="2202258" y="1418267"/>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47"/>
            <p:cNvSpPr/>
            <p:nvPr/>
          </p:nvSpPr>
          <p:spPr>
            <a:xfrm>
              <a:off x="2264334" y="1413800"/>
              <a:ext cx="14" cy="258"/>
            </a:xfrm>
            <a:custGeom>
              <a:rect b="b" l="l" r="r" t="t"/>
              <a:pathLst>
                <a:path extrusionOk="0" h="19" w="1">
                  <a:moveTo>
                    <a:pt x="0" y="1"/>
                  </a:moveTo>
                  <a:lnTo>
                    <a:pt x="0" y="18"/>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47"/>
            <p:cNvSpPr/>
            <p:nvPr/>
          </p:nvSpPr>
          <p:spPr>
            <a:xfrm>
              <a:off x="2201688" y="1419082"/>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47"/>
            <p:cNvSpPr/>
            <p:nvPr/>
          </p:nvSpPr>
          <p:spPr>
            <a:xfrm>
              <a:off x="2201973" y="1418647"/>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47"/>
            <p:cNvSpPr/>
            <p:nvPr/>
          </p:nvSpPr>
          <p:spPr>
            <a:xfrm>
              <a:off x="2206480" y="14160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47"/>
            <p:cNvSpPr/>
            <p:nvPr/>
          </p:nvSpPr>
          <p:spPr>
            <a:xfrm>
              <a:off x="2202923" y="1417561"/>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47"/>
            <p:cNvSpPr/>
            <p:nvPr/>
          </p:nvSpPr>
          <p:spPr>
            <a:xfrm>
              <a:off x="2203249" y="1417222"/>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47"/>
            <p:cNvSpPr/>
            <p:nvPr/>
          </p:nvSpPr>
          <p:spPr>
            <a:xfrm>
              <a:off x="2205625" y="1416081"/>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47"/>
            <p:cNvSpPr/>
            <p:nvPr/>
          </p:nvSpPr>
          <p:spPr>
            <a:xfrm>
              <a:off x="2206060" y="141604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47"/>
            <p:cNvSpPr/>
            <p:nvPr/>
          </p:nvSpPr>
          <p:spPr>
            <a:xfrm>
              <a:off x="2264334" y="141452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47"/>
            <p:cNvSpPr/>
            <p:nvPr/>
          </p:nvSpPr>
          <p:spPr>
            <a:xfrm>
              <a:off x="2204104" y="141670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47"/>
            <p:cNvSpPr/>
            <p:nvPr/>
          </p:nvSpPr>
          <p:spPr>
            <a:xfrm>
              <a:off x="2264334" y="1413135"/>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47"/>
            <p:cNvSpPr/>
            <p:nvPr/>
          </p:nvSpPr>
          <p:spPr>
            <a:xfrm>
              <a:off x="2204865" y="1416271"/>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47"/>
            <p:cNvSpPr/>
            <p:nvPr/>
          </p:nvSpPr>
          <p:spPr>
            <a:xfrm>
              <a:off x="2204485" y="1416461"/>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47"/>
            <p:cNvSpPr/>
            <p:nvPr/>
          </p:nvSpPr>
          <p:spPr>
            <a:xfrm>
              <a:off x="2205245" y="1416176"/>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47"/>
            <p:cNvSpPr/>
            <p:nvPr/>
          </p:nvSpPr>
          <p:spPr>
            <a:xfrm>
              <a:off x="2199162" y="141893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47"/>
            <p:cNvSpPr/>
            <p:nvPr/>
          </p:nvSpPr>
          <p:spPr>
            <a:xfrm>
              <a:off x="2198823" y="141902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47"/>
            <p:cNvSpPr/>
            <p:nvPr/>
          </p:nvSpPr>
          <p:spPr>
            <a:xfrm>
              <a:off x="2150921" y="1464471"/>
              <a:ext cx="4331" cy="8527"/>
            </a:xfrm>
            <a:custGeom>
              <a:rect b="b" l="l" r="r" t="t"/>
              <a:pathLst>
                <a:path extrusionOk="0" h="628" w="319">
                  <a:moveTo>
                    <a:pt x="319" y="0"/>
                  </a:moveTo>
                  <a:cubicBezTo>
                    <a:pt x="298" y="193"/>
                    <a:pt x="154" y="414"/>
                    <a:pt x="0" y="627"/>
                  </a:cubicBezTo>
                  <a:cubicBezTo>
                    <a:pt x="154" y="414"/>
                    <a:pt x="298" y="193"/>
                    <a:pt x="3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47"/>
            <p:cNvSpPr/>
            <p:nvPr/>
          </p:nvSpPr>
          <p:spPr>
            <a:xfrm>
              <a:off x="2200248" y="141883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47"/>
            <p:cNvSpPr/>
            <p:nvPr/>
          </p:nvSpPr>
          <p:spPr>
            <a:xfrm>
              <a:off x="2199488" y="141883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47"/>
            <p:cNvSpPr/>
            <p:nvPr/>
          </p:nvSpPr>
          <p:spPr>
            <a:xfrm>
              <a:off x="2136556" y="1531015"/>
              <a:ext cx="68" cy="353"/>
            </a:xfrm>
            <a:custGeom>
              <a:rect b="b" l="l" r="r" t="t"/>
              <a:pathLst>
                <a:path extrusionOk="0" h="26" w="5">
                  <a:moveTo>
                    <a:pt x="1" y="1"/>
                  </a:moveTo>
                  <a:cubicBezTo>
                    <a:pt x="1" y="8"/>
                    <a:pt x="4" y="18"/>
                    <a:pt x="4" y="25"/>
                  </a:cubicBezTo>
                  <a:cubicBezTo>
                    <a:pt x="4"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47"/>
            <p:cNvSpPr/>
            <p:nvPr/>
          </p:nvSpPr>
          <p:spPr>
            <a:xfrm>
              <a:off x="2201158" y="1419082"/>
              <a:ext cx="244" cy="109"/>
            </a:xfrm>
            <a:custGeom>
              <a:rect b="b" l="l" r="r" t="t"/>
              <a:pathLst>
                <a:path extrusionOk="0" h="8" w="18">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47"/>
            <p:cNvSpPr/>
            <p:nvPr/>
          </p:nvSpPr>
          <p:spPr>
            <a:xfrm>
              <a:off x="2188422" y="1425300"/>
              <a:ext cx="4290" cy="1208"/>
            </a:xfrm>
            <a:custGeom>
              <a:rect b="b" l="l" r="r" t="t"/>
              <a:pathLst>
                <a:path extrusionOk="0" h="89" w="316">
                  <a:moveTo>
                    <a:pt x="0" y="11"/>
                  </a:moveTo>
                  <a:cubicBezTo>
                    <a:pt x="105" y="8"/>
                    <a:pt x="214" y="1"/>
                    <a:pt x="315" y="88"/>
                  </a:cubicBezTo>
                  <a:cubicBezTo>
                    <a:pt x="214" y="1"/>
                    <a:pt x="105"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47"/>
            <p:cNvSpPr/>
            <p:nvPr/>
          </p:nvSpPr>
          <p:spPr>
            <a:xfrm>
              <a:off x="2199828" y="141883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47"/>
            <p:cNvSpPr/>
            <p:nvPr/>
          </p:nvSpPr>
          <p:spPr>
            <a:xfrm>
              <a:off x="2200683" y="141893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47"/>
            <p:cNvSpPr/>
            <p:nvPr/>
          </p:nvSpPr>
          <p:spPr>
            <a:xfrm>
              <a:off x="2133705" y="154057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47"/>
            <p:cNvSpPr/>
            <p:nvPr/>
          </p:nvSpPr>
          <p:spPr>
            <a:xfrm>
              <a:off x="2134275" y="1540668"/>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47"/>
            <p:cNvSpPr/>
            <p:nvPr/>
          </p:nvSpPr>
          <p:spPr>
            <a:xfrm>
              <a:off x="3024851" y="1777922"/>
              <a:ext cx="15655" cy="12165"/>
            </a:xfrm>
            <a:custGeom>
              <a:rect b="b" l="l" r="r" t="t"/>
              <a:pathLst>
                <a:path extrusionOk="0" h="896" w="1153">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47"/>
            <p:cNvSpPr/>
            <p:nvPr/>
          </p:nvSpPr>
          <p:spPr>
            <a:xfrm>
              <a:off x="3003846" y="1783461"/>
              <a:ext cx="16795" cy="20366"/>
            </a:xfrm>
            <a:custGeom>
              <a:rect b="b" l="l" r="r" t="t"/>
              <a:pathLst>
                <a:path extrusionOk="0" h="1500" w="1237">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47"/>
            <p:cNvSpPr/>
            <p:nvPr/>
          </p:nvSpPr>
          <p:spPr>
            <a:xfrm>
              <a:off x="3013581" y="1718520"/>
              <a:ext cx="82443" cy="64127"/>
            </a:xfrm>
            <a:custGeom>
              <a:rect b="b" l="l" r="r" t="t"/>
              <a:pathLst>
                <a:path extrusionOk="0" h="4723" w="6072">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47"/>
            <p:cNvSpPr/>
            <p:nvPr/>
          </p:nvSpPr>
          <p:spPr>
            <a:xfrm>
              <a:off x="3080939" y="1680503"/>
              <a:ext cx="45973" cy="34283"/>
            </a:xfrm>
            <a:custGeom>
              <a:rect b="b" l="l" r="r" t="t"/>
              <a:pathLst>
                <a:path extrusionOk="0" h="2525" w="3386">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47"/>
            <p:cNvSpPr/>
            <p:nvPr/>
          </p:nvSpPr>
          <p:spPr>
            <a:xfrm>
              <a:off x="2932062" y="1853304"/>
              <a:ext cx="13143" cy="22009"/>
            </a:xfrm>
            <a:custGeom>
              <a:rect b="b" l="l" r="r" t="t"/>
              <a:pathLst>
                <a:path extrusionOk="0" h="1621" w="968">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47"/>
            <p:cNvSpPr/>
            <p:nvPr/>
          </p:nvSpPr>
          <p:spPr>
            <a:xfrm>
              <a:off x="2597485" y="1601971"/>
              <a:ext cx="442776" cy="287924"/>
            </a:xfrm>
            <a:custGeom>
              <a:rect b="b" l="l" r="r" t="t"/>
              <a:pathLst>
                <a:path extrusionOk="0" h="21206" w="32611">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47"/>
            <p:cNvSpPr/>
            <p:nvPr/>
          </p:nvSpPr>
          <p:spPr>
            <a:xfrm>
              <a:off x="2846836" y="1894023"/>
              <a:ext cx="15804" cy="11649"/>
            </a:xfrm>
            <a:custGeom>
              <a:rect b="b" l="l" r="r" t="t"/>
              <a:pathLst>
                <a:path extrusionOk="0" h="858" w="1164">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47"/>
            <p:cNvSpPr/>
            <p:nvPr/>
          </p:nvSpPr>
          <p:spPr>
            <a:xfrm>
              <a:off x="2648062" y="1810752"/>
              <a:ext cx="244" cy="434"/>
            </a:xfrm>
            <a:custGeom>
              <a:rect b="b" l="l" r="r" t="t"/>
              <a:pathLst>
                <a:path extrusionOk="0" h="32" w="18">
                  <a:moveTo>
                    <a:pt x="0" y="0"/>
                  </a:moveTo>
                  <a:cubicBezTo>
                    <a:pt x="7" y="11"/>
                    <a:pt x="14" y="21"/>
                    <a:pt x="18" y="32"/>
                  </a:cubicBezTo>
                  <a:cubicBezTo>
                    <a:pt x="14"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47"/>
            <p:cNvSpPr/>
            <p:nvPr/>
          </p:nvSpPr>
          <p:spPr>
            <a:xfrm>
              <a:off x="2732242" y="1823623"/>
              <a:ext cx="2770" cy="2064"/>
            </a:xfrm>
            <a:custGeom>
              <a:rect b="b" l="l" r="r" t="t"/>
              <a:pathLst>
                <a:path extrusionOk="0" h="152" w="204">
                  <a:moveTo>
                    <a:pt x="203" y="22"/>
                  </a:moveTo>
                  <a:cubicBezTo>
                    <a:pt x="74" y="1"/>
                    <a:pt x="32" y="88"/>
                    <a:pt x="0" y="151"/>
                  </a:cubicBezTo>
                  <a:cubicBezTo>
                    <a:pt x="32" y="88"/>
                    <a:pt x="74" y="1"/>
                    <a:pt x="20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47"/>
            <p:cNvSpPr/>
            <p:nvPr/>
          </p:nvSpPr>
          <p:spPr>
            <a:xfrm>
              <a:off x="2647627" y="1810277"/>
              <a:ext cx="353" cy="434"/>
            </a:xfrm>
            <a:custGeom>
              <a:rect b="b" l="l" r="r" t="t"/>
              <a:pathLst>
                <a:path extrusionOk="0" h="32" w="26">
                  <a:moveTo>
                    <a:pt x="1" y="0"/>
                  </a:moveTo>
                  <a:cubicBezTo>
                    <a:pt x="11" y="11"/>
                    <a:pt x="18" y="21"/>
                    <a:pt x="25" y="32"/>
                  </a:cubicBezTo>
                  <a:cubicBezTo>
                    <a:pt x="18"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47"/>
            <p:cNvSpPr/>
            <p:nvPr/>
          </p:nvSpPr>
          <p:spPr>
            <a:xfrm>
              <a:off x="2648347" y="1811227"/>
              <a:ext cx="204" cy="434"/>
            </a:xfrm>
            <a:custGeom>
              <a:rect b="b" l="l" r="r" t="t"/>
              <a:pathLst>
                <a:path extrusionOk="0" h="32" w="15">
                  <a:moveTo>
                    <a:pt x="0" y="0"/>
                  </a:moveTo>
                  <a:cubicBezTo>
                    <a:pt x="7" y="11"/>
                    <a:pt x="11" y="21"/>
                    <a:pt x="14" y="32"/>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47"/>
            <p:cNvSpPr/>
            <p:nvPr/>
          </p:nvSpPr>
          <p:spPr>
            <a:xfrm>
              <a:off x="2698638" y="1829665"/>
              <a:ext cx="815" cy="489"/>
            </a:xfrm>
            <a:custGeom>
              <a:rect b="b" l="l" r="r" t="t"/>
              <a:pathLst>
                <a:path extrusionOk="0" h="36" w="60">
                  <a:moveTo>
                    <a:pt x="60" y="0"/>
                  </a:moveTo>
                  <a:lnTo>
                    <a:pt x="60" y="0"/>
                  </a:lnTo>
                  <a:cubicBezTo>
                    <a:pt x="39" y="7"/>
                    <a:pt x="18" y="21"/>
                    <a:pt x="0" y="35"/>
                  </a:cubicBezTo>
                  <a:cubicBezTo>
                    <a:pt x="18" y="21"/>
                    <a:pt x="39" y="11"/>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47"/>
            <p:cNvSpPr/>
            <p:nvPr/>
          </p:nvSpPr>
          <p:spPr>
            <a:xfrm>
              <a:off x="2704530" y="1833752"/>
              <a:ext cx="14" cy="149"/>
            </a:xfrm>
            <a:custGeom>
              <a:rect b="b" l="l" r="r" t="t"/>
              <a:pathLst>
                <a:path extrusionOk="0" h="11" w="1">
                  <a:moveTo>
                    <a:pt x="0" y="7"/>
                  </a:moveTo>
                  <a:lnTo>
                    <a:pt x="0"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47"/>
            <p:cNvSpPr/>
            <p:nvPr/>
          </p:nvSpPr>
          <p:spPr>
            <a:xfrm>
              <a:off x="2645210" y="1808322"/>
              <a:ext cx="434" cy="299"/>
            </a:xfrm>
            <a:custGeom>
              <a:rect b="b" l="l" r="r" t="t"/>
              <a:pathLst>
                <a:path extrusionOk="0" h="22" w="32">
                  <a:moveTo>
                    <a:pt x="0" y="1"/>
                  </a:moveTo>
                  <a:lnTo>
                    <a:pt x="3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47"/>
            <p:cNvSpPr/>
            <p:nvPr/>
          </p:nvSpPr>
          <p:spPr>
            <a:xfrm>
              <a:off x="2646201" y="1809041"/>
              <a:ext cx="448" cy="339"/>
            </a:xfrm>
            <a:custGeom>
              <a:rect b="b" l="l" r="r" t="t"/>
              <a:pathLst>
                <a:path extrusionOk="0" h="25" w="33">
                  <a:moveTo>
                    <a:pt x="1"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47"/>
            <p:cNvSpPr/>
            <p:nvPr/>
          </p:nvSpPr>
          <p:spPr>
            <a:xfrm>
              <a:off x="2645685" y="1808661"/>
              <a:ext cx="434" cy="339"/>
            </a:xfrm>
            <a:custGeom>
              <a:rect b="b" l="l" r="r" t="t"/>
              <a:pathLst>
                <a:path extrusionOk="0" h="25" w="32">
                  <a:moveTo>
                    <a:pt x="0"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47"/>
            <p:cNvSpPr/>
            <p:nvPr/>
          </p:nvSpPr>
          <p:spPr>
            <a:xfrm>
              <a:off x="2757863" y="1824818"/>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47"/>
            <p:cNvSpPr/>
            <p:nvPr/>
          </p:nvSpPr>
          <p:spPr>
            <a:xfrm>
              <a:off x="2622101" y="1766489"/>
              <a:ext cx="109" cy="258"/>
            </a:xfrm>
            <a:custGeom>
              <a:rect b="b" l="l" r="r" t="t"/>
              <a:pathLst>
                <a:path extrusionOk="0" h="19" w="8">
                  <a:moveTo>
                    <a:pt x="8" y="1"/>
                  </a:moveTo>
                  <a:lnTo>
                    <a:pt x="8" y="1"/>
                  </a:lnTo>
                  <a:lnTo>
                    <a:pt x="1" y="18"/>
                  </a:ln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47"/>
            <p:cNvSpPr/>
            <p:nvPr/>
          </p:nvSpPr>
          <p:spPr>
            <a:xfrm>
              <a:off x="2646731" y="1809421"/>
              <a:ext cx="434" cy="394"/>
            </a:xfrm>
            <a:custGeom>
              <a:rect b="b" l="l" r="r" t="t"/>
              <a:pathLst>
                <a:path extrusionOk="0" h="29" w="32">
                  <a:moveTo>
                    <a:pt x="0" y="0"/>
                  </a:moveTo>
                  <a:cubicBezTo>
                    <a:pt x="11" y="11"/>
                    <a:pt x="21" y="21"/>
                    <a:pt x="32" y="28"/>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47"/>
            <p:cNvSpPr/>
            <p:nvPr/>
          </p:nvSpPr>
          <p:spPr>
            <a:xfrm>
              <a:off x="2647152" y="1809801"/>
              <a:ext cx="448" cy="394"/>
            </a:xfrm>
            <a:custGeom>
              <a:rect b="b" l="l" r="r" t="t"/>
              <a:pathLst>
                <a:path extrusionOk="0" h="29" w="33">
                  <a:moveTo>
                    <a:pt x="1" y="0"/>
                  </a:moveTo>
                  <a:cubicBezTo>
                    <a:pt x="11" y="11"/>
                    <a:pt x="22" y="21"/>
                    <a:pt x="32" y="28"/>
                  </a:cubicBezTo>
                  <a:cubicBezTo>
                    <a:pt x="22"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47"/>
            <p:cNvSpPr/>
            <p:nvPr/>
          </p:nvSpPr>
          <p:spPr>
            <a:xfrm>
              <a:off x="2642685" y="1805321"/>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47"/>
            <p:cNvSpPr/>
            <p:nvPr/>
          </p:nvSpPr>
          <p:spPr>
            <a:xfrm>
              <a:off x="2643730" y="1806271"/>
              <a:ext cx="1494" cy="2064"/>
            </a:xfrm>
            <a:custGeom>
              <a:rect b="b" l="l" r="r" t="t"/>
              <a:pathLst>
                <a:path extrusionOk="0" h="152" w="110">
                  <a:moveTo>
                    <a:pt x="1" y="1"/>
                  </a:moveTo>
                  <a:cubicBezTo>
                    <a:pt x="43" y="50"/>
                    <a:pt x="78" y="99"/>
                    <a:pt x="109" y="152"/>
                  </a:cubicBezTo>
                  <a:cubicBezTo>
                    <a:pt x="78" y="99"/>
                    <a:pt x="43" y="5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47"/>
            <p:cNvSpPr/>
            <p:nvPr/>
          </p:nvSpPr>
          <p:spPr>
            <a:xfrm>
              <a:off x="2634280" y="1782606"/>
              <a:ext cx="1765" cy="2770"/>
            </a:xfrm>
            <a:custGeom>
              <a:rect b="b" l="l" r="r" t="t"/>
              <a:pathLst>
                <a:path extrusionOk="0" h="204" w="130">
                  <a:moveTo>
                    <a:pt x="0" y="1"/>
                  </a:moveTo>
                  <a:cubicBezTo>
                    <a:pt x="0" y="39"/>
                    <a:pt x="70" y="127"/>
                    <a:pt x="130" y="204"/>
                  </a:cubicBezTo>
                  <a:cubicBezTo>
                    <a:pt x="70" y="127"/>
                    <a:pt x="0" y="39"/>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47"/>
            <p:cNvSpPr/>
            <p:nvPr/>
          </p:nvSpPr>
          <p:spPr>
            <a:xfrm>
              <a:off x="2643404" y="1805945"/>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47"/>
            <p:cNvSpPr/>
            <p:nvPr/>
          </p:nvSpPr>
          <p:spPr>
            <a:xfrm>
              <a:off x="2725915" y="1830616"/>
              <a:ext cx="543" cy="204"/>
            </a:xfrm>
            <a:custGeom>
              <a:rect b="b" l="l" r="r" t="t"/>
              <a:pathLst>
                <a:path extrusionOk="0" h="15" w="40">
                  <a:moveTo>
                    <a:pt x="39"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47"/>
            <p:cNvSpPr/>
            <p:nvPr/>
          </p:nvSpPr>
          <p:spPr>
            <a:xfrm>
              <a:off x="2701204" y="1827805"/>
              <a:ext cx="815" cy="353"/>
            </a:xfrm>
            <a:custGeom>
              <a:rect b="b" l="l" r="r" t="t"/>
              <a:pathLst>
                <a:path extrusionOk="0" h="26" w="60">
                  <a:moveTo>
                    <a:pt x="0" y="25"/>
                  </a:moveTo>
                  <a:cubicBezTo>
                    <a:pt x="18" y="11"/>
                    <a:pt x="39" y="1"/>
                    <a:pt x="60" y="1"/>
                  </a:cubicBezTo>
                  <a:cubicBezTo>
                    <a:pt x="39" y="1"/>
                    <a:pt x="18" y="11"/>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47"/>
            <p:cNvSpPr/>
            <p:nvPr/>
          </p:nvSpPr>
          <p:spPr>
            <a:xfrm>
              <a:off x="2757673" y="1824533"/>
              <a:ext cx="109" cy="149"/>
            </a:xfrm>
            <a:custGeom>
              <a:rect b="b" l="l" r="r" t="t"/>
              <a:pathLst>
                <a:path extrusionOk="0" h="11" w="8">
                  <a:moveTo>
                    <a:pt x="0" y="0"/>
                  </a:moveTo>
                  <a:cubicBezTo>
                    <a:pt x="0" y="4"/>
                    <a:pt x="4" y="7"/>
                    <a:pt x="7" y="11"/>
                  </a:cubicBezTo>
                  <a:cubicBezTo>
                    <a:pt x="4"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47"/>
            <p:cNvSpPr/>
            <p:nvPr/>
          </p:nvSpPr>
          <p:spPr>
            <a:xfrm>
              <a:off x="2758012" y="1824954"/>
              <a:ext cx="1955" cy="1018"/>
            </a:xfrm>
            <a:custGeom>
              <a:rect b="b" l="l" r="r" t="t"/>
              <a:pathLst>
                <a:path extrusionOk="0" h="75" w="144">
                  <a:moveTo>
                    <a:pt x="0" y="1"/>
                  </a:moveTo>
                  <a:lnTo>
                    <a:pt x="0" y="1"/>
                  </a:lnTo>
                  <a:cubicBezTo>
                    <a:pt x="42" y="36"/>
                    <a:pt x="91" y="60"/>
                    <a:pt x="143" y="74"/>
                  </a:cubicBezTo>
                  <a:cubicBezTo>
                    <a:pt x="91" y="57"/>
                    <a:pt x="42"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47"/>
            <p:cNvSpPr/>
            <p:nvPr/>
          </p:nvSpPr>
          <p:spPr>
            <a:xfrm>
              <a:off x="2626338" y="1766353"/>
              <a:ext cx="869" cy="679"/>
            </a:xfrm>
            <a:custGeom>
              <a:rect b="b" l="l" r="r" t="t"/>
              <a:pathLst>
                <a:path extrusionOk="0" h="50" w="64">
                  <a:moveTo>
                    <a:pt x="64" y="49"/>
                  </a:moveTo>
                  <a:cubicBezTo>
                    <a:pt x="43" y="32"/>
                    <a:pt x="22" y="14"/>
                    <a:pt x="1" y="0"/>
                  </a:cubicBezTo>
                  <a:cubicBezTo>
                    <a:pt x="22" y="14"/>
                    <a:pt x="43" y="32"/>
                    <a:pt x="64"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47"/>
            <p:cNvSpPr/>
            <p:nvPr/>
          </p:nvSpPr>
          <p:spPr>
            <a:xfrm>
              <a:off x="2757768" y="1824669"/>
              <a:ext cx="109" cy="163"/>
            </a:xfrm>
            <a:custGeom>
              <a:rect b="b" l="l" r="r" t="t"/>
              <a:pathLst>
                <a:path extrusionOk="0" h="12" w="8">
                  <a:moveTo>
                    <a:pt x="0" y="1"/>
                  </a:moveTo>
                  <a:cubicBezTo>
                    <a:pt x="0" y="4"/>
                    <a:pt x="4" y="8"/>
                    <a:pt x="7"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47"/>
            <p:cNvSpPr/>
            <p:nvPr/>
          </p:nvSpPr>
          <p:spPr>
            <a:xfrm>
              <a:off x="2760049" y="1825959"/>
              <a:ext cx="204" cy="54"/>
            </a:xfrm>
            <a:custGeom>
              <a:rect b="b" l="l" r="r" t="t"/>
              <a:pathLst>
                <a:path extrusionOk="0" h="4" w="15">
                  <a:moveTo>
                    <a:pt x="0" y="0"/>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47"/>
            <p:cNvSpPr/>
            <p:nvPr/>
          </p:nvSpPr>
          <p:spPr>
            <a:xfrm>
              <a:off x="2704571" y="1833223"/>
              <a:ext cx="68" cy="394"/>
            </a:xfrm>
            <a:custGeom>
              <a:rect b="b" l="l" r="r" t="t"/>
              <a:pathLst>
                <a:path extrusionOk="0" h="29" w="5">
                  <a:moveTo>
                    <a:pt x="4" y="1"/>
                  </a:moveTo>
                  <a:cubicBezTo>
                    <a:pt x="1" y="11"/>
                    <a:pt x="1" y="18"/>
                    <a:pt x="1" y="29"/>
                  </a:cubicBezTo>
                  <a:cubicBezTo>
                    <a:pt x="1" y="18"/>
                    <a:pt x="1"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47"/>
            <p:cNvSpPr/>
            <p:nvPr/>
          </p:nvSpPr>
          <p:spPr>
            <a:xfrm>
              <a:off x="2634280" y="1780800"/>
              <a:ext cx="339" cy="1819"/>
            </a:xfrm>
            <a:custGeom>
              <a:rect b="b" l="l" r="r" t="t"/>
              <a:pathLst>
                <a:path extrusionOk="0" h="134" w="25">
                  <a:moveTo>
                    <a:pt x="25" y="1"/>
                  </a:moveTo>
                  <a:lnTo>
                    <a:pt x="18" y="22"/>
                  </a:lnTo>
                  <a:cubicBezTo>
                    <a:pt x="11" y="57"/>
                    <a:pt x="4" y="95"/>
                    <a:pt x="0" y="134"/>
                  </a:cubicBezTo>
                  <a:cubicBezTo>
                    <a:pt x="4" y="95"/>
                    <a:pt x="11" y="60"/>
                    <a:pt x="18" y="25"/>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47"/>
            <p:cNvSpPr/>
            <p:nvPr/>
          </p:nvSpPr>
          <p:spPr>
            <a:xfrm>
              <a:off x="2726580" y="1830426"/>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47"/>
            <p:cNvSpPr/>
            <p:nvPr/>
          </p:nvSpPr>
          <p:spPr>
            <a:xfrm>
              <a:off x="2917955" y="1668962"/>
              <a:ext cx="1575" cy="530"/>
            </a:xfrm>
            <a:custGeom>
              <a:rect b="b" l="l" r="r" t="t"/>
              <a:pathLst>
                <a:path extrusionOk="0" h="39" w="116">
                  <a:moveTo>
                    <a:pt x="0" y="39"/>
                  </a:moveTo>
                  <a:cubicBezTo>
                    <a:pt x="39" y="25"/>
                    <a:pt x="77" y="11"/>
                    <a:pt x="116" y="0"/>
                  </a:cubicBezTo>
                  <a:cubicBezTo>
                    <a:pt x="77" y="11"/>
                    <a:pt x="39"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47"/>
            <p:cNvSpPr/>
            <p:nvPr/>
          </p:nvSpPr>
          <p:spPr>
            <a:xfrm>
              <a:off x="2754577" y="17042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47"/>
            <p:cNvSpPr/>
            <p:nvPr/>
          </p:nvSpPr>
          <p:spPr>
            <a:xfrm>
              <a:off x="2822125" y="1713781"/>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47"/>
            <p:cNvSpPr/>
            <p:nvPr/>
          </p:nvSpPr>
          <p:spPr>
            <a:xfrm>
              <a:off x="2821324" y="1714297"/>
              <a:ext cx="95" cy="68"/>
            </a:xfrm>
            <a:custGeom>
              <a:rect b="b" l="l" r="r" t="t"/>
              <a:pathLst>
                <a:path extrusionOk="0" h="5" w="7">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47"/>
            <p:cNvSpPr/>
            <p:nvPr/>
          </p:nvSpPr>
          <p:spPr>
            <a:xfrm>
              <a:off x="2845370" y="1708079"/>
              <a:ext cx="1670" cy="299"/>
            </a:xfrm>
            <a:custGeom>
              <a:rect b="b" l="l" r="r" t="t"/>
              <a:pathLst>
                <a:path extrusionOk="0" h="22" w="123">
                  <a:moveTo>
                    <a:pt x="0" y="0"/>
                  </a:moveTo>
                  <a:lnTo>
                    <a:pt x="0" y="0"/>
                  </a:lnTo>
                  <a:cubicBezTo>
                    <a:pt x="46" y="11"/>
                    <a:pt x="88" y="18"/>
                    <a:pt x="123" y="21"/>
                  </a:cubicBezTo>
                  <a:cubicBezTo>
                    <a:pt x="88" y="18"/>
                    <a:pt x="4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47"/>
            <p:cNvSpPr/>
            <p:nvPr/>
          </p:nvSpPr>
          <p:spPr>
            <a:xfrm>
              <a:off x="2819124" y="171534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47"/>
            <p:cNvSpPr/>
            <p:nvPr/>
          </p:nvSpPr>
          <p:spPr>
            <a:xfrm>
              <a:off x="2822980" y="1713211"/>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47"/>
            <p:cNvSpPr/>
            <p:nvPr/>
          </p:nvSpPr>
          <p:spPr>
            <a:xfrm>
              <a:off x="2924459" y="1658548"/>
              <a:ext cx="869" cy="720"/>
            </a:xfrm>
            <a:custGeom>
              <a:rect b="b" l="l" r="r" t="t"/>
              <a:pathLst>
                <a:path extrusionOk="0" h="53" w="64">
                  <a:moveTo>
                    <a:pt x="64" y="5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47"/>
            <p:cNvSpPr/>
            <p:nvPr/>
          </p:nvSpPr>
          <p:spPr>
            <a:xfrm>
              <a:off x="2759424" y="1705363"/>
              <a:ext cx="5390" cy="204"/>
            </a:xfrm>
            <a:custGeom>
              <a:rect b="b" l="l" r="r" t="t"/>
              <a:pathLst>
                <a:path extrusionOk="0" h="15" w="397">
                  <a:moveTo>
                    <a:pt x="397" y="11"/>
                  </a:moveTo>
                  <a:cubicBezTo>
                    <a:pt x="288" y="1"/>
                    <a:pt x="179" y="1"/>
                    <a:pt x="74" y="11"/>
                  </a:cubicBezTo>
                  <a:lnTo>
                    <a:pt x="1" y="15"/>
                  </a:lnTo>
                  <a:lnTo>
                    <a:pt x="74" y="11"/>
                  </a:lnTo>
                  <a:cubicBezTo>
                    <a:pt x="179" y="1"/>
                    <a:pt x="288" y="1"/>
                    <a:pt x="39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47"/>
            <p:cNvSpPr/>
            <p:nvPr/>
          </p:nvSpPr>
          <p:spPr>
            <a:xfrm>
              <a:off x="2818459" y="171553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47"/>
            <p:cNvSpPr/>
            <p:nvPr/>
          </p:nvSpPr>
          <p:spPr>
            <a:xfrm>
              <a:off x="2820550" y="171477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47"/>
            <p:cNvSpPr/>
            <p:nvPr/>
          </p:nvSpPr>
          <p:spPr>
            <a:xfrm>
              <a:off x="2697063" y="1644102"/>
              <a:ext cx="68" cy="244"/>
            </a:xfrm>
            <a:custGeom>
              <a:rect b="b" l="l" r="r" t="t"/>
              <a:pathLst>
                <a:path extrusionOk="0" h="18" w="5">
                  <a:moveTo>
                    <a:pt x="1" y="0"/>
                  </a:moveTo>
                  <a:cubicBezTo>
                    <a:pt x="1" y="4"/>
                    <a:pt x="4" y="11"/>
                    <a:pt x="4" y="18"/>
                  </a:cubicBez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47"/>
            <p:cNvSpPr/>
            <p:nvPr/>
          </p:nvSpPr>
          <p:spPr>
            <a:xfrm>
              <a:off x="2810815" y="1712641"/>
              <a:ext cx="1385" cy="109"/>
            </a:xfrm>
            <a:custGeom>
              <a:rect b="b" l="l" r="r" t="t"/>
              <a:pathLst>
                <a:path extrusionOk="0" h="8" w="102">
                  <a:moveTo>
                    <a:pt x="102" y="0"/>
                  </a:moveTo>
                  <a:lnTo>
                    <a:pt x="81" y="0"/>
                  </a:lnTo>
                  <a:cubicBezTo>
                    <a:pt x="53" y="4"/>
                    <a:pt x="25" y="7"/>
                    <a:pt x="0" y="7"/>
                  </a:cubicBezTo>
                  <a:cubicBezTo>
                    <a:pt x="25" y="7"/>
                    <a:pt x="53" y="4"/>
                    <a:pt x="81" y="0"/>
                  </a:cubicBezTo>
                  <a:cubicBezTo>
                    <a:pt x="88" y="0"/>
                    <a:pt x="95" y="0"/>
                    <a:pt x="1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47"/>
            <p:cNvSpPr/>
            <p:nvPr/>
          </p:nvSpPr>
          <p:spPr>
            <a:xfrm>
              <a:off x="2817943" y="171558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47"/>
            <p:cNvSpPr/>
            <p:nvPr/>
          </p:nvSpPr>
          <p:spPr>
            <a:xfrm>
              <a:off x="2901594" y="1637965"/>
              <a:ext cx="5540" cy="10943"/>
            </a:xfrm>
            <a:custGeom>
              <a:rect b="b" l="l" r="r" t="t"/>
              <a:pathLst>
                <a:path extrusionOk="0" h="806" w="408">
                  <a:moveTo>
                    <a:pt x="407" y="1"/>
                  </a:moveTo>
                  <a:lnTo>
                    <a:pt x="1" y="80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47"/>
            <p:cNvSpPr/>
            <p:nvPr/>
          </p:nvSpPr>
          <p:spPr>
            <a:xfrm>
              <a:off x="2921988" y="1656213"/>
              <a:ext cx="774" cy="774"/>
            </a:xfrm>
            <a:custGeom>
              <a:rect b="b" l="l" r="r" t="t"/>
              <a:pathLst>
                <a:path extrusionOk="0" h="57" w="57">
                  <a:moveTo>
                    <a:pt x="1" y="1"/>
                  </a:moveTo>
                  <a:cubicBezTo>
                    <a:pt x="15" y="18"/>
                    <a:pt x="36" y="36"/>
                    <a:pt x="57" y="57"/>
                  </a:cubicBezTo>
                  <a:cubicBezTo>
                    <a:pt x="36" y="36"/>
                    <a:pt x="18"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47"/>
            <p:cNvSpPr/>
            <p:nvPr/>
          </p:nvSpPr>
          <p:spPr>
            <a:xfrm>
              <a:off x="2803687" y="1710645"/>
              <a:ext cx="679" cy="394"/>
            </a:xfrm>
            <a:custGeom>
              <a:rect b="b" l="l" r="r" t="t"/>
              <a:pathLst>
                <a:path extrusionOk="0" h="29" w="50">
                  <a:moveTo>
                    <a:pt x="0" y="0"/>
                  </a:moveTo>
                  <a:lnTo>
                    <a:pt x="49"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47"/>
            <p:cNvSpPr/>
            <p:nvPr/>
          </p:nvSpPr>
          <p:spPr>
            <a:xfrm>
              <a:off x="2598395" y="1730373"/>
              <a:ext cx="54" cy="244"/>
            </a:xfrm>
            <a:custGeom>
              <a:rect b="b" l="l" r="r" t="t"/>
              <a:pathLst>
                <a:path extrusionOk="0" h="18" w="4">
                  <a:moveTo>
                    <a:pt x="4" y="0"/>
                  </a:moveTo>
                  <a:lnTo>
                    <a:pt x="4" y="0"/>
                  </a:lnTo>
                  <a:cubicBezTo>
                    <a:pt x="4" y="7"/>
                    <a:pt x="0" y="11"/>
                    <a:pt x="0" y="18"/>
                  </a:cubicBezTo>
                  <a:cubicBezTo>
                    <a:pt x="4"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47"/>
            <p:cNvSpPr/>
            <p:nvPr/>
          </p:nvSpPr>
          <p:spPr>
            <a:xfrm>
              <a:off x="2598531" y="1729463"/>
              <a:ext cx="14" cy="109"/>
            </a:xfrm>
            <a:custGeom>
              <a:rect b="b" l="l" r="r" t="t"/>
              <a:pathLst>
                <a:path extrusionOk="0" h="8" w="1">
                  <a:moveTo>
                    <a:pt x="1" y="1"/>
                  </a:moveTo>
                  <a:lnTo>
                    <a:pt x="1" y="8"/>
                  </a:lnTo>
                  <a:cubicBezTo>
                    <a:pt x="1" y="8"/>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47"/>
            <p:cNvSpPr/>
            <p:nvPr/>
          </p:nvSpPr>
          <p:spPr>
            <a:xfrm>
              <a:off x="2609176" y="1723815"/>
              <a:ext cx="1113" cy="679"/>
            </a:xfrm>
            <a:custGeom>
              <a:rect b="b" l="l" r="r" t="t"/>
              <a:pathLst>
                <a:path extrusionOk="0" h="50" w="82">
                  <a:moveTo>
                    <a:pt x="81" y="49"/>
                  </a:moveTo>
                  <a:cubicBezTo>
                    <a:pt x="57" y="32"/>
                    <a:pt x="29" y="14"/>
                    <a:pt x="1" y="0"/>
                  </a:cubicBezTo>
                  <a:cubicBezTo>
                    <a:pt x="29" y="14"/>
                    <a:pt x="57" y="32"/>
                    <a:pt x="81"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47"/>
            <p:cNvSpPr/>
            <p:nvPr/>
          </p:nvSpPr>
          <p:spPr>
            <a:xfrm>
              <a:off x="2597825" y="1732030"/>
              <a:ext cx="109" cy="258"/>
            </a:xfrm>
            <a:custGeom>
              <a:rect b="b" l="l" r="r" t="t"/>
              <a:pathLst>
                <a:path extrusionOk="0" h="19" w="8">
                  <a:moveTo>
                    <a:pt x="7"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47"/>
            <p:cNvSpPr/>
            <p:nvPr/>
          </p:nvSpPr>
          <p:spPr>
            <a:xfrm>
              <a:off x="2643975" y="1710455"/>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47"/>
            <p:cNvSpPr/>
            <p:nvPr/>
          </p:nvSpPr>
          <p:spPr>
            <a:xfrm>
              <a:off x="2598490" y="1729898"/>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47"/>
            <p:cNvSpPr/>
            <p:nvPr/>
          </p:nvSpPr>
          <p:spPr>
            <a:xfrm>
              <a:off x="2598056" y="1731459"/>
              <a:ext cx="109" cy="299"/>
            </a:xfrm>
            <a:custGeom>
              <a:rect b="b" l="l" r="r" t="t"/>
              <a:pathLst>
                <a:path extrusionOk="0" h="22" w="8">
                  <a:moveTo>
                    <a:pt x="8" y="1"/>
                  </a:moveTo>
                  <a:lnTo>
                    <a:pt x="8" y="1"/>
                  </a:lnTo>
                  <a:cubicBezTo>
                    <a:pt x="4" y="8"/>
                    <a:pt x="4" y="15"/>
                    <a:pt x="1" y="22"/>
                  </a:cubicBezTo>
                  <a:cubicBezTo>
                    <a:pt x="4" y="15"/>
                    <a:pt x="8"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47"/>
            <p:cNvSpPr/>
            <p:nvPr/>
          </p:nvSpPr>
          <p:spPr>
            <a:xfrm>
              <a:off x="2598246" y="1730943"/>
              <a:ext cx="109" cy="244"/>
            </a:xfrm>
            <a:custGeom>
              <a:rect b="b" l="l" r="r" t="t"/>
              <a:pathLst>
                <a:path extrusionOk="0" h="18" w="8">
                  <a:moveTo>
                    <a:pt x="8" y="0"/>
                  </a:moveTo>
                  <a:lnTo>
                    <a:pt x="8" y="0"/>
                  </a:lnTo>
                  <a:cubicBezTo>
                    <a:pt x="4" y="4"/>
                    <a:pt x="4" y="11"/>
                    <a:pt x="1" y="18"/>
                  </a:cubicBezTo>
                  <a:cubicBezTo>
                    <a:pt x="4"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47"/>
            <p:cNvSpPr/>
            <p:nvPr/>
          </p:nvSpPr>
          <p:spPr>
            <a:xfrm>
              <a:off x="2597485" y="1732600"/>
              <a:ext cx="163" cy="258"/>
            </a:xfrm>
            <a:custGeom>
              <a:rect b="b" l="l" r="r" t="t"/>
              <a:pathLst>
                <a:path extrusionOk="0" h="19" w="12">
                  <a:moveTo>
                    <a:pt x="11" y="1"/>
                  </a:moveTo>
                  <a:cubicBezTo>
                    <a:pt x="8" y="8"/>
                    <a:pt x="4" y="15"/>
                    <a:pt x="1" y="18"/>
                  </a:cubicBezTo>
                  <a:cubicBezTo>
                    <a:pt x="4" y="15"/>
                    <a:pt x="8"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47"/>
            <p:cNvSpPr/>
            <p:nvPr/>
          </p:nvSpPr>
          <p:spPr>
            <a:xfrm>
              <a:off x="2645156" y="1707604"/>
              <a:ext cx="14" cy="434"/>
            </a:xfrm>
            <a:custGeom>
              <a:rect b="b" l="l" r="r" t="t"/>
              <a:pathLst>
                <a:path extrusionOk="0" h="32" w="1">
                  <a:moveTo>
                    <a:pt x="1" y="32"/>
                  </a:moveTo>
                  <a:lnTo>
                    <a:pt x="1" y="0"/>
                  </a:lnTo>
                  <a:lnTo>
                    <a:pt x="1" y="0"/>
                  </a:ln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47"/>
            <p:cNvSpPr/>
            <p:nvPr/>
          </p:nvSpPr>
          <p:spPr>
            <a:xfrm>
              <a:off x="2625441" y="1716633"/>
              <a:ext cx="6612" cy="4141"/>
            </a:xfrm>
            <a:custGeom>
              <a:rect b="b" l="l" r="r" t="t"/>
              <a:pathLst>
                <a:path extrusionOk="0" h="305" w="487">
                  <a:moveTo>
                    <a:pt x="0" y="280"/>
                  </a:moveTo>
                  <a:cubicBezTo>
                    <a:pt x="298" y="305"/>
                    <a:pt x="420" y="133"/>
                    <a:pt x="487" y="0"/>
                  </a:cubicBezTo>
                  <a:cubicBezTo>
                    <a:pt x="420" y="133"/>
                    <a:pt x="298" y="305"/>
                    <a:pt x="0" y="28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47"/>
            <p:cNvSpPr/>
            <p:nvPr/>
          </p:nvSpPr>
          <p:spPr>
            <a:xfrm>
              <a:off x="2627437" y="176663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47"/>
            <p:cNvSpPr/>
            <p:nvPr/>
          </p:nvSpPr>
          <p:spPr>
            <a:xfrm>
              <a:off x="2629094" y="17652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47"/>
            <p:cNvSpPr/>
            <p:nvPr/>
          </p:nvSpPr>
          <p:spPr>
            <a:xfrm>
              <a:off x="2635896" y="1762742"/>
              <a:ext cx="7658" cy="4576"/>
            </a:xfrm>
            <a:custGeom>
              <a:rect b="b" l="l" r="r" t="t"/>
              <a:pathLst>
                <a:path extrusionOk="0" h="337" w="564">
                  <a:moveTo>
                    <a:pt x="0" y="0"/>
                  </a:moveTo>
                  <a:lnTo>
                    <a:pt x="0" y="0"/>
                  </a:lnTo>
                  <a:cubicBezTo>
                    <a:pt x="158" y="11"/>
                    <a:pt x="410" y="175"/>
                    <a:pt x="564" y="336"/>
                  </a:cubicBezTo>
                  <a:cubicBezTo>
                    <a:pt x="410" y="175"/>
                    <a:pt x="15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47"/>
            <p:cNvSpPr/>
            <p:nvPr/>
          </p:nvSpPr>
          <p:spPr>
            <a:xfrm>
              <a:off x="2634701" y="1762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47"/>
            <p:cNvSpPr/>
            <p:nvPr/>
          </p:nvSpPr>
          <p:spPr>
            <a:xfrm>
              <a:off x="2634701" y="1780759"/>
              <a:ext cx="679" cy="54"/>
            </a:xfrm>
            <a:custGeom>
              <a:rect b="b" l="l" r="r" t="t"/>
              <a:pathLst>
                <a:path extrusionOk="0" h="4" w="50">
                  <a:moveTo>
                    <a:pt x="50"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47"/>
            <p:cNvSpPr/>
            <p:nvPr/>
          </p:nvSpPr>
          <p:spPr>
            <a:xfrm>
              <a:off x="2644925" y="1769055"/>
              <a:ext cx="530" cy="1969"/>
            </a:xfrm>
            <a:custGeom>
              <a:rect b="b" l="l" r="r" t="t"/>
              <a:pathLst>
                <a:path extrusionOk="0" h="145" w="39">
                  <a:moveTo>
                    <a:pt x="25" y="144"/>
                  </a:moveTo>
                  <a:cubicBezTo>
                    <a:pt x="39" y="95"/>
                    <a:pt x="28" y="43"/>
                    <a:pt x="0" y="1"/>
                  </a:cubicBezTo>
                  <a:cubicBezTo>
                    <a:pt x="28" y="43"/>
                    <a:pt x="39" y="95"/>
                    <a:pt x="25"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47"/>
            <p:cNvSpPr/>
            <p:nvPr/>
          </p:nvSpPr>
          <p:spPr>
            <a:xfrm>
              <a:off x="2635421" y="1780705"/>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47"/>
            <p:cNvSpPr/>
            <p:nvPr/>
          </p:nvSpPr>
          <p:spPr>
            <a:xfrm>
              <a:off x="2636127" y="1780610"/>
              <a:ext cx="543" cy="68"/>
            </a:xfrm>
            <a:custGeom>
              <a:rect b="b" l="l" r="r" t="t"/>
              <a:pathLst>
                <a:path extrusionOk="0" h="5" w="40">
                  <a:moveTo>
                    <a:pt x="3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47"/>
            <p:cNvSpPr/>
            <p:nvPr/>
          </p:nvSpPr>
          <p:spPr>
            <a:xfrm>
              <a:off x="2635272" y="17627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47"/>
            <p:cNvSpPr/>
            <p:nvPr/>
          </p:nvSpPr>
          <p:spPr>
            <a:xfrm>
              <a:off x="2636751" y="1780474"/>
              <a:ext cx="489" cy="109"/>
            </a:xfrm>
            <a:custGeom>
              <a:rect b="b" l="l" r="r" t="t"/>
              <a:pathLst>
                <a:path extrusionOk="0" h="8" w="36">
                  <a:moveTo>
                    <a:pt x="3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47"/>
            <p:cNvSpPr/>
            <p:nvPr/>
          </p:nvSpPr>
          <p:spPr>
            <a:xfrm>
              <a:off x="2963060" y="1726992"/>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47"/>
            <p:cNvSpPr/>
            <p:nvPr/>
          </p:nvSpPr>
          <p:spPr>
            <a:xfrm>
              <a:off x="2962449" y="1728038"/>
              <a:ext cx="149" cy="258"/>
            </a:xfrm>
            <a:custGeom>
              <a:rect b="b" l="l" r="r" t="t"/>
              <a:pathLst>
                <a:path extrusionOk="0" h="19" w="11">
                  <a:moveTo>
                    <a:pt x="11"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47"/>
            <p:cNvSpPr/>
            <p:nvPr/>
          </p:nvSpPr>
          <p:spPr>
            <a:xfrm>
              <a:off x="3013201" y="1703272"/>
              <a:ext cx="299" cy="109"/>
            </a:xfrm>
            <a:custGeom>
              <a:rect b="b" l="l" r="r" t="t"/>
              <a:pathLst>
                <a:path extrusionOk="0" h="8" w="22">
                  <a:moveTo>
                    <a:pt x="22"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47"/>
            <p:cNvSpPr/>
            <p:nvPr/>
          </p:nvSpPr>
          <p:spPr>
            <a:xfrm>
              <a:off x="2963684" y="1726286"/>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47"/>
            <p:cNvSpPr/>
            <p:nvPr/>
          </p:nvSpPr>
          <p:spPr>
            <a:xfrm>
              <a:off x="2962204" y="1728662"/>
              <a:ext cx="109" cy="244"/>
            </a:xfrm>
            <a:custGeom>
              <a:rect b="b" l="l" r="r" t="t"/>
              <a:pathLst>
                <a:path extrusionOk="0" h="18" w="8">
                  <a:moveTo>
                    <a:pt x="8"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47"/>
            <p:cNvSpPr/>
            <p:nvPr/>
          </p:nvSpPr>
          <p:spPr>
            <a:xfrm>
              <a:off x="2962774" y="1727468"/>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47"/>
            <p:cNvSpPr/>
            <p:nvPr/>
          </p:nvSpPr>
          <p:spPr>
            <a:xfrm>
              <a:off x="3012536" y="1703177"/>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47"/>
            <p:cNvSpPr/>
            <p:nvPr/>
          </p:nvSpPr>
          <p:spPr>
            <a:xfrm>
              <a:off x="2963345" y="172661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47"/>
            <p:cNvSpPr/>
            <p:nvPr/>
          </p:nvSpPr>
          <p:spPr>
            <a:xfrm>
              <a:off x="2964010" y="172604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47"/>
            <p:cNvSpPr/>
            <p:nvPr/>
          </p:nvSpPr>
          <p:spPr>
            <a:xfrm>
              <a:off x="3009685" y="1703082"/>
              <a:ext cx="1344" cy="394"/>
            </a:xfrm>
            <a:custGeom>
              <a:rect b="b" l="l" r="r" t="t"/>
              <a:pathLst>
                <a:path extrusionOk="0" h="29" w="99">
                  <a:moveTo>
                    <a:pt x="1" y="1"/>
                  </a:moveTo>
                  <a:cubicBezTo>
                    <a:pt x="32" y="22"/>
                    <a:pt x="67" y="29"/>
                    <a:pt x="99" y="22"/>
                  </a:cubicBezTo>
                  <a:cubicBezTo>
                    <a:pt x="67" y="29"/>
                    <a:pt x="32"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47"/>
            <p:cNvSpPr/>
            <p:nvPr/>
          </p:nvSpPr>
          <p:spPr>
            <a:xfrm>
              <a:off x="3011966" y="17031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47"/>
            <p:cNvSpPr/>
            <p:nvPr/>
          </p:nvSpPr>
          <p:spPr>
            <a:xfrm>
              <a:off x="2991532" y="1712492"/>
              <a:ext cx="353" cy="1398"/>
            </a:xfrm>
            <a:custGeom>
              <a:rect b="b" l="l" r="r" t="t"/>
              <a:pathLst>
                <a:path extrusionOk="0" h="103" w="26">
                  <a:moveTo>
                    <a:pt x="25" y="102"/>
                  </a:moveTo>
                  <a:cubicBezTo>
                    <a:pt x="11" y="71"/>
                    <a:pt x="1" y="36"/>
                    <a:pt x="1" y="1"/>
                  </a:cubicBezTo>
                  <a:cubicBezTo>
                    <a:pt x="1" y="36"/>
                    <a:pt x="11" y="71"/>
                    <a:pt x="25"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47"/>
            <p:cNvSpPr/>
            <p:nvPr/>
          </p:nvSpPr>
          <p:spPr>
            <a:xfrm>
              <a:off x="3011070" y="1703327"/>
              <a:ext cx="339" cy="54"/>
            </a:xfrm>
            <a:custGeom>
              <a:rect b="b" l="l" r="r" t="t"/>
              <a:pathLst>
                <a:path extrusionOk="0" h="4" w="25">
                  <a:moveTo>
                    <a:pt x="25" y="0"/>
                  </a:moveTo>
                  <a:cubicBezTo>
                    <a:pt x="14" y="0"/>
                    <a:pt x="7" y="4"/>
                    <a:pt x="0" y="4"/>
                  </a:cubicBezTo>
                  <a:cubicBezTo>
                    <a:pt x="7" y="4"/>
                    <a:pt x="14" y="0"/>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47"/>
            <p:cNvSpPr/>
            <p:nvPr/>
          </p:nvSpPr>
          <p:spPr>
            <a:xfrm>
              <a:off x="2650343" y="181141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47"/>
            <p:cNvSpPr/>
            <p:nvPr/>
          </p:nvSpPr>
          <p:spPr>
            <a:xfrm>
              <a:off x="2650723" y="1811322"/>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47"/>
            <p:cNvSpPr/>
            <p:nvPr/>
          </p:nvSpPr>
          <p:spPr>
            <a:xfrm>
              <a:off x="2698067" y="1830086"/>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47"/>
            <p:cNvSpPr/>
            <p:nvPr/>
          </p:nvSpPr>
          <p:spPr>
            <a:xfrm>
              <a:off x="2651008" y="1811227"/>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47"/>
            <p:cNvSpPr/>
            <p:nvPr/>
          </p:nvSpPr>
          <p:spPr>
            <a:xfrm>
              <a:off x="2651198" y="181113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47"/>
            <p:cNvSpPr/>
            <p:nvPr/>
          </p:nvSpPr>
          <p:spPr>
            <a:xfrm>
              <a:off x="2649012" y="18116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47"/>
            <p:cNvSpPr/>
            <p:nvPr/>
          </p:nvSpPr>
          <p:spPr>
            <a:xfrm>
              <a:off x="2649487" y="181155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47"/>
            <p:cNvSpPr/>
            <p:nvPr/>
          </p:nvSpPr>
          <p:spPr>
            <a:xfrm>
              <a:off x="2649962" y="181145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47"/>
            <p:cNvSpPr/>
            <p:nvPr/>
          </p:nvSpPr>
          <p:spPr>
            <a:xfrm>
              <a:off x="2787041" y="1879305"/>
              <a:ext cx="2634" cy="421"/>
            </a:xfrm>
            <a:custGeom>
              <a:rect b="b" l="l" r="r" t="t"/>
              <a:pathLst>
                <a:path extrusionOk="0" h="31" w="194">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47"/>
            <p:cNvSpPr/>
            <p:nvPr/>
          </p:nvSpPr>
          <p:spPr>
            <a:xfrm>
              <a:off x="2774414" y="1867642"/>
              <a:ext cx="3326" cy="1629"/>
            </a:xfrm>
            <a:custGeom>
              <a:rect b="b" l="l" r="r" t="t"/>
              <a:pathLst>
                <a:path extrusionOk="0" h="120" w="245">
                  <a:moveTo>
                    <a:pt x="0" y="1"/>
                  </a:moveTo>
                  <a:lnTo>
                    <a:pt x="0" y="1"/>
                  </a:lnTo>
                  <a:cubicBezTo>
                    <a:pt x="115" y="11"/>
                    <a:pt x="199" y="53"/>
                    <a:pt x="245" y="120"/>
                  </a:cubicBezTo>
                  <a:cubicBezTo>
                    <a:pt x="203" y="53"/>
                    <a:pt x="115"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47"/>
            <p:cNvSpPr/>
            <p:nvPr/>
          </p:nvSpPr>
          <p:spPr>
            <a:xfrm>
              <a:off x="2764774" y="1848443"/>
              <a:ext cx="5322" cy="8757"/>
            </a:xfrm>
            <a:custGeom>
              <a:rect b="b" l="l" r="r" t="t"/>
              <a:pathLst>
                <a:path extrusionOk="0" h="645" w="392">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47"/>
            <p:cNvSpPr/>
            <p:nvPr/>
          </p:nvSpPr>
          <p:spPr>
            <a:xfrm>
              <a:off x="2771603" y="1838694"/>
              <a:ext cx="1765" cy="8051"/>
            </a:xfrm>
            <a:custGeom>
              <a:rect b="b" l="l" r="r" t="t"/>
              <a:pathLst>
                <a:path extrusionOk="0" h="593" w="130">
                  <a:moveTo>
                    <a:pt x="0" y="592"/>
                  </a:moveTo>
                  <a:cubicBezTo>
                    <a:pt x="130" y="407"/>
                    <a:pt x="112" y="193"/>
                    <a:pt x="95" y="1"/>
                  </a:cubicBezTo>
                  <a:cubicBezTo>
                    <a:pt x="112" y="193"/>
                    <a:pt x="130" y="407"/>
                    <a:pt x="0" y="59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47"/>
            <p:cNvSpPr/>
            <p:nvPr/>
          </p:nvSpPr>
          <p:spPr>
            <a:xfrm>
              <a:off x="2786661" y="1879766"/>
              <a:ext cx="394" cy="149"/>
            </a:xfrm>
            <a:custGeom>
              <a:rect b="b" l="l" r="r" t="t"/>
              <a:pathLst>
                <a:path extrusionOk="0" h="11" w="29">
                  <a:moveTo>
                    <a:pt x="1" y="11"/>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47"/>
            <p:cNvSpPr/>
            <p:nvPr/>
          </p:nvSpPr>
          <p:spPr>
            <a:xfrm>
              <a:off x="2761230" y="182599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47"/>
            <p:cNvSpPr/>
            <p:nvPr/>
          </p:nvSpPr>
          <p:spPr>
            <a:xfrm>
              <a:off x="2761474" y="182586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47"/>
            <p:cNvSpPr/>
            <p:nvPr/>
          </p:nvSpPr>
          <p:spPr>
            <a:xfrm>
              <a:off x="2761705" y="182576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47"/>
            <p:cNvSpPr/>
            <p:nvPr/>
          </p:nvSpPr>
          <p:spPr>
            <a:xfrm>
              <a:off x="2760945" y="1826149"/>
              <a:ext cx="68" cy="54"/>
            </a:xfrm>
            <a:custGeom>
              <a:rect b="b" l="l" r="r" t="t"/>
              <a:pathLst>
                <a:path extrusionOk="0" h="4" w="5">
                  <a:moveTo>
                    <a:pt x="4"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47"/>
            <p:cNvSpPr/>
            <p:nvPr/>
          </p:nvSpPr>
          <p:spPr>
            <a:xfrm>
              <a:off x="2704530" y="1833793"/>
              <a:ext cx="54" cy="68"/>
            </a:xfrm>
            <a:custGeom>
              <a:rect b="b" l="l" r="r" t="t"/>
              <a:pathLst>
                <a:path extrusionOk="0" h="5" w="4">
                  <a:moveTo>
                    <a:pt x="4"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47"/>
            <p:cNvSpPr/>
            <p:nvPr/>
          </p:nvSpPr>
          <p:spPr>
            <a:xfrm>
              <a:off x="2712894" y="1827004"/>
              <a:ext cx="4766" cy="1724"/>
            </a:xfrm>
            <a:custGeom>
              <a:rect b="b" l="l" r="r" t="t"/>
              <a:pathLst>
                <a:path extrusionOk="0" h="127" w="351">
                  <a:moveTo>
                    <a:pt x="1" y="0"/>
                  </a:moveTo>
                  <a:cubicBezTo>
                    <a:pt x="102" y="4"/>
                    <a:pt x="214" y="56"/>
                    <a:pt x="351" y="126"/>
                  </a:cubicBezTo>
                  <a:cubicBezTo>
                    <a:pt x="214" y="56"/>
                    <a:pt x="102"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47"/>
            <p:cNvSpPr/>
            <p:nvPr/>
          </p:nvSpPr>
          <p:spPr>
            <a:xfrm>
              <a:off x="2719126" y="1828946"/>
              <a:ext cx="964" cy="163"/>
            </a:xfrm>
            <a:custGeom>
              <a:rect b="b" l="l" r="r" t="t"/>
              <a:pathLst>
                <a:path extrusionOk="0" h="12" w="71">
                  <a:moveTo>
                    <a:pt x="70" y="1"/>
                  </a:moveTo>
                  <a:cubicBezTo>
                    <a:pt x="46" y="4"/>
                    <a:pt x="25" y="8"/>
                    <a:pt x="0" y="11"/>
                  </a:cubicBezTo>
                  <a:cubicBezTo>
                    <a:pt x="25" y="8"/>
                    <a:pt x="46" y="4"/>
                    <a:pt x="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47"/>
            <p:cNvSpPr/>
            <p:nvPr/>
          </p:nvSpPr>
          <p:spPr>
            <a:xfrm>
              <a:off x="2724204" y="1829570"/>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47"/>
            <p:cNvSpPr/>
            <p:nvPr/>
          </p:nvSpPr>
          <p:spPr>
            <a:xfrm>
              <a:off x="2722208" y="182885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47"/>
            <p:cNvSpPr/>
            <p:nvPr/>
          </p:nvSpPr>
          <p:spPr>
            <a:xfrm>
              <a:off x="2724679" y="1829855"/>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47"/>
            <p:cNvSpPr/>
            <p:nvPr/>
          </p:nvSpPr>
          <p:spPr>
            <a:xfrm>
              <a:off x="2720593" y="1828905"/>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47"/>
            <p:cNvSpPr/>
            <p:nvPr/>
          </p:nvSpPr>
          <p:spPr>
            <a:xfrm>
              <a:off x="2720077" y="1828905"/>
              <a:ext cx="489" cy="54"/>
            </a:xfrm>
            <a:custGeom>
              <a:rect b="b" l="l" r="r" t="t"/>
              <a:pathLst>
                <a:path extrusionOk="0" h="4" w="36">
                  <a:moveTo>
                    <a:pt x="0" y="4"/>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47"/>
            <p:cNvSpPr/>
            <p:nvPr/>
          </p:nvSpPr>
          <p:spPr>
            <a:xfrm>
              <a:off x="2722588" y="182894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47"/>
            <p:cNvSpPr/>
            <p:nvPr/>
          </p:nvSpPr>
          <p:spPr>
            <a:xfrm>
              <a:off x="2723349" y="1829190"/>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47"/>
            <p:cNvSpPr/>
            <p:nvPr/>
          </p:nvSpPr>
          <p:spPr>
            <a:xfrm>
              <a:off x="2722969" y="182904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47"/>
            <p:cNvSpPr/>
            <p:nvPr/>
          </p:nvSpPr>
          <p:spPr>
            <a:xfrm>
              <a:off x="2723783" y="1829380"/>
              <a:ext cx="204" cy="109"/>
            </a:xfrm>
            <a:custGeom>
              <a:rect b="b" l="l" r="r" t="t"/>
              <a:pathLst>
                <a:path extrusionOk="0" h="8" w="15">
                  <a:moveTo>
                    <a:pt x="0" y="0"/>
                  </a:moveTo>
                  <a:lnTo>
                    <a:pt x="1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47"/>
            <p:cNvSpPr/>
            <p:nvPr/>
          </p:nvSpPr>
          <p:spPr>
            <a:xfrm>
              <a:off x="2720878" y="182885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47"/>
            <p:cNvSpPr/>
            <p:nvPr/>
          </p:nvSpPr>
          <p:spPr>
            <a:xfrm>
              <a:off x="2721217" y="182881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47"/>
            <p:cNvSpPr/>
            <p:nvPr/>
          </p:nvSpPr>
          <p:spPr>
            <a:xfrm>
              <a:off x="2721882" y="1828810"/>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47"/>
            <p:cNvSpPr/>
            <p:nvPr/>
          </p:nvSpPr>
          <p:spPr>
            <a:xfrm>
              <a:off x="2725155" y="1830181"/>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47"/>
            <p:cNvSpPr/>
            <p:nvPr/>
          </p:nvSpPr>
          <p:spPr>
            <a:xfrm>
              <a:off x="2721543" y="18288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47"/>
            <p:cNvSpPr/>
            <p:nvPr/>
          </p:nvSpPr>
          <p:spPr>
            <a:xfrm>
              <a:off x="2725630" y="183061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47"/>
            <p:cNvSpPr/>
            <p:nvPr/>
          </p:nvSpPr>
          <p:spPr>
            <a:xfrm>
              <a:off x="2704530" y="183388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47"/>
            <p:cNvSpPr/>
            <p:nvPr/>
          </p:nvSpPr>
          <p:spPr>
            <a:xfrm>
              <a:off x="2801976" y="187140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47"/>
            <p:cNvSpPr/>
            <p:nvPr/>
          </p:nvSpPr>
          <p:spPr>
            <a:xfrm>
              <a:off x="2821894" y="1866270"/>
              <a:ext cx="815" cy="339"/>
            </a:xfrm>
            <a:custGeom>
              <a:rect b="b" l="l" r="r" t="t"/>
              <a:pathLst>
                <a:path extrusionOk="0" h="25" w="60">
                  <a:moveTo>
                    <a:pt x="60" y="25"/>
                  </a:moveTo>
                  <a:cubicBezTo>
                    <a:pt x="42" y="11"/>
                    <a:pt x="21" y="0"/>
                    <a:pt x="0" y="0"/>
                  </a:cubicBezTo>
                  <a:cubicBezTo>
                    <a:pt x="21" y="0"/>
                    <a:pt x="42" y="11"/>
                    <a:pt x="6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47"/>
            <p:cNvSpPr/>
            <p:nvPr/>
          </p:nvSpPr>
          <p:spPr>
            <a:xfrm>
              <a:off x="2797414" y="1872774"/>
              <a:ext cx="434" cy="299"/>
            </a:xfrm>
            <a:custGeom>
              <a:rect b="b" l="l" r="r" t="t"/>
              <a:pathLst>
                <a:path extrusionOk="0" h="22" w="32">
                  <a:moveTo>
                    <a:pt x="32" y="1"/>
                  </a:moveTo>
                  <a:cubicBezTo>
                    <a:pt x="21" y="8"/>
                    <a:pt x="11" y="15"/>
                    <a:pt x="0" y="22"/>
                  </a:cubicBezTo>
                  <a:cubicBezTo>
                    <a:pt x="11" y="18"/>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47"/>
            <p:cNvSpPr/>
            <p:nvPr/>
          </p:nvSpPr>
          <p:spPr>
            <a:xfrm>
              <a:off x="2804108" y="1870452"/>
              <a:ext cx="1874" cy="1100"/>
            </a:xfrm>
            <a:custGeom>
              <a:rect b="b" l="l" r="r" t="t"/>
              <a:pathLst>
                <a:path extrusionOk="0" h="81" w="138">
                  <a:moveTo>
                    <a:pt x="1" y="81"/>
                  </a:moveTo>
                  <a:cubicBezTo>
                    <a:pt x="29" y="32"/>
                    <a:pt x="81" y="0"/>
                    <a:pt x="137" y="0"/>
                  </a:cubicBezTo>
                  <a:cubicBezTo>
                    <a:pt x="81" y="0"/>
                    <a:pt x="29"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47"/>
            <p:cNvSpPr/>
            <p:nvPr/>
          </p:nvSpPr>
          <p:spPr>
            <a:xfrm>
              <a:off x="2837902" y="1879617"/>
              <a:ext cx="353" cy="109"/>
            </a:xfrm>
            <a:custGeom>
              <a:rect b="b" l="l" r="r" t="t"/>
              <a:pathLst>
                <a:path extrusionOk="0" h="8" w="26">
                  <a:moveTo>
                    <a:pt x="1" y="1"/>
                  </a:moveTo>
                  <a:cubicBezTo>
                    <a:pt x="8" y="4"/>
                    <a:pt x="18" y="4"/>
                    <a:pt x="25" y="8"/>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47"/>
            <p:cNvSpPr/>
            <p:nvPr/>
          </p:nvSpPr>
          <p:spPr>
            <a:xfrm>
              <a:off x="2822750" y="1866596"/>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47"/>
            <p:cNvSpPr/>
            <p:nvPr/>
          </p:nvSpPr>
          <p:spPr>
            <a:xfrm>
              <a:off x="2838282" y="1879712"/>
              <a:ext cx="353" cy="204"/>
            </a:xfrm>
            <a:custGeom>
              <a:rect b="b" l="l" r="r" t="t"/>
              <a:pathLst>
                <a:path extrusionOk="0" h="15" w="26">
                  <a:moveTo>
                    <a:pt x="25" y="15"/>
                  </a:moveTo>
                  <a:cubicBezTo>
                    <a:pt x="18" y="8"/>
                    <a:pt x="8" y="4"/>
                    <a:pt x="1" y="1"/>
                  </a:cubicBezTo>
                  <a:cubicBezTo>
                    <a:pt x="8" y="4"/>
                    <a:pt x="18" y="8"/>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47"/>
            <p:cNvSpPr/>
            <p:nvPr/>
          </p:nvSpPr>
          <p:spPr>
            <a:xfrm>
              <a:off x="2796939" y="1873113"/>
              <a:ext cx="434" cy="244"/>
            </a:xfrm>
            <a:custGeom>
              <a:rect b="b" l="l" r="r" t="t"/>
              <a:pathLst>
                <a:path extrusionOk="0" h="18" w="32">
                  <a:moveTo>
                    <a:pt x="32" y="0"/>
                  </a:moveTo>
                  <a:lnTo>
                    <a:pt x="7" y="14"/>
                  </a:lnTo>
                  <a:lnTo>
                    <a:pt x="0" y="18"/>
                  </a:lnTo>
                  <a:cubicBezTo>
                    <a:pt x="11" y="14"/>
                    <a:pt x="21"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47"/>
            <p:cNvSpPr/>
            <p:nvPr/>
          </p:nvSpPr>
          <p:spPr>
            <a:xfrm>
              <a:off x="2797889" y="1872543"/>
              <a:ext cx="299" cy="244"/>
            </a:xfrm>
            <a:custGeom>
              <a:rect b="b" l="l" r="r" t="t"/>
              <a:pathLst>
                <a:path extrusionOk="0" h="18" w="22">
                  <a:moveTo>
                    <a:pt x="21" y="0"/>
                  </a:moveTo>
                  <a:cubicBezTo>
                    <a:pt x="14" y="4"/>
                    <a:pt x="7" y="11"/>
                    <a:pt x="0" y="18"/>
                  </a:cubicBezTo>
                  <a:cubicBezTo>
                    <a:pt x="7" y="11"/>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47"/>
            <p:cNvSpPr/>
            <p:nvPr/>
          </p:nvSpPr>
          <p:spPr>
            <a:xfrm>
              <a:off x="2838662" y="1879956"/>
              <a:ext cx="828" cy="720"/>
            </a:xfrm>
            <a:custGeom>
              <a:rect b="b" l="l" r="r" t="t"/>
              <a:pathLst>
                <a:path extrusionOk="0" h="53" w="61">
                  <a:moveTo>
                    <a:pt x="1" y="0"/>
                  </a:moveTo>
                  <a:cubicBezTo>
                    <a:pt x="22" y="14"/>
                    <a:pt x="43" y="32"/>
                    <a:pt x="60" y="53"/>
                  </a:cubicBezTo>
                  <a:cubicBezTo>
                    <a:pt x="43" y="32"/>
                    <a:pt x="22"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47"/>
            <p:cNvSpPr/>
            <p:nvPr/>
          </p:nvSpPr>
          <p:spPr>
            <a:xfrm>
              <a:off x="2796178" y="187368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47"/>
            <p:cNvSpPr/>
            <p:nvPr/>
          </p:nvSpPr>
          <p:spPr>
            <a:xfrm>
              <a:off x="2795798" y="187377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47"/>
            <p:cNvSpPr/>
            <p:nvPr/>
          </p:nvSpPr>
          <p:spPr>
            <a:xfrm>
              <a:off x="2795459" y="18737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47"/>
            <p:cNvSpPr/>
            <p:nvPr/>
          </p:nvSpPr>
          <p:spPr>
            <a:xfrm>
              <a:off x="2789661" y="1879671"/>
              <a:ext cx="3476" cy="3476"/>
            </a:xfrm>
            <a:custGeom>
              <a:rect b="b" l="l" r="r" t="t"/>
              <a:pathLst>
                <a:path extrusionOk="0" h="256" w="256">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47"/>
            <p:cNvSpPr/>
            <p:nvPr/>
          </p:nvSpPr>
          <p:spPr>
            <a:xfrm>
              <a:off x="2796559" y="1873399"/>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47"/>
            <p:cNvSpPr/>
            <p:nvPr/>
          </p:nvSpPr>
          <p:spPr>
            <a:xfrm>
              <a:off x="2794984" y="1873724"/>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47"/>
            <p:cNvSpPr/>
            <p:nvPr/>
          </p:nvSpPr>
          <p:spPr>
            <a:xfrm>
              <a:off x="2789661" y="1879671"/>
              <a:ext cx="54" cy="14"/>
            </a:xfrm>
            <a:custGeom>
              <a:rect b="b" l="l" r="r" t="t"/>
              <a:pathLst>
                <a:path extrusionOk="0" h="1" w="4">
                  <a:moveTo>
                    <a:pt x="4" y="0"/>
                  </a:moveTo>
                  <a:lnTo>
                    <a:pt x="4" y="0"/>
                  </a:ln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47"/>
            <p:cNvSpPr/>
            <p:nvPr/>
          </p:nvSpPr>
          <p:spPr>
            <a:xfrm>
              <a:off x="2796980" y="1873303"/>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47"/>
            <p:cNvSpPr/>
            <p:nvPr/>
          </p:nvSpPr>
          <p:spPr>
            <a:xfrm>
              <a:off x="2959964" y="1971102"/>
              <a:ext cx="4345" cy="3082"/>
            </a:xfrm>
            <a:custGeom>
              <a:rect b="b" l="l" r="r" t="t"/>
              <a:pathLst>
                <a:path extrusionOk="0" h="227" w="32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47"/>
            <p:cNvSpPr/>
            <p:nvPr/>
          </p:nvSpPr>
          <p:spPr>
            <a:xfrm>
              <a:off x="2945287" y="1972446"/>
              <a:ext cx="34378" cy="30916"/>
            </a:xfrm>
            <a:custGeom>
              <a:rect b="b" l="l" r="r" t="t"/>
              <a:pathLst>
                <a:path extrusionOk="0" h="2277" w="2532">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47"/>
            <p:cNvSpPr/>
            <p:nvPr/>
          </p:nvSpPr>
          <p:spPr>
            <a:xfrm>
              <a:off x="2934927" y="1945305"/>
              <a:ext cx="6191" cy="6463"/>
            </a:xfrm>
            <a:custGeom>
              <a:rect b="b" l="l" r="r" t="t"/>
              <a:pathLst>
                <a:path extrusionOk="0" h="476" w="456">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47"/>
            <p:cNvSpPr/>
            <p:nvPr/>
          </p:nvSpPr>
          <p:spPr>
            <a:xfrm>
              <a:off x="2944567" y="1938516"/>
              <a:ext cx="27875" cy="31432"/>
            </a:xfrm>
            <a:custGeom>
              <a:rect b="b" l="l" r="r" t="t"/>
              <a:pathLst>
                <a:path extrusionOk="0" h="2315" w="2053">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47"/>
            <p:cNvSpPr/>
            <p:nvPr/>
          </p:nvSpPr>
          <p:spPr>
            <a:xfrm>
              <a:off x="2944187" y="1956588"/>
              <a:ext cx="15030" cy="20258"/>
            </a:xfrm>
            <a:custGeom>
              <a:rect b="b" l="l" r="r" t="t"/>
              <a:pathLst>
                <a:path extrusionOk="0" h="1492" w="1107">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47"/>
            <p:cNvSpPr/>
            <p:nvPr/>
          </p:nvSpPr>
          <p:spPr>
            <a:xfrm>
              <a:off x="2930066" y="1906039"/>
              <a:ext cx="18126" cy="34270"/>
            </a:xfrm>
            <a:custGeom>
              <a:rect b="b" l="l" r="r" t="t"/>
              <a:pathLst>
                <a:path extrusionOk="0" h="2524" w="1335">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47"/>
            <p:cNvSpPr/>
            <p:nvPr/>
          </p:nvSpPr>
          <p:spPr>
            <a:xfrm>
              <a:off x="2911587" y="1962426"/>
              <a:ext cx="15410" cy="19171"/>
            </a:xfrm>
            <a:custGeom>
              <a:rect b="b" l="l" r="r" t="t"/>
              <a:pathLst>
                <a:path extrusionOk="0" h="1412" w="1135">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47"/>
            <p:cNvSpPr/>
            <p:nvPr/>
          </p:nvSpPr>
          <p:spPr>
            <a:xfrm>
              <a:off x="3088163" y="2067136"/>
              <a:ext cx="69218" cy="57636"/>
            </a:xfrm>
            <a:custGeom>
              <a:rect b="b" l="l" r="r" t="t"/>
              <a:pathLst>
                <a:path extrusionOk="0" h="4245" w="5098">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47"/>
            <p:cNvSpPr/>
            <p:nvPr/>
          </p:nvSpPr>
          <p:spPr>
            <a:xfrm>
              <a:off x="2639603" y="1973302"/>
              <a:ext cx="14229" cy="26680"/>
            </a:xfrm>
            <a:custGeom>
              <a:rect b="b" l="l" r="r" t="t"/>
              <a:pathLst>
                <a:path extrusionOk="0" h="1965" w="1048">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47"/>
            <p:cNvSpPr/>
            <p:nvPr/>
          </p:nvSpPr>
          <p:spPr>
            <a:xfrm>
              <a:off x="2363531" y="2134820"/>
              <a:ext cx="53061" cy="102877"/>
            </a:xfrm>
            <a:custGeom>
              <a:rect b="b" l="l" r="r" t="t"/>
              <a:pathLst>
                <a:path extrusionOk="0" h="7577" w="3908">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47"/>
            <p:cNvSpPr/>
            <p:nvPr/>
          </p:nvSpPr>
          <p:spPr>
            <a:xfrm>
              <a:off x="2441765" y="1949718"/>
              <a:ext cx="5621" cy="1466"/>
            </a:xfrm>
            <a:custGeom>
              <a:rect b="b" l="l" r="r" t="t"/>
              <a:pathLst>
                <a:path extrusionOk="0" h="108" w="414">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47"/>
            <p:cNvSpPr/>
            <p:nvPr/>
          </p:nvSpPr>
          <p:spPr>
            <a:xfrm>
              <a:off x="2361345" y="1900730"/>
              <a:ext cx="77012" cy="46109"/>
            </a:xfrm>
            <a:custGeom>
              <a:rect b="b" l="l" r="r" t="t"/>
              <a:pathLst>
                <a:path extrusionOk="0" h="3396" w="5672">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47"/>
            <p:cNvSpPr/>
            <p:nvPr/>
          </p:nvSpPr>
          <p:spPr>
            <a:xfrm>
              <a:off x="2379743" y="1913221"/>
              <a:ext cx="5146" cy="1018"/>
            </a:xfrm>
            <a:custGeom>
              <a:rect b="b" l="l" r="r" t="t"/>
              <a:pathLst>
                <a:path extrusionOk="0" h="75" w="379">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47"/>
            <p:cNvSpPr/>
            <p:nvPr/>
          </p:nvSpPr>
          <p:spPr>
            <a:xfrm>
              <a:off x="2364237" y="1918829"/>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47"/>
            <p:cNvSpPr/>
            <p:nvPr/>
          </p:nvSpPr>
          <p:spPr>
            <a:xfrm>
              <a:off x="2364713" y="19185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47"/>
            <p:cNvSpPr/>
            <p:nvPr/>
          </p:nvSpPr>
          <p:spPr>
            <a:xfrm>
              <a:off x="2364102" y="1918978"/>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47"/>
            <p:cNvSpPr/>
            <p:nvPr/>
          </p:nvSpPr>
          <p:spPr>
            <a:xfrm>
              <a:off x="2364672" y="1918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47"/>
            <p:cNvSpPr/>
            <p:nvPr/>
          </p:nvSpPr>
          <p:spPr>
            <a:xfrm>
              <a:off x="2364523" y="19186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47"/>
            <p:cNvSpPr/>
            <p:nvPr/>
          </p:nvSpPr>
          <p:spPr>
            <a:xfrm>
              <a:off x="2364387" y="1918734"/>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47"/>
            <p:cNvSpPr/>
            <p:nvPr/>
          </p:nvSpPr>
          <p:spPr>
            <a:xfrm>
              <a:off x="2363857" y="19190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47"/>
            <p:cNvSpPr/>
            <p:nvPr/>
          </p:nvSpPr>
          <p:spPr>
            <a:xfrm>
              <a:off x="2363341" y="1919358"/>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47"/>
            <p:cNvSpPr/>
            <p:nvPr/>
          </p:nvSpPr>
          <p:spPr>
            <a:xfrm>
              <a:off x="2362242" y="1919508"/>
              <a:ext cx="1018" cy="530"/>
            </a:xfrm>
            <a:custGeom>
              <a:rect b="b" l="l" r="r" t="t"/>
              <a:pathLst>
                <a:path extrusionOk="0" h="39" w="75">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47"/>
            <p:cNvSpPr/>
            <p:nvPr/>
          </p:nvSpPr>
          <p:spPr>
            <a:xfrm>
              <a:off x="2363626" y="1919209"/>
              <a:ext cx="149" cy="68"/>
            </a:xfrm>
            <a:custGeom>
              <a:rect b="b" l="l" r="r" t="t"/>
              <a:pathLst>
                <a:path extrusionOk="0" h="5" w="11">
                  <a:moveTo>
                    <a:pt x="0" y="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47"/>
            <p:cNvSpPr/>
            <p:nvPr/>
          </p:nvSpPr>
          <p:spPr>
            <a:xfrm>
              <a:off x="2361766" y="1920024"/>
              <a:ext cx="394" cy="204"/>
            </a:xfrm>
            <a:custGeom>
              <a:rect b="b" l="l" r="r" t="t"/>
              <a:pathLst>
                <a:path extrusionOk="0" h="15" w="29">
                  <a:moveTo>
                    <a:pt x="1" y="1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47"/>
            <p:cNvSpPr/>
            <p:nvPr/>
          </p:nvSpPr>
          <p:spPr>
            <a:xfrm>
              <a:off x="2423463" y="1902672"/>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47"/>
            <p:cNvSpPr/>
            <p:nvPr/>
          </p:nvSpPr>
          <p:spPr>
            <a:xfrm>
              <a:off x="2367333" y="1912040"/>
              <a:ext cx="1100" cy="244"/>
            </a:xfrm>
            <a:custGeom>
              <a:rect b="b" l="l" r="r" t="t"/>
              <a:pathLst>
                <a:path extrusionOk="0" h="18" w="81">
                  <a:moveTo>
                    <a:pt x="81" y="18"/>
                  </a:moveTo>
                  <a:cubicBezTo>
                    <a:pt x="56" y="7"/>
                    <a:pt x="28" y="0"/>
                    <a:pt x="0" y="0"/>
                  </a:cubicBezTo>
                  <a:cubicBezTo>
                    <a:pt x="28" y="0"/>
                    <a:pt x="56" y="7"/>
                    <a:pt x="8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47"/>
            <p:cNvSpPr/>
            <p:nvPr/>
          </p:nvSpPr>
          <p:spPr>
            <a:xfrm>
              <a:off x="2364618" y="191859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47"/>
            <p:cNvSpPr/>
            <p:nvPr/>
          </p:nvSpPr>
          <p:spPr>
            <a:xfrm>
              <a:off x="2364767" y="19184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47"/>
            <p:cNvSpPr/>
            <p:nvPr/>
          </p:nvSpPr>
          <p:spPr>
            <a:xfrm>
              <a:off x="2414298" y="1903201"/>
              <a:ext cx="3286" cy="54"/>
            </a:xfrm>
            <a:custGeom>
              <a:rect b="b" l="l" r="r" t="t"/>
              <a:pathLst>
                <a:path extrusionOk="0" h="4" w="242">
                  <a:moveTo>
                    <a:pt x="0" y="4"/>
                  </a:moveTo>
                  <a:cubicBezTo>
                    <a:pt x="81" y="4"/>
                    <a:pt x="161" y="4"/>
                    <a:pt x="242" y="0"/>
                  </a:cubicBezTo>
                  <a:cubicBezTo>
                    <a:pt x="161" y="4"/>
                    <a:pt x="8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47"/>
            <p:cNvSpPr/>
            <p:nvPr/>
          </p:nvSpPr>
          <p:spPr>
            <a:xfrm>
              <a:off x="2373131" y="1912746"/>
              <a:ext cx="1779" cy="109"/>
            </a:xfrm>
            <a:custGeom>
              <a:rect b="b" l="l" r="r" t="t"/>
              <a:pathLst>
                <a:path extrusionOk="0" h="8" w="131">
                  <a:moveTo>
                    <a:pt x="1" y="8"/>
                  </a:moveTo>
                  <a:cubicBezTo>
                    <a:pt x="43" y="4"/>
                    <a:pt x="88" y="1"/>
                    <a:pt x="130" y="4"/>
                  </a:cubicBezTo>
                  <a:cubicBezTo>
                    <a:pt x="88" y="1"/>
                    <a:pt x="43"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47"/>
            <p:cNvSpPr/>
            <p:nvPr/>
          </p:nvSpPr>
          <p:spPr>
            <a:xfrm>
              <a:off x="2437773" y="1917172"/>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47"/>
            <p:cNvSpPr/>
            <p:nvPr/>
          </p:nvSpPr>
          <p:spPr>
            <a:xfrm>
              <a:off x="2437203" y="1916032"/>
              <a:ext cx="448" cy="774"/>
            </a:xfrm>
            <a:custGeom>
              <a:rect b="b" l="l" r="r" t="t"/>
              <a:pathLst>
                <a:path extrusionOk="0" h="57" w="33">
                  <a:moveTo>
                    <a:pt x="1" y="0"/>
                  </a:moveTo>
                  <a:lnTo>
                    <a:pt x="32"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47"/>
            <p:cNvSpPr/>
            <p:nvPr/>
          </p:nvSpPr>
          <p:spPr>
            <a:xfrm>
              <a:off x="2436062" y="1913656"/>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47"/>
            <p:cNvSpPr/>
            <p:nvPr/>
          </p:nvSpPr>
          <p:spPr>
            <a:xfrm>
              <a:off x="2436687" y="1914932"/>
              <a:ext cx="394" cy="733"/>
            </a:xfrm>
            <a:custGeom>
              <a:rect b="b" l="l" r="r" t="t"/>
              <a:pathLst>
                <a:path extrusionOk="0" h="54" w="29">
                  <a:moveTo>
                    <a:pt x="0" y="1"/>
                  </a:moveTo>
                  <a:lnTo>
                    <a:pt x="28"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47"/>
            <p:cNvSpPr/>
            <p:nvPr/>
          </p:nvSpPr>
          <p:spPr>
            <a:xfrm>
              <a:off x="2429885" y="1900825"/>
              <a:ext cx="6096" cy="12600"/>
            </a:xfrm>
            <a:custGeom>
              <a:rect b="b" l="l" r="r" t="t"/>
              <a:pathLst>
                <a:path extrusionOk="0" h="928" w="449">
                  <a:moveTo>
                    <a:pt x="1" y="0"/>
                  </a:moveTo>
                  <a:lnTo>
                    <a:pt x="1" y="0"/>
                  </a:lnTo>
                  <a:cubicBezTo>
                    <a:pt x="123" y="259"/>
                    <a:pt x="288" y="595"/>
                    <a:pt x="449" y="928"/>
                  </a:cubicBezTo>
                  <a:cubicBezTo>
                    <a:pt x="288" y="595"/>
                    <a:pt x="123" y="25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47"/>
            <p:cNvSpPr/>
            <p:nvPr/>
          </p:nvSpPr>
          <p:spPr>
            <a:xfrm>
              <a:off x="3053662" y="2325828"/>
              <a:ext cx="6762" cy="1426"/>
            </a:xfrm>
            <a:custGeom>
              <a:rect b="b" l="l" r="r" t="t"/>
              <a:pathLst>
                <a:path extrusionOk="0" h="105" w="498">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47"/>
            <p:cNvSpPr/>
            <p:nvPr/>
          </p:nvSpPr>
          <p:spPr>
            <a:xfrm>
              <a:off x="2878838" y="2126931"/>
              <a:ext cx="301597" cy="226799"/>
            </a:xfrm>
            <a:custGeom>
              <a:rect b="b" l="l" r="r" t="t"/>
              <a:pathLst>
                <a:path extrusionOk="0" h="16704" w="22213">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47"/>
            <p:cNvSpPr/>
            <p:nvPr/>
          </p:nvSpPr>
          <p:spPr>
            <a:xfrm>
              <a:off x="3006548" y="2132321"/>
              <a:ext cx="7861" cy="1765"/>
            </a:xfrm>
            <a:custGeom>
              <a:rect b="b" l="l" r="r" t="t"/>
              <a:pathLst>
                <a:path extrusionOk="0" h="130" w="579">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47"/>
            <p:cNvSpPr/>
            <p:nvPr/>
          </p:nvSpPr>
          <p:spPr>
            <a:xfrm>
              <a:off x="3116594" y="2348014"/>
              <a:ext cx="679" cy="1344"/>
            </a:xfrm>
            <a:custGeom>
              <a:rect b="b" l="l" r="r" t="t"/>
              <a:pathLst>
                <a:path extrusionOk="0" h="99" w="5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47"/>
            <p:cNvSpPr/>
            <p:nvPr/>
          </p:nvSpPr>
          <p:spPr>
            <a:xfrm>
              <a:off x="3114883" y="2370254"/>
              <a:ext cx="25675" cy="24575"/>
            </a:xfrm>
            <a:custGeom>
              <a:rect b="b" l="l" r="r" t="t"/>
              <a:pathLst>
                <a:path extrusionOk="0" h="1810" w="1891">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47"/>
            <p:cNvSpPr/>
            <p:nvPr/>
          </p:nvSpPr>
          <p:spPr>
            <a:xfrm>
              <a:off x="3286190" y="2425120"/>
              <a:ext cx="2770" cy="2322"/>
            </a:xfrm>
            <a:custGeom>
              <a:rect b="b" l="l" r="r" t="t"/>
              <a:pathLst>
                <a:path extrusionOk="0" h="171" w="204">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47"/>
            <p:cNvSpPr/>
            <p:nvPr/>
          </p:nvSpPr>
          <p:spPr>
            <a:xfrm>
              <a:off x="3278682" y="2370688"/>
              <a:ext cx="55858" cy="52287"/>
            </a:xfrm>
            <a:custGeom>
              <a:rect b="b" l="l" r="r" t="t"/>
              <a:pathLst>
                <a:path extrusionOk="0" h="3851" w="4114">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47"/>
            <p:cNvSpPr/>
            <p:nvPr/>
          </p:nvSpPr>
          <p:spPr>
            <a:xfrm>
              <a:off x="3327113" y="2318822"/>
              <a:ext cx="40271" cy="57243"/>
            </a:xfrm>
            <a:custGeom>
              <a:rect b="b" l="l" r="r" t="t"/>
              <a:pathLst>
                <a:path extrusionOk="0" h="4216" w="2966">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47"/>
            <p:cNvSpPr/>
            <p:nvPr/>
          </p:nvSpPr>
          <p:spPr>
            <a:xfrm>
              <a:off x="2437868" y="1704617"/>
              <a:ext cx="103542" cy="63855"/>
            </a:xfrm>
            <a:custGeom>
              <a:rect b="b" l="l" r="r" t="t"/>
              <a:pathLst>
                <a:path extrusionOk="0" h="4703" w="7626">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47"/>
            <p:cNvSpPr/>
            <p:nvPr/>
          </p:nvSpPr>
          <p:spPr>
            <a:xfrm>
              <a:off x="2461928" y="1715967"/>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47"/>
            <p:cNvSpPr/>
            <p:nvPr/>
          </p:nvSpPr>
          <p:spPr>
            <a:xfrm>
              <a:off x="2465159" y="1716823"/>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47"/>
            <p:cNvSpPr/>
            <p:nvPr/>
          </p:nvSpPr>
          <p:spPr>
            <a:xfrm>
              <a:off x="2462498" y="1716157"/>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47"/>
            <p:cNvSpPr/>
            <p:nvPr/>
          </p:nvSpPr>
          <p:spPr>
            <a:xfrm>
              <a:off x="2463733" y="171653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47"/>
            <p:cNvSpPr/>
            <p:nvPr/>
          </p:nvSpPr>
          <p:spPr>
            <a:xfrm>
              <a:off x="2463109" y="1716388"/>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47"/>
            <p:cNvSpPr/>
            <p:nvPr/>
          </p:nvSpPr>
          <p:spPr>
            <a:xfrm>
              <a:off x="2464399" y="1716728"/>
              <a:ext cx="299" cy="54"/>
            </a:xfrm>
            <a:custGeom>
              <a:rect b="b" l="l" r="r" t="t"/>
              <a:pathLst>
                <a:path extrusionOk="0" h="4" w="22">
                  <a:moveTo>
                    <a:pt x="2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47"/>
            <p:cNvSpPr/>
            <p:nvPr/>
          </p:nvSpPr>
          <p:spPr>
            <a:xfrm>
              <a:off x="2541071" y="1746150"/>
              <a:ext cx="394" cy="3530"/>
            </a:xfrm>
            <a:custGeom>
              <a:rect b="b" l="l" r="r" t="t"/>
              <a:pathLst>
                <a:path extrusionOk="0" h="260" w="29">
                  <a:moveTo>
                    <a:pt x="0" y="0"/>
                  </a:moveTo>
                  <a:lnTo>
                    <a:pt x="28" y="259"/>
                  </a:lnTo>
                  <a:lnTo>
                    <a:pt x="28" y="25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47"/>
            <p:cNvSpPr/>
            <p:nvPr/>
          </p:nvSpPr>
          <p:spPr>
            <a:xfrm>
              <a:off x="2465919" y="1716959"/>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47"/>
            <p:cNvSpPr/>
            <p:nvPr/>
          </p:nvSpPr>
          <p:spPr>
            <a:xfrm>
              <a:off x="2373470" y="1729138"/>
              <a:ext cx="143134" cy="121505"/>
            </a:xfrm>
            <a:custGeom>
              <a:rect b="b" l="l" r="r" t="t"/>
              <a:pathLst>
                <a:path extrusionOk="0" h="8949" w="10542">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47"/>
            <p:cNvSpPr/>
            <p:nvPr/>
          </p:nvSpPr>
          <p:spPr>
            <a:xfrm>
              <a:off x="2377313" y="1749667"/>
              <a:ext cx="299" cy="584"/>
            </a:xfrm>
            <a:custGeom>
              <a:rect b="b" l="l" r="r" t="t"/>
              <a:pathLst>
                <a:path extrusionOk="0" h="43" w="22">
                  <a:moveTo>
                    <a:pt x="1" y="0"/>
                  </a:moveTo>
                  <a:cubicBezTo>
                    <a:pt x="11" y="14"/>
                    <a:pt x="18" y="32"/>
                    <a:pt x="22" y="43"/>
                  </a:cubicBezTo>
                  <a:cubicBezTo>
                    <a:pt x="18" y="32"/>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47"/>
            <p:cNvSpPr/>
            <p:nvPr/>
          </p:nvSpPr>
          <p:spPr>
            <a:xfrm>
              <a:off x="2378073" y="1751907"/>
              <a:ext cx="14" cy="204"/>
            </a:xfrm>
            <a:custGeom>
              <a:rect b="b" l="l" r="r" t="t"/>
              <a:pathLst>
                <a:path extrusionOk="0" h="15" w="1">
                  <a:moveTo>
                    <a:pt x="1" y="0"/>
                  </a:moveTo>
                  <a:cubicBezTo>
                    <a:pt x="1" y="4"/>
                    <a:pt x="1" y="11"/>
                    <a:pt x="1" y="14"/>
                  </a:cubicBezTo>
                  <a:cubicBezTo>
                    <a:pt x="1"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47"/>
            <p:cNvSpPr/>
            <p:nvPr/>
          </p:nvSpPr>
          <p:spPr>
            <a:xfrm>
              <a:off x="2377978" y="1751282"/>
              <a:ext cx="68" cy="353"/>
            </a:xfrm>
            <a:custGeom>
              <a:rect b="b" l="l" r="r" t="t"/>
              <a:pathLst>
                <a:path extrusionOk="0" h="26" w="5">
                  <a:moveTo>
                    <a:pt x="1" y="1"/>
                  </a:moveTo>
                  <a:cubicBezTo>
                    <a:pt x="1" y="8"/>
                    <a:pt x="4" y="18"/>
                    <a:pt x="4" y="25"/>
                  </a:cubicBezTo>
                  <a:cubicBezTo>
                    <a:pt x="4" y="18"/>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47"/>
            <p:cNvSpPr/>
            <p:nvPr/>
          </p:nvSpPr>
          <p:spPr>
            <a:xfrm>
              <a:off x="2373755" y="1729233"/>
              <a:ext cx="1629" cy="3761"/>
            </a:xfrm>
            <a:custGeom>
              <a:rect b="b" l="l" r="r" t="t"/>
              <a:pathLst>
                <a:path extrusionOk="0" h="277" w="12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47"/>
            <p:cNvSpPr/>
            <p:nvPr/>
          </p:nvSpPr>
          <p:spPr>
            <a:xfrm>
              <a:off x="2378032" y="175162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47"/>
            <p:cNvSpPr/>
            <p:nvPr/>
          </p:nvSpPr>
          <p:spPr>
            <a:xfrm>
              <a:off x="2374135" y="174438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47"/>
            <p:cNvSpPr/>
            <p:nvPr/>
          </p:nvSpPr>
          <p:spPr>
            <a:xfrm>
              <a:off x="2377842" y="1750862"/>
              <a:ext cx="149" cy="394"/>
            </a:xfrm>
            <a:custGeom>
              <a:rect b="b" l="l" r="r" t="t"/>
              <a:pathLst>
                <a:path extrusionOk="0" h="29" w="11">
                  <a:moveTo>
                    <a:pt x="0" y="0"/>
                  </a:moveTo>
                  <a:cubicBezTo>
                    <a:pt x="4" y="11"/>
                    <a:pt x="7" y="21"/>
                    <a:pt x="11" y="28"/>
                  </a:cubicBezTo>
                  <a:cubicBezTo>
                    <a:pt x="7"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47"/>
            <p:cNvSpPr/>
            <p:nvPr/>
          </p:nvSpPr>
          <p:spPr>
            <a:xfrm>
              <a:off x="2373470" y="1733034"/>
              <a:ext cx="244" cy="14"/>
            </a:xfrm>
            <a:custGeom>
              <a:rect b="b" l="l" r="r" t="t"/>
              <a:pathLst>
                <a:path extrusionOk="0" h="1" w="18">
                  <a:moveTo>
                    <a:pt x="18" y="0"/>
                  </a:moveTo>
                  <a:cubicBezTo>
                    <a:pt x="11" y="0"/>
                    <a:pt x="7" y="0"/>
                    <a:pt x="0" y="0"/>
                  </a:cubicBezTo>
                  <a:cubicBezTo>
                    <a:pt x="7" y="0"/>
                    <a:pt x="11"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47"/>
            <p:cNvSpPr/>
            <p:nvPr/>
          </p:nvSpPr>
          <p:spPr>
            <a:xfrm>
              <a:off x="2374135" y="1745485"/>
              <a:ext cx="2295" cy="2485"/>
            </a:xfrm>
            <a:custGeom>
              <a:rect b="b" l="l" r="r" t="t"/>
              <a:pathLst>
                <a:path extrusionOk="0" h="183" w="169">
                  <a:moveTo>
                    <a:pt x="168" y="182"/>
                  </a:moveTo>
                  <a:cubicBezTo>
                    <a:pt x="123" y="109"/>
                    <a:pt x="60" y="28"/>
                    <a:pt x="0" y="0"/>
                  </a:cubicBezTo>
                  <a:lnTo>
                    <a:pt x="0" y="0"/>
                  </a:lnTo>
                  <a:cubicBezTo>
                    <a:pt x="60" y="28"/>
                    <a:pt x="123" y="109"/>
                    <a:pt x="168" y="1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47"/>
            <p:cNvSpPr/>
            <p:nvPr/>
          </p:nvSpPr>
          <p:spPr>
            <a:xfrm>
              <a:off x="2377652" y="1750291"/>
              <a:ext cx="204" cy="530"/>
            </a:xfrm>
            <a:custGeom>
              <a:rect b="b" l="l" r="r" t="t"/>
              <a:pathLst>
                <a:path extrusionOk="0" h="39" w="15">
                  <a:moveTo>
                    <a:pt x="0" y="0"/>
                  </a:moveTo>
                  <a:cubicBezTo>
                    <a:pt x="4" y="14"/>
                    <a:pt x="11" y="28"/>
                    <a:pt x="14" y="39"/>
                  </a:cubicBezTo>
                  <a:cubicBezTo>
                    <a:pt x="11" y="28"/>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47"/>
            <p:cNvSpPr/>
            <p:nvPr/>
          </p:nvSpPr>
          <p:spPr>
            <a:xfrm>
              <a:off x="2376932" y="1748852"/>
              <a:ext cx="394" cy="774"/>
            </a:xfrm>
            <a:custGeom>
              <a:rect b="b" l="l" r="r" t="t"/>
              <a:pathLst>
                <a:path extrusionOk="0" h="57" w="29">
                  <a:moveTo>
                    <a:pt x="1" y="1"/>
                  </a:moveTo>
                  <a:cubicBezTo>
                    <a:pt x="11" y="22"/>
                    <a:pt x="22" y="39"/>
                    <a:pt x="29" y="57"/>
                  </a:cubicBezTo>
                  <a:cubicBezTo>
                    <a:pt x="22" y="39"/>
                    <a:pt x="11"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47"/>
            <p:cNvSpPr/>
            <p:nvPr/>
          </p:nvSpPr>
          <p:spPr>
            <a:xfrm>
              <a:off x="2374135" y="1742063"/>
              <a:ext cx="244" cy="2335"/>
            </a:xfrm>
            <a:custGeom>
              <a:rect b="b" l="l" r="r" t="t"/>
              <a:pathLst>
                <a:path extrusionOk="0" h="172" w="18">
                  <a:moveTo>
                    <a:pt x="18" y="0"/>
                  </a:moveTo>
                  <a:cubicBezTo>
                    <a:pt x="14" y="46"/>
                    <a:pt x="4" y="116"/>
                    <a:pt x="0" y="172"/>
                  </a:cubicBezTo>
                  <a:cubicBezTo>
                    <a:pt x="4" y="116"/>
                    <a:pt x="14" y="49"/>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47"/>
            <p:cNvSpPr/>
            <p:nvPr/>
          </p:nvSpPr>
          <p:spPr>
            <a:xfrm>
              <a:off x="2378073" y="1752138"/>
              <a:ext cx="14" cy="109"/>
            </a:xfrm>
            <a:custGeom>
              <a:rect b="b" l="l" r="r" t="t"/>
              <a:pathLst>
                <a:path extrusionOk="0" h="8" w="1">
                  <a:moveTo>
                    <a:pt x="1" y="1"/>
                  </a:moveTo>
                  <a:cubicBezTo>
                    <a:pt x="1" y="1"/>
                    <a:pt x="1" y="4"/>
                    <a:pt x="1" y="8"/>
                  </a:cubicBezTo>
                  <a:cubicBezTo>
                    <a:pt x="1" y="4"/>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47"/>
            <p:cNvSpPr/>
            <p:nvPr/>
          </p:nvSpPr>
          <p:spPr>
            <a:xfrm>
              <a:off x="2374135" y="17448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47"/>
            <p:cNvSpPr/>
            <p:nvPr/>
          </p:nvSpPr>
          <p:spPr>
            <a:xfrm>
              <a:off x="2402173" y="1806665"/>
              <a:ext cx="109" cy="190"/>
            </a:xfrm>
            <a:custGeom>
              <a:rect b="b" l="l" r="r" t="t"/>
              <a:pathLst>
                <a:path extrusionOk="0" h="14" w="8">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47"/>
            <p:cNvSpPr/>
            <p:nvPr/>
          </p:nvSpPr>
          <p:spPr>
            <a:xfrm>
              <a:off x="2402458" y="1807181"/>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47"/>
            <p:cNvSpPr/>
            <p:nvPr/>
          </p:nvSpPr>
          <p:spPr>
            <a:xfrm>
              <a:off x="2403218" y="1808186"/>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47"/>
            <p:cNvSpPr/>
            <p:nvPr/>
          </p:nvSpPr>
          <p:spPr>
            <a:xfrm>
              <a:off x="2403504" y="180856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47"/>
            <p:cNvSpPr/>
            <p:nvPr/>
          </p:nvSpPr>
          <p:spPr>
            <a:xfrm>
              <a:off x="2402132" y="1806421"/>
              <a:ext cx="14" cy="149"/>
            </a:xfrm>
            <a:custGeom>
              <a:rect b="b" l="l" r="r" t="t"/>
              <a:pathLst>
                <a:path extrusionOk="0" h="11" w="1">
                  <a:moveTo>
                    <a:pt x="0" y="11"/>
                  </a:moveTo>
                  <a:cubicBezTo>
                    <a:pt x="0" y="7"/>
                    <a:pt x="0" y="4"/>
                    <a:pt x="0" y="0"/>
                  </a:cubicBez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47"/>
            <p:cNvSpPr/>
            <p:nvPr/>
          </p:nvSpPr>
          <p:spPr>
            <a:xfrm>
              <a:off x="2403789" y="180889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47"/>
            <p:cNvSpPr/>
            <p:nvPr/>
          </p:nvSpPr>
          <p:spPr>
            <a:xfrm>
              <a:off x="2402078" y="1806136"/>
              <a:ext cx="14" cy="204"/>
            </a:xfrm>
            <a:custGeom>
              <a:rect b="b" l="l" r="r" t="t"/>
              <a:pathLst>
                <a:path extrusionOk="0" h="15" w="1">
                  <a:moveTo>
                    <a:pt x="1" y="14"/>
                  </a:moveTo>
                  <a:cubicBezTo>
                    <a:pt x="1" y="11"/>
                    <a:pt x="1" y="4"/>
                    <a:pt x="1" y="0"/>
                  </a:cubicBez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47"/>
            <p:cNvSpPr/>
            <p:nvPr/>
          </p:nvSpPr>
          <p:spPr>
            <a:xfrm>
              <a:off x="2404508" y="180965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47"/>
            <p:cNvSpPr/>
            <p:nvPr/>
          </p:nvSpPr>
          <p:spPr>
            <a:xfrm>
              <a:off x="2402703" y="1807520"/>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47"/>
            <p:cNvSpPr/>
            <p:nvPr/>
          </p:nvSpPr>
          <p:spPr>
            <a:xfrm>
              <a:off x="2402933" y="1807901"/>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47"/>
            <p:cNvSpPr/>
            <p:nvPr/>
          </p:nvSpPr>
          <p:spPr>
            <a:xfrm>
              <a:off x="2404128" y="180927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47"/>
            <p:cNvSpPr/>
            <p:nvPr/>
          </p:nvSpPr>
          <p:spPr>
            <a:xfrm>
              <a:off x="2378697" y="1753468"/>
              <a:ext cx="204" cy="299"/>
            </a:xfrm>
            <a:custGeom>
              <a:rect b="b" l="l" r="r" t="t"/>
              <a:pathLst>
                <a:path extrusionOk="0" h="22" w="15">
                  <a:moveTo>
                    <a:pt x="14"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47"/>
            <p:cNvSpPr/>
            <p:nvPr/>
          </p:nvSpPr>
          <p:spPr>
            <a:xfrm>
              <a:off x="2388487" y="1786652"/>
              <a:ext cx="6476" cy="3910"/>
            </a:xfrm>
            <a:custGeom>
              <a:rect b="b" l="l" r="r" t="t"/>
              <a:pathLst>
                <a:path extrusionOk="0" h="288" w="477">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47"/>
            <p:cNvSpPr/>
            <p:nvPr/>
          </p:nvSpPr>
          <p:spPr>
            <a:xfrm>
              <a:off x="2378032" y="17522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47"/>
            <p:cNvSpPr/>
            <p:nvPr/>
          </p:nvSpPr>
          <p:spPr>
            <a:xfrm>
              <a:off x="2402268" y="1806896"/>
              <a:ext cx="109" cy="204"/>
            </a:xfrm>
            <a:custGeom>
              <a:rect b="b" l="l" r="r" t="t"/>
              <a:pathLst>
                <a:path extrusionOk="0" h="15" w="8">
                  <a:moveTo>
                    <a:pt x="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47"/>
            <p:cNvSpPr/>
            <p:nvPr/>
          </p:nvSpPr>
          <p:spPr>
            <a:xfrm>
              <a:off x="2449043" y="1751187"/>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47"/>
            <p:cNvSpPr/>
            <p:nvPr/>
          </p:nvSpPr>
          <p:spPr>
            <a:xfrm>
              <a:off x="2452559" y="1750088"/>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47"/>
            <p:cNvSpPr/>
            <p:nvPr/>
          </p:nvSpPr>
          <p:spPr>
            <a:xfrm>
              <a:off x="2448418" y="175124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47"/>
            <p:cNvSpPr/>
            <p:nvPr/>
          </p:nvSpPr>
          <p:spPr>
            <a:xfrm>
              <a:off x="2451419" y="1750712"/>
              <a:ext cx="149" cy="54"/>
            </a:xfrm>
            <a:custGeom>
              <a:rect b="b" l="l" r="r" t="t"/>
              <a:pathLst>
                <a:path extrusionOk="0" h="4"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47"/>
            <p:cNvSpPr/>
            <p:nvPr/>
          </p:nvSpPr>
          <p:spPr>
            <a:xfrm>
              <a:off x="2451038" y="175080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47"/>
            <p:cNvSpPr/>
            <p:nvPr/>
          </p:nvSpPr>
          <p:spPr>
            <a:xfrm>
              <a:off x="2452179" y="1750332"/>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47"/>
            <p:cNvSpPr/>
            <p:nvPr/>
          </p:nvSpPr>
          <p:spPr>
            <a:xfrm>
              <a:off x="2447658" y="175128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47"/>
            <p:cNvSpPr/>
            <p:nvPr/>
          </p:nvSpPr>
          <p:spPr>
            <a:xfrm>
              <a:off x="2446857" y="175133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47"/>
            <p:cNvSpPr/>
            <p:nvPr/>
          </p:nvSpPr>
          <p:spPr>
            <a:xfrm>
              <a:off x="2500610" y="1758560"/>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47"/>
            <p:cNvSpPr/>
            <p:nvPr/>
          </p:nvSpPr>
          <p:spPr>
            <a:xfrm>
              <a:off x="2500610" y="1758886"/>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47"/>
            <p:cNvSpPr/>
            <p:nvPr/>
          </p:nvSpPr>
          <p:spPr>
            <a:xfrm>
              <a:off x="2450658" y="1750902"/>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47"/>
            <p:cNvSpPr/>
            <p:nvPr/>
          </p:nvSpPr>
          <p:spPr>
            <a:xfrm>
              <a:off x="2451989" y="1750481"/>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47"/>
            <p:cNvSpPr/>
            <p:nvPr/>
          </p:nvSpPr>
          <p:spPr>
            <a:xfrm>
              <a:off x="2449654" y="1751092"/>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47"/>
            <p:cNvSpPr/>
            <p:nvPr/>
          </p:nvSpPr>
          <p:spPr>
            <a:xfrm>
              <a:off x="2500664" y="175926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47"/>
            <p:cNvSpPr/>
            <p:nvPr/>
          </p:nvSpPr>
          <p:spPr>
            <a:xfrm>
              <a:off x="2500800" y="176078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47"/>
            <p:cNvSpPr/>
            <p:nvPr/>
          </p:nvSpPr>
          <p:spPr>
            <a:xfrm>
              <a:off x="2500664" y="1759741"/>
              <a:ext cx="54" cy="258"/>
            </a:xfrm>
            <a:custGeom>
              <a:rect b="b" l="l" r="r" t="t"/>
              <a:pathLst>
                <a:path extrusionOk="0" h="19" w="4">
                  <a:moveTo>
                    <a:pt x="4" y="1"/>
                  </a:moveTo>
                  <a:cubicBezTo>
                    <a:pt x="0" y="4"/>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47"/>
            <p:cNvSpPr/>
            <p:nvPr/>
          </p:nvSpPr>
          <p:spPr>
            <a:xfrm>
              <a:off x="2500759" y="1760216"/>
              <a:ext cx="14" cy="353"/>
            </a:xfrm>
            <a:custGeom>
              <a:rect b="b" l="l" r="r" t="t"/>
              <a:pathLst>
                <a:path extrusionOk="0" h="26" w="1">
                  <a:moveTo>
                    <a:pt x="0"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47"/>
            <p:cNvSpPr/>
            <p:nvPr/>
          </p:nvSpPr>
          <p:spPr>
            <a:xfrm>
              <a:off x="2451704" y="1750576"/>
              <a:ext cx="149" cy="95"/>
            </a:xfrm>
            <a:custGeom>
              <a:rect b="b" l="l" r="r" t="t"/>
              <a:pathLst>
                <a:path extrusionOk="0" h="7"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47"/>
            <p:cNvSpPr/>
            <p:nvPr/>
          </p:nvSpPr>
          <p:spPr>
            <a:xfrm>
              <a:off x="2450183" y="175099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47"/>
            <p:cNvSpPr/>
            <p:nvPr/>
          </p:nvSpPr>
          <p:spPr>
            <a:xfrm>
              <a:off x="2452695" y="1749952"/>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47"/>
            <p:cNvSpPr/>
            <p:nvPr/>
          </p:nvSpPr>
          <p:spPr>
            <a:xfrm>
              <a:off x="2501044" y="1763312"/>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47"/>
            <p:cNvSpPr/>
            <p:nvPr/>
          </p:nvSpPr>
          <p:spPr>
            <a:xfrm>
              <a:off x="2501275" y="1764683"/>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47"/>
            <p:cNvSpPr/>
            <p:nvPr/>
          </p:nvSpPr>
          <p:spPr>
            <a:xfrm>
              <a:off x="2501180" y="176397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47"/>
            <p:cNvSpPr/>
            <p:nvPr/>
          </p:nvSpPr>
          <p:spPr>
            <a:xfrm>
              <a:off x="2452369" y="1750237"/>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47"/>
            <p:cNvSpPr/>
            <p:nvPr/>
          </p:nvSpPr>
          <p:spPr>
            <a:xfrm>
              <a:off x="2501425" y="1765403"/>
              <a:ext cx="54" cy="244"/>
            </a:xfrm>
            <a:custGeom>
              <a:rect b="b" l="l" r="r" t="t"/>
              <a:pathLst>
                <a:path extrusionOk="0" h="18" w="4">
                  <a:moveTo>
                    <a:pt x="4"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47"/>
            <p:cNvSpPr/>
            <p:nvPr/>
          </p:nvSpPr>
          <p:spPr>
            <a:xfrm>
              <a:off x="2500800" y="1761357"/>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47"/>
            <p:cNvSpPr/>
            <p:nvPr/>
          </p:nvSpPr>
          <p:spPr>
            <a:xfrm>
              <a:off x="2500895" y="1761982"/>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47"/>
            <p:cNvSpPr/>
            <p:nvPr/>
          </p:nvSpPr>
          <p:spPr>
            <a:xfrm>
              <a:off x="2500949" y="1762647"/>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47"/>
            <p:cNvSpPr/>
            <p:nvPr/>
          </p:nvSpPr>
          <p:spPr>
            <a:xfrm>
              <a:off x="2501615" y="1766258"/>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47"/>
            <p:cNvSpPr/>
            <p:nvPr/>
          </p:nvSpPr>
          <p:spPr>
            <a:xfrm>
              <a:off x="2391759" y="1582202"/>
              <a:ext cx="300144" cy="138721"/>
            </a:xfrm>
            <a:custGeom>
              <a:rect b="b" l="l" r="r" t="t"/>
              <a:pathLst>
                <a:path extrusionOk="0" h="10217" w="22106">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47"/>
            <p:cNvSpPr/>
            <p:nvPr/>
          </p:nvSpPr>
          <p:spPr>
            <a:xfrm>
              <a:off x="2571159" y="1710115"/>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47"/>
            <p:cNvSpPr/>
            <p:nvPr/>
          </p:nvSpPr>
          <p:spPr>
            <a:xfrm>
              <a:off x="2571960" y="170883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47"/>
            <p:cNvSpPr/>
            <p:nvPr/>
          </p:nvSpPr>
          <p:spPr>
            <a:xfrm>
              <a:off x="2572340" y="170850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47"/>
            <p:cNvSpPr/>
            <p:nvPr/>
          </p:nvSpPr>
          <p:spPr>
            <a:xfrm>
              <a:off x="2572245" y="1708595"/>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47"/>
            <p:cNvSpPr/>
            <p:nvPr/>
          </p:nvSpPr>
          <p:spPr>
            <a:xfrm>
              <a:off x="2571539" y="1709505"/>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47"/>
            <p:cNvSpPr/>
            <p:nvPr/>
          </p:nvSpPr>
          <p:spPr>
            <a:xfrm>
              <a:off x="2571729" y="170921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47"/>
            <p:cNvSpPr/>
            <p:nvPr/>
          </p:nvSpPr>
          <p:spPr>
            <a:xfrm>
              <a:off x="2571349" y="170979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47"/>
            <p:cNvSpPr/>
            <p:nvPr/>
          </p:nvSpPr>
          <p:spPr>
            <a:xfrm>
              <a:off x="2572109" y="1708690"/>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47"/>
            <p:cNvSpPr/>
            <p:nvPr/>
          </p:nvSpPr>
          <p:spPr>
            <a:xfrm>
              <a:off x="2570968" y="171055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47"/>
            <p:cNvSpPr/>
            <p:nvPr/>
          </p:nvSpPr>
          <p:spPr>
            <a:xfrm>
              <a:off x="2641218" y="17061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47"/>
            <p:cNvSpPr/>
            <p:nvPr/>
          </p:nvSpPr>
          <p:spPr>
            <a:xfrm>
              <a:off x="2572584" y="17083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47"/>
            <p:cNvSpPr/>
            <p:nvPr/>
          </p:nvSpPr>
          <p:spPr>
            <a:xfrm>
              <a:off x="2641829" y="1706178"/>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47"/>
            <p:cNvSpPr/>
            <p:nvPr/>
          </p:nvSpPr>
          <p:spPr>
            <a:xfrm>
              <a:off x="2571824" y="170902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47"/>
            <p:cNvSpPr/>
            <p:nvPr/>
          </p:nvSpPr>
          <p:spPr>
            <a:xfrm>
              <a:off x="2642305" y="1706219"/>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47"/>
            <p:cNvSpPr/>
            <p:nvPr/>
          </p:nvSpPr>
          <p:spPr>
            <a:xfrm>
              <a:off x="2642780" y="1706273"/>
              <a:ext cx="353" cy="149"/>
            </a:xfrm>
            <a:custGeom>
              <a:rect b="b" l="l" r="r" t="t"/>
              <a:pathLst>
                <a:path extrusionOk="0" h="11" w="26">
                  <a:moveTo>
                    <a:pt x="1" y="0"/>
                  </a:moveTo>
                  <a:cubicBezTo>
                    <a:pt x="8" y="4"/>
                    <a:pt x="18" y="7"/>
                    <a:pt x="25" y="11"/>
                  </a:cubicBezTo>
                  <a:cubicBezTo>
                    <a:pt x="18" y="7"/>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47"/>
            <p:cNvSpPr/>
            <p:nvPr/>
          </p:nvSpPr>
          <p:spPr>
            <a:xfrm>
              <a:off x="2634756" y="1702852"/>
              <a:ext cx="4005" cy="2200"/>
            </a:xfrm>
            <a:custGeom>
              <a:rect b="b" l="l" r="r" t="t"/>
              <a:pathLst>
                <a:path extrusionOk="0" h="162" w="295">
                  <a:moveTo>
                    <a:pt x="0" y="0"/>
                  </a:moveTo>
                  <a:cubicBezTo>
                    <a:pt x="91" y="0"/>
                    <a:pt x="175" y="28"/>
                    <a:pt x="294" y="161"/>
                  </a:cubicBezTo>
                  <a:cubicBezTo>
                    <a:pt x="175" y="28"/>
                    <a:pt x="95"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47"/>
            <p:cNvSpPr/>
            <p:nvPr/>
          </p:nvSpPr>
          <p:spPr>
            <a:xfrm>
              <a:off x="2572489" y="1708459"/>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47"/>
            <p:cNvSpPr/>
            <p:nvPr/>
          </p:nvSpPr>
          <p:spPr>
            <a:xfrm>
              <a:off x="2506177" y="1694053"/>
              <a:ext cx="244" cy="299"/>
            </a:xfrm>
            <a:custGeom>
              <a:rect b="b" l="l" r="r" t="t"/>
              <a:pathLst>
                <a:path extrusionOk="0" h="22" w="18">
                  <a:moveTo>
                    <a:pt x="0"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47"/>
            <p:cNvSpPr/>
            <p:nvPr/>
          </p:nvSpPr>
          <p:spPr>
            <a:xfrm>
              <a:off x="2504602" y="1692152"/>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47"/>
            <p:cNvSpPr/>
            <p:nvPr/>
          </p:nvSpPr>
          <p:spPr>
            <a:xfrm>
              <a:off x="2505172" y="1692818"/>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47"/>
            <p:cNvSpPr/>
            <p:nvPr/>
          </p:nvSpPr>
          <p:spPr>
            <a:xfrm>
              <a:off x="2503325" y="1690768"/>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47"/>
            <p:cNvSpPr/>
            <p:nvPr/>
          </p:nvSpPr>
          <p:spPr>
            <a:xfrm>
              <a:off x="2568497" y="171216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47"/>
            <p:cNvSpPr/>
            <p:nvPr/>
          </p:nvSpPr>
          <p:spPr>
            <a:xfrm>
              <a:off x="2567778" y="1712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47"/>
            <p:cNvSpPr/>
            <p:nvPr/>
          </p:nvSpPr>
          <p:spPr>
            <a:xfrm>
              <a:off x="2461873" y="1676280"/>
              <a:ext cx="19022" cy="5051"/>
            </a:xfrm>
            <a:custGeom>
              <a:rect b="b" l="l" r="r" t="t"/>
              <a:pathLst>
                <a:path extrusionOk="0" h="372" w="1401">
                  <a:moveTo>
                    <a:pt x="1401" y="0"/>
                  </a:moveTo>
                  <a:lnTo>
                    <a:pt x="1" y="37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47"/>
            <p:cNvSpPr/>
            <p:nvPr/>
          </p:nvSpPr>
          <p:spPr>
            <a:xfrm>
              <a:off x="2516061" y="1694583"/>
              <a:ext cx="394" cy="95"/>
            </a:xfrm>
            <a:custGeom>
              <a:rect b="b" l="l" r="r" t="t"/>
              <a:pathLst>
                <a:path extrusionOk="0" h="7" w="29">
                  <a:moveTo>
                    <a:pt x="1" y="0"/>
                  </a:moveTo>
                  <a:cubicBezTo>
                    <a:pt x="11" y="0"/>
                    <a:pt x="18" y="4"/>
                    <a:pt x="29" y="7"/>
                  </a:cubicBezTo>
                  <a:cubicBezTo>
                    <a:pt x="18" y="4"/>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47"/>
            <p:cNvSpPr/>
            <p:nvPr/>
          </p:nvSpPr>
          <p:spPr>
            <a:xfrm>
              <a:off x="2515260" y="169452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47"/>
            <p:cNvSpPr/>
            <p:nvPr/>
          </p:nvSpPr>
          <p:spPr>
            <a:xfrm>
              <a:off x="2514690" y="169462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47"/>
            <p:cNvSpPr/>
            <p:nvPr/>
          </p:nvSpPr>
          <p:spPr>
            <a:xfrm>
              <a:off x="2514119" y="1694678"/>
              <a:ext cx="149" cy="0"/>
            </a:xfrm>
            <a:custGeom>
              <a:rect b="b" l="l" r="r" t="t"/>
              <a:pathLst>
                <a:path extrusionOk="0" h="0"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47"/>
            <p:cNvSpPr/>
            <p:nvPr/>
          </p:nvSpPr>
          <p:spPr>
            <a:xfrm>
              <a:off x="2499374" y="1686830"/>
              <a:ext cx="299" cy="299"/>
            </a:xfrm>
            <a:custGeom>
              <a:rect b="b" l="l" r="r" t="t"/>
              <a:pathLst>
                <a:path extrusionOk="0" h="22" w="22">
                  <a:moveTo>
                    <a:pt x="1" y="0"/>
                  </a:moveTo>
                  <a:lnTo>
                    <a:pt x="2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47"/>
            <p:cNvSpPr/>
            <p:nvPr/>
          </p:nvSpPr>
          <p:spPr>
            <a:xfrm>
              <a:off x="2505742" y="1693483"/>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47"/>
            <p:cNvSpPr/>
            <p:nvPr/>
          </p:nvSpPr>
          <p:spPr>
            <a:xfrm>
              <a:off x="2498804" y="1686301"/>
              <a:ext cx="258" cy="258"/>
            </a:xfrm>
            <a:custGeom>
              <a:rect b="b" l="l" r="r" t="t"/>
              <a:pathLst>
                <a:path extrusionOk="0" h="19" w="19">
                  <a:moveTo>
                    <a:pt x="1"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47"/>
            <p:cNvSpPr/>
            <p:nvPr/>
          </p:nvSpPr>
          <p:spPr>
            <a:xfrm>
              <a:off x="2507168" y="1695574"/>
              <a:ext cx="109" cy="163"/>
            </a:xfrm>
            <a:custGeom>
              <a:rect b="b" l="l" r="r" t="t"/>
              <a:pathLst>
                <a:path extrusionOk="0" h="12" w="8">
                  <a:moveTo>
                    <a:pt x="1" y="1"/>
                  </a:moveTo>
                  <a:cubicBezTo>
                    <a:pt x="1" y="4"/>
                    <a:pt x="4" y="8"/>
                    <a:pt x="8" y="11"/>
                  </a:cubicBezTo>
                  <a:cubicBezTo>
                    <a:pt x="8"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47"/>
            <p:cNvSpPr/>
            <p:nvPr/>
          </p:nvSpPr>
          <p:spPr>
            <a:xfrm>
              <a:off x="2501329" y="1688677"/>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47"/>
            <p:cNvSpPr/>
            <p:nvPr/>
          </p:nvSpPr>
          <p:spPr>
            <a:xfrm>
              <a:off x="2557133" y="1719389"/>
              <a:ext cx="910" cy="1249"/>
            </a:xfrm>
            <a:custGeom>
              <a:rect b="b" l="l" r="r" t="t"/>
              <a:pathLst>
                <a:path extrusionOk="0" h="92" w="67">
                  <a:moveTo>
                    <a:pt x="67" y="0"/>
                  </a:moveTo>
                  <a:cubicBezTo>
                    <a:pt x="56" y="39"/>
                    <a:pt x="32" y="70"/>
                    <a:pt x="0" y="91"/>
                  </a:cubicBezTo>
                  <a:cubicBezTo>
                    <a:pt x="32" y="70"/>
                    <a:pt x="56" y="39"/>
                    <a:pt x="6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47"/>
            <p:cNvSpPr/>
            <p:nvPr/>
          </p:nvSpPr>
          <p:spPr>
            <a:xfrm>
              <a:off x="2501995" y="1689342"/>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47"/>
            <p:cNvSpPr/>
            <p:nvPr/>
          </p:nvSpPr>
          <p:spPr>
            <a:xfrm>
              <a:off x="2500664" y="1688011"/>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47"/>
            <p:cNvSpPr/>
            <p:nvPr/>
          </p:nvSpPr>
          <p:spPr>
            <a:xfrm>
              <a:off x="2506937" y="169515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47"/>
            <p:cNvSpPr/>
            <p:nvPr/>
          </p:nvSpPr>
          <p:spPr>
            <a:xfrm>
              <a:off x="2503991" y="1691487"/>
              <a:ext cx="299" cy="339"/>
            </a:xfrm>
            <a:custGeom>
              <a:rect b="b" l="l" r="r" t="t"/>
              <a:pathLst>
                <a:path extrusionOk="0" h="25" w="22">
                  <a:moveTo>
                    <a:pt x="0" y="0"/>
                  </a:moveTo>
                  <a:lnTo>
                    <a:pt x="2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47"/>
            <p:cNvSpPr/>
            <p:nvPr/>
          </p:nvSpPr>
          <p:spPr>
            <a:xfrm>
              <a:off x="2506598" y="1694624"/>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47"/>
            <p:cNvSpPr/>
            <p:nvPr/>
          </p:nvSpPr>
          <p:spPr>
            <a:xfrm>
              <a:off x="2515640" y="1694529"/>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47"/>
            <p:cNvSpPr/>
            <p:nvPr/>
          </p:nvSpPr>
          <p:spPr>
            <a:xfrm>
              <a:off x="2568973" y="1712111"/>
              <a:ext cx="1344" cy="109"/>
            </a:xfrm>
            <a:custGeom>
              <a:rect b="b" l="l" r="r" t="t"/>
              <a:pathLst>
                <a:path extrusionOk="0" h="8" w="99">
                  <a:moveTo>
                    <a:pt x="98" y="8"/>
                  </a:moveTo>
                  <a:lnTo>
                    <a:pt x="98" y="8"/>
                  </a:lnTo>
                  <a:cubicBezTo>
                    <a:pt x="67" y="1"/>
                    <a:pt x="35" y="1"/>
                    <a:pt x="0" y="4"/>
                  </a:cubicBezTo>
                  <a:cubicBezTo>
                    <a:pt x="35" y="1"/>
                    <a:pt x="67" y="1"/>
                    <a:pt x="98"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47"/>
            <p:cNvSpPr/>
            <p:nvPr/>
          </p:nvSpPr>
          <p:spPr>
            <a:xfrm>
              <a:off x="2512640" y="1694909"/>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47"/>
            <p:cNvSpPr/>
            <p:nvPr/>
          </p:nvSpPr>
          <p:spPr>
            <a:xfrm>
              <a:off x="2499999" y="1687400"/>
              <a:ext cx="299" cy="299"/>
            </a:xfrm>
            <a:custGeom>
              <a:rect b="b" l="l" r="r" t="t"/>
              <a:pathLst>
                <a:path extrusionOk="0" h="22" w="22">
                  <a:moveTo>
                    <a:pt x="0" y="0"/>
                  </a:moveTo>
                  <a:lnTo>
                    <a:pt x="2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47"/>
            <p:cNvSpPr/>
            <p:nvPr/>
          </p:nvSpPr>
          <p:spPr>
            <a:xfrm>
              <a:off x="2513400" y="16947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47"/>
            <p:cNvSpPr/>
            <p:nvPr/>
          </p:nvSpPr>
          <p:spPr>
            <a:xfrm>
              <a:off x="2566963" y="1712546"/>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47"/>
            <p:cNvSpPr/>
            <p:nvPr/>
          </p:nvSpPr>
          <p:spPr>
            <a:xfrm>
              <a:off x="2502660" y="169006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47"/>
            <p:cNvSpPr/>
            <p:nvPr/>
          </p:nvSpPr>
          <p:spPr>
            <a:xfrm>
              <a:off x="2690844" y="1643097"/>
              <a:ext cx="339" cy="489"/>
            </a:xfrm>
            <a:custGeom>
              <a:rect b="b" l="l" r="r" t="t"/>
              <a:pathLst>
                <a:path extrusionOk="0" h="36" w="25">
                  <a:moveTo>
                    <a:pt x="25" y="1"/>
                  </a:moveTo>
                  <a:lnTo>
                    <a:pt x="0"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47"/>
            <p:cNvSpPr/>
            <p:nvPr/>
          </p:nvSpPr>
          <p:spPr>
            <a:xfrm>
              <a:off x="2691319" y="1642622"/>
              <a:ext cx="244" cy="353"/>
            </a:xfrm>
            <a:custGeom>
              <a:rect b="b" l="l" r="r" t="t"/>
              <a:pathLst>
                <a:path extrusionOk="0" h="26" w="18">
                  <a:moveTo>
                    <a:pt x="18"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47"/>
            <p:cNvSpPr/>
            <p:nvPr/>
          </p:nvSpPr>
          <p:spPr>
            <a:xfrm>
              <a:off x="2691645" y="1642147"/>
              <a:ext cx="204" cy="353"/>
            </a:xfrm>
            <a:custGeom>
              <a:rect b="b" l="l" r="r" t="t"/>
              <a:pathLst>
                <a:path extrusionOk="0" h="26" w="15">
                  <a:moveTo>
                    <a:pt x="15" y="1"/>
                  </a:moveTo>
                  <a:cubicBezTo>
                    <a:pt x="11" y="8"/>
                    <a:pt x="4" y="15"/>
                    <a:pt x="1" y="25"/>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47"/>
            <p:cNvSpPr/>
            <p:nvPr/>
          </p:nvSpPr>
          <p:spPr>
            <a:xfrm>
              <a:off x="2655339" y="1679838"/>
              <a:ext cx="4141" cy="1113"/>
            </a:xfrm>
            <a:custGeom>
              <a:rect b="b" l="l" r="r" t="t"/>
              <a:pathLst>
                <a:path extrusionOk="0" h="82" w="305">
                  <a:moveTo>
                    <a:pt x="305" y="81"/>
                  </a:moveTo>
                  <a:cubicBezTo>
                    <a:pt x="116" y="78"/>
                    <a:pt x="35" y="36"/>
                    <a:pt x="0" y="1"/>
                  </a:cubicBezTo>
                  <a:cubicBezTo>
                    <a:pt x="35" y="36"/>
                    <a:pt x="116" y="78"/>
                    <a:pt x="30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47"/>
            <p:cNvSpPr/>
            <p:nvPr/>
          </p:nvSpPr>
          <p:spPr>
            <a:xfrm>
              <a:off x="2691930" y="1641861"/>
              <a:ext cx="68" cy="109"/>
            </a:xfrm>
            <a:custGeom>
              <a:rect b="b" l="l" r="r" t="t"/>
              <a:pathLst>
                <a:path extrusionOk="0" h="8" w="5">
                  <a:moveTo>
                    <a:pt x="4" y="1"/>
                  </a:moveTo>
                  <a:lnTo>
                    <a:pt x="1" y="8"/>
                  </a:lnTo>
                  <a:cubicBezTo>
                    <a:pt x="4" y="4"/>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47"/>
            <p:cNvSpPr/>
            <p:nvPr/>
          </p:nvSpPr>
          <p:spPr>
            <a:xfrm>
              <a:off x="2643255" y="1705934"/>
              <a:ext cx="14" cy="163"/>
            </a:xfrm>
            <a:custGeom>
              <a:rect b="b" l="l" r="r" t="t"/>
              <a:pathLst>
                <a:path extrusionOk="0" h="12" w="1">
                  <a:moveTo>
                    <a:pt x="1" y="1"/>
                  </a:moveTo>
                  <a:lnTo>
                    <a:pt x="1" y="11"/>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47"/>
            <p:cNvSpPr/>
            <p:nvPr/>
          </p:nvSpPr>
          <p:spPr>
            <a:xfrm>
              <a:off x="2438968" y="170826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47"/>
            <p:cNvSpPr/>
            <p:nvPr/>
          </p:nvSpPr>
          <p:spPr>
            <a:xfrm>
              <a:off x="2438873" y="1708554"/>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47"/>
            <p:cNvSpPr/>
            <p:nvPr/>
          </p:nvSpPr>
          <p:spPr>
            <a:xfrm>
              <a:off x="2438819" y="1710401"/>
              <a:ext cx="68" cy="204"/>
            </a:xfrm>
            <a:custGeom>
              <a:rect b="b" l="l" r="r" t="t"/>
              <a:pathLst>
                <a:path extrusionOk="0" h="15" w="5">
                  <a:moveTo>
                    <a:pt x="1" y="1"/>
                  </a:moveTo>
                  <a:cubicBezTo>
                    <a:pt x="1" y="4"/>
                    <a:pt x="1"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47"/>
            <p:cNvSpPr/>
            <p:nvPr/>
          </p:nvSpPr>
          <p:spPr>
            <a:xfrm>
              <a:off x="2438683" y="1709545"/>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47"/>
            <p:cNvSpPr/>
            <p:nvPr/>
          </p:nvSpPr>
          <p:spPr>
            <a:xfrm>
              <a:off x="2438778" y="1708785"/>
              <a:ext cx="14" cy="204"/>
            </a:xfrm>
            <a:custGeom>
              <a:rect b="b" l="l" r="r" t="t"/>
              <a:pathLst>
                <a:path extrusionOk="0" h="15" w="1">
                  <a:moveTo>
                    <a:pt x="0" y="15"/>
                  </a:moveTo>
                  <a:lnTo>
                    <a:pt x="0" y="4"/>
                  </a:lnTo>
                  <a:cubicBezTo>
                    <a:pt x="0" y="1"/>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47"/>
            <p:cNvSpPr/>
            <p:nvPr/>
          </p:nvSpPr>
          <p:spPr>
            <a:xfrm>
              <a:off x="2438724" y="1709165"/>
              <a:ext cx="14" cy="163"/>
            </a:xfrm>
            <a:custGeom>
              <a:rect b="b" l="l" r="r" t="t"/>
              <a:pathLst>
                <a:path extrusionOk="0" h="12" w="1">
                  <a:moveTo>
                    <a:pt x="1" y="11"/>
                  </a:moveTo>
                  <a:lnTo>
                    <a:pt x="1" y="1"/>
                  </a:ln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47"/>
            <p:cNvSpPr/>
            <p:nvPr/>
          </p:nvSpPr>
          <p:spPr>
            <a:xfrm>
              <a:off x="2438724" y="1709925"/>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47"/>
            <p:cNvSpPr/>
            <p:nvPr/>
          </p:nvSpPr>
          <p:spPr>
            <a:xfrm>
              <a:off x="3083315" y="1349877"/>
              <a:ext cx="6436" cy="2648"/>
            </a:xfrm>
            <a:custGeom>
              <a:rect b="b" l="l" r="r" t="t"/>
              <a:pathLst>
                <a:path extrusionOk="0" h="195" w="474">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47"/>
            <p:cNvSpPr/>
            <p:nvPr/>
          </p:nvSpPr>
          <p:spPr>
            <a:xfrm>
              <a:off x="2740470" y="1256152"/>
              <a:ext cx="41452" cy="20869"/>
            </a:xfrm>
            <a:custGeom>
              <a:rect b="b" l="l" r="r" t="t"/>
              <a:pathLst>
                <a:path extrusionOk="0" h="1537" w="3053">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47"/>
            <p:cNvSpPr/>
            <p:nvPr/>
          </p:nvSpPr>
          <p:spPr>
            <a:xfrm>
              <a:off x="2779112" y="1267720"/>
              <a:ext cx="44453" cy="23136"/>
            </a:xfrm>
            <a:custGeom>
              <a:rect b="b" l="l" r="r" t="t"/>
              <a:pathLst>
                <a:path extrusionOk="0" h="1704" w="3274">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47"/>
            <p:cNvSpPr/>
            <p:nvPr/>
          </p:nvSpPr>
          <p:spPr>
            <a:xfrm>
              <a:off x="3087022" y="1356164"/>
              <a:ext cx="21412" cy="7834"/>
            </a:xfrm>
            <a:custGeom>
              <a:rect b="b" l="l" r="r" t="t"/>
              <a:pathLst>
                <a:path extrusionOk="0" h="577" w="1577">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47"/>
            <p:cNvSpPr/>
            <p:nvPr/>
          </p:nvSpPr>
          <p:spPr>
            <a:xfrm>
              <a:off x="2249874" y="1296871"/>
              <a:ext cx="1208533" cy="418540"/>
            </a:xfrm>
            <a:custGeom>
              <a:rect b="b" l="l" r="r" t="t"/>
              <a:pathLst>
                <a:path extrusionOk="0" h="30826" w="8901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47"/>
            <p:cNvSpPr/>
            <p:nvPr/>
          </p:nvSpPr>
          <p:spPr>
            <a:xfrm>
              <a:off x="2192984" y="1581360"/>
              <a:ext cx="21262" cy="7753"/>
            </a:xfrm>
            <a:custGeom>
              <a:rect b="b" l="l" r="r" t="t"/>
              <a:pathLst>
                <a:path extrusionOk="0" h="571" w="1566">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47"/>
            <p:cNvSpPr/>
            <p:nvPr/>
          </p:nvSpPr>
          <p:spPr>
            <a:xfrm>
              <a:off x="2688889" y="1342735"/>
              <a:ext cx="3394" cy="828"/>
            </a:xfrm>
            <a:custGeom>
              <a:rect b="b" l="l" r="r" t="t"/>
              <a:pathLst>
                <a:path extrusionOk="0" h="61" w="25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47"/>
            <p:cNvSpPr/>
            <p:nvPr/>
          </p:nvSpPr>
          <p:spPr>
            <a:xfrm>
              <a:off x="3095345" y="1594612"/>
              <a:ext cx="18737" cy="78777"/>
            </a:xfrm>
            <a:custGeom>
              <a:rect b="b" l="l" r="r" t="t"/>
              <a:pathLst>
                <a:path extrusionOk="0" h="5802" w="138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47"/>
            <p:cNvSpPr/>
            <p:nvPr/>
          </p:nvSpPr>
          <p:spPr>
            <a:xfrm>
              <a:off x="2726485" y="1235772"/>
              <a:ext cx="39185" cy="27603"/>
            </a:xfrm>
            <a:custGeom>
              <a:rect b="b" l="l" r="r" t="t"/>
              <a:pathLst>
                <a:path extrusionOk="0" h="2033" w="2886">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47"/>
            <p:cNvSpPr/>
            <p:nvPr/>
          </p:nvSpPr>
          <p:spPr>
            <a:xfrm>
              <a:off x="2452749" y="1237876"/>
              <a:ext cx="24249" cy="7875"/>
            </a:xfrm>
            <a:custGeom>
              <a:rect b="b" l="l" r="r" t="t"/>
              <a:pathLst>
                <a:path extrusionOk="0" h="580" w="1786">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47"/>
            <p:cNvSpPr/>
            <p:nvPr/>
          </p:nvSpPr>
          <p:spPr>
            <a:xfrm>
              <a:off x="2405554" y="1415592"/>
              <a:ext cx="14406" cy="8065"/>
            </a:xfrm>
            <a:custGeom>
              <a:rect b="b" l="l" r="r" t="t"/>
              <a:pathLst>
                <a:path extrusionOk="0" h="594" w="1061">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47"/>
            <p:cNvSpPr/>
            <p:nvPr/>
          </p:nvSpPr>
          <p:spPr>
            <a:xfrm>
              <a:off x="2399471" y="1241556"/>
              <a:ext cx="30047" cy="12613"/>
            </a:xfrm>
            <a:custGeom>
              <a:rect b="b" l="l" r="r" t="t"/>
              <a:pathLst>
                <a:path extrusionOk="0" h="929" w="2213">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47"/>
            <p:cNvSpPr/>
            <p:nvPr/>
          </p:nvSpPr>
          <p:spPr>
            <a:xfrm>
              <a:off x="2429179" y="1308887"/>
              <a:ext cx="131865" cy="90535"/>
            </a:xfrm>
            <a:custGeom>
              <a:rect b="b" l="l" r="r" t="t"/>
              <a:pathLst>
                <a:path extrusionOk="0" h="6668" w="9712">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47"/>
            <p:cNvSpPr/>
            <p:nvPr/>
          </p:nvSpPr>
          <p:spPr>
            <a:xfrm>
              <a:off x="2439104" y="1251861"/>
              <a:ext cx="6857" cy="1833"/>
            </a:xfrm>
            <a:custGeom>
              <a:rect b="b" l="l" r="r" t="t"/>
              <a:pathLst>
                <a:path extrusionOk="0" h="135" w="505">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47"/>
            <p:cNvSpPr/>
            <p:nvPr/>
          </p:nvSpPr>
          <p:spPr>
            <a:xfrm>
              <a:off x="2870271" y="1345763"/>
              <a:ext cx="11758" cy="4576"/>
            </a:xfrm>
            <a:custGeom>
              <a:rect b="b" l="l" r="r" t="t"/>
              <a:pathLst>
                <a:path extrusionOk="0" h="337" w="866">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47"/>
            <p:cNvSpPr/>
            <p:nvPr/>
          </p:nvSpPr>
          <p:spPr>
            <a:xfrm>
              <a:off x="2384020" y="1243620"/>
              <a:ext cx="22783" cy="4983"/>
            </a:xfrm>
            <a:custGeom>
              <a:rect b="b" l="l" r="r" t="t"/>
              <a:pathLst>
                <a:path extrusionOk="0" h="367" w="1678">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47"/>
            <p:cNvSpPr/>
            <p:nvPr/>
          </p:nvSpPr>
          <p:spPr>
            <a:xfrm>
              <a:off x="2517202" y="1238691"/>
              <a:ext cx="17406" cy="5404"/>
            </a:xfrm>
            <a:custGeom>
              <a:rect b="b" l="l" r="r" t="t"/>
              <a:pathLst>
                <a:path extrusionOk="0" h="398" w="1282">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47"/>
            <p:cNvSpPr/>
            <p:nvPr/>
          </p:nvSpPr>
          <p:spPr>
            <a:xfrm>
              <a:off x="2718026" y="1237646"/>
              <a:ext cx="8757" cy="2403"/>
            </a:xfrm>
            <a:custGeom>
              <a:rect b="b" l="l" r="r" t="t"/>
              <a:pathLst>
                <a:path extrusionOk="0" h="177" w="645">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47"/>
            <p:cNvSpPr/>
            <p:nvPr/>
          </p:nvSpPr>
          <p:spPr>
            <a:xfrm>
              <a:off x="2570534" y="1361377"/>
              <a:ext cx="11229" cy="4209"/>
            </a:xfrm>
            <a:custGeom>
              <a:rect b="b" l="l" r="r" t="t"/>
              <a:pathLst>
                <a:path extrusionOk="0" h="310" w="827">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47"/>
            <p:cNvSpPr/>
            <p:nvPr/>
          </p:nvSpPr>
          <p:spPr>
            <a:xfrm>
              <a:off x="2635516" y="1366890"/>
              <a:ext cx="4616" cy="2865"/>
            </a:xfrm>
            <a:custGeom>
              <a:rect b="b" l="l" r="r" t="t"/>
              <a:pathLst>
                <a:path extrusionOk="0" h="211" w="34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47"/>
            <p:cNvSpPr/>
            <p:nvPr/>
          </p:nvSpPr>
          <p:spPr>
            <a:xfrm>
              <a:off x="2491961" y="1240701"/>
              <a:ext cx="20176" cy="8119"/>
            </a:xfrm>
            <a:custGeom>
              <a:rect b="b" l="l" r="r" t="t"/>
              <a:pathLst>
                <a:path extrusionOk="0" h="598" w="1486">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47"/>
            <p:cNvSpPr/>
            <p:nvPr/>
          </p:nvSpPr>
          <p:spPr>
            <a:xfrm>
              <a:off x="2465159" y="1249621"/>
              <a:ext cx="23394" cy="6734"/>
            </a:xfrm>
            <a:custGeom>
              <a:rect b="b" l="l" r="r" t="t"/>
              <a:pathLst>
                <a:path extrusionOk="0" h="496" w="1723">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47"/>
            <p:cNvSpPr/>
            <p:nvPr/>
          </p:nvSpPr>
          <p:spPr>
            <a:xfrm>
              <a:off x="2466530" y="1232500"/>
              <a:ext cx="20597" cy="4358"/>
            </a:xfrm>
            <a:custGeom>
              <a:rect b="b" l="l" r="r" t="t"/>
              <a:pathLst>
                <a:path extrusionOk="0" h="321" w="1517">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47"/>
            <p:cNvSpPr/>
            <p:nvPr/>
          </p:nvSpPr>
          <p:spPr>
            <a:xfrm>
              <a:off x="2698353" y="164214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47"/>
            <p:cNvSpPr/>
            <p:nvPr/>
          </p:nvSpPr>
          <p:spPr>
            <a:xfrm>
              <a:off x="2818038" y="1630266"/>
              <a:ext cx="3625" cy="530"/>
            </a:xfrm>
            <a:custGeom>
              <a:rect b="b" l="l" r="r" t="t"/>
              <a:pathLst>
                <a:path extrusionOk="0" h="39" w="267">
                  <a:moveTo>
                    <a:pt x="0" y="39"/>
                  </a:moveTo>
                  <a:cubicBezTo>
                    <a:pt x="88" y="21"/>
                    <a:pt x="179" y="7"/>
                    <a:pt x="267" y="0"/>
                  </a:cubicBezTo>
                  <a:cubicBezTo>
                    <a:pt x="179" y="7"/>
                    <a:pt x="88" y="21"/>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47"/>
            <p:cNvSpPr/>
            <p:nvPr/>
          </p:nvSpPr>
          <p:spPr>
            <a:xfrm>
              <a:off x="2835580" y="1633878"/>
              <a:ext cx="2430" cy="815"/>
            </a:xfrm>
            <a:custGeom>
              <a:rect b="b" l="l" r="r" t="t"/>
              <a:pathLst>
                <a:path extrusionOk="0" h="60" w="179">
                  <a:moveTo>
                    <a:pt x="0" y="0"/>
                  </a:moveTo>
                  <a:cubicBezTo>
                    <a:pt x="18" y="18"/>
                    <a:pt x="119" y="42"/>
                    <a:pt x="179" y="60"/>
                  </a:cubicBezTo>
                  <a:cubicBezTo>
                    <a:pt x="119" y="42"/>
                    <a:pt x="1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47"/>
            <p:cNvSpPr/>
            <p:nvPr/>
          </p:nvSpPr>
          <p:spPr>
            <a:xfrm>
              <a:off x="2863808" y="1641861"/>
              <a:ext cx="584" cy="299"/>
            </a:xfrm>
            <a:custGeom>
              <a:rect b="b" l="l" r="r" t="t"/>
              <a:pathLst>
                <a:path extrusionOk="0" h="22" w="43">
                  <a:moveTo>
                    <a:pt x="1" y="22"/>
                  </a:moveTo>
                  <a:cubicBezTo>
                    <a:pt x="15" y="15"/>
                    <a:pt x="25" y="8"/>
                    <a:pt x="43" y="1"/>
                  </a:cubicBezTo>
                  <a:cubicBezTo>
                    <a:pt x="25" y="8"/>
                    <a:pt x="15"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47"/>
            <p:cNvSpPr/>
            <p:nvPr/>
          </p:nvSpPr>
          <p:spPr>
            <a:xfrm>
              <a:off x="2807149" y="1632778"/>
              <a:ext cx="2729" cy="1059"/>
            </a:xfrm>
            <a:custGeom>
              <a:rect b="b" l="l" r="r" t="t"/>
              <a:pathLst>
                <a:path extrusionOk="0" h="78" w="201">
                  <a:moveTo>
                    <a:pt x="1" y="1"/>
                  </a:moveTo>
                  <a:cubicBezTo>
                    <a:pt x="64" y="32"/>
                    <a:pt x="130" y="60"/>
                    <a:pt x="200" y="78"/>
                  </a:cubicBezTo>
                  <a:cubicBezTo>
                    <a:pt x="130" y="60"/>
                    <a:pt x="64"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47"/>
            <p:cNvSpPr/>
            <p:nvPr/>
          </p:nvSpPr>
          <p:spPr>
            <a:xfrm>
              <a:off x="2901553" y="1635249"/>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47"/>
            <p:cNvSpPr/>
            <p:nvPr/>
          </p:nvSpPr>
          <p:spPr>
            <a:xfrm>
              <a:off x="2907351" y="1636064"/>
              <a:ext cx="584" cy="299"/>
            </a:xfrm>
            <a:custGeom>
              <a:rect b="b" l="l" r="r" t="t"/>
              <a:pathLst>
                <a:path extrusionOk="0" h="22" w="43">
                  <a:moveTo>
                    <a:pt x="1" y="0"/>
                  </a:moveTo>
                  <a:cubicBezTo>
                    <a:pt x="15" y="7"/>
                    <a:pt x="29" y="14"/>
                    <a:pt x="39" y="21"/>
                  </a:cubicBezTo>
                  <a:lnTo>
                    <a:pt x="43" y="18"/>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47"/>
            <p:cNvSpPr/>
            <p:nvPr/>
          </p:nvSpPr>
          <p:spPr>
            <a:xfrm>
              <a:off x="2902355" y="16351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47"/>
            <p:cNvSpPr/>
            <p:nvPr/>
          </p:nvSpPr>
          <p:spPr>
            <a:xfrm>
              <a:off x="2873367" y="1638915"/>
              <a:ext cx="3286" cy="1018"/>
            </a:xfrm>
            <a:custGeom>
              <a:rect b="b" l="l" r="r" t="t"/>
              <a:pathLst>
                <a:path extrusionOk="0" h="75" w="242">
                  <a:moveTo>
                    <a:pt x="242" y="1"/>
                  </a:moveTo>
                  <a:lnTo>
                    <a:pt x="242" y="1"/>
                  </a:lnTo>
                  <a:cubicBezTo>
                    <a:pt x="151" y="15"/>
                    <a:pt x="60" y="29"/>
                    <a:pt x="0" y="74"/>
                  </a:cubicBezTo>
                  <a:cubicBezTo>
                    <a:pt x="60" y="29"/>
                    <a:pt x="154" y="15"/>
                    <a:pt x="2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47"/>
            <p:cNvSpPr/>
            <p:nvPr/>
          </p:nvSpPr>
          <p:spPr>
            <a:xfrm>
              <a:off x="2746879" y="1634258"/>
              <a:ext cx="3299" cy="1494"/>
            </a:xfrm>
            <a:custGeom>
              <a:rect b="b" l="l" r="r" t="t"/>
              <a:pathLst>
                <a:path extrusionOk="0" h="110" w="243">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47"/>
            <p:cNvSpPr/>
            <p:nvPr/>
          </p:nvSpPr>
          <p:spPr>
            <a:xfrm>
              <a:off x="2716221" y="1632113"/>
              <a:ext cx="2444" cy="1534"/>
            </a:xfrm>
            <a:custGeom>
              <a:rect b="b" l="l" r="r" t="t"/>
              <a:pathLst>
                <a:path extrusionOk="0" h="113" w="180">
                  <a:moveTo>
                    <a:pt x="1" y="113"/>
                  </a:moveTo>
                  <a:cubicBezTo>
                    <a:pt x="57" y="67"/>
                    <a:pt x="116" y="29"/>
                    <a:pt x="179" y="1"/>
                  </a:cubicBezTo>
                  <a:cubicBezTo>
                    <a:pt x="116" y="29"/>
                    <a:pt x="57" y="67"/>
                    <a:pt x="1" y="1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47"/>
            <p:cNvSpPr/>
            <p:nvPr/>
          </p:nvSpPr>
          <p:spPr>
            <a:xfrm>
              <a:off x="2699059" y="164144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47"/>
            <p:cNvSpPr/>
            <p:nvPr/>
          </p:nvSpPr>
          <p:spPr>
            <a:xfrm>
              <a:off x="2698869" y="1641576"/>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47"/>
            <p:cNvSpPr/>
            <p:nvPr/>
          </p:nvSpPr>
          <p:spPr>
            <a:xfrm>
              <a:off x="2698678" y="1641726"/>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47"/>
            <p:cNvSpPr/>
            <p:nvPr/>
          </p:nvSpPr>
          <p:spPr>
            <a:xfrm>
              <a:off x="2698543" y="1641916"/>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47"/>
            <p:cNvSpPr/>
            <p:nvPr/>
          </p:nvSpPr>
          <p:spPr>
            <a:xfrm>
              <a:off x="2700348" y="164087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47"/>
            <p:cNvSpPr/>
            <p:nvPr/>
          </p:nvSpPr>
          <p:spPr>
            <a:xfrm>
              <a:off x="2699629" y="164115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47"/>
            <p:cNvSpPr/>
            <p:nvPr/>
          </p:nvSpPr>
          <p:spPr>
            <a:xfrm>
              <a:off x="2698448" y="1642051"/>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47"/>
            <p:cNvSpPr/>
            <p:nvPr/>
          </p:nvSpPr>
          <p:spPr>
            <a:xfrm>
              <a:off x="2699968" y="164100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47"/>
            <p:cNvSpPr/>
            <p:nvPr/>
          </p:nvSpPr>
          <p:spPr>
            <a:xfrm>
              <a:off x="2699303" y="1641291"/>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47"/>
            <p:cNvSpPr/>
            <p:nvPr/>
          </p:nvSpPr>
          <p:spPr>
            <a:xfrm>
              <a:off x="2750164" y="1633688"/>
              <a:ext cx="6952" cy="2050"/>
            </a:xfrm>
            <a:custGeom>
              <a:rect b="b" l="l" r="r" t="t"/>
              <a:pathLst>
                <a:path extrusionOk="0" h="151" w="512">
                  <a:moveTo>
                    <a:pt x="511" y="116"/>
                  </a:moveTo>
                  <a:cubicBezTo>
                    <a:pt x="319" y="0"/>
                    <a:pt x="98" y="74"/>
                    <a:pt x="0" y="151"/>
                  </a:cubicBezTo>
                  <a:lnTo>
                    <a:pt x="0" y="151"/>
                  </a:lnTo>
                  <a:cubicBezTo>
                    <a:pt x="98" y="74"/>
                    <a:pt x="319" y="0"/>
                    <a:pt x="511" y="1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47"/>
            <p:cNvSpPr/>
            <p:nvPr/>
          </p:nvSpPr>
          <p:spPr>
            <a:xfrm>
              <a:off x="2757102" y="1635249"/>
              <a:ext cx="3666" cy="2009"/>
            </a:xfrm>
            <a:custGeom>
              <a:rect b="b" l="l" r="r" t="t"/>
              <a:pathLst>
                <a:path extrusionOk="0" h="148" w="27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47"/>
            <p:cNvSpPr/>
            <p:nvPr/>
          </p:nvSpPr>
          <p:spPr>
            <a:xfrm>
              <a:off x="2728291" y="1626980"/>
              <a:ext cx="3489" cy="204"/>
            </a:xfrm>
            <a:custGeom>
              <a:rect b="b" l="l" r="r" t="t"/>
              <a:pathLst>
                <a:path extrusionOk="0" h="15" w="257">
                  <a:moveTo>
                    <a:pt x="256" y="15"/>
                  </a:moveTo>
                  <a:cubicBezTo>
                    <a:pt x="172" y="1"/>
                    <a:pt x="85" y="1"/>
                    <a:pt x="1" y="11"/>
                  </a:cubicBezTo>
                  <a:cubicBezTo>
                    <a:pt x="85" y="1"/>
                    <a:pt x="172" y="1"/>
                    <a:pt x="25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47"/>
            <p:cNvSpPr/>
            <p:nvPr/>
          </p:nvSpPr>
          <p:spPr>
            <a:xfrm>
              <a:off x="2720688" y="1629126"/>
              <a:ext cx="3340" cy="1670"/>
            </a:xfrm>
            <a:custGeom>
              <a:rect b="b" l="l" r="r" t="t"/>
              <a:pathLst>
                <a:path extrusionOk="0" h="123" w="246">
                  <a:moveTo>
                    <a:pt x="246" y="0"/>
                  </a:moveTo>
                  <a:cubicBezTo>
                    <a:pt x="144" y="21"/>
                    <a:pt x="39" y="42"/>
                    <a:pt x="1" y="123"/>
                  </a:cubicBezTo>
                  <a:cubicBezTo>
                    <a:pt x="39" y="46"/>
                    <a:pt x="144" y="21"/>
                    <a:pt x="2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47"/>
            <p:cNvSpPr/>
            <p:nvPr/>
          </p:nvSpPr>
          <p:spPr>
            <a:xfrm>
              <a:off x="2697877" y="1642337"/>
              <a:ext cx="434" cy="109"/>
            </a:xfrm>
            <a:custGeom>
              <a:rect b="b" l="l" r="r" t="t"/>
              <a:pathLst>
                <a:path extrusionOk="0" h="8" w="32">
                  <a:moveTo>
                    <a:pt x="25" y="8"/>
                  </a:moveTo>
                  <a:lnTo>
                    <a:pt x="32" y="8"/>
                  </a:lnTo>
                  <a:lnTo>
                    <a:pt x="32" y="1"/>
                  </a:lnTo>
                  <a:lnTo>
                    <a:pt x="32" y="8"/>
                  </a:lnTo>
                  <a:cubicBezTo>
                    <a:pt x="21" y="8"/>
                    <a:pt x="11" y="8"/>
                    <a:pt x="0" y="8"/>
                  </a:cubicBez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47"/>
            <p:cNvSpPr/>
            <p:nvPr/>
          </p:nvSpPr>
          <p:spPr>
            <a:xfrm>
              <a:off x="2761094" y="1634923"/>
              <a:ext cx="3666" cy="2200"/>
            </a:xfrm>
            <a:custGeom>
              <a:rect b="b" l="l" r="r" t="t"/>
              <a:pathLst>
                <a:path extrusionOk="0" h="162" w="270">
                  <a:moveTo>
                    <a:pt x="270" y="0"/>
                  </a:moveTo>
                  <a:cubicBezTo>
                    <a:pt x="154" y="42"/>
                    <a:pt x="46" y="84"/>
                    <a:pt x="0" y="161"/>
                  </a:cubicBezTo>
                  <a:cubicBezTo>
                    <a:pt x="46" y="84"/>
                    <a:pt x="154" y="42"/>
                    <a:pt x="2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47"/>
            <p:cNvSpPr/>
            <p:nvPr/>
          </p:nvSpPr>
          <p:spPr>
            <a:xfrm>
              <a:off x="2741991" y="1628963"/>
              <a:ext cx="2240" cy="2688"/>
            </a:xfrm>
            <a:custGeom>
              <a:rect b="b" l="l" r="r" t="t"/>
              <a:pathLst>
                <a:path extrusionOk="0" h="198" w="165">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47"/>
            <p:cNvSpPr/>
            <p:nvPr/>
          </p:nvSpPr>
          <p:spPr>
            <a:xfrm>
              <a:off x="2895851" y="1634774"/>
              <a:ext cx="3571" cy="964"/>
            </a:xfrm>
            <a:custGeom>
              <a:rect b="b" l="l" r="r" t="t"/>
              <a:pathLst>
                <a:path extrusionOk="0" h="71" w="263">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47"/>
            <p:cNvSpPr/>
            <p:nvPr/>
          </p:nvSpPr>
          <p:spPr>
            <a:xfrm>
              <a:off x="2850271" y="1641576"/>
              <a:ext cx="6191" cy="1208"/>
            </a:xfrm>
            <a:custGeom>
              <a:rect b="b" l="l" r="r" t="t"/>
              <a:pathLst>
                <a:path extrusionOk="0" h="89" w="456">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47"/>
            <p:cNvSpPr/>
            <p:nvPr/>
          </p:nvSpPr>
          <p:spPr>
            <a:xfrm>
              <a:off x="2868370" y="1640300"/>
              <a:ext cx="3965" cy="774"/>
            </a:xfrm>
            <a:custGeom>
              <a:rect b="b" l="l" r="r" t="t"/>
              <a:pathLst>
                <a:path extrusionOk="0" h="57" w="292">
                  <a:moveTo>
                    <a:pt x="291" y="0"/>
                  </a:moveTo>
                  <a:cubicBezTo>
                    <a:pt x="211" y="21"/>
                    <a:pt x="95" y="39"/>
                    <a:pt x="1" y="56"/>
                  </a:cubicBezTo>
                  <a:cubicBezTo>
                    <a:pt x="95" y="42"/>
                    <a:pt x="211" y="21"/>
                    <a:pt x="2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47"/>
            <p:cNvSpPr/>
            <p:nvPr/>
          </p:nvSpPr>
          <p:spPr>
            <a:xfrm>
              <a:off x="2799315" y="1625840"/>
              <a:ext cx="394" cy="2824"/>
            </a:xfrm>
            <a:custGeom>
              <a:rect b="b" l="l" r="r" t="t"/>
              <a:pathLst>
                <a:path extrusionOk="0" h="208" w="29">
                  <a:moveTo>
                    <a:pt x="28" y="207"/>
                  </a:moveTo>
                  <a:cubicBezTo>
                    <a:pt x="0" y="176"/>
                    <a:pt x="4" y="78"/>
                    <a:pt x="4" y="1"/>
                  </a:cubicBezTo>
                  <a:cubicBezTo>
                    <a:pt x="4" y="78"/>
                    <a:pt x="0" y="176"/>
                    <a:pt x="28" y="20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47"/>
            <p:cNvSpPr/>
            <p:nvPr/>
          </p:nvSpPr>
          <p:spPr>
            <a:xfrm>
              <a:off x="2845696" y="1640911"/>
              <a:ext cx="4290" cy="638"/>
            </a:xfrm>
            <a:custGeom>
              <a:rect b="b" l="l" r="r" t="t"/>
              <a:pathLst>
                <a:path extrusionOk="0" h="47" w="316">
                  <a:moveTo>
                    <a:pt x="316" y="46"/>
                  </a:moveTo>
                  <a:cubicBezTo>
                    <a:pt x="211" y="43"/>
                    <a:pt x="22" y="36"/>
                    <a:pt x="1" y="1"/>
                  </a:cubicBezTo>
                  <a:cubicBezTo>
                    <a:pt x="22" y="36"/>
                    <a:pt x="211" y="43"/>
                    <a:pt x="316"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47"/>
            <p:cNvSpPr/>
            <p:nvPr/>
          </p:nvSpPr>
          <p:spPr>
            <a:xfrm>
              <a:off x="2342147" y="1694393"/>
              <a:ext cx="190" cy="54"/>
            </a:xfrm>
            <a:custGeom>
              <a:rect b="b" l="l" r="r" t="t"/>
              <a:pathLst>
                <a:path extrusionOk="0" h="4" w="14">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47"/>
            <p:cNvSpPr/>
            <p:nvPr/>
          </p:nvSpPr>
          <p:spPr>
            <a:xfrm>
              <a:off x="2342527" y="1694243"/>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47"/>
            <p:cNvSpPr/>
            <p:nvPr/>
          </p:nvSpPr>
          <p:spPr>
            <a:xfrm>
              <a:off x="2342812" y="1694148"/>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47"/>
            <p:cNvSpPr/>
            <p:nvPr/>
          </p:nvSpPr>
          <p:spPr>
            <a:xfrm>
              <a:off x="2341767" y="1694529"/>
              <a:ext cx="190" cy="109"/>
            </a:xfrm>
            <a:custGeom>
              <a:rect b="b" l="l" r="r" t="t"/>
              <a:pathLst>
                <a:path extrusionOk="0" h="8" w="14">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47"/>
            <p:cNvSpPr/>
            <p:nvPr/>
          </p:nvSpPr>
          <p:spPr>
            <a:xfrm>
              <a:off x="2341278" y="1694773"/>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47"/>
            <p:cNvSpPr/>
            <p:nvPr/>
          </p:nvSpPr>
          <p:spPr>
            <a:xfrm>
              <a:off x="2371230" y="1702227"/>
              <a:ext cx="1208" cy="923"/>
            </a:xfrm>
            <a:custGeom>
              <a:rect b="b" l="l" r="r" t="t"/>
              <a:pathLst>
                <a:path extrusionOk="0" h="68" w="89">
                  <a:moveTo>
                    <a:pt x="1" y="1"/>
                  </a:moveTo>
                  <a:cubicBezTo>
                    <a:pt x="29" y="25"/>
                    <a:pt x="57" y="50"/>
                    <a:pt x="88" y="67"/>
                  </a:cubicBezTo>
                  <a:cubicBezTo>
                    <a:pt x="57" y="50"/>
                    <a:pt x="29"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47"/>
            <p:cNvSpPr/>
            <p:nvPr/>
          </p:nvSpPr>
          <p:spPr>
            <a:xfrm>
              <a:off x="2343043" y="169414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47"/>
            <p:cNvSpPr/>
            <p:nvPr/>
          </p:nvSpPr>
          <p:spPr>
            <a:xfrm>
              <a:off x="2385676" y="170722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47"/>
            <p:cNvSpPr/>
            <p:nvPr/>
          </p:nvSpPr>
          <p:spPr>
            <a:xfrm>
              <a:off x="2340708" y="1695058"/>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47"/>
            <p:cNvSpPr/>
            <p:nvPr/>
          </p:nvSpPr>
          <p:spPr>
            <a:xfrm>
              <a:off x="2372520" y="1702892"/>
              <a:ext cx="489" cy="299"/>
            </a:xfrm>
            <a:custGeom>
              <a:rect b="b" l="l" r="r" t="t"/>
              <a:pathLst>
                <a:path extrusionOk="0" h="22" w="36">
                  <a:moveTo>
                    <a:pt x="0" y="22"/>
                  </a:moveTo>
                  <a:cubicBezTo>
                    <a:pt x="11" y="11"/>
                    <a:pt x="21" y="4"/>
                    <a:pt x="35" y="1"/>
                  </a:cubicBezTo>
                  <a:cubicBezTo>
                    <a:pt x="21" y="4"/>
                    <a:pt x="11" y="11"/>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47"/>
            <p:cNvSpPr/>
            <p:nvPr/>
          </p:nvSpPr>
          <p:spPr>
            <a:xfrm>
              <a:off x="2372995" y="1701942"/>
              <a:ext cx="7617" cy="923"/>
            </a:xfrm>
            <a:custGeom>
              <a:rect b="b" l="l" r="r" t="t"/>
              <a:pathLst>
                <a:path extrusionOk="0" h="68" w="561">
                  <a:moveTo>
                    <a:pt x="560" y="1"/>
                  </a:moveTo>
                  <a:cubicBezTo>
                    <a:pt x="273" y="1"/>
                    <a:pt x="91" y="25"/>
                    <a:pt x="0" y="67"/>
                  </a:cubicBezTo>
                  <a:cubicBezTo>
                    <a:pt x="91" y="25"/>
                    <a:pt x="273" y="4"/>
                    <a:pt x="5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47"/>
            <p:cNvSpPr/>
            <p:nvPr/>
          </p:nvSpPr>
          <p:spPr>
            <a:xfrm>
              <a:off x="2343287" y="1694040"/>
              <a:ext cx="9518" cy="2878"/>
            </a:xfrm>
            <a:custGeom>
              <a:rect b="b" l="l" r="r" t="t"/>
              <a:pathLst>
                <a:path extrusionOk="0" h="212" w="701">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47"/>
            <p:cNvSpPr/>
            <p:nvPr/>
          </p:nvSpPr>
          <p:spPr>
            <a:xfrm>
              <a:off x="2385771" y="170750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47"/>
            <p:cNvSpPr/>
            <p:nvPr/>
          </p:nvSpPr>
          <p:spPr>
            <a:xfrm>
              <a:off x="2386667" y="1707807"/>
              <a:ext cx="3870" cy="2227"/>
            </a:xfrm>
            <a:custGeom>
              <a:rect b="b" l="l" r="r" t="t"/>
              <a:pathLst>
                <a:path extrusionOk="0" h="164" w="285">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47"/>
            <p:cNvSpPr/>
            <p:nvPr/>
          </p:nvSpPr>
          <p:spPr>
            <a:xfrm>
              <a:off x="2210472"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47"/>
            <p:cNvSpPr/>
            <p:nvPr/>
          </p:nvSpPr>
          <p:spPr>
            <a:xfrm>
              <a:off x="2211138"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47"/>
            <p:cNvSpPr/>
            <p:nvPr/>
          </p:nvSpPr>
          <p:spPr>
            <a:xfrm>
              <a:off x="2198728" y="1588678"/>
              <a:ext cx="353" cy="54"/>
            </a:xfrm>
            <a:custGeom>
              <a:rect b="b" l="l" r="r" t="t"/>
              <a:pathLst>
                <a:path extrusionOk="0" h="4" w="26">
                  <a:moveTo>
                    <a:pt x="2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47"/>
            <p:cNvSpPr/>
            <p:nvPr/>
          </p:nvSpPr>
          <p:spPr>
            <a:xfrm>
              <a:off x="2198253" y="1588678"/>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47"/>
            <p:cNvSpPr/>
            <p:nvPr/>
          </p:nvSpPr>
          <p:spPr>
            <a:xfrm>
              <a:off x="2194071" y="1587579"/>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47"/>
            <p:cNvSpPr/>
            <p:nvPr/>
          </p:nvSpPr>
          <p:spPr>
            <a:xfrm>
              <a:off x="2193650" y="1587443"/>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47"/>
            <p:cNvSpPr/>
            <p:nvPr/>
          </p:nvSpPr>
          <p:spPr>
            <a:xfrm>
              <a:off x="2197777" y="1588583"/>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47"/>
            <p:cNvSpPr/>
            <p:nvPr/>
          </p:nvSpPr>
          <p:spPr>
            <a:xfrm>
              <a:off x="2209807" y="1589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47"/>
            <p:cNvSpPr/>
            <p:nvPr/>
          </p:nvSpPr>
          <p:spPr>
            <a:xfrm>
              <a:off x="2199298" y="1588719"/>
              <a:ext cx="353" cy="68"/>
            </a:xfrm>
            <a:custGeom>
              <a:rect b="b" l="l" r="r" t="t"/>
              <a:pathLst>
                <a:path extrusionOk="0" h="5" w="26">
                  <a:moveTo>
                    <a:pt x="2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47"/>
            <p:cNvSpPr/>
            <p:nvPr/>
          </p:nvSpPr>
          <p:spPr>
            <a:xfrm>
              <a:off x="2208436" y="1589344"/>
              <a:ext cx="679" cy="14"/>
            </a:xfrm>
            <a:custGeom>
              <a:rect b="b" l="l" r="r" t="t"/>
              <a:pathLst>
                <a:path extrusionOk="0" h="1" w="50">
                  <a:moveTo>
                    <a:pt x="49"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47"/>
            <p:cNvSpPr/>
            <p:nvPr/>
          </p:nvSpPr>
          <p:spPr>
            <a:xfrm>
              <a:off x="2202448" y="1589004"/>
              <a:ext cx="5947" cy="353"/>
            </a:xfrm>
            <a:custGeom>
              <a:rect b="b" l="l" r="r" t="t"/>
              <a:pathLst>
                <a:path extrusionOk="0" h="26" w="438">
                  <a:moveTo>
                    <a:pt x="438" y="25"/>
                  </a:moveTo>
                  <a:cubicBezTo>
                    <a:pt x="294" y="22"/>
                    <a:pt x="140" y="11"/>
                    <a:pt x="0" y="1"/>
                  </a:cubicBezTo>
                  <a:cubicBezTo>
                    <a:pt x="140" y="11"/>
                    <a:pt x="294" y="22"/>
                    <a:pt x="43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47"/>
            <p:cNvSpPr/>
            <p:nvPr/>
          </p:nvSpPr>
          <p:spPr>
            <a:xfrm>
              <a:off x="2213228" y="1589194"/>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47"/>
            <p:cNvSpPr/>
            <p:nvPr/>
          </p:nvSpPr>
          <p:spPr>
            <a:xfrm>
              <a:off x="2212047" y="1589289"/>
              <a:ext cx="339" cy="14"/>
            </a:xfrm>
            <a:custGeom>
              <a:rect b="b" l="l" r="r" t="t"/>
              <a:pathLst>
                <a:path extrusionOk="0" h="1" w="25">
                  <a:moveTo>
                    <a:pt x="25"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47"/>
            <p:cNvSpPr/>
            <p:nvPr/>
          </p:nvSpPr>
          <p:spPr>
            <a:xfrm>
              <a:off x="2211382" y="1589289"/>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47"/>
            <p:cNvSpPr/>
            <p:nvPr/>
          </p:nvSpPr>
          <p:spPr>
            <a:xfrm>
              <a:off x="2195876" y="1588244"/>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47"/>
            <p:cNvSpPr/>
            <p:nvPr/>
          </p:nvSpPr>
          <p:spPr>
            <a:xfrm>
              <a:off x="2195456" y="158810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47"/>
            <p:cNvSpPr/>
            <p:nvPr/>
          </p:nvSpPr>
          <p:spPr>
            <a:xfrm>
              <a:off x="2196067" y="1588339"/>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47"/>
            <p:cNvSpPr/>
            <p:nvPr/>
          </p:nvSpPr>
          <p:spPr>
            <a:xfrm>
              <a:off x="2212658" y="1589249"/>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47"/>
            <p:cNvSpPr/>
            <p:nvPr/>
          </p:nvSpPr>
          <p:spPr>
            <a:xfrm>
              <a:off x="2196352" y="158839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47"/>
            <p:cNvSpPr/>
            <p:nvPr/>
          </p:nvSpPr>
          <p:spPr>
            <a:xfrm>
              <a:off x="2194641" y="1587769"/>
              <a:ext cx="258" cy="109"/>
            </a:xfrm>
            <a:custGeom>
              <a:rect b="b" l="l" r="r" t="t"/>
              <a:pathLst>
                <a:path extrusionOk="0" h="8" w="19">
                  <a:moveTo>
                    <a:pt x="1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47"/>
            <p:cNvSpPr/>
            <p:nvPr/>
          </p:nvSpPr>
          <p:spPr>
            <a:xfrm>
              <a:off x="2196976" y="1588488"/>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47"/>
            <p:cNvSpPr/>
            <p:nvPr/>
          </p:nvSpPr>
          <p:spPr>
            <a:xfrm>
              <a:off x="2195075" y="158795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47"/>
            <p:cNvSpPr/>
            <p:nvPr/>
          </p:nvSpPr>
          <p:spPr>
            <a:xfrm>
              <a:off x="2197356" y="158852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47"/>
            <p:cNvSpPr/>
            <p:nvPr/>
          </p:nvSpPr>
          <p:spPr>
            <a:xfrm>
              <a:off x="2196637" y="1588434"/>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47"/>
            <p:cNvSpPr/>
            <p:nvPr/>
          </p:nvSpPr>
          <p:spPr>
            <a:xfrm>
              <a:off x="2201783" y="1588963"/>
              <a:ext cx="625" cy="54"/>
            </a:xfrm>
            <a:custGeom>
              <a:rect b="b" l="l" r="r" t="t"/>
              <a:pathLst>
                <a:path extrusionOk="0" h="4" w="46">
                  <a:moveTo>
                    <a:pt x="4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47"/>
            <p:cNvSpPr/>
            <p:nvPr/>
          </p:nvSpPr>
          <p:spPr>
            <a:xfrm>
              <a:off x="2201117" y="1588909"/>
              <a:ext cx="530" cy="68"/>
            </a:xfrm>
            <a:custGeom>
              <a:rect b="b" l="l" r="r" t="t"/>
              <a:pathLst>
                <a:path extrusionOk="0" h="5" w="39">
                  <a:moveTo>
                    <a:pt x="3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47"/>
            <p:cNvSpPr/>
            <p:nvPr/>
          </p:nvSpPr>
          <p:spPr>
            <a:xfrm>
              <a:off x="2199868" y="1588814"/>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47"/>
            <p:cNvSpPr/>
            <p:nvPr/>
          </p:nvSpPr>
          <p:spPr>
            <a:xfrm>
              <a:off x="2200493" y="1588868"/>
              <a:ext cx="489" cy="54"/>
            </a:xfrm>
            <a:custGeom>
              <a:rect b="b" l="l" r="r" t="t"/>
              <a:pathLst>
                <a:path extrusionOk="0" h="4" w="36">
                  <a:moveTo>
                    <a:pt x="3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47"/>
            <p:cNvSpPr/>
            <p:nvPr/>
          </p:nvSpPr>
          <p:spPr>
            <a:xfrm>
              <a:off x="2213799" y="1589154"/>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47"/>
            <p:cNvSpPr/>
            <p:nvPr/>
          </p:nvSpPr>
          <p:spPr>
            <a:xfrm>
              <a:off x="2328882" y="1660259"/>
              <a:ext cx="54" cy="149"/>
            </a:xfrm>
            <a:custGeom>
              <a:rect b="b" l="l" r="r" t="t"/>
              <a:pathLst>
                <a:path extrusionOk="0" h="11" w="4">
                  <a:moveTo>
                    <a:pt x="4"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47"/>
            <p:cNvSpPr/>
            <p:nvPr/>
          </p:nvSpPr>
          <p:spPr>
            <a:xfrm>
              <a:off x="2335860" y="1655032"/>
              <a:ext cx="1534" cy="204"/>
            </a:xfrm>
            <a:custGeom>
              <a:rect b="b" l="l" r="r" t="t"/>
              <a:pathLst>
                <a:path extrusionOk="0" h="15" w="113">
                  <a:moveTo>
                    <a:pt x="113"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47"/>
            <p:cNvSpPr/>
            <p:nvPr/>
          </p:nvSpPr>
          <p:spPr>
            <a:xfrm>
              <a:off x="2341468" y="1648039"/>
              <a:ext cx="964" cy="1344"/>
            </a:xfrm>
            <a:custGeom>
              <a:rect b="b" l="l" r="r" t="t"/>
              <a:pathLst>
                <a:path extrusionOk="0" h="99" w="71">
                  <a:moveTo>
                    <a:pt x="1" y="1"/>
                  </a:moveTo>
                  <a:cubicBezTo>
                    <a:pt x="29" y="29"/>
                    <a:pt x="54" y="64"/>
                    <a:pt x="71" y="99"/>
                  </a:cubicBezTo>
                  <a:cubicBezTo>
                    <a:pt x="54" y="64"/>
                    <a:pt x="29"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47"/>
            <p:cNvSpPr/>
            <p:nvPr/>
          </p:nvSpPr>
          <p:spPr>
            <a:xfrm>
              <a:off x="2309574" y="1627510"/>
              <a:ext cx="14" cy="434"/>
            </a:xfrm>
            <a:custGeom>
              <a:rect b="b" l="l" r="r" t="t"/>
              <a:pathLst>
                <a:path extrusionOk="0" h="32" w="1">
                  <a:moveTo>
                    <a:pt x="1" y="0"/>
                  </a:moveTo>
                  <a:cubicBezTo>
                    <a:pt x="1" y="11"/>
                    <a:pt x="1" y="21"/>
                    <a:pt x="1" y="32"/>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47"/>
            <p:cNvSpPr/>
            <p:nvPr/>
          </p:nvSpPr>
          <p:spPr>
            <a:xfrm>
              <a:off x="2281483" y="1611298"/>
              <a:ext cx="1303" cy="475"/>
            </a:xfrm>
            <a:custGeom>
              <a:rect b="b" l="l" r="r" t="t"/>
              <a:pathLst>
                <a:path extrusionOk="0" h="35" w="96">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47"/>
            <p:cNvSpPr/>
            <p:nvPr/>
          </p:nvSpPr>
          <p:spPr>
            <a:xfrm>
              <a:off x="2284714" y="1609778"/>
              <a:ext cx="1833" cy="1113"/>
            </a:xfrm>
            <a:custGeom>
              <a:rect b="b" l="l" r="r" t="t"/>
              <a:pathLst>
                <a:path extrusionOk="0" h="82" w="135">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47"/>
            <p:cNvSpPr/>
            <p:nvPr/>
          </p:nvSpPr>
          <p:spPr>
            <a:xfrm>
              <a:off x="2314625" y="1629832"/>
              <a:ext cx="1860" cy="1018"/>
            </a:xfrm>
            <a:custGeom>
              <a:rect b="b" l="l" r="r" t="t"/>
              <a:pathLst>
                <a:path extrusionOk="0" h="75" w="137">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47"/>
            <p:cNvSpPr/>
            <p:nvPr/>
          </p:nvSpPr>
          <p:spPr>
            <a:xfrm>
              <a:off x="2299079" y="1615860"/>
              <a:ext cx="339" cy="1494"/>
            </a:xfrm>
            <a:custGeom>
              <a:rect b="b" l="l" r="r" t="t"/>
              <a:pathLst>
                <a:path extrusionOk="0" h="110" w="25">
                  <a:moveTo>
                    <a:pt x="25" y="1"/>
                  </a:moveTo>
                  <a:cubicBezTo>
                    <a:pt x="25" y="39"/>
                    <a:pt x="14" y="78"/>
                    <a:pt x="0" y="109"/>
                  </a:cubicBezTo>
                  <a:cubicBezTo>
                    <a:pt x="14" y="78"/>
                    <a:pt x="25" y="39"/>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47"/>
            <p:cNvSpPr/>
            <p:nvPr/>
          </p:nvSpPr>
          <p:spPr>
            <a:xfrm>
              <a:off x="2291136" y="1609398"/>
              <a:ext cx="2824" cy="339"/>
            </a:xfrm>
            <a:custGeom>
              <a:rect b="b" l="l" r="r" t="t"/>
              <a:pathLst>
                <a:path extrusionOk="0" h="25" w="208">
                  <a:moveTo>
                    <a:pt x="1" y="25"/>
                  </a:moveTo>
                  <a:cubicBezTo>
                    <a:pt x="67" y="8"/>
                    <a:pt x="137" y="1"/>
                    <a:pt x="207" y="1"/>
                  </a:cubicBezTo>
                  <a:cubicBezTo>
                    <a:pt x="137" y="1"/>
                    <a:pt x="67" y="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47"/>
            <p:cNvSpPr/>
            <p:nvPr/>
          </p:nvSpPr>
          <p:spPr>
            <a:xfrm>
              <a:off x="2341862" y="1642581"/>
              <a:ext cx="339" cy="339"/>
            </a:xfrm>
            <a:custGeom>
              <a:rect b="b" l="l" r="r" t="t"/>
              <a:pathLst>
                <a:path extrusionOk="0" h="25" w="25">
                  <a:moveTo>
                    <a:pt x="25"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47"/>
            <p:cNvSpPr/>
            <p:nvPr/>
          </p:nvSpPr>
          <p:spPr>
            <a:xfrm>
              <a:off x="2337476" y="16552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47"/>
            <p:cNvSpPr/>
            <p:nvPr/>
          </p:nvSpPr>
          <p:spPr>
            <a:xfrm>
              <a:off x="2328692" y="1659023"/>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47"/>
            <p:cNvSpPr/>
            <p:nvPr/>
          </p:nvSpPr>
          <p:spPr>
            <a:xfrm>
              <a:off x="2328787" y="1659594"/>
              <a:ext cx="14" cy="204"/>
            </a:xfrm>
            <a:custGeom>
              <a:rect b="b" l="l" r="r" t="t"/>
              <a:pathLst>
                <a:path extrusionOk="0" h="15" w="1">
                  <a:moveTo>
                    <a:pt x="0"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47"/>
            <p:cNvSpPr/>
            <p:nvPr/>
          </p:nvSpPr>
          <p:spPr>
            <a:xfrm>
              <a:off x="2328692" y="1658779"/>
              <a:ext cx="14" cy="163"/>
            </a:xfrm>
            <a:custGeom>
              <a:rect b="b" l="l" r="r" t="t"/>
              <a:pathLst>
                <a:path extrusionOk="0" h="12" w="1">
                  <a:moveTo>
                    <a:pt x="0" y="11"/>
                  </a:moveTo>
                  <a:cubicBezTo>
                    <a:pt x="0" y="8"/>
                    <a:pt x="0" y="4"/>
                    <a:pt x="0" y="1"/>
                  </a:cubicBezTo>
                  <a:cubicBezTo>
                    <a:pt x="0" y="4"/>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47"/>
            <p:cNvSpPr/>
            <p:nvPr/>
          </p:nvSpPr>
          <p:spPr>
            <a:xfrm>
              <a:off x="2328827" y="1659919"/>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47"/>
            <p:cNvSpPr/>
            <p:nvPr/>
          </p:nvSpPr>
          <p:spPr>
            <a:xfrm>
              <a:off x="2328732" y="1659254"/>
              <a:ext cx="14" cy="258"/>
            </a:xfrm>
            <a:custGeom>
              <a:rect b="b" l="l" r="r" t="t"/>
              <a:pathLst>
                <a:path extrusionOk="0" h="19" w="1">
                  <a:moveTo>
                    <a:pt x="1" y="1"/>
                  </a:moveTo>
                  <a:cubicBezTo>
                    <a:pt x="1" y="8"/>
                    <a:pt x="1" y="11"/>
                    <a:pt x="1" y="18"/>
                  </a:cubicBez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47"/>
            <p:cNvSpPr/>
            <p:nvPr/>
          </p:nvSpPr>
          <p:spPr>
            <a:xfrm>
              <a:off x="2341957" y="1637680"/>
              <a:ext cx="1914" cy="3489"/>
            </a:xfrm>
            <a:custGeom>
              <a:rect b="b" l="l" r="r" t="t"/>
              <a:pathLst>
                <a:path extrusionOk="0" h="257" w="141">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47"/>
            <p:cNvSpPr/>
            <p:nvPr/>
          </p:nvSpPr>
          <p:spPr>
            <a:xfrm>
              <a:off x="2282908" y="1603600"/>
              <a:ext cx="448" cy="14"/>
            </a:xfrm>
            <a:custGeom>
              <a:rect b="b" l="l" r="r" t="t"/>
              <a:pathLst>
                <a:path extrusionOk="0" h="1" w="33">
                  <a:moveTo>
                    <a:pt x="32" y="0"/>
                  </a:moveTo>
                  <a:cubicBezTo>
                    <a:pt x="22" y="0"/>
                    <a:pt x="8" y="0"/>
                    <a:pt x="1" y="0"/>
                  </a:cubicBezTo>
                  <a:cubicBezTo>
                    <a:pt x="8" y="0"/>
                    <a:pt x="22" y="0"/>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47"/>
            <p:cNvSpPr/>
            <p:nvPr/>
          </p:nvSpPr>
          <p:spPr>
            <a:xfrm>
              <a:off x="2279161" y="1602364"/>
              <a:ext cx="109" cy="14"/>
            </a:xfrm>
            <a:custGeom>
              <a:rect b="b" l="l" r="r" t="t"/>
              <a:pathLst>
                <a:path extrusionOk="0" h="1" w="8">
                  <a:moveTo>
                    <a:pt x="0" y="0"/>
                  </a:moveTo>
                  <a:cubicBezTo>
                    <a:pt x="4" y="0"/>
                    <a:pt x="7" y="0"/>
                    <a:pt x="7" y="0"/>
                  </a:cubicBez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47"/>
            <p:cNvSpPr/>
            <p:nvPr/>
          </p:nvSpPr>
          <p:spPr>
            <a:xfrm>
              <a:off x="2283438" y="159432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47"/>
            <p:cNvSpPr/>
            <p:nvPr/>
          </p:nvSpPr>
          <p:spPr>
            <a:xfrm>
              <a:off x="2280342" y="1602690"/>
              <a:ext cx="2580" cy="869"/>
            </a:xfrm>
            <a:custGeom>
              <a:rect b="b" l="l" r="r" t="t"/>
              <a:pathLst>
                <a:path extrusionOk="0" h="64" w="190">
                  <a:moveTo>
                    <a:pt x="1" y="1"/>
                  </a:moveTo>
                  <a:lnTo>
                    <a:pt x="32" y="15"/>
                  </a:lnTo>
                  <a:cubicBezTo>
                    <a:pt x="81" y="39"/>
                    <a:pt x="134" y="57"/>
                    <a:pt x="190" y="64"/>
                  </a:cubicBezTo>
                  <a:cubicBezTo>
                    <a:pt x="134" y="57"/>
                    <a:pt x="81" y="39"/>
                    <a:pt x="3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47"/>
            <p:cNvSpPr/>
            <p:nvPr/>
          </p:nvSpPr>
          <p:spPr>
            <a:xfrm>
              <a:off x="2280532" y="1608488"/>
              <a:ext cx="964" cy="2824"/>
            </a:xfrm>
            <a:custGeom>
              <a:rect b="b" l="l" r="r" t="t"/>
              <a:pathLst>
                <a:path extrusionOk="0" h="208" w="71">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47"/>
            <p:cNvSpPr/>
            <p:nvPr/>
          </p:nvSpPr>
          <p:spPr>
            <a:xfrm>
              <a:off x="2278631" y="1589724"/>
              <a:ext cx="869" cy="679"/>
            </a:xfrm>
            <a:custGeom>
              <a:rect b="b" l="l" r="r" t="t"/>
              <a:pathLst>
                <a:path extrusionOk="0" h="50" w="64">
                  <a:moveTo>
                    <a:pt x="1" y="0"/>
                  </a:moveTo>
                  <a:lnTo>
                    <a:pt x="1" y="0"/>
                  </a:lnTo>
                  <a:cubicBezTo>
                    <a:pt x="15" y="25"/>
                    <a:pt x="39" y="42"/>
                    <a:pt x="64" y="49"/>
                  </a:cubicBezTo>
                  <a:cubicBezTo>
                    <a:pt x="39" y="42"/>
                    <a:pt x="18"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47"/>
            <p:cNvSpPr/>
            <p:nvPr/>
          </p:nvSpPr>
          <p:spPr>
            <a:xfrm>
              <a:off x="2256066" y="1570376"/>
              <a:ext cx="149" cy="244"/>
            </a:xfrm>
            <a:custGeom>
              <a:rect b="b" l="l" r="r" t="t"/>
              <a:pathLst>
                <a:path extrusionOk="0" h="18" w="11">
                  <a:moveTo>
                    <a:pt x="0" y="0"/>
                  </a:moveTo>
                  <a:lnTo>
                    <a:pt x="7" y="14"/>
                  </a:lnTo>
                  <a:cubicBezTo>
                    <a:pt x="7" y="14"/>
                    <a:pt x="7" y="18"/>
                    <a:pt x="10" y="18"/>
                  </a:cubicBezTo>
                  <a:cubicBezTo>
                    <a:pt x="7" y="11"/>
                    <a:pt x="3"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47"/>
            <p:cNvSpPr/>
            <p:nvPr/>
          </p:nvSpPr>
          <p:spPr>
            <a:xfrm>
              <a:off x="2276215" y="1585868"/>
              <a:ext cx="1724" cy="2349"/>
            </a:xfrm>
            <a:custGeom>
              <a:rect b="b" l="l" r="r" t="t"/>
              <a:pathLst>
                <a:path extrusionOk="0" h="173" w="127">
                  <a:moveTo>
                    <a:pt x="126" y="172"/>
                  </a:moveTo>
                  <a:cubicBezTo>
                    <a:pt x="105" y="102"/>
                    <a:pt x="60" y="43"/>
                    <a:pt x="0" y="1"/>
                  </a:cubicBezTo>
                  <a:cubicBezTo>
                    <a:pt x="60" y="43"/>
                    <a:pt x="105" y="102"/>
                    <a:pt x="126"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47"/>
            <p:cNvSpPr/>
            <p:nvPr/>
          </p:nvSpPr>
          <p:spPr>
            <a:xfrm>
              <a:off x="2281293" y="1611013"/>
              <a:ext cx="299" cy="394"/>
            </a:xfrm>
            <a:custGeom>
              <a:rect b="b" l="l" r="r" t="t"/>
              <a:pathLst>
                <a:path extrusionOk="0" h="29" w="22">
                  <a:moveTo>
                    <a:pt x="1" y="1"/>
                  </a:moveTo>
                  <a:lnTo>
                    <a:pt x="1" y="1"/>
                  </a:lnTo>
                  <a:cubicBezTo>
                    <a:pt x="8" y="11"/>
                    <a:pt x="15" y="22"/>
                    <a:pt x="22" y="29"/>
                  </a:cubicBezTo>
                  <a:lnTo>
                    <a:pt x="15"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47"/>
            <p:cNvSpPr/>
            <p:nvPr/>
          </p:nvSpPr>
          <p:spPr>
            <a:xfrm>
              <a:off x="2250879" y="1556826"/>
              <a:ext cx="299" cy="353"/>
            </a:xfrm>
            <a:custGeom>
              <a:rect b="b" l="l" r="r" t="t"/>
              <a:pathLst>
                <a:path extrusionOk="0" h="26" w="22">
                  <a:moveTo>
                    <a:pt x="0" y="1"/>
                  </a:moveTo>
                  <a:cubicBezTo>
                    <a:pt x="4" y="11"/>
                    <a:pt x="14" y="18"/>
                    <a:pt x="21" y="25"/>
                  </a:cubicBezTo>
                  <a:cubicBezTo>
                    <a:pt x="14"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47"/>
            <p:cNvSpPr/>
            <p:nvPr/>
          </p:nvSpPr>
          <p:spPr>
            <a:xfrm>
              <a:off x="2250539" y="1556445"/>
              <a:ext cx="258" cy="299"/>
            </a:xfrm>
            <a:custGeom>
              <a:rect b="b" l="l" r="r" t="t"/>
              <a:pathLst>
                <a:path extrusionOk="0" h="22" w="19">
                  <a:moveTo>
                    <a:pt x="1" y="1"/>
                  </a:moveTo>
                  <a:cubicBezTo>
                    <a:pt x="4" y="8"/>
                    <a:pt x="11" y="15"/>
                    <a:pt x="18" y="22"/>
                  </a:cubicBezTo>
                  <a:cubicBezTo>
                    <a:pt x="11"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47"/>
            <p:cNvSpPr/>
            <p:nvPr/>
          </p:nvSpPr>
          <p:spPr>
            <a:xfrm>
              <a:off x="2255577" y="1568760"/>
              <a:ext cx="489" cy="1629"/>
            </a:xfrm>
            <a:custGeom>
              <a:rect b="b" l="l" r="r" t="t"/>
              <a:pathLst>
                <a:path extrusionOk="0" h="120" w="36">
                  <a:moveTo>
                    <a:pt x="1" y="0"/>
                  </a:moveTo>
                  <a:cubicBezTo>
                    <a:pt x="8" y="42"/>
                    <a:pt x="18" y="81"/>
                    <a:pt x="36" y="119"/>
                  </a:cubicBezTo>
                  <a:lnTo>
                    <a:pt x="29" y="102"/>
                  </a:lnTo>
                  <a:cubicBezTo>
                    <a:pt x="18" y="70"/>
                    <a:pt x="8"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47"/>
            <p:cNvSpPr/>
            <p:nvPr/>
          </p:nvSpPr>
          <p:spPr>
            <a:xfrm>
              <a:off x="2250119" y="1555590"/>
              <a:ext cx="394" cy="828"/>
            </a:xfrm>
            <a:custGeom>
              <a:rect b="b" l="l" r="r" t="t"/>
              <a:pathLst>
                <a:path extrusionOk="0" h="61" w="29">
                  <a:moveTo>
                    <a:pt x="0" y="1"/>
                  </a:moveTo>
                  <a:lnTo>
                    <a:pt x="4" y="15"/>
                  </a:lnTo>
                  <a:cubicBezTo>
                    <a:pt x="11" y="32"/>
                    <a:pt x="21" y="46"/>
                    <a:pt x="28" y="60"/>
                  </a:cubicBezTo>
                  <a:cubicBezTo>
                    <a:pt x="18" y="39"/>
                    <a:pt x="7"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47"/>
            <p:cNvSpPr/>
            <p:nvPr/>
          </p:nvSpPr>
          <p:spPr>
            <a:xfrm>
              <a:off x="2255957" y="1570131"/>
              <a:ext cx="204" cy="448"/>
            </a:xfrm>
            <a:custGeom>
              <a:rect b="b" l="l" r="r" t="t"/>
              <a:pathLst>
                <a:path extrusionOk="0" h="33" w="15">
                  <a:moveTo>
                    <a:pt x="1" y="1"/>
                  </a:moveTo>
                  <a:lnTo>
                    <a:pt x="1" y="1"/>
                  </a:lnTo>
                  <a:cubicBezTo>
                    <a:pt x="4" y="11"/>
                    <a:pt x="8" y="22"/>
                    <a:pt x="15" y="32"/>
                  </a:cubicBezTo>
                  <a:lnTo>
                    <a:pt x="8"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47"/>
            <p:cNvSpPr/>
            <p:nvPr/>
          </p:nvSpPr>
          <p:spPr>
            <a:xfrm>
              <a:off x="221166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47"/>
            <p:cNvSpPr/>
            <p:nvPr/>
          </p:nvSpPr>
          <p:spPr>
            <a:xfrm>
              <a:off x="2211898" y="1583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47"/>
            <p:cNvSpPr/>
            <p:nvPr/>
          </p:nvSpPr>
          <p:spPr>
            <a:xfrm>
              <a:off x="2211382" y="158330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47"/>
            <p:cNvSpPr/>
            <p:nvPr/>
          </p:nvSpPr>
          <p:spPr>
            <a:xfrm>
              <a:off x="221147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47"/>
            <p:cNvSpPr/>
            <p:nvPr/>
          </p:nvSpPr>
          <p:spPr>
            <a:xfrm>
              <a:off x="2212753" y="158373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47"/>
            <p:cNvSpPr/>
            <p:nvPr/>
          </p:nvSpPr>
          <p:spPr>
            <a:xfrm>
              <a:off x="2212427" y="1583546"/>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47"/>
            <p:cNvSpPr/>
            <p:nvPr/>
          </p:nvSpPr>
          <p:spPr>
            <a:xfrm>
              <a:off x="2212142" y="1583451"/>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47"/>
            <p:cNvSpPr/>
            <p:nvPr/>
          </p:nvSpPr>
          <p:spPr>
            <a:xfrm>
              <a:off x="2213093" y="1583872"/>
              <a:ext cx="339" cy="258"/>
            </a:xfrm>
            <a:custGeom>
              <a:rect b="b" l="l" r="r" t="t"/>
              <a:pathLst>
                <a:path extrusionOk="0" h="19" w="25">
                  <a:moveTo>
                    <a:pt x="0" y="1"/>
                  </a:moveTo>
                  <a:lnTo>
                    <a:pt x="0" y="1"/>
                  </a:lnTo>
                  <a:cubicBezTo>
                    <a:pt x="7" y="8"/>
                    <a:pt x="14" y="11"/>
                    <a:pt x="25" y="18"/>
                  </a:cubicBezTo>
                  <a:cubicBezTo>
                    <a:pt x="14" y="11"/>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47"/>
            <p:cNvSpPr/>
            <p:nvPr/>
          </p:nvSpPr>
          <p:spPr>
            <a:xfrm>
              <a:off x="2213853" y="1584972"/>
              <a:ext cx="394" cy="4195"/>
            </a:xfrm>
            <a:custGeom>
              <a:rect b="b" l="l" r="r" t="t"/>
              <a:pathLst>
                <a:path extrusionOk="0" h="309" w="29">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47"/>
            <p:cNvSpPr/>
            <p:nvPr/>
          </p:nvSpPr>
          <p:spPr>
            <a:xfrm>
              <a:off x="2204009" y="1581143"/>
              <a:ext cx="774" cy="27"/>
            </a:xfrm>
            <a:custGeom>
              <a:rect b="b" l="l" r="r" t="t"/>
              <a:pathLst>
                <a:path extrusionOk="0" h="2" w="57">
                  <a:moveTo>
                    <a:pt x="38" y="0"/>
                  </a:moveTo>
                  <a:cubicBezTo>
                    <a:pt x="25" y="0"/>
                    <a:pt x="12" y="2"/>
                    <a:pt x="1" y="2"/>
                  </a:cubicBezTo>
                  <a:lnTo>
                    <a:pt x="57" y="2"/>
                  </a:lnTo>
                  <a:cubicBezTo>
                    <a:pt x="51" y="1"/>
                    <a:pt x="45" y="0"/>
                    <a:pt x="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47"/>
            <p:cNvSpPr/>
            <p:nvPr/>
          </p:nvSpPr>
          <p:spPr>
            <a:xfrm>
              <a:off x="2205815" y="1581360"/>
              <a:ext cx="5485" cy="2172"/>
            </a:xfrm>
            <a:custGeom>
              <a:rect b="b" l="l" r="r" t="t"/>
              <a:pathLst>
                <a:path extrusionOk="0" h="160" w="404">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47"/>
            <p:cNvSpPr/>
            <p:nvPr/>
          </p:nvSpPr>
          <p:spPr>
            <a:xfrm>
              <a:off x="2204824" y="158111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47"/>
            <p:cNvSpPr/>
            <p:nvPr/>
          </p:nvSpPr>
          <p:spPr>
            <a:xfrm>
              <a:off x="2205720" y="1581265"/>
              <a:ext cx="14" cy="0"/>
            </a:xfrm>
            <a:custGeom>
              <a:rect b="b" l="l" r="r" t="t"/>
              <a:pathLst>
                <a:path extrusionOk="0" h="0"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47"/>
            <p:cNvSpPr/>
            <p:nvPr/>
          </p:nvSpPr>
          <p:spPr>
            <a:xfrm>
              <a:off x="2205530" y="158121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47"/>
            <p:cNvSpPr/>
            <p:nvPr/>
          </p:nvSpPr>
          <p:spPr>
            <a:xfrm>
              <a:off x="2205055" y="1581156"/>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47"/>
            <p:cNvSpPr/>
            <p:nvPr/>
          </p:nvSpPr>
          <p:spPr>
            <a:xfrm>
              <a:off x="2205299" y="1581156"/>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47"/>
            <p:cNvSpPr/>
            <p:nvPr/>
          </p:nvSpPr>
          <p:spPr>
            <a:xfrm>
              <a:off x="2213894" y="158915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47"/>
            <p:cNvSpPr/>
            <p:nvPr/>
          </p:nvSpPr>
          <p:spPr>
            <a:xfrm>
              <a:off x="2269276" y="1477017"/>
              <a:ext cx="1629" cy="1303"/>
            </a:xfrm>
            <a:custGeom>
              <a:rect b="b" l="l" r="r" t="t"/>
              <a:pathLst>
                <a:path extrusionOk="0" h="96" w="120">
                  <a:moveTo>
                    <a:pt x="0" y="1"/>
                  </a:moveTo>
                  <a:cubicBezTo>
                    <a:pt x="32" y="43"/>
                    <a:pt x="74" y="74"/>
                    <a:pt x="119" y="95"/>
                  </a:cubicBezTo>
                  <a:cubicBezTo>
                    <a:pt x="74" y="74"/>
                    <a:pt x="32" y="4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47"/>
            <p:cNvSpPr/>
            <p:nvPr/>
          </p:nvSpPr>
          <p:spPr>
            <a:xfrm>
              <a:off x="2260193" y="1430147"/>
              <a:ext cx="3394" cy="1398"/>
            </a:xfrm>
            <a:custGeom>
              <a:rect b="b" l="l" r="r" t="t"/>
              <a:pathLst>
                <a:path extrusionOk="0" h="103" w="25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47"/>
            <p:cNvSpPr/>
            <p:nvPr/>
          </p:nvSpPr>
          <p:spPr>
            <a:xfrm>
              <a:off x="2262664" y="1417466"/>
              <a:ext cx="1344" cy="2009"/>
            </a:xfrm>
            <a:custGeom>
              <a:rect b="b" l="l" r="r" t="t"/>
              <a:pathLst>
                <a:path extrusionOk="0" h="148" w="99">
                  <a:moveTo>
                    <a:pt x="99" y="0"/>
                  </a:moveTo>
                  <a:lnTo>
                    <a:pt x="81" y="18"/>
                  </a:lnTo>
                  <a:cubicBezTo>
                    <a:pt x="46" y="53"/>
                    <a:pt x="18" y="98"/>
                    <a:pt x="1" y="147"/>
                  </a:cubicBezTo>
                  <a:cubicBezTo>
                    <a:pt x="22" y="91"/>
                    <a:pt x="57" y="42"/>
                    <a:pt x="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47"/>
            <p:cNvSpPr/>
            <p:nvPr/>
          </p:nvSpPr>
          <p:spPr>
            <a:xfrm>
              <a:off x="2263520" y="1448640"/>
              <a:ext cx="6246" cy="10047"/>
            </a:xfrm>
            <a:custGeom>
              <a:rect b="b" l="l" r="r" t="t"/>
              <a:pathLst>
                <a:path extrusionOk="0" h="740" w="460">
                  <a:moveTo>
                    <a:pt x="1" y="1"/>
                  </a:moveTo>
                  <a:lnTo>
                    <a:pt x="1" y="1"/>
                  </a:lnTo>
                  <a:cubicBezTo>
                    <a:pt x="113" y="169"/>
                    <a:pt x="316" y="477"/>
                    <a:pt x="459" y="739"/>
                  </a:cubicBezTo>
                  <a:cubicBezTo>
                    <a:pt x="316" y="477"/>
                    <a:pt x="113" y="16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47"/>
            <p:cNvSpPr/>
            <p:nvPr/>
          </p:nvSpPr>
          <p:spPr>
            <a:xfrm>
              <a:off x="2269127" y="1476542"/>
              <a:ext cx="14" cy="163"/>
            </a:xfrm>
            <a:custGeom>
              <a:rect b="b" l="l" r="r" t="t"/>
              <a:pathLst>
                <a:path extrusionOk="0" h="12" w="1">
                  <a:moveTo>
                    <a:pt x="1" y="11"/>
                  </a:moveTo>
                  <a:cubicBezTo>
                    <a:pt x="1" y="8"/>
                    <a:pt x="1" y="4"/>
                    <a:pt x="1" y="1"/>
                  </a:cubicBez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47"/>
            <p:cNvSpPr/>
            <p:nvPr/>
          </p:nvSpPr>
          <p:spPr>
            <a:xfrm>
              <a:off x="2257002" y="1519610"/>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47"/>
            <p:cNvSpPr/>
            <p:nvPr/>
          </p:nvSpPr>
          <p:spPr>
            <a:xfrm>
              <a:off x="2271082" y="1504593"/>
              <a:ext cx="3476" cy="2716"/>
            </a:xfrm>
            <a:custGeom>
              <a:rect b="b" l="l" r="r" t="t"/>
              <a:pathLst>
                <a:path extrusionOk="0" h="200" w="256">
                  <a:moveTo>
                    <a:pt x="0" y="200"/>
                  </a:moveTo>
                  <a:cubicBezTo>
                    <a:pt x="81" y="130"/>
                    <a:pt x="168" y="63"/>
                    <a:pt x="256" y="0"/>
                  </a:cubicBezTo>
                  <a:cubicBezTo>
                    <a:pt x="168" y="63"/>
                    <a:pt x="81" y="130"/>
                    <a:pt x="0" y="20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47"/>
            <p:cNvSpPr/>
            <p:nvPr/>
          </p:nvSpPr>
          <p:spPr>
            <a:xfrm>
              <a:off x="2268801" y="1485625"/>
              <a:ext cx="3286" cy="2295"/>
            </a:xfrm>
            <a:custGeom>
              <a:rect b="b" l="l" r="r" t="t"/>
              <a:pathLst>
                <a:path extrusionOk="0" h="169" w="242">
                  <a:moveTo>
                    <a:pt x="0" y="0"/>
                  </a:moveTo>
                  <a:cubicBezTo>
                    <a:pt x="25" y="39"/>
                    <a:pt x="154" y="116"/>
                    <a:pt x="242" y="168"/>
                  </a:cubicBezTo>
                  <a:cubicBezTo>
                    <a:pt x="154" y="116"/>
                    <a:pt x="25"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47"/>
            <p:cNvSpPr/>
            <p:nvPr/>
          </p:nvSpPr>
          <p:spPr>
            <a:xfrm>
              <a:off x="2257966" y="1513187"/>
              <a:ext cx="8282" cy="5580"/>
            </a:xfrm>
            <a:custGeom>
              <a:rect b="b" l="l" r="r" t="t"/>
              <a:pathLst>
                <a:path extrusionOk="0" h="411" w="61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47"/>
            <p:cNvSpPr/>
            <p:nvPr/>
          </p:nvSpPr>
          <p:spPr>
            <a:xfrm>
              <a:off x="2256581" y="1520126"/>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47"/>
            <p:cNvSpPr/>
            <p:nvPr/>
          </p:nvSpPr>
          <p:spPr>
            <a:xfrm>
              <a:off x="2274449" y="1489372"/>
              <a:ext cx="6056" cy="6816"/>
            </a:xfrm>
            <a:custGeom>
              <a:rect b="b" l="l" r="r" t="t"/>
              <a:pathLst>
                <a:path extrusionOk="0" h="502" w="446">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47"/>
            <p:cNvSpPr/>
            <p:nvPr/>
          </p:nvSpPr>
          <p:spPr>
            <a:xfrm>
              <a:off x="2275929" y="1499121"/>
              <a:ext cx="4195" cy="4481"/>
            </a:xfrm>
            <a:custGeom>
              <a:rect b="b" l="l" r="r" t="t"/>
              <a:pathLst>
                <a:path extrusionOk="0" h="330" w="309">
                  <a:moveTo>
                    <a:pt x="308" y="1"/>
                  </a:moveTo>
                  <a:lnTo>
                    <a:pt x="308" y="1"/>
                  </a:lnTo>
                  <a:cubicBezTo>
                    <a:pt x="263" y="120"/>
                    <a:pt x="144" y="225"/>
                    <a:pt x="0" y="330"/>
                  </a:cubicBezTo>
                  <a:cubicBezTo>
                    <a:pt x="144" y="225"/>
                    <a:pt x="266" y="120"/>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47"/>
            <p:cNvSpPr/>
            <p:nvPr/>
          </p:nvSpPr>
          <p:spPr>
            <a:xfrm>
              <a:off x="2249874" y="1554544"/>
              <a:ext cx="258" cy="1059"/>
            </a:xfrm>
            <a:custGeom>
              <a:rect b="b" l="l" r="r" t="t"/>
              <a:pathLst>
                <a:path extrusionOk="0" h="78" w="19">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47"/>
            <p:cNvSpPr/>
            <p:nvPr/>
          </p:nvSpPr>
          <p:spPr>
            <a:xfrm>
              <a:off x="2251965" y="1550498"/>
              <a:ext cx="774" cy="1724"/>
            </a:xfrm>
            <a:custGeom>
              <a:rect b="b" l="l" r="r" t="t"/>
              <a:pathLst>
                <a:path extrusionOk="0" h="127" w="57">
                  <a:moveTo>
                    <a:pt x="1" y="1"/>
                  </a:moveTo>
                  <a:lnTo>
                    <a:pt x="22" y="29"/>
                  </a:lnTo>
                  <a:cubicBezTo>
                    <a:pt x="43" y="57"/>
                    <a:pt x="57" y="88"/>
                    <a:pt x="57" y="127"/>
                  </a:cubicBezTo>
                  <a:cubicBezTo>
                    <a:pt x="57" y="88"/>
                    <a:pt x="43" y="57"/>
                    <a:pt x="22"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47"/>
            <p:cNvSpPr/>
            <p:nvPr/>
          </p:nvSpPr>
          <p:spPr>
            <a:xfrm>
              <a:off x="2254871" y="1536147"/>
              <a:ext cx="14" cy="14"/>
            </a:xfrm>
            <a:custGeom>
              <a:rect b="b" l="l" r="r" t="t"/>
              <a:pathLst>
                <a:path extrusionOk="0" h="1" w="1">
                  <a:moveTo>
                    <a:pt x="0" y="1"/>
                  </a:move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47"/>
            <p:cNvSpPr/>
            <p:nvPr/>
          </p:nvSpPr>
          <p:spPr>
            <a:xfrm>
              <a:off x="2254681" y="1537002"/>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47"/>
            <p:cNvSpPr/>
            <p:nvPr/>
          </p:nvSpPr>
          <p:spPr>
            <a:xfrm>
              <a:off x="2253961" y="1538048"/>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47"/>
            <p:cNvSpPr/>
            <p:nvPr/>
          </p:nvSpPr>
          <p:spPr>
            <a:xfrm>
              <a:off x="2254110" y="153785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47"/>
            <p:cNvSpPr/>
            <p:nvPr/>
          </p:nvSpPr>
          <p:spPr>
            <a:xfrm>
              <a:off x="2253825" y="153823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47"/>
            <p:cNvSpPr/>
            <p:nvPr/>
          </p:nvSpPr>
          <p:spPr>
            <a:xfrm>
              <a:off x="2250974" y="1540519"/>
              <a:ext cx="1249" cy="1629"/>
            </a:xfrm>
            <a:custGeom>
              <a:rect b="b" l="l" r="r" t="t"/>
              <a:pathLst>
                <a:path extrusionOk="0" h="120" w="92">
                  <a:moveTo>
                    <a:pt x="0" y="120"/>
                  </a:moveTo>
                  <a:cubicBezTo>
                    <a:pt x="35" y="85"/>
                    <a:pt x="67" y="43"/>
                    <a:pt x="91" y="1"/>
                  </a:cubicBezTo>
                  <a:cubicBezTo>
                    <a:pt x="67" y="43"/>
                    <a:pt x="35" y="85"/>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47"/>
            <p:cNvSpPr/>
            <p:nvPr/>
          </p:nvSpPr>
          <p:spPr>
            <a:xfrm>
              <a:off x="2252875" y="1538428"/>
              <a:ext cx="774" cy="923"/>
            </a:xfrm>
            <a:custGeom>
              <a:rect b="b" l="l" r="r" t="t"/>
              <a:pathLst>
                <a:path extrusionOk="0" h="68" w="57">
                  <a:moveTo>
                    <a:pt x="0" y="67"/>
                  </a:moveTo>
                  <a:cubicBezTo>
                    <a:pt x="18" y="43"/>
                    <a:pt x="35" y="22"/>
                    <a:pt x="56" y="1"/>
                  </a:cubicBezTo>
                  <a:cubicBezTo>
                    <a:pt x="35" y="22"/>
                    <a:pt x="18" y="43"/>
                    <a:pt x="0"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47"/>
            <p:cNvSpPr/>
            <p:nvPr/>
          </p:nvSpPr>
          <p:spPr>
            <a:xfrm>
              <a:off x="2254300" y="153766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47"/>
            <p:cNvSpPr/>
            <p:nvPr/>
          </p:nvSpPr>
          <p:spPr>
            <a:xfrm>
              <a:off x="2252820" y="1539378"/>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47"/>
            <p:cNvSpPr/>
            <p:nvPr/>
          </p:nvSpPr>
          <p:spPr>
            <a:xfrm>
              <a:off x="2254531" y="1534721"/>
              <a:ext cx="68" cy="163"/>
            </a:xfrm>
            <a:custGeom>
              <a:rect b="b" l="l" r="r" t="t"/>
              <a:pathLst>
                <a:path extrusionOk="0" h="12"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47"/>
            <p:cNvSpPr/>
            <p:nvPr/>
          </p:nvSpPr>
          <p:spPr>
            <a:xfrm>
              <a:off x="2254776" y="1535427"/>
              <a:ext cx="54" cy="163"/>
            </a:xfrm>
            <a:custGeom>
              <a:rect b="b" l="l" r="r" t="t"/>
              <a:pathLst>
                <a:path extrusionOk="0" h="12" w="4">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47"/>
            <p:cNvSpPr/>
            <p:nvPr/>
          </p:nvSpPr>
          <p:spPr>
            <a:xfrm>
              <a:off x="2254436" y="1537437"/>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47"/>
            <p:cNvSpPr/>
            <p:nvPr/>
          </p:nvSpPr>
          <p:spPr>
            <a:xfrm>
              <a:off x="2254871" y="1535767"/>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47"/>
            <p:cNvSpPr/>
            <p:nvPr/>
          </p:nvSpPr>
          <p:spPr>
            <a:xfrm>
              <a:off x="2254681" y="1535102"/>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47"/>
            <p:cNvSpPr/>
            <p:nvPr/>
          </p:nvSpPr>
          <p:spPr>
            <a:xfrm>
              <a:off x="2254816" y="1536432"/>
              <a:ext cx="14" cy="109"/>
            </a:xfrm>
            <a:custGeom>
              <a:rect b="b" l="l" r="r" t="t"/>
              <a:pathLst>
                <a:path extrusionOk="0" h="8" w="1">
                  <a:moveTo>
                    <a:pt x="1" y="8"/>
                  </a:moveTo>
                  <a:lnTo>
                    <a:pt x="1" y="4"/>
                  </a:lnTo>
                  <a:cubicBezTo>
                    <a:pt x="1" y="1"/>
                    <a:pt x="1" y="8"/>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47"/>
            <p:cNvSpPr/>
            <p:nvPr/>
          </p:nvSpPr>
          <p:spPr>
            <a:xfrm>
              <a:off x="2254531" y="153719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47"/>
            <p:cNvSpPr/>
            <p:nvPr/>
          </p:nvSpPr>
          <p:spPr>
            <a:xfrm>
              <a:off x="2254776" y="153671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47"/>
            <p:cNvSpPr/>
            <p:nvPr/>
          </p:nvSpPr>
          <p:spPr>
            <a:xfrm>
              <a:off x="2250024" y="1555359"/>
              <a:ext cx="149" cy="489"/>
            </a:xfrm>
            <a:custGeom>
              <a:rect b="b" l="l" r="r" t="t"/>
              <a:pathLst>
                <a:path extrusionOk="0" h="36" w="11">
                  <a:moveTo>
                    <a:pt x="0" y="0"/>
                  </a:moveTo>
                  <a:cubicBezTo>
                    <a:pt x="4" y="11"/>
                    <a:pt x="7" y="25"/>
                    <a:pt x="11" y="35"/>
                  </a:cubicBezTo>
                  <a:lnTo>
                    <a:pt x="7" y="1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47"/>
            <p:cNvSpPr/>
            <p:nvPr/>
          </p:nvSpPr>
          <p:spPr>
            <a:xfrm>
              <a:off x="2263995" y="1416040"/>
              <a:ext cx="2770" cy="1439"/>
            </a:xfrm>
            <a:custGeom>
              <a:rect b="b" l="l" r="r" t="t"/>
              <a:pathLst>
                <a:path extrusionOk="0" h="106" w="204">
                  <a:moveTo>
                    <a:pt x="204" y="0"/>
                  </a:moveTo>
                  <a:lnTo>
                    <a:pt x="204" y="0"/>
                  </a:lnTo>
                  <a:cubicBezTo>
                    <a:pt x="127" y="7"/>
                    <a:pt x="53" y="46"/>
                    <a:pt x="1" y="105"/>
                  </a:cubicBezTo>
                  <a:lnTo>
                    <a:pt x="18" y="88"/>
                  </a:lnTo>
                  <a:cubicBezTo>
                    <a:pt x="67" y="39"/>
                    <a:pt x="134" y="7"/>
                    <a:pt x="20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47"/>
            <p:cNvSpPr/>
            <p:nvPr/>
          </p:nvSpPr>
          <p:spPr>
            <a:xfrm>
              <a:off x="2276350" y="1412130"/>
              <a:ext cx="258" cy="258"/>
            </a:xfrm>
            <a:custGeom>
              <a:rect b="b" l="l" r="r" t="t"/>
              <a:pathLst>
                <a:path extrusionOk="0" h="19" w="19">
                  <a:moveTo>
                    <a:pt x="18" y="1"/>
                  </a:moveTo>
                  <a:cubicBezTo>
                    <a:pt x="11" y="8"/>
                    <a:pt x="4" y="15"/>
                    <a:pt x="1" y="19"/>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47"/>
            <p:cNvSpPr/>
            <p:nvPr/>
          </p:nvSpPr>
          <p:spPr>
            <a:xfrm>
              <a:off x="2276921" y="1411139"/>
              <a:ext cx="258" cy="489"/>
            </a:xfrm>
            <a:custGeom>
              <a:rect b="b" l="l" r="r" t="t"/>
              <a:pathLst>
                <a:path extrusionOk="0" h="36" w="19">
                  <a:moveTo>
                    <a:pt x="1" y="35"/>
                  </a:moveTo>
                  <a:cubicBezTo>
                    <a:pt x="8" y="25"/>
                    <a:pt x="15" y="14"/>
                    <a:pt x="18" y="0"/>
                  </a:cubicBezTo>
                  <a:cubicBezTo>
                    <a:pt x="15" y="14"/>
                    <a:pt x="8"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47"/>
            <p:cNvSpPr/>
            <p:nvPr/>
          </p:nvSpPr>
          <p:spPr>
            <a:xfrm>
              <a:off x="2275875" y="1412470"/>
              <a:ext cx="394" cy="299"/>
            </a:xfrm>
            <a:custGeom>
              <a:rect b="b" l="l" r="r" t="t"/>
              <a:pathLst>
                <a:path extrusionOk="0" h="22" w="29">
                  <a:moveTo>
                    <a:pt x="1" y="22"/>
                  </a:moveTo>
                  <a:cubicBezTo>
                    <a:pt x="11" y="15"/>
                    <a:pt x="18" y="8"/>
                    <a:pt x="29" y="1"/>
                  </a:cubicBezTo>
                  <a:cubicBezTo>
                    <a:pt x="18"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47"/>
            <p:cNvSpPr/>
            <p:nvPr/>
          </p:nvSpPr>
          <p:spPr>
            <a:xfrm>
              <a:off x="2276690" y="1411709"/>
              <a:ext cx="204" cy="339"/>
            </a:xfrm>
            <a:custGeom>
              <a:rect b="b" l="l" r="r" t="t"/>
              <a:pathLst>
                <a:path extrusionOk="0" h="25" w="15">
                  <a:moveTo>
                    <a:pt x="0" y="25"/>
                  </a:moveTo>
                  <a:cubicBezTo>
                    <a:pt x="4" y="14"/>
                    <a:pt x="11" y="7"/>
                    <a:pt x="14" y="0"/>
                  </a:cubicBezTo>
                  <a:cubicBezTo>
                    <a:pt x="11" y="7"/>
                    <a:pt x="4" y="14"/>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47"/>
            <p:cNvSpPr/>
            <p:nvPr/>
          </p:nvSpPr>
          <p:spPr>
            <a:xfrm>
              <a:off x="2263764" y="1417222"/>
              <a:ext cx="434" cy="448"/>
            </a:xfrm>
            <a:custGeom>
              <a:rect b="b" l="l" r="r" t="t"/>
              <a:pathLst>
                <a:path extrusionOk="0" h="33" w="32">
                  <a:moveTo>
                    <a:pt x="32" y="1"/>
                  </a:moveTo>
                  <a:lnTo>
                    <a:pt x="18" y="15"/>
                  </a:lnTo>
                  <a:lnTo>
                    <a:pt x="0" y="32"/>
                  </a:lnTo>
                  <a:cubicBezTo>
                    <a:pt x="14" y="22"/>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47"/>
            <p:cNvSpPr/>
            <p:nvPr/>
          </p:nvSpPr>
          <p:spPr>
            <a:xfrm>
              <a:off x="3015482" y="1689586"/>
              <a:ext cx="163" cy="1195"/>
            </a:xfrm>
            <a:custGeom>
              <a:rect b="b" l="l" r="r" t="t"/>
              <a:pathLst>
                <a:path extrusionOk="0" h="88" w="12">
                  <a:moveTo>
                    <a:pt x="1" y="0"/>
                  </a:moveTo>
                  <a:cubicBezTo>
                    <a:pt x="8" y="28"/>
                    <a:pt x="11" y="56"/>
                    <a:pt x="11" y="88"/>
                  </a:cubicBezTo>
                  <a:cubicBezTo>
                    <a:pt x="11" y="56"/>
                    <a:pt x="8"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47"/>
            <p:cNvSpPr/>
            <p:nvPr/>
          </p:nvSpPr>
          <p:spPr>
            <a:xfrm>
              <a:off x="2958307" y="1600694"/>
              <a:ext cx="3150" cy="353"/>
            </a:xfrm>
            <a:custGeom>
              <a:rect b="b" l="l" r="r" t="t"/>
              <a:pathLst>
                <a:path extrusionOk="0" h="26" w="232">
                  <a:moveTo>
                    <a:pt x="0" y="8"/>
                  </a:moveTo>
                  <a:cubicBezTo>
                    <a:pt x="77" y="1"/>
                    <a:pt x="154" y="8"/>
                    <a:pt x="231" y="25"/>
                  </a:cubicBezTo>
                  <a:cubicBezTo>
                    <a:pt x="154" y="8"/>
                    <a:pt x="77"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47"/>
            <p:cNvSpPr/>
            <p:nvPr/>
          </p:nvSpPr>
          <p:spPr>
            <a:xfrm>
              <a:off x="2924961" y="1625555"/>
              <a:ext cx="3408" cy="7671"/>
            </a:xfrm>
            <a:custGeom>
              <a:rect b="b" l="l" r="r" t="t"/>
              <a:pathLst>
                <a:path extrusionOk="0" h="565" w="251">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47"/>
            <p:cNvSpPr/>
            <p:nvPr/>
          </p:nvSpPr>
          <p:spPr>
            <a:xfrm>
              <a:off x="2928546" y="1617856"/>
              <a:ext cx="4535" cy="7196"/>
            </a:xfrm>
            <a:custGeom>
              <a:rect b="b" l="l" r="r" t="t"/>
              <a:pathLst>
                <a:path extrusionOk="0" h="530" w="334">
                  <a:moveTo>
                    <a:pt x="1" y="529"/>
                  </a:moveTo>
                  <a:cubicBezTo>
                    <a:pt x="32" y="410"/>
                    <a:pt x="214" y="102"/>
                    <a:pt x="333" y="1"/>
                  </a:cubicBezTo>
                  <a:cubicBezTo>
                    <a:pt x="214" y="102"/>
                    <a:pt x="32" y="410"/>
                    <a:pt x="1" y="5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47"/>
            <p:cNvSpPr/>
            <p:nvPr/>
          </p:nvSpPr>
          <p:spPr>
            <a:xfrm>
              <a:off x="2906265" y="1635629"/>
              <a:ext cx="339" cy="109"/>
            </a:xfrm>
            <a:custGeom>
              <a:rect b="b" l="l" r="r" t="t"/>
              <a:pathLst>
                <a:path extrusionOk="0" h="8" w="25">
                  <a:moveTo>
                    <a:pt x="0" y="1"/>
                  </a:moveTo>
                  <a:lnTo>
                    <a:pt x="0" y="1"/>
                  </a:lnTo>
                  <a:lnTo>
                    <a:pt x="2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47"/>
            <p:cNvSpPr/>
            <p:nvPr/>
          </p:nvSpPr>
          <p:spPr>
            <a:xfrm>
              <a:off x="2908301" y="1636634"/>
              <a:ext cx="638" cy="625"/>
            </a:xfrm>
            <a:custGeom>
              <a:rect b="b" l="l" r="r" t="t"/>
              <a:pathLst>
                <a:path extrusionOk="0" h="46" w="47">
                  <a:moveTo>
                    <a:pt x="1" y="1"/>
                  </a:moveTo>
                  <a:cubicBezTo>
                    <a:pt x="18" y="11"/>
                    <a:pt x="32" y="29"/>
                    <a:pt x="46" y="46"/>
                  </a:cubicBezTo>
                  <a:cubicBezTo>
                    <a:pt x="36" y="29"/>
                    <a:pt x="18"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47"/>
            <p:cNvSpPr/>
            <p:nvPr/>
          </p:nvSpPr>
          <p:spPr>
            <a:xfrm>
              <a:off x="2908967" y="1637299"/>
              <a:ext cx="258" cy="339"/>
            </a:xfrm>
            <a:custGeom>
              <a:rect b="b" l="l" r="r" t="t"/>
              <a:pathLst>
                <a:path extrusionOk="0" h="25" w="19">
                  <a:moveTo>
                    <a:pt x="18" y="25"/>
                  </a:moveTo>
                  <a:cubicBezTo>
                    <a:pt x="11" y="14"/>
                    <a:pt x="8" y="7"/>
                    <a:pt x="1" y="0"/>
                  </a:cubicBezTo>
                  <a:cubicBezTo>
                    <a:pt x="8" y="7"/>
                    <a:pt x="11" y="14"/>
                    <a:pt x="1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47"/>
            <p:cNvSpPr/>
            <p:nvPr/>
          </p:nvSpPr>
          <p:spPr>
            <a:xfrm>
              <a:off x="2935633" y="1611163"/>
              <a:ext cx="828" cy="3530"/>
            </a:xfrm>
            <a:custGeom>
              <a:rect b="b" l="l" r="r" t="t"/>
              <a:pathLst>
                <a:path extrusionOk="0" h="260" w="61">
                  <a:moveTo>
                    <a:pt x="1" y="0"/>
                  </a:moveTo>
                  <a:cubicBezTo>
                    <a:pt x="29" y="84"/>
                    <a:pt x="50" y="172"/>
                    <a:pt x="60" y="259"/>
                  </a:cubicBezTo>
                  <a:cubicBezTo>
                    <a:pt x="50" y="172"/>
                    <a:pt x="29"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47"/>
            <p:cNvSpPr/>
            <p:nvPr/>
          </p:nvSpPr>
          <p:spPr>
            <a:xfrm>
              <a:off x="2907976" y="1636390"/>
              <a:ext cx="244" cy="204"/>
            </a:xfrm>
            <a:custGeom>
              <a:rect b="b" l="l" r="r" t="t"/>
              <a:pathLst>
                <a:path extrusionOk="0" h="15" w="18">
                  <a:moveTo>
                    <a:pt x="0" y="1"/>
                  </a:moveTo>
                  <a:lnTo>
                    <a:pt x="18" y="15"/>
                  </a:lnTo>
                  <a:cubicBezTo>
                    <a:pt x="14" y="8"/>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47"/>
            <p:cNvSpPr/>
            <p:nvPr/>
          </p:nvSpPr>
          <p:spPr>
            <a:xfrm>
              <a:off x="2695420" y="1641956"/>
              <a:ext cx="2417" cy="448"/>
            </a:xfrm>
            <a:custGeom>
              <a:rect b="b" l="l" r="r" t="t"/>
              <a:pathLst>
                <a:path extrusionOk="0" h="33" w="178">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47"/>
            <p:cNvSpPr/>
            <p:nvPr/>
          </p:nvSpPr>
          <p:spPr>
            <a:xfrm>
              <a:off x="2693641" y="1641060"/>
              <a:ext cx="1208" cy="869"/>
            </a:xfrm>
            <a:custGeom>
              <a:rect b="b" l="l" r="r" t="t"/>
              <a:pathLst>
                <a:path extrusionOk="0" h="64" w="89">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47"/>
            <p:cNvSpPr/>
            <p:nvPr/>
          </p:nvSpPr>
          <p:spPr>
            <a:xfrm>
              <a:off x="2974655" y="1606071"/>
              <a:ext cx="3584" cy="4481"/>
            </a:xfrm>
            <a:custGeom>
              <a:rect b="b" l="l" r="r" t="t"/>
              <a:pathLst>
                <a:path extrusionOk="0" h="330" w="264">
                  <a:moveTo>
                    <a:pt x="1" y="0"/>
                  </a:moveTo>
                  <a:cubicBezTo>
                    <a:pt x="113" y="77"/>
                    <a:pt x="263" y="175"/>
                    <a:pt x="246" y="330"/>
                  </a:cubicBezTo>
                  <a:cubicBezTo>
                    <a:pt x="263" y="175"/>
                    <a:pt x="113" y="7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47"/>
            <p:cNvSpPr/>
            <p:nvPr/>
          </p:nvSpPr>
          <p:spPr>
            <a:xfrm>
              <a:off x="3023194" y="1657313"/>
              <a:ext cx="1100" cy="54"/>
            </a:xfrm>
            <a:custGeom>
              <a:rect b="b" l="l" r="r" t="t"/>
              <a:pathLst>
                <a:path extrusionOk="0" h="4" w="81">
                  <a:moveTo>
                    <a:pt x="81" y="4"/>
                  </a:moveTo>
                  <a:cubicBezTo>
                    <a:pt x="56" y="4"/>
                    <a:pt x="32" y="4"/>
                    <a:pt x="0" y="0"/>
                  </a:cubicBezTo>
                  <a:cubicBezTo>
                    <a:pt x="32" y="4"/>
                    <a:pt x="56" y="4"/>
                    <a:pt x="81"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47"/>
            <p:cNvSpPr/>
            <p:nvPr/>
          </p:nvSpPr>
          <p:spPr>
            <a:xfrm>
              <a:off x="3010594" y="1646478"/>
              <a:ext cx="1874" cy="2620"/>
            </a:xfrm>
            <a:custGeom>
              <a:rect b="b" l="l" r="r" t="t"/>
              <a:pathLst>
                <a:path extrusionOk="0" h="193" w="138">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47"/>
            <p:cNvSpPr/>
            <p:nvPr/>
          </p:nvSpPr>
          <p:spPr>
            <a:xfrm>
              <a:off x="3041863" y="1659634"/>
              <a:ext cx="163" cy="448"/>
            </a:xfrm>
            <a:custGeom>
              <a:rect b="b" l="l" r="r" t="t"/>
              <a:pathLst>
                <a:path extrusionOk="0" h="33" w="12">
                  <a:moveTo>
                    <a:pt x="11" y="32"/>
                  </a:moveTo>
                  <a:cubicBezTo>
                    <a:pt x="8" y="22"/>
                    <a:pt x="4" y="11"/>
                    <a:pt x="1" y="1"/>
                  </a:cubicBezTo>
                  <a:cubicBezTo>
                    <a:pt x="4" y="11"/>
                    <a:pt x="8" y="22"/>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47"/>
            <p:cNvSpPr/>
            <p:nvPr/>
          </p:nvSpPr>
          <p:spPr>
            <a:xfrm>
              <a:off x="3006888" y="1644862"/>
              <a:ext cx="1534" cy="964"/>
            </a:xfrm>
            <a:custGeom>
              <a:rect b="b" l="l" r="r" t="t"/>
              <a:pathLst>
                <a:path extrusionOk="0" h="71" w="113">
                  <a:moveTo>
                    <a:pt x="112" y="70"/>
                  </a:moveTo>
                  <a:cubicBezTo>
                    <a:pt x="70" y="56"/>
                    <a:pt x="32" y="32"/>
                    <a:pt x="0" y="0"/>
                  </a:cubicBezTo>
                  <a:cubicBezTo>
                    <a:pt x="32" y="32"/>
                    <a:pt x="70" y="56"/>
                    <a:pt x="112"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47"/>
            <p:cNvSpPr/>
            <p:nvPr/>
          </p:nvSpPr>
          <p:spPr>
            <a:xfrm>
              <a:off x="3014722" y="1656362"/>
              <a:ext cx="5159" cy="1154"/>
            </a:xfrm>
            <a:custGeom>
              <a:rect b="b" l="l" r="r" t="t"/>
              <a:pathLst>
                <a:path extrusionOk="0" h="85" w="380">
                  <a:moveTo>
                    <a:pt x="1" y="0"/>
                  </a:moveTo>
                  <a:cubicBezTo>
                    <a:pt x="116" y="60"/>
                    <a:pt x="249" y="84"/>
                    <a:pt x="379" y="74"/>
                  </a:cubicBezTo>
                  <a:cubicBezTo>
                    <a:pt x="249" y="84"/>
                    <a:pt x="116" y="6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47"/>
            <p:cNvSpPr/>
            <p:nvPr/>
          </p:nvSpPr>
          <p:spPr>
            <a:xfrm>
              <a:off x="3033880" y="1652031"/>
              <a:ext cx="3680" cy="1113"/>
            </a:xfrm>
            <a:custGeom>
              <a:rect b="b" l="l" r="r" t="t"/>
              <a:pathLst>
                <a:path extrusionOk="0" h="82" w="271">
                  <a:moveTo>
                    <a:pt x="1" y="81"/>
                  </a:moveTo>
                  <a:cubicBezTo>
                    <a:pt x="81" y="32"/>
                    <a:pt x="176" y="4"/>
                    <a:pt x="270" y="1"/>
                  </a:cubicBezTo>
                  <a:cubicBezTo>
                    <a:pt x="176" y="4"/>
                    <a:pt x="81"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47"/>
            <p:cNvSpPr/>
            <p:nvPr/>
          </p:nvSpPr>
          <p:spPr>
            <a:xfrm>
              <a:off x="3018632" y="1682254"/>
              <a:ext cx="2715" cy="1494"/>
            </a:xfrm>
            <a:custGeom>
              <a:rect b="b" l="l" r="r" t="t"/>
              <a:pathLst>
                <a:path extrusionOk="0" h="110" w="20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47"/>
            <p:cNvSpPr/>
            <p:nvPr/>
          </p:nvSpPr>
          <p:spPr>
            <a:xfrm>
              <a:off x="2985965" y="1626560"/>
              <a:ext cx="3720" cy="8608"/>
            </a:xfrm>
            <a:custGeom>
              <a:rect b="b" l="l" r="r" t="t"/>
              <a:pathLst>
                <a:path extrusionOk="0" h="634" w="274">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47"/>
            <p:cNvSpPr/>
            <p:nvPr/>
          </p:nvSpPr>
          <p:spPr>
            <a:xfrm>
              <a:off x="2972944" y="1604741"/>
              <a:ext cx="1724" cy="1344"/>
            </a:xfrm>
            <a:custGeom>
              <a:rect b="b" l="l" r="r" t="t"/>
              <a:pathLst>
                <a:path extrusionOk="0" h="99" w="127">
                  <a:moveTo>
                    <a:pt x="1" y="0"/>
                  </a:moveTo>
                  <a:cubicBezTo>
                    <a:pt x="39" y="39"/>
                    <a:pt x="81" y="74"/>
                    <a:pt x="127" y="98"/>
                  </a:cubicBezTo>
                  <a:cubicBezTo>
                    <a:pt x="81" y="74"/>
                    <a:pt x="39"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47"/>
            <p:cNvSpPr/>
            <p:nvPr/>
          </p:nvSpPr>
          <p:spPr>
            <a:xfrm>
              <a:off x="3042013" y="1660069"/>
              <a:ext cx="54" cy="434"/>
            </a:xfrm>
            <a:custGeom>
              <a:rect b="b" l="l" r="r" t="t"/>
              <a:pathLst>
                <a:path extrusionOk="0" h="32" w="4">
                  <a:moveTo>
                    <a:pt x="0" y="0"/>
                  </a:moveTo>
                  <a:cubicBezTo>
                    <a:pt x="4" y="11"/>
                    <a:pt x="4" y="21"/>
                    <a:pt x="4" y="32"/>
                  </a:cubicBezTo>
                  <a:cubicBezTo>
                    <a:pt x="4"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47"/>
            <p:cNvSpPr/>
            <p:nvPr/>
          </p:nvSpPr>
          <p:spPr>
            <a:xfrm>
              <a:off x="3015876" y="1695628"/>
              <a:ext cx="475" cy="4046"/>
            </a:xfrm>
            <a:custGeom>
              <a:rect b="b" l="l" r="r" t="t"/>
              <a:pathLst>
                <a:path extrusionOk="0" h="298" w="35">
                  <a:moveTo>
                    <a:pt x="0" y="1"/>
                  </a:moveTo>
                  <a:lnTo>
                    <a:pt x="0" y="1"/>
                  </a:lnTo>
                  <a:cubicBezTo>
                    <a:pt x="31" y="74"/>
                    <a:pt x="31" y="179"/>
                    <a:pt x="35" y="298"/>
                  </a:cubicBezTo>
                  <a:cubicBezTo>
                    <a:pt x="31" y="175"/>
                    <a:pt x="31"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47"/>
            <p:cNvSpPr/>
            <p:nvPr/>
          </p:nvSpPr>
          <p:spPr>
            <a:xfrm>
              <a:off x="2961824" y="1601129"/>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47"/>
            <p:cNvSpPr/>
            <p:nvPr/>
          </p:nvSpPr>
          <p:spPr>
            <a:xfrm>
              <a:off x="2989291" y="1637109"/>
              <a:ext cx="68" cy="299"/>
            </a:xfrm>
            <a:custGeom>
              <a:rect b="b" l="l" r="r" t="t"/>
              <a:pathLst>
                <a:path extrusionOk="0" h="22" w="5">
                  <a:moveTo>
                    <a:pt x="4" y="21"/>
                  </a:moveTo>
                  <a:cubicBezTo>
                    <a:pt x="4" y="14"/>
                    <a:pt x="1" y="7"/>
                    <a:pt x="1" y="0"/>
                  </a:cubicBezTo>
                  <a:cubicBezTo>
                    <a:pt x="1" y="7"/>
                    <a:pt x="4" y="14"/>
                    <a:pt x="4"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47"/>
            <p:cNvSpPr/>
            <p:nvPr/>
          </p:nvSpPr>
          <p:spPr>
            <a:xfrm>
              <a:off x="2977845" y="1610973"/>
              <a:ext cx="109" cy="394"/>
            </a:xfrm>
            <a:custGeom>
              <a:rect b="b" l="l" r="r" t="t"/>
              <a:pathLst>
                <a:path extrusionOk="0" h="29" w="8">
                  <a:moveTo>
                    <a:pt x="0" y="28"/>
                  </a:moveTo>
                  <a:cubicBezTo>
                    <a:pt x="4" y="18"/>
                    <a:pt x="4" y="11"/>
                    <a:pt x="7" y="0"/>
                  </a:cubicBezTo>
                  <a:cubicBezTo>
                    <a:pt x="4" y="11"/>
                    <a:pt x="4"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47"/>
            <p:cNvSpPr/>
            <p:nvPr/>
          </p:nvSpPr>
          <p:spPr>
            <a:xfrm>
              <a:off x="2962829" y="1601509"/>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47"/>
            <p:cNvSpPr/>
            <p:nvPr/>
          </p:nvSpPr>
          <p:spPr>
            <a:xfrm>
              <a:off x="2955117" y="1600464"/>
              <a:ext cx="2444" cy="339"/>
            </a:xfrm>
            <a:custGeom>
              <a:rect b="b" l="l" r="r" t="t"/>
              <a:pathLst>
                <a:path extrusionOk="0" h="25" w="180">
                  <a:moveTo>
                    <a:pt x="179" y="25"/>
                  </a:moveTo>
                  <a:cubicBezTo>
                    <a:pt x="120" y="25"/>
                    <a:pt x="60" y="18"/>
                    <a:pt x="1" y="0"/>
                  </a:cubicBezTo>
                  <a:cubicBezTo>
                    <a:pt x="60" y="18"/>
                    <a:pt x="120" y="25"/>
                    <a:pt x="17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47"/>
            <p:cNvSpPr/>
            <p:nvPr/>
          </p:nvSpPr>
          <p:spPr>
            <a:xfrm>
              <a:off x="2998429" y="1641250"/>
              <a:ext cx="149" cy="54"/>
            </a:xfrm>
            <a:custGeom>
              <a:rect b="b" l="l" r="r" t="t"/>
              <a:pathLst>
                <a:path extrusionOk="0" h="4" w="11">
                  <a:moveTo>
                    <a:pt x="11" y="4"/>
                  </a:moveTo>
                  <a:lnTo>
                    <a:pt x="11"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47"/>
            <p:cNvSpPr/>
            <p:nvPr/>
          </p:nvSpPr>
          <p:spPr>
            <a:xfrm>
              <a:off x="2694931" y="1641956"/>
              <a:ext cx="434" cy="14"/>
            </a:xfrm>
            <a:custGeom>
              <a:rect b="b" l="l" r="r" t="t"/>
              <a:pathLst>
                <a:path extrusionOk="0" h="1" w="32">
                  <a:moveTo>
                    <a:pt x="0" y="1"/>
                  </a:moveTo>
                  <a:lnTo>
                    <a:pt x="32" y="1"/>
                  </a:lnTo>
                  <a:cubicBezTo>
                    <a:pt x="21" y="1"/>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47"/>
            <p:cNvSpPr/>
            <p:nvPr/>
          </p:nvSpPr>
          <p:spPr>
            <a:xfrm>
              <a:off x="2697538" y="1642337"/>
              <a:ext cx="679" cy="109"/>
            </a:xfrm>
            <a:custGeom>
              <a:rect b="b" l="l" r="r" t="t"/>
              <a:pathLst>
                <a:path extrusionOk="0" h="8" w="50">
                  <a:moveTo>
                    <a:pt x="1" y="1"/>
                  </a:moveTo>
                  <a:lnTo>
                    <a:pt x="1" y="1"/>
                  </a:lnTo>
                  <a:cubicBezTo>
                    <a:pt x="15" y="4"/>
                    <a:pt x="32" y="8"/>
                    <a:pt x="50" y="8"/>
                  </a:cubicBezTo>
                  <a:lnTo>
                    <a:pt x="25"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47"/>
            <p:cNvSpPr/>
            <p:nvPr/>
          </p:nvSpPr>
          <p:spPr>
            <a:xfrm>
              <a:off x="2409736" y="1625609"/>
              <a:ext cx="1534" cy="1344"/>
            </a:xfrm>
            <a:custGeom>
              <a:rect b="b" l="l" r="r" t="t"/>
              <a:pathLst>
                <a:path extrusionOk="0" h="99" w="113">
                  <a:moveTo>
                    <a:pt x="112" y="0"/>
                  </a:moveTo>
                  <a:cubicBezTo>
                    <a:pt x="95" y="53"/>
                    <a:pt x="53" y="88"/>
                    <a:pt x="0" y="98"/>
                  </a:cubicBezTo>
                  <a:cubicBezTo>
                    <a:pt x="53" y="88"/>
                    <a:pt x="95" y="53"/>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47"/>
            <p:cNvSpPr/>
            <p:nvPr/>
          </p:nvSpPr>
          <p:spPr>
            <a:xfrm>
              <a:off x="2425798" y="1617761"/>
              <a:ext cx="2824" cy="828"/>
            </a:xfrm>
            <a:custGeom>
              <a:rect b="b" l="l" r="r" t="t"/>
              <a:pathLst>
                <a:path extrusionOk="0" h="61" w="208">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47"/>
            <p:cNvSpPr/>
            <p:nvPr/>
          </p:nvSpPr>
          <p:spPr>
            <a:xfrm>
              <a:off x="2458167" y="1627035"/>
              <a:ext cx="4440" cy="828"/>
            </a:xfrm>
            <a:custGeom>
              <a:rect b="b" l="l" r="r" t="t"/>
              <a:pathLst>
                <a:path extrusionOk="0" h="61" w="327">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47"/>
            <p:cNvSpPr/>
            <p:nvPr/>
          </p:nvSpPr>
          <p:spPr>
            <a:xfrm>
              <a:off x="2567398" y="1580681"/>
              <a:ext cx="5051" cy="1303"/>
            </a:xfrm>
            <a:custGeom>
              <a:rect b="b" l="l" r="r" t="t"/>
              <a:pathLst>
                <a:path extrusionOk="0" h="96" w="372">
                  <a:moveTo>
                    <a:pt x="372" y="61"/>
                  </a:moveTo>
                  <a:cubicBezTo>
                    <a:pt x="291" y="96"/>
                    <a:pt x="155" y="71"/>
                    <a:pt x="1" y="1"/>
                  </a:cubicBezTo>
                  <a:cubicBezTo>
                    <a:pt x="155" y="71"/>
                    <a:pt x="291" y="96"/>
                    <a:pt x="372" y="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47"/>
            <p:cNvSpPr/>
            <p:nvPr/>
          </p:nvSpPr>
          <p:spPr>
            <a:xfrm>
              <a:off x="2468336" y="1623505"/>
              <a:ext cx="4100" cy="638"/>
            </a:xfrm>
            <a:custGeom>
              <a:rect b="b" l="l" r="r" t="t"/>
              <a:pathLst>
                <a:path extrusionOk="0" h="47" w="302">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47"/>
            <p:cNvSpPr/>
            <p:nvPr/>
          </p:nvSpPr>
          <p:spPr>
            <a:xfrm>
              <a:off x="2501995" y="1594001"/>
              <a:ext cx="1914" cy="434"/>
            </a:xfrm>
            <a:custGeom>
              <a:rect b="b" l="l" r="r" t="t"/>
              <a:pathLst>
                <a:path extrusionOk="0" h="32" w="141">
                  <a:moveTo>
                    <a:pt x="140" y="4"/>
                  </a:moveTo>
                  <a:cubicBezTo>
                    <a:pt x="91" y="0"/>
                    <a:pt x="42" y="11"/>
                    <a:pt x="0" y="32"/>
                  </a:cubicBezTo>
                  <a:cubicBezTo>
                    <a:pt x="42" y="11"/>
                    <a:pt x="91" y="0"/>
                    <a:pt x="14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47"/>
            <p:cNvSpPr/>
            <p:nvPr/>
          </p:nvSpPr>
          <p:spPr>
            <a:xfrm>
              <a:off x="2407020" y="1631787"/>
              <a:ext cx="448" cy="1154"/>
            </a:xfrm>
            <a:custGeom>
              <a:rect b="b" l="l" r="r" t="t"/>
              <a:pathLst>
                <a:path extrusionOk="0" h="85" w="33">
                  <a:moveTo>
                    <a:pt x="1" y="0"/>
                  </a:moveTo>
                  <a:lnTo>
                    <a:pt x="4" y="14"/>
                  </a:lnTo>
                  <a:cubicBezTo>
                    <a:pt x="11" y="39"/>
                    <a:pt x="22" y="63"/>
                    <a:pt x="32" y="84"/>
                  </a:cubicBezTo>
                  <a:cubicBezTo>
                    <a:pt x="22" y="63"/>
                    <a:pt x="11" y="39"/>
                    <a:pt x="4"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47"/>
            <p:cNvSpPr/>
            <p:nvPr/>
          </p:nvSpPr>
          <p:spPr>
            <a:xfrm>
              <a:off x="2480882" y="1622989"/>
              <a:ext cx="638" cy="109"/>
            </a:xfrm>
            <a:custGeom>
              <a:rect b="b" l="l" r="r" t="t"/>
              <a:pathLst>
                <a:path extrusionOk="0" h="8" w="47">
                  <a:moveTo>
                    <a:pt x="1" y="1"/>
                  </a:moveTo>
                  <a:cubicBezTo>
                    <a:pt x="15" y="4"/>
                    <a:pt x="32" y="8"/>
                    <a:pt x="46" y="8"/>
                  </a:cubicBezTo>
                  <a:cubicBezTo>
                    <a:pt x="32" y="4"/>
                    <a:pt x="15"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47"/>
            <p:cNvSpPr/>
            <p:nvPr/>
          </p:nvSpPr>
          <p:spPr>
            <a:xfrm>
              <a:off x="2472898" y="1624509"/>
              <a:ext cx="2634" cy="1208"/>
            </a:xfrm>
            <a:custGeom>
              <a:rect b="b" l="l" r="r" t="t"/>
              <a:pathLst>
                <a:path extrusionOk="0" h="89" w="194">
                  <a:moveTo>
                    <a:pt x="193" y="1"/>
                  </a:moveTo>
                  <a:cubicBezTo>
                    <a:pt x="106" y="88"/>
                    <a:pt x="95" y="81"/>
                    <a:pt x="1" y="1"/>
                  </a:cubicBezTo>
                  <a:cubicBezTo>
                    <a:pt x="95" y="81"/>
                    <a:pt x="106" y="88"/>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47"/>
            <p:cNvSpPr/>
            <p:nvPr/>
          </p:nvSpPr>
          <p:spPr>
            <a:xfrm>
              <a:off x="2643499" y="1625270"/>
              <a:ext cx="1059" cy="1629"/>
            </a:xfrm>
            <a:custGeom>
              <a:rect b="b" l="l" r="r" t="t"/>
              <a:pathLst>
                <a:path extrusionOk="0" h="120" w="78">
                  <a:moveTo>
                    <a:pt x="77" y="1"/>
                  </a:moveTo>
                  <a:cubicBezTo>
                    <a:pt x="56" y="43"/>
                    <a:pt x="32" y="85"/>
                    <a:pt x="0" y="120"/>
                  </a:cubicBezTo>
                  <a:cubicBezTo>
                    <a:pt x="32" y="85"/>
                    <a:pt x="56" y="46"/>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47"/>
            <p:cNvSpPr/>
            <p:nvPr/>
          </p:nvSpPr>
          <p:spPr>
            <a:xfrm>
              <a:off x="2626772" y="1600559"/>
              <a:ext cx="9708" cy="13415"/>
            </a:xfrm>
            <a:custGeom>
              <a:rect b="b" l="l" r="r" t="t"/>
              <a:pathLst>
                <a:path extrusionOk="0" h="988" w="715">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47"/>
            <p:cNvSpPr/>
            <p:nvPr/>
          </p:nvSpPr>
          <p:spPr>
            <a:xfrm>
              <a:off x="2691319" y="1637245"/>
              <a:ext cx="910" cy="1208"/>
            </a:xfrm>
            <a:custGeom>
              <a:rect b="b" l="l" r="r" t="t"/>
              <a:pathLst>
                <a:path extrusionOk="0" h="89" w="67">
                  <a:moveTo>
                    <a:pt x="67" y="89"/>
                  </a:moveTo>
                  <a:cubicBezTo>
                    <a:pt x="60" y="50"/>
                    <a:pt x="35" y="15"/>
                    <a:pt x="0" y="1"/>
                  </a:cubicBezTo>
                  <a:cubicBezTo>
                    <a:pt x="35" y="15"/>
                    <a:pt x="60" y="50"/>
                    <a:pt x="67"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47"/>
            <p:cNvSpPr/>
            <p:nvPr/>
          </p:nvSpPr>
          <p:spPr>
            <a:xfrm>
              <a:off x="2692216" y="1638494"/>
              <a:ext cx="1398" cy="2580"/>
            </a:xfrm>
            <a:custGeom>
              <a:rect b="b" l="l" r="r" t="t"/>
              <a:pathLst>
                <a:path extrusionOk="0" h="190" w="103">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47"/>
            <p:cNvSpPr/>
            <p:nvPr/>
          </p:nvSpPr>
          <p:spPr>
            <a:xfrm>
              <a:off x="2584125" y="1590959"/>
              <a:ext cx="2390" cy="1005"/>
            </a:xfrm>
            <a:custGeom>
              <a:rect b="b" l="l" r="r" t="t"/>
              <a:pathLst>
                <a:path extrusionOk="0" h="74" w="176">
                  <a:moveTo>
                    <a:pt x="176" y="25"/>
                  </a:moveTo>
                  <a:cubicBezTo>
                    <a:pt x="113" y="0"/>
                    <a:pt x="43" y="21"/>
                    <a:pt x="1" y="74"/>
                  </a:cubicBezTo>
                  <a:cubicBezTo>
                    <a:pt x="43" y="21"/>
                    <a:pt x="113" y="0"/>
                    <a:pt x="176"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47"/>
            <p:cNvSpPr/>
            <p:nvPr/>
          </p:nvSpPr>
          <p:spPr>
            <a:xfrm>
              <a:off x="2673723" y="1629737"/>
              <a:ext cx="3815" cy="3245"/>
            </a:xfrm>
            <a:custGeom>
              <a:rect b="b" l="l" r="r" t="t"/>
              <a:pathLst>
                <a:path extrusionOk="0" h="239" w="281">
                  <a:moveTo>
                    <a:pt x="1" y="1"/>
                  </a:moveTo>
                  <a:lnTo>
                    <a:pt x="1" y="1"/>
                  </a:lnTo>
                  <a:cubicBezTo>
                    <a:pt x="88" y="211"/>
                    <a:pt x="214" y="239"/>
                    <a:pt x="281" y="239"/>
                  </a:cubicBezTo>
                  <a:cubicBezTo>
                    <a:pt x="214" y="239"/>
                    <a:pt x="88" y="207"/>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47"/>
            <p:cNvSpPr/>
            <p:nvPr/>
          </p:nvSpPr>
          <p:spPr>
            <a:xfrm>
              <a:off x="2619345" y="1593335"/>
              <a:ext cx="1208" cy="2050"/>
            </a:xfrm>
            <a:custGeom>
              <a:rect b="b" l="l" r="r" t="t"/>
              <a:pathLst>
                <a:path extrusionOk="0" h="151" w="89">
                  <a:moveTo>
                    <a:pt x="15" y="151"/>
                  </a:moveTo>
                  <a:cubicBezTo>
                    <a:pt x="1" y="98"/>
                    <a:pt x="53" y="35"/>
                    <a:pt x="88" y="0"/>
                  </a:cubicBezTo>
                  <a:cubicBezTo>
                    <a:pt x="53" y="35"/>
                    <a:pt x="1" y="98"/>
                    <a:pt x="15"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47"/>
            <p:cNvSpPr/>
            <p:nvPr/>
          </p:nvSpPr>
          <p:spPr>
            <a:xfrm>
              <a:off x="2593969" y="159470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47"/>
            <p:cNvSpPr/>
            <p:nvPr/>
          </p:nvSpPr>
          <p:spPr>
            <a:xfrm>
              <a:off x="2594919" y="1599269"/>
              <a:ext cx="299" cy="448"/>
            </a:xfrm>
            <a:custGeom>
              <a:rect b="b" l="l" r="r" t="t"/>
              <a:pathLst>
                <a:path extrusionOk="0" h="33" w="22">
                  <a:moveTo>
                    <a:pt x="0" y="32"/>
                  </a:moveTo>
                  <a:cubicBezTo>
                    <a:pt x="4" y="18"/>
                    <a:pt x="11" y="8"/>
                    <a:pt x="21" y="1"/>
                  </a:cubicBezTo>
                  <a:cubicBezTo>
                    <a:pt x="11" y="8"/>
                    <a:pt x="4" y="18"/>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47"/>
            <p:cNvSpPr/>
            <p:nvPr/>
          </p:nvSpPr>
          <p:spPr>
            <a:xfrm>
              <a:off x="2600391" y="1598413"/>
              <a:ext cx="1195" cy="163"/>
            </a:xfrm>
            <a:custGeom>
              <a:rect b="b" l="l" r="r" t="t"/>
              <a:pathLst>
                <a:path extrusionOk="0" h="12" w="88">
                  <a:moveTo>
                    <a:pt x="88" y="1"/>
                  </a:moveTo>
                  <a:cubicBezTo>
                    <a:pt x="60" y="11"/>
                    <a:pt x="28" y="11"/>
                    <a:pt x="0" y="1"/>
                  </a:cubicBezTo>
                  <a:cubicBezTo>
                    <a:pt x="28" y="11"/>
                    <a:pt x="60" y="11"/>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47"/>
            <p:cNvSpPr/>
            <p:nvPr/>
          </p:nvSpPr>
          <p:spPr>
            <a:xfrm>
              <a:off x="2607994" y="1592711"/>
              <a:ext cx="4576" cy="2444"/>
            </a:xfrm>
            <a:custGeom>
              <a:rect b="b" l="l" r="r" t="t"/>
              <a:pathLst>
                <a:path extrusionOk="0" h="180" w="337">
                  <a:moveTo>
                    <a:pt x="0" y="179"/>
                  </a:moveTo>
                  <a:cubicBezTo>
                    <a:pt x="109" y="155"/>
                    <a:pt x="228" y="74"/>
                    <a:pt x="336" y="1"/>
                  </a:cubicBezTo>
                  <a:cubicBezTo>
                    <a:pt x="228" y="74"/>
                    <a:pt x="109" y="155"/>
                    <a:pt x="0" y="17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47"/>
            <p:cNvSpPr/>
            <p:nvPr/>
          </p:nvSpPr>
          <p:spPr>
            <a:xfrm>
              <a:off x="2408921" y="1669763"/>
              <a:ext cx="1113" cy="638"/>
            </a:xfrm>
            <a:custGeom>
              <a:rect b="b" l="l" r="r" t="t"/>
              <a:pathLst>
                <a:path extrusionOk="0" h="47" w="82">
                  <a:moveTo>
                    <a:pt x="1" y="1"/>
                  </a:moveTo>
                  <a:cubicBezTo>
                    <a:pt x="25" y="15"/>
                    <a:pt x="53" y="29"/>
                    <a:pt x="81" y="46"/>
                  </a:cubicBezTo>
                  <a:lnTo>
                    <a:pt x="81" y="46"/>
                  </a:lnTo>
                  <a:cubicBezTo>
                    <a:pt x="53" y="29"/>
                    <a:pt x="2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47"/>
            <p:cNvSpPr/>
            <p:nvPr/>
          </p:nvSpPr>
          <p:spPr>
            <a:xfrm>
              <a:off x="2397041" y="1656498"/>
              <a:ext cx="3965" cy="489"/>
            </a:xfrm>
            <a:custGeom>
              <a:rect b="b" l="l" r="r" t="t"/>
              <a:pathLst>
                <a:path extrusionOk="0" h="36" w="292">
                  <a:moveTo>
                    <a:pt x="0" y="36"/>
                  </a:moveTo>
                  <a:cubicBezTo>
                    <a:pt x="95" y="8"/>
                    <a:pt x="193" y="1"/>
                    <a:pt x="291" y="11"/>
                  </a:cubicBezTo>
                  <a:cubicBezTo>
                    <a:pt x="193" y="1"/>
                    <a:pt x="95" y="8"/>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47"/>
            <p:cNvSpPr/>
            <p:nvPr/>
          </p:nvSpPr>
          <p:spPr>
            <a:xfrm>
              <a:off x="2395045" y="1656742"/>
              <a:ext cx="2009" cy="530"/>
            </a:xfrm>
            <a:custGeom>
              <a:rect b="b" l="l" r="r" t="t"/>
              <a:pathLst>
                <a:path extrusionOk="0" h="39" w="148">
                  <a:moveTo>
                    <a:pt x="0" y="0"/>
                  </a:moveTo>
                  <a:cubicBezTo>
                    <a:pt x="42" y="32"/>
                    <a:pt x="98" y="39"/>
                    <a:pt x="147" y="18"/>
                  </a:cubicBezTo>
                  <a:cubicBezTo>
                    <a:pt x="98" y="39"/>
                    <a:pt x="42"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47"/>
            <p:cNvSpPr/>
            <p:nvPr/>
          </p:nvSpPr>
          <p:spPr>
            <a:xfrm>
              <a:off x="2498668" y="1608732"/>
              <a:ext cx="679" cy="2919"/>
            </a:xfrm>
            <a:custGeom>
              <a:rect b="b" l="l" r="r" t="t"/>
              <a:pathLst>
                <a:path extrusionOk="0" h="215" w="50">
                  <a:moveTo>
                    <a:pt x="49" y="214"/>
                  </a:moveTo>
                  <a:cubicBezTo>
                    <a:pt x="21" y="148"/>
                    <a:pt x="7" y="74"/>
                    <a:pt x="0" y="0"/>
                  </a:cubicBezTo>
                  <a:cubicBezTo>
                    <a:pt x="7" y="74"/>
                    <a:pt x="21" y="148"/>
                    <a:pt x="49" y="2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47"/>
            <p:cNvSpPr/>
            <p:nvPr/>
          </p:nvSpPr>
          <p:spPr>
            <a:xfrm>
              <a:off x="2403748" y="1658684"/>
              <a:ext cx="2240" cy="2960"/>
            </a:xfrm>
            <a:custGeom>
              <a:rect b="b" l="l" r="r" t="t"/>
              <a:pathLst>
                <a:path extrusionOk="0" h="218" w="165">
                  <a:moveTo>
                    <a:pt x="165" y="218"/>
                  </a:moveTo>
                  <a:cubicBezTo>
                    <a:pt x="105" y="148"/>
                    <a:pt x="49" y="74"/>
                    <a:pt x="0" y="1"/>
                  </a:cubicBezTo>
                  <a:cubicBezTo>
                    <a:pt x="49" y="74"/>
                    <a:pt x="105" y="148"/>
                    <a:pt x="165" y="2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47"/>
            <p:cNvSpPr/>
            <p:nvPr/>
          </p:nvSpPr>
          <p:spPr>
            <a:xfrm>
              <a:off x="2475519" y="1622853"/>
              <a:ext cx="4521" cy="1670"/>
            </a:xfrm>
            <a:custGeom>
              <a:rect b="b" l="l" r="r" t="t"/>
              <a:pathLst>
                <a:path extrusionOk="0" h="123" w="333">
                  <a:moveTo>
                    <a:pt x="0" y="123"/>
                  </a:moveTo>
                  <a:cubicBezTo>
                    <a:pt x="88" y="42"/>
                    <a:pt x="210" y="0"/>
                    <a:pt x="333" y="7"/>
                  </a:cubicBezTo>
                  <a:cubicBezTo>
                    <a:pt x="210" y="0"/>
                    <a:pt x="88" y="42"/>
                    <a:pt x="0" y="12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47"/>
            <p:cNvSpPr/>
            <p:nvPr/>
          </p:nvSpPr>
          <p:spPr>
            <a:xfrm>
              <a:off x="2428608" y="1618576"/>
              <a:ext cx="1195" cy="584"/>
            </a:xfrm>
            <a:custGeom>
              <a:rect b="b" l="l" r="r" t="t"/>
              <a:pathLst>
                <a:path extrusionOk="0" h="43" w="88">
                  <a:moveTo>
                    <a:pt x="0" y="0"/>
                  </a:moveTo>
                  <a:cubicBezTo>
                    <a:pt x="28" y="18"/>
                    <a:pt x="56" y="32"/>
                    <a:pt x="88" y="42"/>
                  </a:cubicBezTo>
                  <a:cubicBezTo>
                    <a:pt x="56" y="32"/>
                    <a:pt x="2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47"/>
            <p:cNvSpPr/>
            <p:nvPr/>
          </p:nvSpPr>
          <p:spPr>
            <a:xfrm>
              <a:off x="2493862" y="1615480"/>
              <a:ext cx="204" cy="828"/>
            </a:xfrm>
            <a:custGeom>
              <a:rect b="b" l="l" r="r" t="t"/>
              <a:pathLst>
                <a:path extrusionOk="0" h="61" w="15">
                  <a:moveTo>
                    <a:pt x="1" y="60"/>
                  </a:moveTo>
                  <a:cubicBezTo>
                    <a:pt x="1" y="39"/>
                    <a:pt x="4" y="22"/>
                    <a:pt x="15" y="1"/>
                  </a:cubicBezTo>
                  <a:cubicBezTo>
                    <a:pt x="4" y="22"/>
                    <a:pt x="1" y="39"/>
                    <a:pt x="1"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47"/>
            <p:cNvSpPr/>
            <p:nvPr/>
          </p:nvSpPr>
          <p:spPr>
            <a:xfrm>
              <a:off x="2578667" y="1593050"/>
              <a:ext cx="1249" cy="339"/>
            </a:xfrm>
            <a:custGeom>
              <a:rect b="b" l="l" r="r" t="t"/>
              <a:pathLst>
                <a:path extrusionOk="0" h="25" w="92">
                  <a:moveTo>
                    <a:pt x="91" y="21"/>
                  </a:moveTo>
                  <a:lnTo>
                    <a:pt x="91" y="21"/>
                  </a:lnTo>
                  <a:cubicBezTo>
                    <a:pt x="60" y="25"/>
                    <a:pt x="32" y="21"/>
                    <a:pt x="7" y="7"/>
                  </a:cubicBezTo>
                  <a:lnTo>
                    <a:pt x="0" y="0"/>
                  </a:lnTo>
                  <a:lnTo>
                    <a:pt x="7" y="7"/>
                  </a:lnTo>
                  <a:cubicBezTo>
                    <a:pt x="32" y="21"/>
                    <a:pt x="60" y="25"/>
                    <a:pt x="9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47"/>
            <p:cNvSpPr/>
            <p:nvPr/>
          </p:nvSpPr>
          <p:spPr>
            <a:xfrm>
              <a:off x="2601667" y="1598318"/>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47"/>
            <p:cNvSpPr/>
            <p:nvPr/>
          </p:nvSpPr>
          <p:spPr>
            <a:xfrm>
              <a:off x="2398561" y="1629913"/>
              <a:ext cx="3340" cy="787"/>
            </a:xfrm>
            <a:custGeom>
              <a:rect b="b" l="l" r="r" t="t"/>
              <a:pathLst>
                <a:path extrusionOk="0" h="58" w="246">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47"/>
            <p:cNvSpPr/>
            <p:nvPr/>
          </p:nvSpPr>
          <p:spPr>
            <a:xfrm>
              <a:off x="2603473" y="1596798"/>
              <a:ext cx="1208" cy="774"/>
            </a:xfrm>
            <a:custGeom>
              <a:rect b="b" l="l" r="r" t="t"/>
              <a:pathLst>
                <a:path extrusionOk="0" h="57" w="89">
                  <a:moveTo>
                    <a:pt x="1" y="57"/>
                  </a:moveTo>
                  <a:cubicBezTo>
                    <a:pt x="32" y="39"/>
                    <a:pt x="60" y="18"/>
                    <a:pt x="88" y="1"/>
                  </a:cubicBezTo>
                  <a:cubicBezTo>
                    <a:pt x="60" y="18"/>
                    <a:pt x="32" y="39"/>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47"/>
            <p:cNvSpPr/>
            <p:nvPr/>
          </p:nvSpPr>
          <p:spPr>
            <a:xfrm>
              <a:off x="2501370" y="1605066"/>
              <a:ext cx="733" cy="109"/>
            </a:xfrm>
            <a:custGeom>
              <a:rect b="b" l="l" r="r" t="t"/>
              <a:pathLst>
                <a:path extrusionOk="0" h="8" w="54">
                  <a:moveTo>
                    <a:pt x="1" y="8"/>
                  </a:move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47"/>
            <p:cNvSpPr/>
            <p:nvPr/>
          </p:nvSpPr>
          <p:spPr>
            <a:xfrm>
              <a:off x="2590398" y="15932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47"/>
            <p:cNvSpPr/>
            <p:nvPr/>
          </p:nvSpPr>
          <p:spPr>
            <a:xfrm>
              <a:off x="2693587" y="1641047"/>
              <a:ext cx="122" cy="122"/>
            </a:xfrm>
            <a:custGeom>
              <a:rect b="b" l="l" r="r" t="t"/>
              <a:pathLst>
                <a:path extrusionOk="0" h="9" w="9">
                  <a:moveTo>
                    <a:pt x="1" y="1"/>
                  </a:moveTo>
                  <a:lnTo>
                    <a:pt x="1" y="1"/>
                  </a:lnTo>
                  <a:lnTo>
                    <a:pt x="8"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47"/>
            <p:cNvSpPr/>
            <p:nvPr/>
          </p:nvSpPr>
          <p:spPr>
            <a:xfrm>
              <a:off x="2139177" y="2004096"/>
              <a:ext cx="134295" cy="138844"/>
            </a:xfrm>
            <a:custGeom>
              <a:rect b="b" l="l" r="r" t="t"/>
              <a:pathLst>
                <a:path extrusionOk="0" h="10226" w="9891">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47"/>
            <p:cNvSpPr/>
            <p:nvPr/>
          </p:nvSpPr>
          <p:spPr>
            <a:xfrm>
              <a:off x="2142218" y="2087909"/>
              <a:ext cx="584" cy="339"/>
            </a:xfrm>
            <a:custGeom>
              <a:rect b="b" l="l" r="r" t="t"/>
              <a:pathLst>
                <a:path extrusionOk="0" h="25" w="43">
                  <a:moveTo>
                    <a:pt x="42"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47"/>
            <p:cNvSpPr/>
            <p:nvPr/>
          </p:nvSpPr>
          <p:spPr>
            <a:xfrm>
              <a:off x="2143834" y="2087244"/>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47"/>
            <p:cNvSpPr/>
            <p:nvPr/>
          </p:nvSpPr>
          <p:spPr>
            <a:xfrm>
              <a:off x="2143399" y="2087380"/>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47"/>
            <p:cNvSpPr/>
            <p:nvPr/>
          </p:nvSpPr>
          <p:spPr>
            <a:xfrm>
              <a:off x="2141553" y="2088235"/>
              <a:ext cx="679" cy="448"/>
            </a:xfrm>
            <a:custGeom>
              <a:rect b="b" l="l" r="r" t="t"/>
              <a:pathLst>
                <a:path extrusionOk="0" h="33" w="50">
                  <a:moveTo>
                    <a:pt x="49" y="1"/>
                  </a:moveTo>
                  <a:lnTo>
                    <a:pt x="0" y="3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47"/>
            <p:cNvSpPr/>
            <p:nvPr/>
          </p:nvSpPr>
          <p:spPr>
            <a:xfrm>
              <a:off x="2142829" y="2087624"/>
              <a:ext cx="489" cy="244"/>
            </a:xfrm>
            <a:custGeom>
              <a:rect b="b" l="l" r="r" t="t"/>
              <a:pathLst>
                <a:path extrusionOk="0" h="18" w="36">
                  <a:moveTo>
                    <a:pt x="36"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47"/>
            <p:cNvSpPr/>
            <p:nvPr/>
          </p:nvSpPr>
          <p:spPr>
            <a:xfrm>
              <a:off x="2144214" y="2087095"/>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47"/>
            <p:cNvSpPr/>
            <p:nvPr/>
          </p:nvSpPr>
          <p:spPr>
            <a:xfrm>
              <a:off x="2144554" y="2087054"/>
              <a:ext cx="244" cy="54"/>
            </a:xfrm>
            <a:custGeom>
              <a:rect b="b" l="l" r="r" t="t"/>
              <a:pathLst>
                <a:path extrusionOk="0" h="4" w="18">
                  <a:moveTo>
                    <a:pt x="1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47"/>
            <p:cNvSpPr/>
            <p:nvPr/>
          </p:nvSpPr>
          <p:spPr>
            <a:xfrm>
              <a:off x="2144839" y="2087000"/>
              <a:ext cx="190" cy="68"/>
            </a:xfrm>
            <a:custGeom>
              <a:rect b="b" l="l" r="r" t="t"/>
              <a:pathLst>
                <a:path extrusionOk="0" h="5" w="14">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47"/>
            <p:cNvSpPr/>
            <p:nvPr/>
          </p:nvSpPr>
          <p:spPr>
            <a:xfrm>
              <a:off x="2222597" y="2124039"/>
              <a:ext cx="584" cy="339"/>
            </a:xfrm>
            <a:custGeom>
              <a:rect b="b" l="l" r="r" t="t"/>
              <a:pathLst>
                <a:path extrusionOk="0" h="25" w="43">
                  <a:moveTo>
                    <a:pt x="1" y="0"/>
                  </a:moveTo>
                  <a:cubicBezTo>
                    <a:pt x="15" y="7"/>
                    <a:pt x="29" y="14"/>
                    <a:pt x="42" y="25"/>
                  </a:cubicBezTo>
                  <a:lnTo>
                    <a:pt x="42"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47"/>
            <p:cNvSpPr/>
            <p:nvPr/>
          </p:nvSpPr>
          <p:spPr>
            <a:xfrm>
              <a:off x="2254816" y="2135539"/>
              <a:ext cx="258" cy="204"/>
            </a:xfrm>
            <a:custGeom>
              <a:rect b="b" l="l" r="r" t="t"/>
              <a:pathLst>
                <a:path extrusionOk="0" h="15" w="19">
                  <a:moveTo>
                    <a:pt x="1" y="0"/>
                  </a:moveTo>
                  <a:cubicBezTo>
                    <a:pt x="8" y="4"/>
                    <a:pt x="15" y="11"/>
                    <a:pt x="18" y="14"/>
                  </a:cubicBezTo>
                  <a:cubicBezTo>
                    <a:pt x="15" y="11"/>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47"/>
            <p:cNvSpPr/>
            <p:nvPr/>
          </p:nvSpPr>
          <p:spPr>
            <a:xfrm>
              <a:off x="2249168" y="2134725"/>
              <a:ext cx="5621" cy="828"/>
            </a:xfrm>
            <a:custGeom>
              <a:rect b="b" l="l" r="r" t="t"/>
              <a:pathLst>
                <a:path extrusionOk="0" h="61" w="414">
                  <a:moveTo>
                    <a:pt x="0" y="1"/>
                  </a:moveTo>
                  <a:cubicBezTo>
                    <a:pt x="88" y="1"/>
                    <a:pt x="175" y="4"/>
                    <a:pt x="263" y="15"/>
                  </a:cubicBezTo>
                  <a:cubicBezTo>
                    <a:pt x="315" y="22"/>
                    <a:pt x="368" y="36"/>
                    <a:pt x="413" y="60"/>
                  </a:cubicBezTo>
                  <a:cubicBezTo>
                    <a:pt x="326" y="8"/>
                    <a:pt x="16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47"/>
            <p:cNvSpPr/>
            <p:nvPr/>
          </p:nvSpPr>
          <p:spPr>
            <a:xfrm>
              <a:off x="2245787" y="2130597"/>
              <a:ext cx="258" cy="394"/>
            </a:xfrm>
            <a:custGeom>
              <a:rect b="b" l="l" r="r" t="t"/>
              <a:pathLst>
                <a:path extrusionOk="0" h="29" w="19">
                  <a:moveTo>
                    <a:pt x="1" y="0"/>
                  </a:moveTo>
                  <a:cubicBezTo>
                    <a:pt x="8" y="7"/>
                    <a:pt x="15" y="18"/>
                    <a:pt x="18" y="28"/>
                  </a:cubicBezTo>
                  <a:cubicBezTo>
                    <a:pt x="15" y="18"/>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47"/>
            <p:cNvSpPr/>
            <p:nvPr/>
          </p:nvSpPr>
          <p:spPr>
            <a:xfrm>
              <a:off x="2255387" y="2136110"/>
              <a:ext cx="109" cy="109"/>
            </a:xfrm>
            <a:custGeom>
              <a:rect b="b" l="l" r="r" t="t"/>
              <a:pathLst>
                <a:path extrusionOk="0" h="8" w="8">
                  <a:moveTo>
                    <a:pt x="1" y="0"/>
                  </a:moveTo>
                  <a:cubicBezTo>
                    <a:pt x="4" y="0"/>
                    <a:pt x="8" y="4"/>
                    <a:pt x="8" y="7"/>
                  </a:cubicBezTo>
                  <a:cubicBezTo>
                    <a:pt x="8" y="4"/>
                    <a:pt x="4"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47"/>
            <p:cNvSpPr/>
            <p:nvPr/>
          </p:nvSpPr>
          <p:spPr>
            <a:xfrm>
              <a:off x="2255577" y="2136340"/>
              <a:ext cx="68" cy="204"/>
            </a:xfrm>
            <a:custGeom>
              <a:rect b="b" l="l" r="r" t="t"/>
              <a:pathLst>
                <a:path extrusionOk="0" h="15" w="5">
                  <a:moveTo>
                    <a:pt x="1" y="1"/>
                  </a:moveTo>
                  <a:cubicBezTo>
                    <a:pt x="1" y="4"/>
                    <a:pt x="4"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47"/>
            <p:cNvSpPr/>
            <p:nvPr/>
          </p:nvSpPr>
          <p:spPr>
            <a:xfrm>
              <a:off x="2253866" y="2114331"/>
              <a:ext cx="1154" cy="1684"/>
            </a:xfrm>
            <a:custGeom>
              <a:rect b="b" l="l" r="r" t="t"/>
              <a:pathLst>
                <a:path extrusionOk="0" h="124" w="85">
                  <a:moveTo>
                    <a:pt x="1" y="1"/>
                  </a:moveTo>
                  <a:cubicBezTo>
                    <a:pt x="8" y="53"/>
                    <a:pt x="36" y="99"/>
                    <a:pt x="85" y="123"/>
                  </a:cubicBezTo>
                  <a:cubicBezTo>
                    <a:pt x="36" y="99"/>
                    <a:pt x="8" y="5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47"/>
            <p:cNvSpPr/>
            <p:nvPr/>
          </p:nvSpPr>
          <p:spPr>
            <a:xfrm>
              <a:off x="2266710" y="2104216"/>
              <a:ext cx="204" cy="204"/>
            </a:xfrm>
            <a:custGeom>
              <a:rect b="b" l="l" r="r" t="t"/>
              <a:pathLst>
                <a:path extrusionOk="0" h="15" w="15">
                  <a:moveTo>
                    <a:pt x="14" y="0"/>
                  </a:moveTo>
                  <a:lnTo>
                    <a:pt x="14" y="0"/>
                  </a:lnTo>
                  <a:lnTo>
                    <a:pt x="0" y="14"/>
                  </a:ln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47"/>
            <p:cNvSpPr/>
            <p:nvPr/>
          </p:nvSpPr>
          <p:spPr>
            <a:xfrm>
              <a:off x="2254246" y="2120468"/>
              <a:ext cx="394" cy="3014"/>
            </a:xfrm>
            <a:custGeom>
              <a:rect b="b" l="l" r="r" t="t"/>
              <a:pathLst>
                <a:path extrusionOk="0" h="222" w="29">
                  <a:moveTo>
                    <a:pt x="1" y="221"/>
                  </a:moveTo>
                  <a:cubicBezTo>
                    <a:pt x="4" y="148"/>
                    <a:pt x="15" y="74"/>
                    <a:pt x="29" y="1"/>
                  </a:cubicBezTo>
                  <a:cubicBezTo>
                    <a:pt x="15" y="74"/>
                    <a:pt x="4" y="148"/>
                    <a:pt x="1" y="2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47"/>
            <p:cNvSpPr/>
            <p:nvPr/>
          </p:nvSpPr>
          <p:spPr>
            <a:xfrm>
              <a:off x="2223167" y="2124365"/>
              <a:ext cx="1724" cy="1819"/>
            </a:xfrm>
            <a:custGeom>
              <a:rect b="b" l="l" r="r" t="t"/>
              <a:pathLst>
                <a:path extrusionOk="0" h="134" w="127">
                  <a:moveTo>
                    <a:pt x="126" y="134"/>
                  </a:moveTo>
                  <a:cubicBezTo>
                    <a:pt x="95" y="81"/>
                    <a:pt x="49" y="36"/>
                    <a:pt x="0" y="1"/>
                  </a:cubicBezTo>
                  <a:lnTo>
                    <a:pt x="0" y="1"/>
                  </a:lnTo>
                  <a:cubicBezTo>
                    <a:pt x="49" y="36"/>
                    <a:pt x="95" y="81"/>
                    <a:pt x="126"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47"/>
            <p:cNvSpPr/>
            <p:nvPr/>
          </p:nvSpPr>
          <p:spPr>
            <a:xfrm>
              <a:off x="2232196" y="2130353"/>
              <a:ext cx="489" cy="543"/>
            </a:xfrm>
            <a:custGeom>
              <a:rect b="b" l="l" r="r" t="t"/>
              <a:pathLst>
                <a:path extrusionOk="0" h="40" w="36">
                  <a:moveTo>
                    <a:pt x="1" y="1"/>
                  </a:moveTo>
                  <a:lnTo>
                    <a:pt x="1" y="1"/>
                  </a:lnTo>
                  <a:cubicBezTo>
                    <a:pt x="18" y="32"/>
                    <a:pt x="32" y="39"/>
                    <a:pt x="36" y="39"/>
                  </a:cubicBezTo>
                  <a:cubicBezTo>
                    <a:pt x="36" y="39"/>
                    <a:pt x="18"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47"/>
            <p:cNvSpPr/>
            <p:nvPr/>
          </p:nvSpPr>
          <p:spPr>
            <a:xfrm>
              <a:off x="2255156" y="2135770"/>
              <a:ext cx="204" cy="204"/>
            </a:xfrm>
            <a:custGeom>
              <a:rect b="b" l="l" r="r" t="t"/>
              <a:pathLst>
                <a:path extrusionOk="0" h="15" w="15">
                  <a:moveTo>
                    <a:pt x="0" y="1"/>
                  </a:moveTo>
                  <a:cubicBezTo>
                    <a:pt x="4" y="4"/>
                    <a:pt x="11" y="11"/>
                    <a:pt x="14" y="15"/>
                  </a:cubicBezTo>
                  <a:cubicBezTo>
                    <a:pt x="11"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47"/>
            <p:cNvSpPr/>
            <p:nvPr/>
          </p:nvSpPr>
          <p:spPr>
            <a:xfrm>
              <a:off x="2245027" y="2130068"/>
              <a:ext cx="353" cy="163"/>
            </a:xfrm>
            <a:custGeom>
              <a:rect b="b" l="l" r="r" t="t"/>
              <a:pathLst>
                <a:path extrusionOk="0" h="12" w="26">
                  <a:moveTo>
                    <a:pt x="1" y="1"/>
                  </a:moveTo>
                  <a:cubicBezTo>
                    <a:pt x="8" y="1"/>
                    <a:pt x="18" y="4"/>
                    <a:pt x="25" y="11"/>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47"/>
            <p:cNvSpPr/>
            <p:nvPr/>
          </p:nvSpPr>
          <p:spPr>
            <a:xfrm>
              <a:off x="2221497" y="2123510"/>
              <a:ext cx="1208" cy="584"/>
            </a:xfrm>
            <a:custGeom>
              <a:rect b="b" l="l" r="r" t="t"/>
              <a:pathLst>
                <a:path extrusionOk="0" h="43" w="89">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47"/>
            <p:cNvSpPr/>
            <p:nvPr/>
          </p:nvSpPr>
          <p:spPr>
            <a:xfrm>
              <a:off x="2244552" y="2129973"/>
              <a:ext cx="448" cy="68"/>
            </a:xfrm>
            <a:custGeom>
              <a:rect b="b" l="l" r="r" t="t"/>
              <a:pathLst>
                <a:path extrusionOk="0" h="5" w="33">
                  <a:moveTo>
                    <a:pt x="1" y="1"/>
                  </a:moveTo>
                  <a:cubicBezTo>
                    <a:pt x="11" y="1"/>
                    <a:pt x="22" y="4"/>
                    <a:pt x="32" y="4"/>
                  </a:cubicBezTo>
                  <a:cubicBezTo>
                    <a:pt x="22" y="4"/>
                    <a:pt x="1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47"/>
            <p:cNvSpPr/>
            <p:nvPr/>
          </p:nvSpPr>
          <p:spPr>
            <a:xfrm>
              <a:off x="2244036" y="2130027"/>
              <a:ext cx="434" cy="54"/>
            </a:xfrm>
            <a:custGeom>
              <a:rect b="b" l="l" r="r" t="t"/>
              <a:pathLst>
                <a:path extrusionOk="0" h="4" w="32">
                  <a:moveTo>
                    <a:pt x="0" y="4"/>
                  </a:moveTo>
                  <a:cubicBezTo>
                    <a:pt x="11" y="0"/>
                    <a:pt x="21" y="0"/>
                    <a:pt x="32" y="0"/>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47"/>
            <p:cNvSpPr/>
            <p:nvPr/>
          </p:nvSpPr>
          <p:spPr>
            <a:xfrm>
              <a:off x="2255672" y="2136625"/>
              <a:ext cx="14" cy="353"/>
            </a:xfrm>
            <a:custGeom>
              <a:rect b="b" l="l" r="r" t="t"/>
              <a:pathLst>
                <a:path extrusionOk="0" h="26" w="1">
                  <a:moveTo>
                    <a:pt x="1" y="1"/>
                  </a:moveTo>
                  <a:cubicBezTo>
                    <a:pt x="1" y="8"/>
                    <a:pt x="1" y="18"/>
                    <a:pt x="1" y="25"/>
                  </a:cubicBezTo>
                  <a:cubicBezTo>
                    <a:pt x="1"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47"/>
            <p:cNvSpPr/>
            <p:nvPr/>
          </p:nvSpPr>
          <p:spPr>
            <a:xfrm>
              <a:off x="2245407" y="2130258"/>
              <a:ext cx="353" cy="258"/>
            </a:xfrm>
            <a:custGeom>
              <a:rect b="b" l="l" r="r" t="t"/>
              <a:pathLst>
                <a:path extrusionOk="0" h="19" w="26">
                  <a:moveTo>
                    <a:pt x="1" y="1"/>
                  </a:moveTo>
                  <a:cubicBezTo>
                    <a:pt x="11" y="4"/>
                    <a:pt x="18" y="11"/>
                    <a:pt x="25" y="18"/>
                  </a:cubicBezTo>
                  <a:cubicBezTo>
                    <a:pt x="18" y="11"/>
                    <a:pt x="1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47"/>
            <p:cNvSpPr/>
            <p:nvPr/>
          </p:nvSpPr>
          <p:spPr>
            <a:xfrm>
              <a:off x="2222638" y="2124039"/>
              <a:ext cx="543" cy="339"/>
            </a:xfrm>
            <a:custGeom>
              <a:rect b="b" l="l" r="r" t="t"/>
              <a:pathLst>
                <a:path extrusionOk="0" h="25" w="40">
                  <a:moveTo>
                    <a:pt x="1" y="0"/>
                  </a:moveTo>
                  <a:lnTo>
                    <a:pt x="1" y="0"/>
                  </a:lnTo>
                  <a:cubicBezTo>
                    <a:pt x="15" y="7"/>
                    <a:pt x="29" y="18"/>
                    <a:pt x="39" y="25"/>
                  </a:cubicBezTo>
                  <a:lnTo>
                    <a:pt x="39" y="25"/>
                  </a:lnTo>
                  <a:cubicBezTo>
                    <a:pt x="29" y="18"/>
                    <a:pt x="15"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47"/>
            <p:cNvSpPr/>
            <p:nvPr/>
          </p:nvSpPr>
          <p:spPr>
            <a:xfrm>
              <a:off x="2257057" y="2062194"/>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47"/>
            <p:cNvSpPr/>
            <p:nvPr/>
          </p:nvSpPr>
          <p:spPr>
            <a:xfrm>
              <a:off x="2256907" y="2061678"/>
              <a:ext cx="14" cy="149"/>
            </a:xfrm>
            <a:custGeom>
              <a:rect b="b" l="l" r="r" t="t"/>
              <a:pathLst>
                <a:path extrusionOk="0" h="11" w="1">
                  <a:moveTo>
                    <a:pt x="1" y="11"/>
                  </a:moveTo>
                  <a:lnTo>
                    <a:pt x="1" y="4"/>
                  </a:lnTo>
                  <a:cubicBezTo>
                    <a:pt x="1" y="0"/>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47"/>
            <p:cNvSpPr/>
            <p:nvPr/>
          </p:nvSpPr>
          <p:spPr>
            <a:xfrm>
              <a:off x="2215659" y="2008291"/>
              <a:ext cx="3802" cy="380"/>
            </a:xfrm>
            <a:custGeom>
              <a:rect b="b" l="l" r="r" t="t"/>
              <a:pathLst>
                <a:path extrusionOk="0" h="28" w="28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47"/>
            <p:cNvSpPr/>
            <p:nvPr/>
          </p:nvSpPr>
          <p:spPr>
            <a:xfrm>
              <a:off x="2196121" y="2010572"/>
              <a:ext cx="15601" cy="3014"/>
            </a:xfrm>
            <a:custGeom>
              <a:rect b="b" l="l" r="r" t="t"/>
              <a:pathLst>
                <a:path extrusionOk="0" h="222" w="1149">
                  <a:moveTo>
                    <a:pt x="0" y="1"/>
                  </a:moveTo>
                  <a:lnTo>
                    <a:pt x="1135" y="221"/>
                  </a:lnTo>
                  <a:lnTo>
                    <a:pt x="1149" y="158"/>
                  </a:lnTo>
                  <a:lnTo>
                    <a:pt x="1135" y="2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47"/>
            <p:cNvSpPr/>
            <p:nvPr/>
          </p:nvSpPr>
          <p:spPr>
            <a:xfrm>
              <a:off x="2183955" y="201804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47"/>
            <p:cNvSpPr/>
            <p:nvPr/>
          </p:nvSpPr>
          <p:spPr>
            <a:xfrm>
              <a:off x="2183806" y="2016845"/>
              <a:ext cx="68" cy="258"/>
            </a:xfrm>
            <a:custGeom>
              <a:rect b="b" l="l" r="r" t="t"/>
              <a:pathLst>
                <a:path extrusionOk="0" h="19" w="5">
                  <a:moveTo>
                    <a:pt x="4" y="18"/>
                  </a:moveTo>
                  <a:cubicBezTo>
                    <a:pt x="4" y="11"/>
                    <a:pt x="4" y="4"/>
                    <a:pt x="1" y="1"/>
                  </a:cubicBezTo>
                  <a:cubicBezTo>
                    <a:pt x="4" y="4"/>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47"/>
            <p:cNvSpPr/>
            <p:nvPr/>
          </p:nvSpPr>
          <p:spPr>
            <a:xfrm>
              <a:off x="2183901" y="2017469"/>
              <a:ext cx="68" cy="244"/>
            </a:xfrm>
            <a:custGeom>
              <a:rect b="b" l="l" r="r" t="t"/>
              <a:pathLst>
                <a:path extrusionOk="0" h="18" w="5">
                  <a:moveTo>
                    <a:pt x="4" y="0"/>
                  </a:moveTo>
                  <a:cubicBezTo>
                    <a:pt x="1" y="4"/>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47"/>
            <p:cNvSpPr/>
            <p:nvPr/>
          </p:nvSpPr>
          <p:spPr>
            <a:xfrm>
              <a:off x="2183955" y="201865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47"/>
            <p:cNvSpPr/>
            <p:nvPr/>
          </p:nvSpPr>
          <p:spPr>
            <a:xfrm>
              <a:off x="2139218" y="20815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47"/>
            <p:cNvSpPr/>
            <p:nvPr/>
          </p:nvSpPr>
          <p:spPr>
            <a:xfrm>
              <a:off x="2144404" y="207850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47"/>
            <p:cNvSpPr/>
            <p:nvPr/>
          </p:nvSpPr>
          <p:spPr>
            <a:xfrm>
              <a:off x="2143644" y="2078785"/>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47"/>
            <p:cNvSpPr/>
            <p:nvPr/>
          </p:nvSpPr>
          <p:spPr>
            <a:xfrm>
              <a:off x="2182910" y="2023783"/>
              <a:ext cx="149" cy="299"/>
            </a:xfrm>
            <a:custGeom>
              <a:rect b="b" l="l" r="r" t="t"/>
              <a:pathLst>
                <a:path extrusionOk="0" h="22" w="11">
                  <a:moveTo>
                    <a:pt x="0" y="22"/>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47"/>
            <p:cNvSpPr/>
            <p:nvPr/>
          </p:nvSpPr>
          <p:spPr>
            <a:xfrm>
              <a:off x="2143929" y="2078690"/>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47"/>
            <p:cNvSpPr/>
            <p:nvPr/>
          </p:nvSpPr>
          <p:spPr>
            <a:xfrm>
              <a:off x="2182720" y="2024163"/>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47"/>
            <p:cNvSpPr/>
            <p:nvPr/>
          </p:nvSpPr>
          <p:spPr>
            <a:xfrm>
              <a:off x="2183765" y="2020932"/>
              <a:ext cx="54" cy="299"/>
            </a:xfrm>
            <a:custGeom>
              <a:rect b="b" l="l" r="r" t="t"/>
              <a:pathLst>
                <a:path extrusionOk="0" h="22" w="4">
                  <a:moveTo>
                    <a:pt x="0" y="22"/>
                  </a:moveTo>
                  <a:cubicBezTo>
                    <a:pt x="0" y="15"/>
                    <a:pt x="4" y="8"/>
                    <a:pt x="4" y="1"/>
                  </a:cubicBezTo>
                  <a:cubicBezTo>
                    <a:pt x="4"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47"/>
            <p:cNvSpPr/>
            <p:nvPr/>
          </p:nvSpPr>
          <p:spPr>
            <a:xfrm>
              <a:off x="2144839" y="2078405"/>
              <a:ext cx="774" cy="489"/>
            </a:xfrm>
            <a:custGeom>
              <a:rect b="b" l="l" r="r" t="t"/>
              <a:pathLst>
                <a:path extrusionOk="0" h="36" w="57">
                  <a:moveTo>
                    <a:pt x="0" y="0"/>
                  </a:moveTo>
                  <a:cubicBezTo>
                    <a:pt x="21" y="11"/>
                    <a:pt x="39" y="21"/>
                    <a:pt x="56" y="35"/>
                  </a:cubicBezTo>
                  <a:cubicBezTo>
                    <a:pt x="39" y="21"/>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47"/>
            <p:cNvSpPr/>
            <p:nvPr/>
          </p:nvSpPr>
          <p:spPr>
            <a:xfrm>
              <a:off x="2183670" y="2021461"/>
              <a:ext cx="54" cy="299"/>
            </a:xfrm>
            <a:custGeom>
              <a:rect b="b" l="l" r="r" t="t"/>
              <a:pathLst>
                <a:path extrusionOk="0" h="22" w="4">
                  <a:moveTo>
                    <a:pt x="0" y="21"/>
                  </a:moveTo>
                  <a:cubicBezTo>
                    <a:pt x="0" y="14"/>
                    <a:pt x="4" y="7"/>
                    <a:pt x="4" y="0"/>
                  </a:cubicBezTo>
                  <a:cubicBezTo>
                    <a:pt x="4"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47"/>
            <p:cNvSpPr/>
            <p:nvPr/>
          </p:nvSpPr>
          <p:spPr>
            <a:xfrm>
              <a:off x="2143359" y="2078975"/>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47"/>
            <p:cNvSpPr/>
            <p:nvPr/>
          </p:nvSpPr>
          <p:spPr>
            <a:xfrm>
              <a:off x="2183236" y="2022928"/>
              <a:ext cx="109" cy="299"/>
            </a:xfrm>
            <a:custGeom>
              <a:rect b="b" l="l" r="r" t="t"/>
              <a:pathLst>
                <a:path extrusionOk="0" h="22" w="8">
                  <a:moveTo>
                    <a:pt x="1" y="22"/>
                  </a:moveTo>
                  <a:cubicBezTo>
                    <a:pt x="4" y="15"/>
                    <a:pt x="8" y="8"/>
                    <a:pt x="8" y="1"/>
                  </a:cubicBezTo>
                  <a:cubicBezTo>
                    <a:pt x="8" y="8"/>
                    <a:pt x="4"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47"/>
            <p:cNvSpPr/>
            <p:nvPr/>
          </p:nvSpPr>
          <p:spPr>
            <a:xfrm>
              <a:off x="2142979" y="2079111"/>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47"/>
            <p:cNvSpPr/>
            <p:nvPr/>
          </p:nvSpPr>
          <p:spPr>
            <a:xfrm>
              <a:off x="2183521" y="2021977"/>
              <a:ext cx="109" cy="299"/>
            </a:xfrm>
            <a:custGeom>
              <a:rect b="b" l="l" r="r" t="t"/>
              <a:pathLst>
                <a:path extrusionOk="0" h="22" w="8">
                  <a:moveTo>
                    <a:pt x="8" y="1"/>
                  </a:moveTo>
                  <a:cubicBezTo>
                    <a:pt x="4" y="8"/>
                    <a:pt x="1" y="15"/>
                    <a:pt x="1" y="22"/>
                  </a:cubicBezTo>
                  <a:cubicBezTo>
                    <a:pt x="4" y="15"/>
                    <a:pt x="4"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47"/>
            <p:cNvSpPr/>
            <p:nvPr/>
          </p:nvSpPr>
          <p:spPr>
            <a:xfrm>
              <a:off x="2183385" y="2022452"/>
              <a:ext cx="109" cy="299"/>
            </a:xfrm>
            <a:custGeom>
              <a:rect b="b" l="l" r="r" t="t"/>
              <a:pathLst>
                <a:path extrusionOk="0" h="22" w="8">
                  <a:moveTo>
                    <a:pt x="0" y="22"/>
                  </a:moveTo>
                  <a:cubicBezTo>
                    <a:pt x="4" y="15"/>
                    <a:pt x="7" y="8"/>
                    <a:pt x="7"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47"/>
            <p:cNvSpPr/>
            <p:nvPr/>
          </p:nvSpPr>
          <p:spPr>
            <a:xfrm>
              <a:off x="2183100" y="2023362"/>
              <a:ext cx="109" cy="299"/>
            </a:xfrm>
            <a:custGeom>
              <a:rect b="b" l="l" r="r" t="t"/>
              <a:pathLst>
                <a:path extrusionOk="0" h="22" w="8">
                  <a:moveTo>
                    <a:pt x="0" y="21"/>
                  </a:moveTo>
                  <a:cubicBezTo>
                    <a:pt x="4" y="14"/>
                    <a:pt x="4" y="7"/>
                    <a:pt x="7" y="0"/>
                  </a:cubicBezTo>
                  <a:cubicBezTo>
                    <a:pt x="4" y="7"/>
                    <a:pt x="4"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47"/>
            <p:cNvSpPr/>
            <p:nvPr/>
          </p:nvSpPr>
          <p:spPr>
            <a:xfrm>
              <a:off x="2139462" y="2081107"/>
              <a:ext cx="394" cy="299"/>
            </a:xfrm>
            <a:custGeom>
              <a:rect b="b" l="l" r="r" t="t"/>
              <a:pathLst>
                <a:path extrusionOk="0" h="22" w="29">
                  <a:moveTo>
                    <a:pt x="0" y="22"/>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47"/>
            <p:cNvSpPr/>
            <p:nvPr/>
          </p:nvSpPr>
          <p:spPr>
            <a:xfrm>
              <a:off x="2140127" y="2080727"/>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47"/>
            <p:cNvSpPr/>
            <p:nvPr/>
          </p:nvSpPr>
          <p:spPr>
            <a:xfrm>
              <a:off x="2140697" y="2080401"/>
              <a:ext cx="299" cy="204"/>
            </a:xfrm>
            <a:custGeom>
              <a:rect b="b" l="l" r="r" t="t"/>
              <a:pathLst>
                <a:path extrusionOk="0" h="15" w="22">
                  <a:moveTo>
                    <a:pt x="0" y="1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47"/>
            <p:cNvSpPr/>
            <p:nvPr/>
          </p:nvSpPr>
          <p:spPr>
            <a:xfrm>
              <a:off x="2183860" y="2020361"/>
              <a:ext cx="14" cy="299"/>
            </a:xfrm>
            <a:custGeom>
              <a:rect b="b" l="l" r="r" t="t"/>
              <a:pathLst>
                <a:path extrusionOk="0" h="22" w="1">
                  <a:moveTo>
                    <a:pt x="0" y="22"/>
                  </a:moveTo>
                  <a:cubicBezTo>
                    <a:pt x="0" y="15"/>
                    <a:pt x="0" y="8"/>
                    <a:pt x="0" y="1"/>
                  </a:cubicBezTo>
                  <a:cubicBezTo>
                    <a:pt x="0"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47"/>
            <p:cNvSpPr/>
            <p:nvPr/>
          </p:nvSpPr>
          <p:spPr>
            <a:xfrm>
              <a:off x="2141213" y="2080062"/>
              <a:ext cx="299" cy="204"/>
            </a:xfrm>
            <a:custGeom>
              <a:rect b="b" l="l" r="r" t="t"/>
              <a:pathLst>
                <a:path extrusionOk="0" h="15" w="22">
                  <a:moveTo>
                    <a:pt x="1" y="15"/>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47"/>
            <p:cNvSpPr/>
            <p:nvPr/>
          </p:nvSpPr>
          <p:spPr>
            <a:xfrm>
              <a:off x="2183955" y="2019275"/>
              <a:ext cx="14" cy="299"/>
            </a:xfrm>
            <a:custGeom>
              <a:rect b="b" l="l" r="r" t="t"/>
              <a:pathLst>
                <a:path extrusionOk="0" h="22" w="1">
                  <a:moveTo>
                    <a:pt x="0" y="21"/>
                  </a:moveTo>
                  <a:lnTo>
                    <a:pt x="0" y="0"/>
                  </a:lnTo>
                  <a:cubicBezTo>
                    <a:pt x="0" y="4"/>
                    <a:pt x="0" y="11"/>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47"/>
            <p:cNvSpPr/>
            <p:nvPr/>
          </p:nvSpPr>
          <p:spPr>
            <a:xfrm>
              <a:off x="2141743" y="2079777"/>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47"/>
            <p:cNvSpPr/>
            <p:nvPr/>
          </p:nvSpPr>
          <p:spPr>
            <a:xfrm>
              <a:off x="2144214" y="2078595"/>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47"/>
            <p:cNvSpPr/>
            <p:nvPr/>
          </p:nvSpPr>
          <p:spPr>
            <a:xfrm>
              <a:off x="2142164" y="2079546"/>
              <a:ext cx="258" cy="149"/>
            </a:xfrm>
            <a:custGeom>
              <a:rect b="b" l="l" r="r" t="t"/>
              <a:pathLst>
                <a:path extrusionOk="0" h="11" w="19">
                  <a:moveTo>
                    <a:pt x="1"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47"/>
            <p:cNvSpPr/>
            <p:nvPr/>
          </p:nvSpPr>
          <p:spPr>
            <a:xfrm>
              <a:off x="2142598" y="2079301"/>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47"/>
            <p:cNvSpPr/>
            <p:nvPr/>
          </p:nvSpPr>
          <p:spPr>
            <a:xfrm>
              <a:off x="2144594" y="2078500"/>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47"/>
            <p:cNvSpPr/>
            <p:nvPr/>
          </p:nvSpPr>
          <p:spPr>
            <a:xfrm>
              <a:off x="2144744" y="2078446"/>
              <a:ext cx="95" cy="14"/>
            </a:xfrm>
            <a:custGeom>
              <a:rect b="b" l="l" r="r" t="t"/>
              <a:pathLst>
                <a:path extrusionOk="0" h="1" w="7">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47"/>
            <p:cNvSpPr/>
            <p:nvPr/>
          </p:nvSpPr>
          <p:spPr>
            <a:xfrm>
              <a:off x="2183901" y="2019845"/>
              <a:ext cx="14" cy="244"/>
            </a:xfrm>
            <a:custGeom>
              <a:rect b="b" l="l" r="r" t="t"/>
              <a:pathLst>
                <a:path extrusionOk="0" h="18" w="1">
                  <a:moveTo>
                    <a:pt x="1" y="18"/>
                  </a:moveTo>
                  <a:lnTo>
                    <a:pt x="1" y="0"/>
                  </a:lnTo>
                  <a:cubicBezTo>
                    <a:pt x="1" y="7"/>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47"/>
            <p:cNvSpPr/>
            <p:nvPr/>
          </p:nvSpPr>
          <p:spPr>
            <a:xfrm>
              <a:off x="2246887" y="2005399"/>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47"/>
            <p:cNvSpPr/>
            <p:nvPr/>
          </p:nvSpPr>
          <p:spPr>
            <a:xfrm>
              <a:off x="2263194" y="20098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47"/>
            <p:cNvSpPr/>
            <p:nvPr/>
          </p:nvSpPr>
          <p:spPr>
            <a:xfrm>
              <a:off x="2260818" y="2010572"/>
              <a:ext cx="299" cy="258"/>
            </a:xfrm>
            <a:custGeom>
              <a:rect b="b" l="l" r="r" t="t"/>
              <a:pathLst>
                <a:path extrusionOk="0" h="19" w="22">
                  <a:moveTo>
                    <a:pt x="0" y="18"/>
                  </a:moveTo>
                  <a:lnTo>
                    <a:pt x="0" y="18"/>
                  </a:lnTo>
                  <a:lnTo>
                    <a:pt x="21" y="1"/>
                  </a:ln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47"/>
            <p:cNvSpPr/>
            <p:nvPr/>
          </p:nvSpPr>
          <p:spPr>
            <a:xfrm>
              <a:off x="2266235" y="201209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47"/>
            <p:cNvSpPr/>
            <p:nvPr/>
          </p:nvSpPr>
          <p:spPr>
            <a:xfrm>
              <a:off x="2265665" y="2011617"/>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47"/>
            <p:cNvSpPr/>
            <p:nvPr/>
          </p:nvSpPr>
          <p:spPr>
            <a:xfrm>
              <a:off x="2265190" y="2011197"/>
              <a:ext cx="339" cy="339"/>
            </a:xfrm>
            <a:custGeom>
              <a:rect b="b" l="l" r="r" t="t"/>
              <a:pathLst>
                <a:path extrusionOk="0" h="25" w="25">
                  <a:moveTo>
                    <a:pt x="25"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47"/>
            <p:cNvSpPr/>
            <p:nvPr/>
          </p:nvSpPr>
          <p:spPr>
            <a:xfrm>
              <a:off x="2246643" y="2005155"/>
              <a:ext cx="68" cy="68"/>
            </a:xfrm>
            <a:custGeom>
              <a:rect b="b" l="l" r="r" t="t"/>
              <a:pathLst>
                <a:path extrusionOk="0" h="5" w="5">
                  <a:moveTo>
                    <a:pt x="1" y="1"/>
                  </a:moveTo>
                  <a:lnTo>
                    <a:pt x="4"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47"/>
            <p:cNvSpPr/>
            <p:nvPr/>
          </p:nvSpPr>
          <p:spPr>
            <a:xfrm>
              <a:off x="2263995" y="2010287"/>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47"/>
            <p:cNvSpPr/>
            <p:nvPr/>
          </p:nvSpPr>
          <p:spPr>
            <a:xfrm>
              <a:off x="2266805" y="2012527"/>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47"/>
            <p:cNvSpPr/>
            <p:nvPr/>
          </p:nvSpPr>
          <p:spPr>
            <a:xfrm>
              <a:off x="2263710" y="2010056"/>
              <a:ext cx="258" cy="149"/>
            </a:xfrm>
            <a:custGeom>
              <a:rect b="b" l="l" r="r" t="t"/>
              <a:pathLst>
                <a:path extrusionOk="0" h="11" w="19">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47"/>
            <p:cNvSpPr/>
            <p:nvPr/>
          </p:nvSpPr>
          <p:spPr>
            <a:xfrm>
              <a:off x="2261429" y="201034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47"/>
            <p:cNvSpPr/>
            <p:nvPr/>
          </p:nvSpPr>
          <p:spPr>
            <a:xfrm>
              <a:off x="2264334" y="2010531"/>
              <a:ext cx="299" cy="244"/>
            </a:xfrm>
            <a:custGeom>
              <a:rect b="b" l="l" r="r" t="t"/>
              <a:pathLst>
                <a:path extrusionOk="0" h="18" w="22">
                  <a:moveTo>
                    <a:pt x="21"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47"/>
            <p:cNvSpPr/>
            <p:nvPr/>
          </p:nvSpPr>
          <p:spPr>
            <a:xfrm>
              <a:off x="2264714" y="2010857"/>
              <a:ext cx="339" cy="258"/>
            </a:xfrm>
            <a:custGeom>
              <a:rect b="b" l="l" r="r" t="t"/>
              <a:pathLst>
                <a:path extrusionOk="0" h="19" w="25">
                  <a:moveTo>
                    <a:pt x="25"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47"/>
            <p:cNvSpPr/>
            <p:nvPr/>
          </p:nvSpPr>
          <p:spPr>
            <a:xfrm>
              <a:off x="2263479" y="2009907"/>
              <a:ext cx="204" cy="163"/>
            </a:xfrm>
            <a:custGeom>
              <a:rect b="b" l="l" r="r" t="t"/>
              <a:pathLst>
                <a:path extrusionOk="0" h="12" w="15">
                  <a:moveTo>
                    <a:pt x="1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47"/>
            <p:cNvSpPr/>
            <p:nvPr/>
          </p:nvSpPr>
          <p:spPr>
            <a:xfrm>
              <a:off x="2262528" y="2009866"/>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47"/>
            <p:cNvSpPr/>
            <p:nvPr/>
          </p:nvSpPr>
          <p:spPr>
            <a:xfrm>
              <a:off x="2262814" y="200981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47"/>
            <p:cNvSpPr/>
            <p:nvPr/>
          </p:nvSpPr>
          <p:spPr>
            <a:xfrm>
              <a:off x="2268706" y="2014143"/>
              <a:ext cx="394" cy="339"/>
            </a:xfrm>
            <a:custGeom>
              <a:rect b="b" l="l" r="r" t="t"/>
              <a:pathLst>
                <a:path extrusionOk="0" h="25" w="29">
                  <a:moveTo>
                    <a:pt x="28"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47"/>
            <p:cNvSpPr/>
            <p:nvPr/>
          </p:nvSpPr>
          <p:spPr>
            <a:xfrm>
              <a:off x="2251069" y="2010341"/>
              <a:ext cx="3001" cy="964"/>
            </a:xfrm>
            <a:custGeom>
              <a:rect b="b" l="l" r="r" t="t"/>
              <a:pathLst>
                <a:path extrusionOk="0" h="71" w="221">
                  <a:moveTo>
                    <a:pt x="221" y="70"/>
                  </a:moveTo>
                  <a:cubicBezTo>
                    <a:pt x="144" y="67"/>
                    <a:pt x="67" y="42"/>
                    <a:pt x="0" y="0"/>
                  </a:cubicBezTo>
                  <a:cubicBezTo>
                    <a:pt x="67" y="42"/>
                    <a:pt x="144" y="67"/>
                    <a:pt x="22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47"/>
            <p:cNvSpPr/>
            <p:nvPr/>
          </p:nvSpPr>
          <p:spPr>
            <a:xfrm>
              <a:off x="2268041" y="201361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47"/>
            <p:cNvSpPr/>
            <p:nvPr/>
          </p:nvSpPr>
          <p:spPr>
            <a:xfrm>
              <a:off x="2271367" y="2016560"/>
              <a:ext cx="149" cy="109"/>
            </a:xfrm>
            <a:custGeom>
              <a:rect b="b" l="l" r="r" t="t"/>
              <a:pathLst>
                <a:path extrusionOk="0" h="8" w="11">
                  <a:moveTo>
                    <a:pt x="0" y="1"/>
                  </a:moveTo>
                  <a:lnTo>
                    <a:pt x="11" y="8"/>
                  </a:ln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47"/>
            <p:cNvSpPr/>
            <p:nvPr/>
          </p:nvSpPr>
          <p:spPr>
            <a:xfrm>
              <a:off x="2269371" y="2014754"/>
              <a:ext cx="339" cy="299"/>
            </a:xfrm>
            <a:custGeom>
              <a:rect b="b" l="l" r="r" t="t"/>
              <a:pathLst>
                <a:path extrusionOk="0" h="22" w="25">
                  <a:moveTo>
                    <a:pt x="25"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47"/>
            <p:cNvSpPr/>
            <p:nvPr/>
          </p:nvSpPr>
          <p:spPr>
            <a:xfrm>
              <a:off x="2270743" y="2015949"/>
              <a:ext cx="353" cy="299"/>
            </a:xfrm>
            <a:custGeom>
              <a:rect b="b" l="l" r="r" t="t"/>
              <a:pathLst>
                <a:path extrusionOk="0" h="22" w="26">
                  <a:moveTo>
                    <a:pt x="25"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47"/>
            <p:cNvSpPr/>
            <p:nvPr/>
          </p:nvSpPr>
          <p:spPr>
            <a:xfrm>
              <a:off x="2270037" y="2015324"/>
              <a:ext cx="339" cy="353"/>
            </a:xfrm>
            <a:custGeom>
              <a:rect b="b" l="l" r="r" t="t"/>
              <a:pathLst>
                <a:path extrusionOk="0" h="26" w="25">
                  <a:moveTo>
                    <a:pt x="25"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47"/>
            <p:cNvSpPr/>
            <p:nvPr/>
          </p:nvSpPr>
          <p:spPr>
            <a:xfrm>
              <a:off x="2247172" y="2005684"/>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47"/>
            <p:cNvSpPr/>
            <p:nvPr/>
          </p:nvSpPr>
          <p:spPr>
            <a:xfrm>
              <a:off x="2267416" y="2013043"/>
              <a:ext cx="394" cy="353"/>
            </a:xfrm>
            <a:custGeom>
              <a:rect b="b" l="l" r="r" t="t"/>
              <a:pathLst>
                <a:path extrusionOk="0" h="26" w="29">
                  <a:moveTo>
                    <a:pt x="2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47"/>
            <p:cNvSpPr/>
            <p:nvPr/>
          </p:nvSpPr>
          <p:spPr>
            <a:xfrm>
              <a:off x="2247362" y="2005915"/>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47"/>
            <p:cNvSpPr/>
            <p:nvPr/>
          </p:nvSpPr>
          <p:spPr>
            <a:xfrm>
              <a:off x="2271028" y="2020511"/>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47"/>
            <p:cNvSpPr/>
            <p:nvPr/>
          </p:nvSpPr>
          <p:spPr>
            <a:xfrm>
              <a:off x="2271367" y="2016655"/>
              <a:ext cx="149" cy="1059"/>
            </a:xfrm>
            <a:custGeom>
              <a:rect b="b" l="l" r="r" t="t"/>
              <a:pathLst>
                <a:path extrusionOk="0" h="78" w="11">
                  <a:moveTo>
                    <a:pt x="11" y="1"/>
                  </a:moveTo>
                  <a:lnTo>
                    <a:pt x="11" y="1"/>
                  </a:lnTo>
                  <a:cubicBezTo>
                    <a:pt x="7" y="18"/>
                    <a:pt x="4" y="43"/>
                    <a:pt x="0" y="78"/>
                  </a:cubicBezTo>
                  <a:cubicBezTo>
                    <a:pt x="4" y="46"/>
                    <a:pt x="7"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47"/>
            <p:cNvSpPr/>
            <p:nvPr/>
          </p:nvSpPr>
          <p:spPr>
            <a:xfrm>
              <a:off x="2270987" y="2020986"/>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47"/>
            <p:cNvSpPr/>
            <p:nvPr/>
          </p:nvSpPr>
          <p:spPr>
            <a:xfrm>
              <a:off x="2271082" y="201998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47"/>
            <p:cNvSpPr/>
            <p:nvPr/>
          </p:nvSpPr>
          <p:spPr>
            <a:xfrm>
              <a:off x="2271313" y="2017890"/>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47"/>
            <p:cNvSpPr/>
            <p:nvPr/>
          </p:nvSpPr>
          <p:spPr>
            <a:xfrm>
              <a:off x="2270933" y="202146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47"/>
            <p:cNvSpPr/>
            <p:nvPr/>
          </p:nvSpPr>
          <p:spPr>
            <a:xfrm>
              <a:off x="2261143" y="2049037"/>
              <a:ext cx="1018" cy="3992"/>
            </a:xfrm>
            <a:custGeom>
              <a:rect b="b" l="l" r="r" t="t"/>
              <a:pathLst>
                <a:path extrusionOk="0" h="294" w="75">
                  <a:moveTo>
                    <a:pt x="74" y="0"/>
                  </a:moveTo>
                  <a:cubicBezTo>
                    <a:pt x="67" y="137"/>
                    <a:pt x="39" y="241"/>
                    <a:pt x="1" y="294"/>
                  </a:cubicBezTo>
                  <a:cubicBezTo>
                    <a:pt x="43" y="241"/>
                    <a:pt x="67" y="137"/>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47"/>
            <p:cNvSpPr/>
            <p:nvPr/>
          </p:nvSpPr>
          <p:spPr>
            <a:xfrm>
              <a:off x="2271272" y="2018325"/>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47"/>
            <p:cNvSpPr/>
            <p:nvPr/>
          </p:nvSpPr>
          <p:spPr>
            <a:xfrm>
              <a:off x="2271123" y="2019370"/>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47"/>
            <p:cNvSpPr/>
            <p:nvPr/>
          </p:nvSpPr>
          <p:spPr>
            <a:xfrm>
              <a:off x="2270892" y="2021936"/>
              <a:ext cx="14" cy="149"/>
            </a:xfrm>
            <a:custGeom>
              <a:rect b="b" l="l" r="r" t="t"/>
              <a:pathLst>
                <a:path extrusionOk="0" h="11" w="1">
                  <a:moveTo>
                    <a:pt x="0"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47"/>
            <p:cNvSpPr/>
            <p:nvPr/>
          </p:nvSpPr>
          <p:spPr>
            <a:xfrm>
              <a:off x="2271177" y="2018800"/>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47"/>
            <p:cNvSpPr/>
            <p:nvPr/>
          </p:nvSpPr>
          <p:spPr>
            <a:xfrm>
              <a:off x="2270892" y="2022357"/>
              <a:ext cx="14" cy="163"/>
            </a:xfrm>
            <a:custGeom>
              <a:rect b="b" l="l" r="r" t="t"/>
              <a:pathLst>
                <a:path extrusionOk="0" h="12" w="1">
                  <a:moveTo>
                    <a:pt x="0" y="11"/>
                  </a:moveTo>
                  <a:lnTo>
                    <a:pt x="0" y="1"/>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47"/>
            <p:cNvSpPr/>
            <p:nvPr/>
          </p:nvSpPr>
          <p:spPr>
            <a:xfrm>
              <a:off x="2260668" y="2062248"/>
              <a:ext cx="9192" cy="13265"/>
            </a:xfrm>
            <a:custGeom>
              <a:rect b="b" l="l" r="r" t="t"/>
              <a:pathLst>
                <a:path extrusionOk="0" h="977" w="677">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47"/>
            <p:cNvSpPr/>
            <p:nvPr/>
          </p:nvSpPr>
          <p:spPr>
            <a:xfrm>
              <a:off x="2266140" y="2062628"/>
              <a:ext cx="109" cy="204"/>
            </a:xfrm>
            <a:custGeom>
              <a:rect b="b" l="l" r="r" t="t"/>
              <a:pathLst>
                <a:path extrusionOk="0" h="15" w="8">
                  <a:moveTo>
                    <a:pt x="7" y="0"/>
                  </a:moveTo>
                  <a:lnTo>
                    <a:pt x="7" y="0"/>
                  </a:lnTo>
                  <a:cubicBezTo>
                    <a:pt x="4" y="4"/>
                    <a:pt x="0" y="7"/>
                    <a:pt x="0" y="14"/>
                  </a:cubicBezTo>
                  <a:cubicBezTo>
                    <a:pt x="4" y="7"/>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47"/>
            <p:cNvSpPr/>
            <p:nvPr/>
          </p:nvSpPr>
          <p:spPr>
            <a:xfrm>
              <a:off x="2263044" y="206462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47"/>
            <p:cNvSpPr/>
            <p:nvPr/>
          </p:nvSpPr>
          <p:spPr>
            <a:xfrm>
              <a:off x="2265515" y="2063388"/>
              <a:ext cx="353" cy="339"/>
            </a:xfrm>
            <a:custGeom>
              <a:rect b="b" l="l" r="r" t="t"/>
              <a:pathLst>
                <a:path extrusionOk="0" h="25" w="26">
                  <a:moveTo>
                    <a:pt x="1" y="25"/>
                  </a:moveTo>
                  <a:cubicBezTo>
                    <a:pt x="8" y="18"/>
                    <a:pt x="15" y="7"/>
                    <a:pt x="25" y="0"/>
                  </a:cubicBezTo>
                  <a:cubicBezTo>
                    <a:pt x="15" y="7"/>
                    <a:pt x="8"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47"/>
            <p:cNvSpPr/>
            <p:nvPr/>
          </p:nvSpPr>
          <p:spPr>
            <a:xfrm>
              <a:off x="2261103" y="2064380"/>
              <a:ext cx="434" cy="109"/>
            </a:xfrm>
            <a:custGeom>
              <a:rect b="b" l="l" r="r" t="t"/>
              <a:pathLst>
                <a:path extrusionOk="0" h="8" w="32">
                  <a:moveTo>
                    <a:pt x="0" y="1"/>
                  </a:moveTo>
                  <a:lnTo>
                    <a:pt x="3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47"/>
            <p:cNvSpPr/>
            <p:nvPr/>
          </p:nvSpPr>
          <p:spPr>
            <a:xfrm>
              <a:off x="2264904" y="2064054"/>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47"/>
            <p:cNvSpPr/>
            <p:nvPr/>
          </p:nvSpPr>
          <p:spPr>
            <a:xfrm>
              <a:off x="2264375" y="2064339"/>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47"/>
            <p:cNvSpPr/>
            <p:nvPr/>
          </p:nvSpPr>
          <p:spPr>
            <a:xfrm>
              <a:off x="2262243" y="2064570"/>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47"/>
            <p:cNvSpPr/>
            <p:nvPr/>
          </p:nvSpPr>
          <p:spPr>
            <a:xfrm>
              <a:off x="2263615" y="2064570"/>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47"/>
            <p:cNvSpPr/>
            <p:nvPr/>
          </p:nvSpPr>
          <p:spPr>
            <a:xfrm>
              <a:off x="2260668" y="2064380"/>
              <a:ext cx="258" cy="14"/>
            </a:xfrm>
            <a:custGeom>
              <a:rect b="b" l="l" r="r" t="t"/>
              <a:pathLst>
                <a:path extrusionOk="0" h="1" w="19">
                  <a:moveTo>
                    <a:pt x="18"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47"/>
            <p:cNvSpPr/>
            <p:nvPr/>
          </p:nvSpPr>
          <p:spPr>
            <a:xfrm>
              <a:off x="2265896" y="2063008"/>
              <a:ext cx="163" cy="244"/>
            </a:xfrm>
            <a:custGeom>
              <a:rect b="b" l="l" r="r" t="t"/>
              <a:pathLst>
                <a:path extrusionOk="0" h="18" w="12">
                  <a:moveTo>
                    <a:pt x="1" y="18"/>
                  </a:moveTo>
                  <a:cubicBezTo>
                    <a:pt x="4" y="11"/>
                    <a:pt x="11" y="4"/>
                    <a:pt x="11" y="0"/>
                  </a:cubicBezTo>
                  <a:cubicBezTo>
                    <a:pt x="11" y="4"/>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47"/>
            <p:cNvSpPr/>
            <p:nvPr/>
          </p:nvSpPr>
          <p:spPr>
            <a:xfrm>
              <a:off x="2266235" y="2062194"/>
              <a:ext cx="2050" cy="258"/>
            </a:xfrm>
            <a:custGeom>
              <a:rect b="b" l="l" r="r" t="t"/>
              <a:pathLst>
                <a:path extrusionOk="0" h="19" w="151">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47"/>
            <p:cNvSpPr/>
            <p:nvPr/>
          </p:nvSpPr>
          <p:spPr>
            <a:xfrm>
              <a:off x="2260668" y="2064339"/>
              <a:ext cx="353" cy="4616"/>
            </a:xfrm>
            <a:custGeom>
              <a:rect b="b" l="l" r="r" t="t"/>
              <a:pathLst>
                <a:path extrusionOk="0" h="340" w="26">
                  <a:moveTo>
                    <a:pt x="1" y="0"/>
                  </a:moveTo>
                  <a:lnTo>
                    <a:pt x="25" y="340"/>
                  </a:lnTo>
                  <a:lnTo>
                    <a:pt x="25" y="34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47"/>
            <p:cNvSpPr/>
            <p:nvPr/>
          </p:nvSpPr>
          <p:spPr>
            <a:xfrm>
              <a:off x="2267851" y="2123754"/>
              <a:ext cx="76781" cy="124832"/>
            </a:xfrm>
            <a:custGeom>
              <a:rect b="b" l="l" r="r" t="t"/>
              <a:pathLst>
                <a:path extrusionOk="0" h="9194" w="5655">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47"/>
            <p:cNvSpPr/>
            <p:nvPr/>
          </p:nvSpPr>
          <p:spPr>
            <a:xfrm>
              <a:off x="2344428" y="2155362"/>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47"/>
            <p:cNvSpPr/>
            <p:nvPr/>
          </p:nvSpPr>
          <p:spPr>
            <a:xfrm>
              <a:off x="2275454" y="2213298"/>
              <a:ext cx="489" cy="448"/>
            </a:xfrm>
            <a:custGeom>
              <a:rect b="b" l="l" r="r" t="t"/>
              <a:pathLst>
                <a:path extrusionOk="0" h="33" w="36">
                  <a:moveTo>
                    <a:pt x="35" y="1"/>
                  </a:moveTo>
                  <a:lnTo>
                    <a:pt x="0" y="32"/>
                  </a:lnTo>
                  <a:lnTo>
                    <a:pt x="4" y="32"/>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47"/>
            <p:cNvSpPr/>
            <p:nvPr/>
          </p:nvSpPr>
          <p:spPr>
            <a:xfrm>
              <a:off x="2276119" y="2212116"/>
              <a:ext cx="1059" cy="964"/>
            </a:xfrm>
            <a:custGeom>
              <a:rect b="b" l="l" r="r" t="t"/>
              <a:pathLst>
                <a:path extrusionOk="0" h="71" w="78">
                  <a:moveTo>
                    <a:pt x="77" y="0"/>
                  </a:moveTo>
                  <a:lnTo>
                    <a:pt x="0" y="7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47"/>
            <p:cNvSpPr/>
            <p:nvPr/>
          </p:nvSpPr>
          <p:spPr>
            <a:xfrm>
              <a:off x="2280777" y="2242204"/>
              <a:ext cx="14" cy="339"/>
            </a:xfrm>
            <a:custGeom>
              <a:rect b="b" l="l" r="r" t="t"/>
              <a:pathLst>
                <a:path extrusionOk="0" h="25" w="1">
                  <a:moveTo>
                    <a:pt x="0" y="25"/>
                  </a:moveTo>
                  <a:lnTo>
                    <a:pt x="0" y="0"/>
                  </a:ln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47"/>
            <p:cNvSpPr/>
            <p:nvPr/>
          </p:nvSpPr>
          <p:spPr>
            <a:xfrm>
              <a:off x="2280817" y="2243155"/>
              <a:ext cx="448" cy="4141"/>
            </a:xfrm>
            <a:custGeom>
              <a:rect b="b" l="l" r="r" t="t"/>
              <a:pathLst>
                <a:path extrusionOk="0" h="305" w="33">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47"/>
            <p:cNvSpPr/>
            <p:nvPr/>
          </p:nvSpPr>
          <p:spPr>
            <a:xfrm>
              <a:off x="2281252" y="2247282"/>
              <a:ext cx="204" cy="1494"/>
            </a:xfrm>
            <a:custGeom>
              <a:rect b="b" l="l" r="r" t="t"/>
              <a:pathLst>
                <a:path extrusionOk="0" h="110" w="15">
                  <a:moveTo>
                    <a:pt x="0" y="1"/>
                  </a:moveTo>
                  <a:cubicBezTo>
                    <a:pt x="4" y="36"/>
                    <a:pt x="7" y="71"/>
                    <a:pt x="14" y="109"/>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47"/>
            <p:cNvSpPr/>
            <p:nvPr/>
          </p:nvSpPr>
          <p:spPr>
            <a:xfrm>
              <a:off x="2276215" y="2216393"/>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47"/>
            <p:cNvSpPr/>
            <p:nvPr/>
          </p:nvSpPr>
          <p:spPr>
            <a:xfrm>
              <a:off x="2280722" y="2241389"/>
              <a:ext cx="14" cy="828"/>
            </a:xfrm>
            <a:custGeom>
              <a:rect b="b" l="l" r="r" t="t"/>
              <a:pathLst>
                <a:path extrusionOk="0" h="61" w="1">
                  <a:moveTo>
                    <a:pt x="1" y="53"/>
                  </a:moveTo>
                  <a:lnTo>
                    <a:pt x="1" y="53"/>
                  </a:lnTo>
                  <a:lnTo>
                    <a:pt x="1" y="60"/>
                  </a:lnTo>
                  <a:lnTo>
                    <a:pt x="1" y="1"/>
                  </a:lnTo>
                  <a:cubicBezTo>
                    <a:pt x="1" y="18"/>
                    <a:pt x="1" y="36"/>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47"/>
            <p:cNvSpPr/>
            <p:nvPr/>
          </p:nvSpPr>
          <p:spPr>
            <a:xfrm>
              <a:off x="2281917" y="22487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47"/>
            <p:cNvSpPr/>
            <p:nvPr/>
          </p:nvSpPr>
          <p:spPr>
            <a:xfrm>
              <a:off x="2280777" y="2242530"/>
              <a:ext cx="54" cy="638"/>
            </a:xfrm>
            <a:custGeom>
              <a:rect b="b" l="l" r="r" t="t"/>
              <a:pathLst>
                <a:path extrusionOk="0" h="47" w="4">
                  <a:moveTo>
                    <a:pt x="0" y="1"/>
                  </a:moveTo>
                  <a:cubicBezTo>
                    <a:pt x="0" y="15"/>
                    <a:pt x="0" y="32"/>
                    <a:pt x="4" y="46"/>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47"/>
            <p:cNvSpPr/>
            <p:nvPr/>
          </p:nvSpPr>
          <p:spPr>
            <a:xfrm>
              <a:off x="2275875" y="2215158"/>
              <a:ext cx="68" cy="109"/>
            </a:xfrm>
            <a:custGeom>
              <a:rect b="b" l="l" r="r" t="t"/>
              <a:pathLst>
                <a:path extrusionOk="0" h="8" w="5">
                  <a:moveTo>
                    <a:pt x="1"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47"/>
            <p:cNvSpPr/>
            <p:nvPr/>
          </p:nvSpPr>
          <p:spPr>
            <a:xfrm>
              <a:off x="2275780" y="221468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47"/>
            <p:cNvSpPr/>
            <p:nvPr/>
          </p:nvSpPr>
          <p:spPr>
            <a:xfrm>
              <a:off x="2276024" y="2215728"/>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47"/>
            <p:cNvSpPr/>
            <p:nvPr/>
          </p:nvSpPr>
          <p:spPr>
            <a:xfrm>
              <a:off x="2280722" y="2242109"/>
              <a:ext cx="163" cy="1534"/>
            </a:xfrm>
            <a:custGeom>
              <a:rect b="b" l="l" r="r" t="t"/>
              <a:pathLst>
                <a:path extrusionOk="0" h="113" w="12">
                  <a:moveTo>
                    <a:pt x="1" y="0"/>
                  </a:moveTo>
                  <a:cubicBezTo>
                    <a:pt x="1" y="28"/>
                    <a:pt x="4" y="67"/>
                    <a:pt x="11" y="112"/>
                  </a:cubicBezTo>
                  <a:lnTo>
                    <a:pt x="8" y="77"/>
                  </a:lnTo>
                  <a:cubicBezTo>
                    <a:pt x="8" y="60"/>
                    <a:pt x="4" y="46"/>
                    <a:pt x="4" y="32"/>
                  </a:cubicBezTo>
                  <a:lnTo>
                    <a:pt x="4" y="7"/>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47"/>
            <p:cNvSpPr/>
            <p:nvPr/>
          </p:nvSpPr>
          <p:spPr>
            <a:xfrm>
              <a:off x="2281252" y="2247296"/>
              <a:ext cx="204" cy="1480"/>
            </a:xfrm>
            <a:custGeom>
              <a:rect b="b" l="l" r="r" t="t"/>
              <a:pathLst>
                <a:path extrusionOk="0" h="109" w="15">
                  <a:moveTo>
                    <a:pt x="0" y="0"/>
                  </a:moveTo>
                  <a:lnTo>
                    <a:pt x="0" y="0"/>
                  </a:lnTo>
                  <a:cubicBezTo>
                    <a:pt x="4" y="35"/>
                    <a:pt x="7" y="73"/>
                    <a:pt x="14" y="108"/>
                  </a:cubicBezTo>
                  <a:cubicBezTo>
                    <a:pt x="7" y="70"/>
                    <a:pt x="4" y="35"/>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47"/>
            <p:cNvSpPr/>
            <p:nvPr/>
          </p:nvSpPr>
          <p:spPr>
            <a:xfrm>
              <a:off x="2269222" y="2162721"/>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47"/>
            <p:cNvSpPr/>
            <p:nvPr/>
          </p:nvSpPr>
          <p:spPr>
            <a:xfrm>
              <a:off x="2268611" y="2149850"/>
              <a:ext cx="18737" cy="6802"/>
            </a:xfrm>
            <a:custGeom>
              <a:rect b="b" l="l" r="r" t="t"/>
              <a:pathLst>
                <a:path extrusionOk="0" h="501" w="138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47"/>
            <p:cNvSpPr/>
            <p:nvPr/>
          </p:nvSpPr>
          <p:spPr>
            <a:xfrm>
              <a:off x="2267851" y="2156693"/>
              <a:ext cx="720" cy="244"/>
            </a:xfrm>
            <a:custGeom>
              <a:rect b="b" l="l" r="r" t="t"/>
              <a:pathLst>
                <a:path extrusionOk="0" h="18" w="53">
                  <a:moveTo>
                    <a:pt x="53"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47"/>
            <p:cNvSpPr/>
            <p:nvPr/>
          </p:nvSpPr>
          <p:spPr>
            <a:xfrm>
              <a:off x="2262854" y="2051169"/>
              <a:ext cx="78532" cy="79768"/>
            </a:xfrm>
            <a:custGeom>
              <a:rect b="b" l="l" r="r" t="t"/>
              <a:pathLst>
                <a:path extrusionOk="0" h="5875" w="5784">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47"/>
            <p:cNvSpPr/>
            <p:nvPr/>
          </p:nvSpPr>
          <p:spPr>
            <a:xfrm>
              <a:off x="2274164" y="2107447"/>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47"/>
            <p:cNvSpPr/>
            <p:nvPr/>
          </p:nvSpPr>
          <p:spPr>
            <a:xfrm>
              <a:off x="2273173" y="2107203"/>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47"/>
            <p:cNvSpPr/>
            <p:nvPr/>
          </p:nvSpPr>
          <p:spPr>
            <a:xfrm>
              <a:off x="2275739" y="2108058"/>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47"/>
            <p:cNvSpPr/>
            <p:nvPr/>
          </p:nvSpPr>
          <p:spPr>
            <a:xfrm>
              <a:off x="2274694" y="2107583"/>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47"/>
            <p:cNvSpPr/>
            <p:nvPr/>
          </p:nvSpPr>
          <p:spPr>
            <a:xfrm>
              <a:off x="2275210" y="2107828"/>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47"/>
            <p:cNvSpPr/>
            <p:nvPr/>
          </p:nvSpPr>
          <p:spPr>
            <a:xfrm>
              <a:off x="2273648" y="2107298"/>
              <a:ext cx="244" cy="68"/>
            </a:xfrm>
            <a:custGeom>
              <a:rect b="b" l="l" r="r" t="t"/>
              <a:pathLst>
                <a:path extrusionOk="0" h="5" w="18">
                  <a:moveTo>
                    <a:pt x="0"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47"/>
            <p:cNvSpPr/>
            <p:nvPr/>
          </p:nvSpPr>
          <p:spPr>
            <a:xfrm>
              <a:off x="2276310" y="210834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47"/>
            <p:cNvSpPr/>
            <p:nvPr/>
          </p:nvSpPr>
          <p:spPr>
            <a:xfrm>
              <a:off x="2272168" y="2060822"/>
              <a:ext cx="258" cy="244"/>
            </a:xfrm>
            <a:custGeom>
              <a:rect b="b" l="l" r="r" t="t"/>
              <a:pathLst>
                <a:path extrusionOk="0" h="18" w="19">
                  <a:moveTo>
                    <a:pt x="18" y="0"/>
                  </a:moveTo>
                  <a:cubicBezTo>
                    <a:pt x="11" y="7"/>
                    <a:pt x="8" y="14"/>
                    <a:pt x="1" y="18"/>
                  </a:cubicBezTo>
                  <a:cubicBezTo>
                    <a:pt x="8" y="14"/>
                    <a:pt x="11"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47"/>
            <p:cNvSpPr/>
            <p:nvPr/>
          </p:nvSpPr>
          <p:spPr>
            <a:xfrm>
              <a:off x="2272454" y="2060483"/>
              <a:ext cx="204" cy="244"/>
            </a:xfrm>
            <a:custGeom>
              <a:rect b="b" l="l" r="r" t="t"/>
              <a:pathLst>
                <a:path extrusionOk="0" h="18" w="15">
                  <a:moveTo>
                    <a:pt x="15" y="1"/>
                  </a:moveTo>
                  <a:cubicBezTo>
                    <a:pt x="11" y="8"/>
                    <a:pt x="8" y="15"/>
                    <a:pt x="1" y="18"/>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47"/>
            <p:cNvSpPr/>
            <p:nvPr/>
          </p:nvSpPr>
          <p:spPr>
            <a:xfrm>
              <a:off x="2271788" y="2061148"/>
              <a:ext cx="299" cy="204"/>
            </a:xfrm>
            <a:custGeom>
              <a:rect b="b" l="l" r="r" t="t"/>
              <a:pathLst>
                <a:path extrusionOk="0" h="15" w="22">
                  <a:moveTo>
                    <a:pt x="22" y="1"/>
                  </a:moveTo>
                  <a:cubicBezTo>
                    <a:pt x="15" y="4"/>
                    <a:pt x="8" y="11"/>
                    <a:pt x="1" y="15"/>
                  </a:cubicBezTo>
                  <a:cubicBezTo>
                    <a:pt x="8" y="11"/>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47"/>
            <p:cNvSpPr/>
            <p:nvPr/>
          </p:nvSpPr>
          <p:spPr>
            <a:xfrm>
              <a:off x="2271693" y="2054590"/>
              <a:ext cx="1208" cy="4576"/>
            </a:xfrm>
            <a:custGeom>
              <a:rect b="b" l="l" r="r" t="t"/>
              <a:pathLst>
                <a:path extrusionOk="0" h="337" w="89">
                  <a:moveTo>
                    <a:pt x="1" y="0"/>
                  </a:moveTo>
                  <a:cubicBezTo>
                    <a:pt x="53" y="105"/>
                    <a:pt x="81" y="217"/>
                    <a:pt x="88" y="336"/>
                  </a:cubicBezTo>
                  <a:cubicBezTo>
                    <a:pt x="81" y="217"/>
                    <a:pt x="53" y="10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47"/>
            <p:cNvSpPr/>
            <p:nvPr/>
          </p:nvSpPr>
          <p:spPr>
            <a:xfrm>
              <a:off x="2272698" y="2059953"/>
              <a:ext cx="149" cy="394"/>
            </a:xfrm>
            <a:custGeom>
              <a:rect b="b" l="l" r="r" t="t"/>
              <a:pathLst>
                <a:path extrusionOk="0" h="29" w="11">
                  <a:moveTo>
                    <a:pt x="11" y="1"/>
                  </a:moveTo>
                  <a:cubicBezTo>
                    <a:pt x="7" y="12"/>
                    <a:pt x="4" y="19"/>
                    <a:pt x="0" y="29"/>
                  </a:cubicBezTo>
                  <a:cubicBezTo>
                    <a:pt x="4" y="19"/>
                    <a:pt x="7" y="12"/>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47"/>
            <p:cNvSpPr/>
            <p:nvPr/>
          </p:nvSpPr>
          <p:spPr>
            <a:xfrm>
              <a:off x="2270077" y="2061393"/>
              <a:ext cx="1684" cy="584"/>
            </a:xfrm>
            <a:custGeom>
              <a:rect b="b" l="l" r="r" t="t"/>
              <a:pathLst>
                <a:path extrusionOk="0" h="43" w="124">
                  <a:moveTo>
                    <a:pt x="1" y="42"/>
                  </a:moveTo>
                  <a:cubicBezTo>
                    <a:pt x="43" y="35"/>
                    <a:pt x="85" y="21"/>
                    <a:pt x="123" y="0"/>
                  </a:cubicBezTo>
                  <a:cubicBezTo>
                    <a:pt x="85" y="21"/>
                    <a:pt x="43" y="35"/>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47"/>
            <p:cNvSpPr/>
            <p:nvPr/>
          </p:nvSpPr>
          <p:spPr>
            <a:xfrm>
              <a:off x="2295223" y="2052024"/>
              <a:ext cx="26354" cy="13985"/>
            </a:xfrm>
            <a:custGeom>
              <a:rect b="b" l="l" r="r" t="t"/>
              <a:pathLst>
                <a:path extrusionOk="0" h="1030" w="1941">
                  <a:moveTo>
                    <a:pt x="1" y="0"/>
                  </a:moveTo>
                  <a:lnTo>
                    <a:pt x="1" y="0"/>
                  </a:lnTo>
                  <a:lnTo>
                    <a:pt x="1940" y="103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47"/>
            <p:cNvSpPr/>
            <p:nvPr/>
          </p:nvSpPr>
          <p:spPr>
            <a:xfrm>
              <a:off x="2274259" y="2051169"/>
              <a:ext cx="3775" cy="299"/>
            </a:xfrm>
            <a:custGeom>
              <a:rect b="b" l="l" r="r" t="t"/>
              <a:pathLst>
                <a:path extrusionOk="0" h="22" w="278">
                  <a:moveTo>
                    <a:pt x="1" y="21"/>
                  </a:moveTo>
                  <a:lnTo>
                    <a:pt x="277" y="0"/>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47"/>
            <p:cNvSpPr/>
            <p:nvPr/>
          </p:nvSpPr>
          <p:spPr>
            <a:xfrm>
              <a:off x="2270227" y="2064285"/>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47"/>
            <p:cNvSpPr/>
            <p:nvPr/>
          </p:nvSpPr>
          <p:spPr>
            <a:xfrm>
              <a:off x="2270227" y="2063579"/>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47"/>
            <p:cNvSpPr/>
            <p:nvPr/>
          </p:nvSpPr>
          <p:spPr>
            <a:xfrm>
              <a:off x="2264375" y="2076314"/>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47"/>
            <p:cNvSpPr/>
            <p:nvPr/>
          </p:nvSpPr>
          <p:spPr>
            <a:xfrm>
              <a:off x="2270227" y="206390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47"/>
            <p:cNvSpPr/>
            <p:nvPr/>
          </p:nvSpPr>
          <p:spPr>
            <a:xfrm>
              <a:off x="2265380" y="2075839"/>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47"/>
            <p:cNvSpPr/>
            <p:nvPr/>
          </p:nvSpPr>
          <p:spPr>
            <a:xfrm>
              <a:off x="2265190" y="207588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47"/>
            <p:cNvSpPr/>
            <p:nvPr/>
          </p:nvSpPr>
          <p:spPr>
            <a:xfrm>
              <a:off x="2263900" y="207659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47"/>
            <p:cNvSpPr/>
            <p:nvPr/>
          </p:nvSpPr>
          <p:spPr>
            <a:xfrm>
              <a:off x="2265000" y="207597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47"/>
            <p:cNvSpPr/>
            <p:nvPr/>
          </p:nvSpPr>
          <p:spPr>
            <a:xfrm>
              <a:off x="2264714" y="2076124"/>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47"/>
            <p:cNvSpPr/>
            <p:nvPr/>
          </p:nvSpPr>
          <p:spPr>
            <a:xfrm>
              <a:off x="2262949" y="2077210"/>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47"/>
            <p:cNvSpPr/>
            <p:nvPr/>
          </p:nvSpPr>
          <p:spPr>
            <a:xfrm>
              <a:off x="2270077" y="2062058"/>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47"/>
            <p:cNvSpPr/>
            <p:nvPr/>
          </p:nvSpPr>
          <p:spPr>
            <a:xfrm>
              <a:off x="2270132" y="206257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47"/>
            <p:cNvSpPr/>
            <p:nvPr/>
          </p:nvSpPr>
          <p:spPr>
            <a:xfrm>
              <a:off x="2263289" y="2076830"/>
              <a:ext cx="394" cy="258"/>
            </a:xfrm>
            <a:custGeom>
              <a:rect b="b" l="l" r="r" t="t"/>
              <a:pathLst>
                <a:path extrusionOk="0" h="19" w="29">
                  <a:moveTo>
                    <a:pt x="28"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47"/>
            <p:cNvSpPr/>
            <p:nvPr/>
          </p:nvSpPr>
          <p:spPr>
            <a:xfrm>
              <a:off x="2270173" y="20631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47"/>
            <p:cNvSpPr/>
            <p:nvPr/>
          </p:nvSpPr>
          <p:spPr>
            <a:xfrm>
              <a:off x="2334109" y="212622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47"/>
            <p:cNvSpPr/>
            <p:nvPr/>
          </p:nvSpPr>
          <p:spPr>
            <a:xfrm>
              <a:off x="2334204" y="212607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47"/>
            <p:cNvSpPr/>
            <p:nvPr/>
          </p:nvSpPr>
          <p:spPr>
            <a:xfrm>
              <a:off x="2334150" y="21261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47"/>
            <p:cNvSpPr/>
            <p:nvPr/>
          </p:nvSpPr>
          <p:spPr>
            <a:xfrm>
              <a:off x="2334204" y="212603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47"/>
            <p:cNvSpPr/>
            <p:nvPr/>
          </p:nvSpPr>
          <p:spPr>
            <a:xfrm>
              <a:off x="2334055" y="212632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47"/>
            <p:cNvSpPr/>
            <p:nvPr/>
          </p:nvSpPr>
          <p:spPr>
            <a:xfrm>
              <a:off x="2334109" y="212626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47"/>
            <p:cNvSpPr/>
            <p:nvPr/>
          </p:nvSpPr>
          <p:spPr>
            <a:xfrm>
              <a:off x="2336580" y="2124365"/>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47"/>
            <p:cNvSpPr/>
            <p:nvPr/>
          </p:nvSpPr>
          <p:spPr>
            <a:xfrm>
              <a:off x="2304306" y="21297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47"/>
            <p:cNvSpPr/>
            <p:nvPr/>
          </p:nvSpPr>
          <p:spPr>
            <a:xfrm>
              <a:off x="2337245" y="212398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47"/>
            <p:cNvSpPr/>
            <p:nvPr/>
          </p:nvSpPr>
          <p:spPr>
            <a:xfrm>
              <a:off x="2317952" y="2130217"/>
              <a:ext cx="584" cy="54"/>
            </a:xfrm>
            <a:custGeom>
              <a:rect b="b" l="l" r="r" t="t"/>
              <a:pathLst>
                <a:path extrusionOk="0" h="4" w="43">
                  <a:moveTo>
                    <a:pt x="0" y="0"/>
                  </a:moveTo>
                  <a:cubicBezTo>
                    <a:pt x="14" y="0"/>
                    <a:pt x="28" y="0"/>
                    <a:pt x="42" y="4"/>
                  </a:cubicBezTo>
                  <a:cubicBezTo>
                    <a:pt x="28" y="0"/>
                    <a:pt x="1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47"/>
            <p:cNvSpPr/>
            <p:nvPr/>
          </p:nvSpPr>
          <p:spPr>
            <a:xfrm>
              <a:off x="2304687" y="2129782"/>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47"/>
            <p:cNvSpPr/>
            <p:nvPr/>
          </p:nvSpPr>
          <p:spPr>
            <a:xfrm>
              <a:off x="2318658" y="2130312"/>
              <a:ext cx="3245" cy="312"/>
            </a:xfrm>
            <a:custGeom>
              <a:rect b="b" l="l" r="r" t="t"/>
              <a:pathLst>
                <a:path extrusionOk="0" h="23" w="239">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47"/>
            <p:cNvSpPr/>
            <p:nvPr/>
          </p:nvSpPr>
          <p:spPr>
            <a:xfrm>
              <a:off x="2336241" y="2124555"/>
              <a:ext cx="258" cy="109"/>
            </a:xfrm>
            <a:custGeom>
              <a:rect b="b" l="l" r="r" t="t"/>
              <a:pathLst>
                <a:path extrusionOk="0" h="8" w="19">
                  <a:moveTo>
                    <a:pt x="1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47"/>
            <p:cNvSpPr/>
            <p:nvPr/>
          </p:nvSpPr>
          <p:spPr>
            <a:xfrm>
              <a:off x="2336010" y="2124704"/>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47"/>
            <p:cNvSpPr/>
            <p:nvPr/>
          </p:nvSpPr>
          <p:spPr>
            <a:xfrm>
              <a:off x="2335725" y="2124895"/>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47"/>
            <p:cNvSpPr/>
            <p:nvPr/>
          </p:nvSpPr>
          <p:spPr>
            <a:xfrm>
              <a:off x="2341237" y="2121989"/>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47"/>
            <p:cNvSpPr/>
            <p:nvPr/>
          </p:nvSpPr>
          <p:spPr>
            <a:xfrm>
              <a:off x="2336865" y="2124229"/>
              <a:ext cx="299" cy="109"/>
            </a:xfrm>
            <a:custGeom>
              <a:rect b="b" l="l" r="r" t="t"/>
              <a:pathLst>
                <a:path extrusionOk="0" h="8" w="22">
                  <a:moveTo>
                    <a:pt x="2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47"/>
            <p:cNvSpPr/>
            <p:nvPr/>
          </p:nvSpPr>
          <p:spPr>
            <a:xfrm>
              <a:off x="2339472" y="2122844"/>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47"/>
            <p:cNvSpPr/>
            <p:nvPr/>
          </p:nvSpPr>
          <p:spPr>
            <a:xfrm>
              <a:off x="2301876" y="2129457"/>
              <a:ext cx="679" cy="109"/>
            </a:xfrm>
            <a:custGeom>
              <a:rect b="b" l="l" r="r" t="t"/>
              <a:pathLst>
                <a:path extrusionOk="0" h="8" w="50">
                  <a:moveTo>
                    <a:pt x="1" y="0"/>
                  </a:moveTo>
                  <a:lnTo>
                    <a:pt x="5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47"/>
            <p:cNvSpPr/>
            <p:nvPr/>
          </p:nvSpPr>
          <p:spPr>
            <a:xfrm>
              <a:off x="2340572" y="2122274"/>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47"/>
            <p:cNvSpPr/>
            <p:nvPr/>
          </p:nvSpPr>
          <p:spPr>
            <a:xfrm>
              <a:off x="2334340" y="2125886"/>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47"/>
            <p:cNvSpPr/>
            <p:nvPr/>
          </p:nvSpPr>
          <p:spPr>
            <a:xfrm>
              <a:off x="2338956" y="2123129"/>
              <a:ext cx="394" cy="163"/>
            </a:xfrm>
            <a:custGeom>
              <a:rect b="b" l="l" r="r" t="t"/>
              <a:pathLst>
                <a:path extrusionOk="0" h="12" w="29">
                  <a:moveTo>
                    <a:pt x="28"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47"/>
            <p:cNvSpPr/>
            <p:nvPr/>
          </p:nvSpPr>
          <p:spPr>
            <a:xfrm>
              <a:off x="2327307" y="2127406"/>
              <a:ext cx="1684" cy="638"/>
            </a:xfrm>
            <a:custGeom>
              <a:rect b="b" l="l" r="r" t="t"/>
              <a:pathLst>
                <a:path extrusionOk="0" h="47" w="124">
                  <a:moveTo>
                    <a:pt x="1" y="29"/>
                  </a:moveTo>
                  <a:cubicBezTo>
                    <a:pt x="43" y="46"/>
                    <a:pt x="95" y="36"/>
                    <a:pt x="123" y="1"/>
                  </a:cubicBezTo>
                  <a:cubicBezTo>
                    <a:pt x="95" y="36"/>
                    <a:pt x="43" y="46"/>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47"/>
            <p:cNvSpPr/>
            <p:nvPr/>
          </p:nvSpPr>
          <p:spPr>
            <a:xfrm>
              <a:off x="2338481" y="2123374"/>
              <a:ext cx="339" cy="149"/>
            </a:xfrm>
            <a:custGeom>
              <a:rect b="b" l="l" r="r" t="t"/>
              <a:pathLst>
                <a:path extrusionOk="0" h="11" w="25">
                  <a:moveTo>
                    <a:pt x="25"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47"/>
            <p:cNvSpPr/>
            <p:nvPr/>
          </p:nvSpPr>
          <p:spPr>
            <a:xfrm>
              <a:off x="2328977" y="2126361"/>
              <a:ext cx="3815" cy="1059"/>
            </a:xfrm>
            <a:custGeom>
              <a:rect b="b" l="l" r="r" t="t"/>
              <a:pathLst>
                <a:path extrusionOk="0" h="78" w="281">
                  <a:moveTo>
                    <a:pt x="0" y="78"/>
                  </a:moveTo>
                  <a:cubicBezTo>
                    <a:pt x="88" y="1"/>
                    <a:pt x="200" y="4"/>
                    <a:pt x="280" y="8"/>
                  </a:cubicBezTo>
                  <a:cubicBezTo>
                    <a:pt x="200" y="4"/>
                    <a:pt x="88" y="1"/>
                    <a:pt x="0" y="7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47"/>
            <p:cNvSpPr/>
            <p:nvPr/>
          </p:nvSpPr>
          <p:spPr>
            <a:xfrm>
              <a:off x="2302691" y="2129592"/>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47"/>
            <p:cNvSpPr/>
            <p:nvPr/>
          </p:nvSpPr>
          <p:spPr>
            <a:xfrm>
              <a:off x="2334245" y="2125981"/>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47"/>
            <p:cNvSpPr/>
            <p:nvPr/>
          </p:nvSpPr>
          <p:spPr>
            <a:xfrm>
              <a:off x="2334489" y="212575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47"/>
            <p:cNvSpPr/>
            <p:nvPr/>
          </p:nvSpPr>
          <p:spPr>
            <a:xfrm>
              <a:off x="2303302" y="2129647"/>
              <a:ext cx="394" cy="54"/>
            </a:xfrm>
            <a:custGeom>
              <a:rect b="b" l="l" r="r" t="t"/>
              <a:pathLst>
                <a:path extrusionOk="0" h="4" w="29">
                  <a:moveTo>
                    <a:pt x="29"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47"/>
            <p:cNvSpPr/>
            <p:nvPr/>
          </p:nvSpPr>
          <p:spPr>
            <a:xfrm>
              <a:off x="2333294" y="212645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47"/>
            <p:cNvSpPr/>
            <p:nvPr/>
          </p:nvSpPr>
          <p:spPr>
            <a:xfrm>
              <a:off x="2334394" y="212584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47"/>
            <p:cNvSpPr/>
            <p:nvPr/>
          </p:nvSpPr>
          <p:spPr>
            <a:xfrm>
              <a:off x="2340002" y="2122559"/>
              <a:ext cx="489" cy="258"/>
            </a:xfrm>
            <a:custGeom>
              <a:rect b="b" l="l" r="r" t="t"/>
              <a:pathLst>
                <a:path extrusionOk="0" h="19" w="36">
                  <a:moveTo>
                    <a:pt x="35"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47"/>
            <p:cNvSpPr/>
            <p:nvPr/>
          </p:nvSpPr>
          <p:spPr>
            <a:xfrm>
              <a:off x="2334530" y="212565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47"/>
            <p:cNvSpPr/>
            <p:nvPr/>
          </p:nvSpPr>
          <p:spPr>
            <a:xfrm>
              <a:off x="2305202" y="2129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47"/>
            <p:cNvSpPr/>
            <p:nvPr/>
          </p:nvSpPr>
          <p:spPr>
            <a:xfrm>
              <a:off x="2335100" y="2125275"/>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47"/>
            <p:cNvSpPr/>
            <p:nvPr/>
          </p:nvSpPr>
          <p:spPr>
            <a:xfrm>
              <a:off x="2334964" y="212537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47"/>
            <p:cNvSpPr/>
            <p:nvPr/>
          </p:nvSpPr>
          <p:spPr>
            <a:xfrm>
              <a:off x="2335535" y="2124990"/>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47"/>
            <p:cNvSpPr/>
            <p:nvPr/>
          </p:nvSpPr>
          <p:spPr>
            <a:xfrm>
              <a:off x="2338046" y="2123605"/>
              <a:ext cx="299" cy="163"/>
            </a:xfrm>
            <a:custGeom>
              <a:rect b="b" l="l" r="r" t="t"/>
              <a:pathLst>
                <a:path extrusionOk="0" h="12" w="22">
                  <a:moveTo>
                    <a:pt x="2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47"/>
            <p:cNvSpPr/>
            <p:nvPr/>
          </p:nvSpPr>
          <p:spPr>
            <a:xfrm>
              <a:off x="2303831" y="2129742"/>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47"/>
            <p:cNvSpPr/>
            <p:nvPr/>
          </p:nvSpPr>
          <p:spPr>
            <a:xfrm>
              <a:off x="2335290" y="2125125"/>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47"/>
            <p:cNvSpPr/>
            <p:nvPr/>
          </p:nvSpPr>
          <p:spPr>
            <a:xfrm>
              <a:off x="2334679" y="212556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47"/>
            <p:cNvSpPr/>
            <p:nvPr/>
          </p:nvSpPr>
          <p:spPr>
            <a:xfrm>
              <a:off x="2337626" y="212379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47"/>
            <p:cNvSpPr/>
            <p:nvPr/>
          </p:nvSpPr>
          <p:spPr>
            <a:xfrm>
              <a:off x="2334815" y="212546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47"/>
            <p:cNvSpPr/>
            <p:nvPr/>
          </p:nvSpPr>
          <p:spPr>
            <a:xfrm>
              <a:off x="2286819" y="2116381"/>
              <a:ext cx="21398" cy="53672"/>
            </a:xfrm>
            <a:custGeom>
              <a:rect b="b" l="l" r="r" t="t"/>
              <a:pathLst>
                <a:path extrusionOk="0" h="3953" w="1576">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47"/>
            <p:cNvSpPr/>
            <p:nvPr/>
          </p:nvSpPr>
          <p:spPr>
            <a:xfrm>
              <a:off x="2291041" y="2116476"/>
              <a:ext cx="1589" cy="3435"/>
            </a:xfrm>
            <a:custGeom>
              <a:rect b="b" l="l" r="r" t="t"/>
              <a:pathLst>
                <a:path extrusionOk="0" h="253" w="117">
                  <a:moveTo>
                    <a:pt x="1" y="1"/>
                  </a:moveTo>
                  <a:lnTo>
                    <a:pt x="1" y="1"/>
                  </a:lnTo>
                  <a:cubicBezTo>
                    <a:pt x="43" y="81"/>
                    <a:pt x="81" y="165"/>
                    <a:pt x="116" y="253"/>
                  </a:cubicBezTo>
                  <a:cubicBezTo>
                    <a:pt x="81" y="165"/>
                    <a:pt x="43" y="8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47"/>
            <p:cNvSpPr/>
            <p:nvPr/>
          </p:nvSpPr>
          <p:spPr>
            <a:xfrm>
              <a:off x="2287484" y="2138431"/>
              <a:ext cx="1534" cy="5906"/>
            </a:xfrm>
            <a:custGeom>
              <a:rect b="b" l="l" r="r" t="t"/>
              <a:pathLst>
                <a:path extrusionOk="0" h="435" w="113">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47"/>
            <p:cNvSpPr/>
            <p:nvPr/>
          </p:nvSpPr>
          <p:spPr>
            <a:xfrm>
              <a:off x="2292942" y="2120903"/>
              <a:ext cx="68" cy="149"/>
            </a:xfrm>
            <a:custGeom>
              <a:rect b="b" l="l" r="r" t="t"/>
              <a:pathLst>
                <a:path extrusionOk="0" h="11" w="5">
                  <a:moveTo>
                    <a:pt x="4"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47"/>
            <p:cNvSpPr/>
            <p:nvPr/>
          </p:nvSpPr>
          <p:spPr>
            <a:xfrm>
              <a:off x="2292711" y="2120183"/>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47"/>
            <p:cNvSpPr/>
            <p:nvPr/>
          </p:nvSpPr>
          <p:spPr>
            <a:xfrm>
              <a:off x="2293376" y="21224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47"/>
            <p:cNvSpPr/>
            <p:nvPr/>
          </p:nvSpPr>
          <p:spPr>
            <a:xfrm>
              <a:off x="2287049" y="2144324"/>
              <a:ext cx="448" cy="1398"/>
            </a:xfrm>
            <a:custGeom>
              <a:rect b="b" l="l" r="r" t="t"/>
              <a:pathLst>
                <a:path extrusionOk="0" h="103" w="33">
                  <a:moveTo>
                    <a:pt x="1" y="103"/>
                  </a:moveTo>
                  <a:cubicBezTo>
                    <a:pt x="15" y="71"/>
                    <a:pt x="25" y="36"/>
                    <a:pt x="32" y="1"/>
                  </a:cubicBezTo>
                  <a:cubicBezTo>
                    <a:pt x="25" y="36"/>
                    <a:pt x="15" y="71"/>
                    <a:pt x="1" y="10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47"/>
            <p:cNvSpPr/>
            <p:nvPr/>
          </p:nvSpPr>
          <p:spPr>
            <a:xfrm>
              <a:off x="2293281" y="212204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47"/>
            <p:cNvSpPr/>
            <p:nvPr/>
          </p:nvSpPr>
          <p:spPr>
            <a:xfrm>
              <a:off x="2287769" y="2147800"/>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47"/>
            <p:cNvSpPr/>
            <p:nvPr/>
          </p:nvSpPr>
          <p:spPr>
            <a:xfrm>
              <a:off x="2288000" y="2148180"/>
              <a:ext cx="258" cy="163"/>
            </a:xfrm>
            <a:custGeom>
              <a:rect b="b" l="l" r="r" t="t"/>
              <a:pathLst>
                <a:path extrusionOk="0" h="12" w="19">
                  <a:moveTo>
                    <a:pt x="18" y="11"/>
                  </a:moveTo>
                  <a:cubicBezTo>
                    <a:pt x="11" y="8"/>
                    <a:pt x="8" y="4"/>
                    <a:pt x="1" y="1"/>
                  </a:cubicBezTo>
                  <a:cubicBezTo>
                    <a:pt x="8" y="4"/>
                    <a:pt x="11" y="8"/>
                    <a:pt x="18"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47"/>
            <p:cNvSpPr/>
            <p:nvPr/>
          </p:nvSpPr>
          <p:spPr>
            <a:xfrm>
              <a:off x="2295467" y="2150705"/>
              <a:ext cx="720" cy="109"/>
            </a:xfrm>
            <a:custGeom>
              <a:rect b="b" l="l" r="r" t="t"/>
              <a:pathLst>
                <a:path extrusionOk="0" h="8" w="53">
                  <a:moveTo>
                    <a:pt x="0" y="7"/>
                  </a:moveTo>
                  <a:cubicBezTo>
                    <a:pt x="18" y="4"/>
                    <a:pt x="35" y="0"/>
                    <a:pt x="53" y="0"/>
                  </a:cubicBezTo>
                  <a:cubicBezTo>
                    <a:pt x="35" y="0"/>
                    <a:pt x="18"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47"/>
            <p:cNvSpPr/>
            <p:nvPr/>
          </p:nvSpPr>
          <p:spPr>
            <a:xfrm>
              <a:off x="2288760" y="2148709"/>
              <a:ext cx="299" cy="299"/>
            </a:xfrm>
            <a:custGeom>
              <a:rect b="b" l="l" r="r" t="t"/>
              <a:pathLst>
                <a:path extrusionOk="0" h="22" w="22">
                  <a:moveTo>
                    <a:pt x="22"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47"/>
            <p:cNvSpPr/>
            <p:nvPr/>
          </p:nvSpPr>
          <p:spPr>
            <a:xfrm>
              <a:off x="2288285" y="2148370"/>
              <a:ext cx="353" cy="258"/>
            </a:xfrm>
            <a:custGeom>
              <a:rect b="b" l="l" r="r" t="t"/>
              <a:pathLst>
                <a:path extrusionOk="0" h="19" w="26">
                  <a:moveTo>
                    <a:pt x="25" y="18"/>
                  </a:moveTo>
                  <a:cubicBezTo>
                    <a:pt x="18" y="11"/>
                    <a:pt x="8" y="8"/>
                    <a:pt x="1" y="1"/>
                  </a:cubicBez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47"/>
            <p:cNvSpPr/>
            <p:nvPr/>
          </p:nvSpPr>
          <p:spPr>
            <a:xfrm>
              <a:off x="2294748" y="2150800"/>
              <a:ext cx="543" cy="109"/>
            </a:xfrm>
            <a:custGeom>
              <a:rect b="b" l="l" r="r" t="t"/>
              <a:pathLst>
                <a:path extrusionOk="0" h="8" w="40">
                  <a:moveTo>
                    <a:pt x="39" y="0"/>
                  </a:moveTo>
                  <a:cubicBezTo>
                    <a:pt x="25" y="0"/>
                    <a:pt x="11" y="4"/>
                    <a:pt x="1" y="7"/>
                  </a:cubicBezTo>
                  <a:cubicBezTo>
                    <a:pt x="11" y="4"/>
                    <a:pt x="25" y="4"/>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47"/>
            <p:cNvSpPr/>
            <p:nvPr/>
          </p:nvSpPr>
          <p:spPr>
            <a:xfrm>
              <a:off x="2293227" y="2151126"/>
              <a:ext cx="638" cy="204"/>
            </a:xfrm>
            <a:custGeom>
              <a:rect b="b" l="l" r="r" t="t"/>
              <a:pathLst>
                <a:path extrusionOk="0" h="15" w="47">
                  <a:moveTo>
                    <a:pt x="46"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47"/>
            <p:cNvSpPr/>
            <p:nvPr/>
          </p:nvSpPr>
          <p:spPr>
            <a:xfrm>
              <a:off x="2296703" y="215080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47"/>
            <p:cNvSpPr/>
            <p:nvPr/>
          </p:nvSpPr>
          <p:spPr>
            <a:xfrm>
              <a:off x="2289195" y="2149130"/>
              <a:ext cx="489" cy="394"/>
            </a:xfrm>
            <a:custGeom>
              <a:rect b="b" l="l" r="r" t="t"/>
              <a:pathLst>
                <a:path extrusionOk="0" h="29" w="36">
                  <a:moveTo>
                    <a:pt x="35"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47"/>
            <p:cNvSpPr/>
            <p:nvPr/>
          </p:nvSpPr>
          <p:spPr>
            <a:xfrm>
              <a:off x="2297273" y="215089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47"/>
            <p:cNvSpPr/>
            <p:nvPr/>
          </p:nvSpPr>
          <p:spPr>
            <a:xfrm>
              <a:off x="2293987" y="2150936"/>
              <a:ext cx="543" cy="163"/>
            </a:xfrm>
            <a:custGeom>
              <a:rect b="b" l="l" r="r" t="t"/>
              <a:pathLst>
                <a:path extrusionOk="0" h="12" w="40">
                  <a:moveTo>
                    <a:pt x="39"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47"/>
            <p:cNvSpPr/>
            <p:nvPr/>
          </p:nvSpPr>
          <p:spPr>
            <a:xfrm>
              <a:off x="2306913" y="2152701"/>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47"/>
            <p:cNvSpPr/>
            <p:nvPr/>
          </p:nvSpPr>
          <p:spPr>
            <a:xfrm>
              <a:off x="2307293" y="2153081"/>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47"/>
            <p:cNvSpPr/>
            <p:nvPr/>
          </p:nvSpPr>
          <p:spPr>
            <a:xfrm>
              <a:off x="2305352" y="2151126"/>
              <a:ext cx="530" cy="543"/>
            </a:xfrm>
            <a:custGeom>
              <a:rect b="b" l="l" r="r" t="t"/>
              <a:pathLst>
                <a:path extrusionOk="0" h="40" w="39">
                  <a:moveTo>
                    <a:pt x="0" y="1"/>
                  </a:moveTo>
                  <a:lnTo>
                    <a:pt x="39"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47"/>
            <p:cNvSpPr/>
            <p:nvPr/>
          </p:nvSpPr>
          <p:spPr>
            <a:xfrm>
              <a:off x="2305922" y="2151697"/>
              <a:ext cx="434" cy="448"/>
            </a:xfrm>
            <a:custGeom>
              <a:rect b="b" l="l" r="r" t="t"/>
              <a:pathLst>
                <a:path extrusionOk="0" h="33" w="32">
                  <a:moveTo>
                    <a:pt x="0" y="1"/>
                  </a:moveTo>
                  <a:lnTo>
                    <a:pt x="3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47"/>
            <p:cNvSpPr/>
            <p:nvPr/>
          </p:nvSpPr>
          <p:spPr>
            <a:xfrm>
              <a:off x="2308108" y="2154792"/>
              <a:ext cx="149" cy="910"/>
            </a:xfrm>
            <a:custGeom>
              <a:rect b="b" l="l" r="r" t="t"/>
              <a:pathLst>
                <a:path extrusionOk="0" h="67" w="11">
                  <a:moveTo>
                    <a:pt x="11" y="0"/>
                  </a:moveTo>
                  <a:cubicBezTo>
                    <a:pt x="11" y="21"/>
                    <a:pt x="7" y="42"/>
                    <a:pt x="0" y="67"/>
                  </a:cubicBezTo>
                  <a:cubicBezTo>
                    <a:pt x="7" y="42"/>
                    <a:pt x="11" y="2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47"/>
            <p:cNvSpPr/>
            <p:nvPr/>
          </p:nvSpPr>
          <p:spPr>
            <a:xfrm>
              <a:off x="2306492" y="2152267"/>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47"/>
            <p:cNvSpPr/>
            <p:nvPr/>
          </p:nvSpPr>
          <p:spPr>
            <a:xfrm>
              <a:off x="2297694" y="2162681"/>
              <a:ext cx="4671" cy="7047"/>
            </a:xfrm>
            <a:custGeom>
              <a:rect b="b" l="l" r="r" t="t"/>
              <a:pathLst>
                <a:path extrusionOk="0" h="519" w="344">
                  <a:moveTo>
                    <a:pt x="344" y="518"/>
                  </a:moveTo>
                  <a:cubicBezTo>
                    <a:pt x="214" y="354"/>
                    <a:pt x="22" y="70"/>
                    <a:pt x="1" y="0"/>
                  </a:cubicBezTo>
                  <a:cubicBezTo>
                    <a:pt x="22" y="70"/>
                    <a:pt x="214" y="354"/>
                    <a:pt x="344" y="5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47"/>
            <p:cNvSpPr/>
            <p:nvPr/>
          </p:nvSpPr>
          <p:spPr>
            <a:xfrm>
              <a:off x="2304727" y="2150610"/>
              <a:ext cx="489" cy="434"/>
            </a:xfrm>
            <a:custGeom>
              <a:rect b="b" l="l" r="r" t="t"/>
              <a:pathLst>
                <a:path extrusionOk="0" h="32" w="36">
                  <a:moveTo>
                    <a:pt x="1" y="0"/>
                  </a:moveTo>
                  <a:lnTo>
                    <a:pt x="36"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47"/>
            <p:cNvSpPr/>
            <p:nvPr/>
          </p:nvSpPr>
          <p:spPr>
            <a:xfrm>
              <a:off x="2304347" y="2150271"/>
              <a:ext cx="204" cy="163"/>
            </a:xfrm>
            <a:custGeom>
              <a:rect b="b" l="l" r="r" t="t"/>
              <a:pathLst>
                <a:path extrusionOk="0" h="12" w="15">
                  <a:moveTo>
                    <a:pt x="1" y="1"/>
                  </a:moveTo>
                  <a:lnTo>
                    <a:pt x="1" y="1"/>
                  </a:ln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47"/>
            <p:cNvSpPr/>
            <p:nvPr/>
          </p:nvSpPr>
          <p:spPr>
            <a:xfrm>
              <a:off x="2291951" y="2116436"/>
              <a:ext cx="14" cy="0"/>
            </a:xfrm>
            <a:custGeom>
              <a:rect b="b" l="l" r="r" t="t"/>
              <a:pathLst>
                <a:path extrusionOk="0" h="0"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47"/>
            <p:cNvSpPr/>
            <p:nvPr/>
          </p:nvSpPr>
          <p:spPr>
            <a:xfrm>
              <a:off x="229256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47"/>
            <p:cNvSpPr/>
            <p:nvPr/>
          </p:nvSpPr>
          <p:spPr>
            <a:xfrm>
              <a:off x="2291095" y="211647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47"/>
            <p:cNvSpPr/>
            <p:nvPr/>
          </p:nvSpPr>
          <p:spPr>
            <a:xfrm>
              <a:off x="229313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47"/>
            <p:cNvSpPr/>
            <p:nvPr/>
          </p:nvSpPr>
          <p:spPr>
            <a:xfrm>
              <a:off x="2291326" y="211647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47"/>
            <p:cNvSpPr/>
            <p:nvPr/>
          </p:nvSpPr>
          <p:spPr>
            <a:xfrm>
              <a:off x="2550480" y="1720977"/>
              <a:ext cx="54867" cy="35763"/>
            </a:xfrm>
            <a:custGeom>
              <a:rect b="b" l="l" r="r" t="t"/>
              <a:pathLst>
                <a:path extrusionOk="0" h="2634" w="4041">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47"/>
            <p:cNvSpPr/>
            <p:nvPr/>
          </p:nvSpPr>
          <p:spPr>
            <a:xfrm>
              <a:off x="258574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47"/>
            <p:cNvSpPr/>
            <p:nvPr/>
          </p:nvSpPr>
          <p:spPr>
            <a:xfrm>
              <a:off x="2587696" y="173436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47"/>
            <p:cNvSpPr/>
            <p:nvPr/>
          </p:nvSpPr>
          <p:spPr>
            <a:xfrm>
              <a:off x="2588782" y="1734365"/>
              <a:ext cx="489" cy="14"/>
            </a:xfrm>
            <a:custGeom>
              <a:rect b="b" l="l" r="r" t="t"/>
              <a:pathLst>
                <a:path extrusionOk="0" h="1" w="36">
                  <a:moveTo>
                    <a:pt x="1" y="0"/>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47"/>
            <p:cNvSpPr/>
            <p:nvPr/>
          </p:nvSpPr>
          <p:spPr>
            <a:xfrm>
              <a:off x="2587221" y="1734365"/>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47"/>
            <p:cNvSpPr/>
            <p:nvPr/>
          </p:nvSpPr>
          <p:spPr>
            <a:xfrm>
              <a:off x="2586786" y="173427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47"/>
            <p:cNvSpPr/>
            <p:nvPr/>
          </p:nvSpPr>
          <p:spPr>
            <a:xfrm>
              <a:off x="2588646" y="173436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47"/>
            <p:cNvSpPr/>
            <p:nvPr/>
          </p:nvSpPr>
          <p:spPr>
            <a:xfrm>
              <a:off x="2589352" y="1733740"/>
              <a:ext cx="6381" cy="638"/>
            </a:xfrm>
            <a:custGeom>
              <a:rect b="b" l="l" r="r" t="t"/>
              <a:pathLst>
                <a:path extrusionOk="0" h="47" w="47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47"/>
            <p:cNvSpPr/>
            <p:nvPr/>
          </p:nvSpPr>
          <p:spPr>
            <a:xfrm>
              <a:off x="258612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47"/>
            <p:cNvSpPr/>
            <p:nvPr/>
          </p:nvSpPr>
          <p:spPr>
            <a:xfrm>
              <a:off x="2585075" y="1734080"/>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47"/>
            <p:cNvSpPr/>
            <p:nvPr/>
          </p:nvSpPr>
          <p:spPr>
            <a:xfrm>
              <a:off x="2553752" y="174913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47"/>
            <p:cNvSpPr/>
            <p:nvPr/>
          </p:nvSpPr>
          <p:spPr>
            <a:xfrm>
              <a:off x="2553997" y="1748716"/>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47"/>
            <p:cNvSpPr/>
            <p:nvPr/>
          </p:nvSpPr>
          <p:spPr>
            <a:xfrm>
              <a:off x="2555612" y="1746720"/>
              <a:ext cx="244" cy="204"/>
            </a:xfrm>
            <a:custGeom>
              <a:rect b="b" l="l" r="r" t="t"/>
              <a:pathLst>
                <a:path extrusionOk="0" h="15" w="18">
                  <a:moveTo>
                    <a:pt x="18"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47"/>
            <p:cNvSpPr/>
            <p:nvPr/>
          </p:nvSpPr>
          <p:spPr>
            <a:xfrm>
              <a:off x="2554893" y="1747426"/>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47"/>
            <p:cNvSpPr/>
            <p:nvPr/>
          </p:nvSpPr>
          <p:spPr>
            <a:xfrm>
              <a:off x="2554187" y="1748377"/>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47"/>
            <p:cNvSpPr/>
            <p:nvPr/>
          </p:nvSpPr>
          <p:spPr>
            <a:xfrm>
              <a:off x="2555368" y="1746951"/>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47"/>
            <p:cNvSpPr/>
            <p:nvPr/>
          </p:nvSpPr>
          <p:spPr>
            <a:xfrm>
              <a:off x="2554417" y="17479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47"/>
            <p:cNvSpPr/>
            <p:nvPr/>
          </p:nvSpPr>
          <p:spPr>
            <a:xfrm>
              <a:off x="2553616" y="1749572"/>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47"/>
            <p:cNvSpPr/>
            <p:nvPr/>
          </p:nvSpPr>
          <p:spPr>
            <a:xfrm>
              <a:off x="2553141" y="1752423"/>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47"/>
            <p:cNvSpPr/>
            <p:nvPr/>
          </p:nvSpPr>
          <p:spPr>
            <a:xfrm>
              <a:off x="2572679" y="1720950"/>
              <a:ext cx="14" cy="163"/>
            </a:xfrm>
            <a:custGeom>
              <a:rect b="b" l="l" r="r" t="t"/>
              <a:pathLst>
                <a:path extrusionOk="0" h="12" w="1">
                  <a:moveTo>
                    <a:pt x="0" y="11"/>
                  </a:moveTo>
                  <a:lnTo>
                    <a:pt x="0" y="4"/>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47"/>
            <p:cNvSpPr/>
            <p:nvPr/>
          </p:nvSpPr>
          <p:spPr>
            <a:xfrm>
              <a:off x="2553087" y="1753143"/>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47"/>
            <p:cNvSpPr/>
            <p:nvPr/>
          </p:nvSpPr>
          <p:spPr>
            <a:xfrm>
              <a:off x="2553141" y="1751758"/>
              <a:ext cx="54" cy="353"/>
            </a:xfrm>
            <a:custGeom>
              <a:rect b="b" l="l" r="r" t="t"/>
              <a:pathLst>
                <a:path extrusionOk="0" h="26" w="4">
                  <a:moveTo>
                    <a:pt x="4" y="1"/>
                  </a:moveTo>
                  <a:cubicBezTo>
                    <a:pt x="4" y="8"/>
                    <a:pt x="0" y="15"/>
                    <a:pt x="0"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47"/>
            <p:cNvSpPr/>
            <p:nvPr/>
          </p:nvSpPr>
          <p:spPr>
            <a:xfrm>
              <a:off x="2555137" y="1747196"/>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47"/>
            <p:cNvSpPr/>
            <p:nvPr/>
          </p:nvSpPr>
          <p:spPr>
            <a:xfrm>
              <a:off x="2553467" y="1750047"/>
              <a:ext cx="68" cy="244"/>
            </a:xfrm>
            <a:custGeom>
              <a:rect b="b" l="l" r="r" t="t"/>
              <a:pathLst>
                <a:path extrusionOk="0" h="18" w="5">
                  <a:moveTo>
                    <a:pt x="4" y="0"/>
                  </a:moveTo>
                  <a:cubicBezTo>
                    <a:pt x="4" y="7"/>
                    <a:pt x="1" y="15"/>
                    <a:pt x="1" y="18"/>
                  </a:cubicBezTo>
                  <a:cubicBezTo>
                    <a:pt x="1" y="15"/>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47"/>
            <p:cNvSpPr/>
            <p:nvPr/>
          </p:nvSpPr>
          <p:spPr>
            <a:xfrm>
              <a:off x="2553236" y="1751147"/>
              <a:ext cx="54" cy="299"/>
            </a:xfrm>
            <a:custGeom>
              <a:rect b="b" l="l" r="r" t="t"/>
              <a:pathLst>
                <a:path extrusionOk="0" h="22" w="4">
                  <a:moveTo>
                    <a:pt x="4" y="0"/>
                  </a:moveTo>
                  <a:cubicBezTo>
                    <a:pt x="4" y="7"/>
                    <a:pt x="0" y="14"/>
                    <a:pt x="0" y="21"/>
                  </a:cubicBezTo>
                  <a:cubicBezTo>
                    <a:pt x="4"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47"/>
            <p:cNvSpPr/>
            <p:nvPr/>
          </p:nvSpPr>
          <p:spPr>
            <a:xfrm>
              <a:off x="2553331" y="1750576"/>
              <a:ext cx="54" cy="285"/>
            </a:xfrm>
            <a:custGeom>
              <a:rect b="b" l="l" r="r" t="t"/>
              <a:pathLst>
                <a:path extrusionOk="0" h="21" w="4">
                  <a:moveTo>
                    <a:pt x="4" y="0"/>
                  </a:moveTo>
                  <a:cubicBezTo>
                    <a:pt x="4" y="7"/>
                    <a:pt x="0" y="14"/>
                    <a:pt x="0" y="21"/>
                  </a:cubicBezTo>
                  <a:cubicBezTo>
                    <a:pt x="0"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47"/>
            <p:cNvSpPr/>
            <p:nvPr/>
          </p:nvSpPr>
          <p:spPr>
            <a:xfrm>
              <a:off x="2570398" y="1725716"/>
              <a:ext cx="54" cy="54"/>
            </a:xfrm>
            <a:custGeom>
              <a:rect b="b" l="l" r="r" t="t"/>
              <a:pathLst>
                <a:path extrusionOk="0" h="4" w="4">
                  <a:moveTo>
                    <a:pt x="4" y="0"/>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47"/>
            <p:cNvSpPr/>
            <p:nvPr/>
          </p:nvSpPr>
          <p:spPr>
            <a:xfrm>
              <a:off x="2554662" y="1747712"/>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47"/>
            <p:cNvSpPr/>
            <p:nvPr/>
          </p:nvSpPr>
          <p:spPr>
            <a:xfrm>
              <a:off x="2572014" y="1722675"/>
              <a:ext cx="109" cy="190"/>
            </a:xfrm>
            <a:custGeom>
              <a:rect b="b" l="l" r="r" t="t"/>
              <a:pathLst>
                <a:path extrusionOk="0" h="14"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47"/>
            <p:cNvSpPr/>
            <p:nvPr/>
          </p:nvSpPr>
          <p:spPr>
            <a:xfrm>
              <a:off x="2572489" y="172161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47"/>
            <p:cNvSpPr/>
            <p:nvPr/>
          </p:nvSpPr>
          <p:spPr>
            <a:xfrm>
              <a:off x="2572299" y="1722050"/>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47"/>
            <p:cNvSpPr/>
            <p:nvPr/>
          </p:nvSpPr>
          <p:spPr>
            <a:xfrm>
              <a:off x="2571824" y="1723001"/>
              <a:ext cx="109" cy="204"/>
            </a:xfrm>
            <a:custGeom>
              <a:rect b="b" l="l" r="r" t="t"/>
              <a:pathLst>
                <a:path extrusionOk="0" h="15" w="8">
                  <a:moveTo>
                    <a:pt x="0" y="15"/>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47"/>
            <p:cNvSpPr/>
            <p:nvPr/>
          </p:nvSpPr>
          <p:spPr>
            <a:xfrm>
              <a:off x="2572394" y="17218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47"/>
            <p:cNvSpPr/>
            <p:nvPr/>
          </p:nvSpPr>
          <p:spPr>
            <a:xfrm>
              <a:off x="2572150" y="1722335"/>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47"/>
            <p:cNvSpPr/>
            <p:nvPr/>
          </p:nvSpPr>
          <p:spPr>
            <a:xfrm>
              <a:off x="2570914" y="1724671"/>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47"/>
            <p:cNvSpPr/>
            <p:nvPr/>
          </p:nvSpPr>
          <p:spPr>
            <a:xfrm>
              <a:off x="2570588" y="1725187"/>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47"/>
            <p:cNvSpPr/>
            <p:nvPr/>
          </p:nvSpPr>
          <p:spPr>
            <a:xfrm>
              <a:off x="2571634" y="172338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47"/>
            <p:cNvSpPr/>
            <p:nvPr/>
          </p:nvSpPr>
          <p:spPr>
            <a:xfrm>
              <a:off x="2571159" y="1724195"/>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47"/>
            <p:cNvSpPr/>
            <p:nvPr/>
          </p:nvSpPr>
          <p:spPr>
            <a:xfrm>
              <a:off x="2571389" y="1723761"/>
              <a:ext cx="163" cy="258"/>
            </a:xfrm>
            <a:custGeom>
              <a:rect b="b" l="l" r="r" t="t"/>
              <a:pathLst>
                <a:path extrusionOk="0" h="19" w="12">
                  <a:moveTo>
                    <a:pt x="1"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47"/>
            <p:cNvSpPr/>
            <p:nvPr/>
          </p:nvSpPr>
          <p:spPr>
            <a:xfrm>
              <a:off x="2572679" y="172114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47"/>
            <p:cNvSpPr/>
            <p:nvPr/>
          </p:nvSpPr>
          <p:spPr>
            <a:xfrm>
              <a:off x="2572584" y="172142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47"/>
            <p:cNvSpPr/>
            <p:nvPr/>
          </p:nvSpPr>
          <p:spPr>
            <a:xfrm>
              <a:off x="2572625" y="1721235"/>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47"/>
            <p:cNvSpPr/>
            <p:nvPr/>
          </p:nvSpPr>
          <p:spPr>
            <a:xfrm>
              <a:off x="2604994" y="1750237"/>
              <a:ext cx="14" cy="149"/>
            </a:xfrm>
            <a:custGeom>
              <a:rect b="b" l="l" r="r" t="t"/>
              <a:pathLst>
                <a:path extrusionOk="0" h="11"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47"/>
            <p:cNvSpPr/>
            <p:nvPr/>
          </p:nvSpPr>
          <p:spPr>
            <a:xfrm>
              <a:off x="2604003" y="1751242"/>
              <a:ext cx="1439" cy="2105"/>
            </a:xfrm>
            <a:custGeom>
              <a:rect b="b" l="l" r="r" t="t"/>
              <a:pathLst>
                <a:path extrusionOk="0" h="155" w="106">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47"/>
            <p:cNvSpPr/>
            <p:nvPr/>
          </p:nvSpPr>
          <p:spPr>
            <a:xfrm>
              <a:off x="2605048" y="1750807"/>
              <a:ext cx="54" cy="244"/>
            </a:xfrm>
            <a:custGeom>
              <a:rect b="b" l="l" r="r" t="t"/>
              <a:pathLst>
                <a:path extrusionOk="0" h="18" w="4">
                  <a:moveTo>
                    <a:pt x="0" y="1"/>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47"/>
            <p:cNvSpPr/>
            <p:nvPr/>
          </p:nvSpPr>
          <p:spPr>
            <a:xfrm>
              <a:off x="2604003" y="1743774"/>
              <a:ext cx="109" cy="244"/>
            </a:xfrm>
            <a:custGeom>
              <a:rect b="b" l="l" r="r" t="t"/>
              <a:pathLst>
                <a:path extrusionOk="0" h="18" w="8">
                  <a:moveTo>
                    <a:pt x="0" y="0"/>
                  </a:moveTo>
                  <a:cubicBezTo>
                    <a:pt x="4" y="7"/>
                    <a:pt x="4" y="11"/>
                    <a:pt x="7" y="18"/>
                  </a:cubicBezTo>
                  <a:cubicBezTo>
                    <a:pt x="4"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47"/>
            <p:cNvSpPr/>
            <p:nvPr/>
          </p:nvSpPr>
          <p:spPr>
            <a:xfrm>
              <a:off x="2604043" y="1744005"/>
              <a:ext cx="869" cy="5770"/>
            </a:xfrm>
            <a:custGeom>
              <a:rect b="b" l="l" r="r" t="t"/>
              <a:pathLst>
                <a:path extrusionOk="0" h="425" w="64">
                  <a:moveTo>
                    <a:pt x="1" y="1"/>
                  </a:moveTo>
                  <a:cubicBezTo>
                    <a:pt x="15" y="88"/>
                    <a:pt x="39" y="267"/>
                    <a:pt x="64" y="424"/>
                  </a:cubicBezTo>
                  <a:cubicBezTo>
                    <a:pt x="39" y="267"/>
                    <a:pt x="15" y="8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47"/>
            <p:cNvSpPr/>
            <p:nvPr/>
          </p:nvSpPr>
          <p:spPr>
            <a:xfrm>
              <a:off x="1464633" y="1859509"/>
              <a:ext cx="1344" cy="2009"/>
            </a:xfrm>
            <a:custGeom>
              <a:rect b="b" l="l" r="r" t="t"/>
              <a:pathLst>
                <a:path extrusionOk="0" h="148" w="99">
                  <a:moveTo>
                    <a:pt x="1" y="1"/>
                  </a:moveTo>
                  <a:lnTo>
                    <a:pt x="1" y="1"/>
                  </a:lnTo>
                  <a:cubicBezTo>
                    <a:pt x="18" y="60"/>
                    <a:pt x="53" y="109"/>
                    <a:pt x="99" y="148"/>
                  </a:cubicBezTo>
                  <a:cubicBezTo>
                    <a:pt x="81" y="102"/>
                    <a:pt x="57" y="64"/>
                    <a:pt x="25" y="29"/>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47"/>
            <p:cNvSpPr/>
            <p:nvPr/>
          </p:nvSpPr>
          <p:spPr>
            <a:xfrm>
              <a:off x="1462026" y="1851905"/>
              <a:ext cx="2050" cy="5580"/>
            </a:xfrm>
            <a:custGeom>
              <a:rect b="b" l="l" r="r" t="t"/>
              <a:pathLst>
                <a:path extrusionOk="0" h="411" w="151">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47"/>
            <p:cNvSpPr/>
            <p:nvPr/>
          </p:nvSpPr>
          <p:spPr>
            <a:xfrm>
              <a:off x="1586043" y="1964015"/>
              <a:ext cx="5146" cy="4100"/>
            </a:xfrm>
            <a:custGeom>
              <a:rect b="b" l="l" r="r" t="t"/>
              <a:pathLst>
                <a:path extrusionOk="0" h="302" w="379">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47"/>
            <p:cNvSpPr/>
            <p:nvPr/>
          </p:nvSpPr>
          <p:spPr>
            <a:xfrm>
              <a:off x="2367754" y="1716578"/>
              <a:ext cx="22213" cy="19226"/>
            </a:xfrm>
            <a:custGeom>
              <a:rect b="b" l="l" r="r" t="t"/>
              <a:pathLst>
                <a:path extrusionOk="0" h="1416" w="1636">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47"/>
            <p:cNvSpPr/>
            <p:nvPr/>
          </p:nvSpPr>
          <p:spPr>
            <a:xfrm>
              <a:off x="2376321" y="1716673"/>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47"/>
            <p:cNvSpPr/>
            <p:nvPr/>
          </p:nvSpPr>
          <p:spPr>
            <a:xfrm>
              <a:off x="2377122" y="1716728"/>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47"/>
            <p:cNvSpPr/>
            <p:nvPr/>
          </p:nvSpPr>
          <p:spPr>
            <a:xfrm>
              <a:off x="2378833" y="1717013"/>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47"/>
            <p:cNvSpPr/>
            <p:nvPr/>
          </p:nvSpPr>
          <p:spPr>
            <a:xfrm>
              <a:off x="2377937" y="1716864"/>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47"/>
            <p:cNvSpPr/>
            <p:nvPr/>
          </p:nvSpPr>
          <p:spPr>
            <a:xfrm>
              <a:off x="2375561" y="1716633"/>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47"/>
            <p:cNvSpPr/>
            <p:nvPr/>
          </p:nvSpPr>
          <p:spPr>
            <a:xfrm>
              <a:off x="2379784" y="1717203"/>
              <a:ext cx="299" cy="54"/>
            </a:xfrm>
            <a:custGeom>
              <a:rect b="b" l="l" r="r" t="t"/>
              <a:pathLst>
                <a:path extrusionOk="0" h="4" w="22">
                  <a:moveTo>
                    <a:pt x="22"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47"/>
            <p:cNvSpPr/>
            <p:nvPr/>
          </p:nvSpPr>
          <p:spPr>
            <a:xfrm>
              <a:off x="2368134" y="1717773"/>
              <a:ext cx="828" cy="149"/>
            </a:xfrm>
            <a:custGeom>
              <a:rect b="b" l="l" r="r" t="t"/>
              <a:pathLst>
                <a:path extrusionOk="0" h="11" w="61">
                  <a:moveTo>
                    <a:pt x="1" y="11"/>
                  </a:move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47"/>
            <p:cNvSpPr/>
            <p:nvPr/>
          </p:nvSpPr>
          <p:spPr>
            <a:xfrm>
              <a:off x="2374896" y="171663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47"/>
            <p:cNvSpPr/>
            <p:nvPr/>
          </p:nvSpPr>
          <p:spPr>
            <a:xfrm>
              <a:off x="2369234" y="1717488"/>
              <a:ext cx="964" cy="244"/>
            </a:xfrm>
            <a:custGeom>
              <a:rect b="b" l="l" r="r" t="t"/>
              <a:pathLst>
                <a:path extrusionOk="0" h="18" w="71">
                  <a:moveTo>
                    <a:pt x="0" y="18"/>
                  </a:moveTo>
                  <a:lnTo>
                    <a:pt x="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47"/>
            <p:cNvSpPr/>
            <p:nvPr/>
          </p:nvSpPr>
          <p:spPr>
            <a:xfrm>
              <a:off x="2374176" y="1716633"/>
              <a:ext cx="638" cy="54"/>
            </a:xfrm>
            <a:custGeom>
              <a:rect b="b" l="l" r="r" t="t"/>
              <a:pathLst>
                <a:path extrusionOk="0" h="4" w="47">
                  <a:moveTo>
                    <a:pt x="46" y="0"/>
                  </a:moveTo>
                  <a:cubicBezTo>
                    <a:pt x="29" y="0"/>
                    <a:pt x="15" y="0"/>
                    <a:pt x="1" y="4"/>
                  </a:cubicBezTo>
                  <a:cubicBezTo>
                    <a:pt x="15" y="4"/>
                    <a:pt x="29"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47"/>
            <p:cNvSpPr/>
            <p:nvPr/>
          </p:nvSpPr>
          <p:spPr>
            <a:xfrm>
              <a:off x="2374611" y="1725051"/>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47"/>
            <p:cNvSpPr/>
            <p:nvPr/>
          </p:nvSpPr>
          <p:spPr>
            <a:xfrm>
              <a:off x="2375656" y="1726857"/>
              <a:ext cx="244" cy="530"/>
            </a:xfrm>
            <a:custGeom>
              <a:rect b="b" l="l" r="r" t="t"/>
              <a:pathLst>
                <a:path extrusionOk="0" h="39" w="18">
                  <a:moveTo>
                    <a:pt x="18" y="39"/>
                  </a:moveTo>
                  <a:cubicBezTo>
                    <a:pt x="11" y="25"/>
                    <a:pt x="7" y="14"/>
                    <a:pt x="0" y="0"/>
                  </a:cubicBezTo>
                  <a:cubicBezTo>
                    <a:pt x="7" y="14"/>
                    <a:pt x="11" y="25"/>
                    <a:pt x="18"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47"/>
            <p:cNvSpPr/>
            <p:nvPr/>
          </p:nvSpPr>
          <p:spPr>
            <a:xfrm>
              <a:off x="2374461" y="1724901"/>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47"/>
            <p:cNvSpPr/>
            <p:nvPr/>
          </p:nvSpPr>
          <p:spPr>
            <a:xfrm>
              <a:off x="2374896" y="1725377"/>
              <a:ext cx="149" cy="258"/>
            </a:xfrm>
            <a:custGeom>
              <a:rect b="b" l="l" r="r" t="t"/>
              <a:pathLst>
                <a:path extrusionOk="0" h="19" w="11">
                  <a:moveTo>
                    <a:pt x="1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47"/>
            <p:cNvSpPr/>
            <p:nvPr/>
          </p:nvSpPr>
          <p:spPr>
            <a:xfrm>
              <a:off x="2374746" y="1725187"/>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47"/>
            <p:cNvSpPr/>
            <p:nvPr/>
          </p:nvSpPr>
          <p:spPr>
            <a:xfrm>
              <a:off x="2375466" y="1726381"/>
              <a:ext cx="204" cy="434"/>
            </a:xfrm>
            <a:custGeom>
              <a:rect b="b" l="l" r="r" t="t"/>
              <a:pathLst>
                <a:path extrusionOk="0" h="32" w="15">
                  <a:moveTo>
                    <a:pt x="14" y="32"/>
                  </a:moveTo>
                  <a:cubicBezTo>
                    <a:pt x="7" y="18"/>
                    <a:pt x="4" y="7"/>
                    <a:pt x="0" y="0"/>
                  </a:cubicBezTo>
                  <a:cubicBezTo>
                    <a:pt x="4" y="7"/>
                    <a:pt x="7" y="18"/>
                    <a:pt x="1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47"/>
            <p:cNvSpPr/>
            <p:nvPr/>
          </p:nvSpPr>
          <p:spPr>
            <a:xfrm>
              <a:off x="2375276" y="1725947"/>
              <a:ext cx="149" cy="394"/>
            </a:xfrm>
            <a:custGeom>
              <a:rect b="b" l="l" r="r" t="t"/>
              <a:pathLst>
                <a:path extrusionOk="0" h="29" w="11">
                  <a:moveTo>
                    <a:pt x="11" y="29"/>
                  </a:moveTo>
                  <a:cubicBezTo>
                    <a:pt x="7" y="18"/>
                    <a:pt x="4" y="8"/>
                    <a:pt x="0" y="1"/>
                  </a:cubicBezTo>
                  <a:cubicBezTo>
                    <a:pt x="4" y="8"/>
                    <a:pt x="7" y="18"/>
                    <a:pt x="1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47"/>
            <p:cNvSpPr/>
            <p:nvPr/>
          </p:nvSpPr>
          <p:spPr>
            <a:xfrm>
              <a:off x="2375086" y="1725662"/>
              <a:ext cx="149" cy="299"/>
            </a:xfrm>
            <a:custGeom>
              <a:rect b="b" l="l" r="r" t="t"/>
              <a:pathLst>
                <a:path extrusionOk="0" h="22" w="11">
                  <a:moveTo>
                    <a:pt x="11" y="22"/>
                  </a:moveTo>
                  <a:cubicBezTo>
                    <a:pt x="7" y="11"/>
                    <a:pt x="4" y="4"/>
                    <a:pt x="0" y="1"/>
                  </a:cubicBezTo>
                  <a:cubicBezTo>
                    <a:pt x="4" y="4"/>
                    <a:pt x="7" y="11"/>
                    <a:pt x="1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47"/>
            <p:cNvSpPr/>
            <p:nvPr/>
          </p:nvSpPr>
          <p:spPr>
            <a:xfrm>
              <a:off x="2367944" y="1717963"/>
              <a:ext cx="1113" cy="4901"/>
            </a:xfrm>
            <a:custGeom>
              <a:rect b="b" l="l" r="r" t="t"/>
              <a:pathLst>
                <a:path extrusionOk="0" h="361" w="82">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47"/>
            <p:cNvSpPr/>
            <p:nvPr/>
          </p:nvSpPr>
          <p:spPr>
            <a:xfrm>
              <a:off x="2376702" y="1727617"/>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47"/>
            <p:cNvSpPr/>
            <p:nvPr/>
          </p:nvSpPr>
          <p:spPr>
            <a:xfrm>
              <a:off x="2377177" y="1727753"/>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47"/>
            <p:cNvSpPr/>
            <p:nvPr/>
          </p:nvSpPr>
          <p:spPr>
            <a:xfrm>
              <a:off x="2377462" y="1727943"/>
              <a:ext cx="299" cy="204"/>
            </a:xfrm>
            <a:custGeom>
              <a:rect b="b" l="l" r="r" t="t"/>
              <a:pathLst>
                <a:path extrusionOk="0" h="15" w="22">
                  <a:moveTo>
                    <a:pt x="21" y="15"/>
                  </a:moveTo>
                  <a:cubicBezTo>
                    <a:pt x="14" y="11"/>
                    <a:pt x="7" y="8"/>
                    <a:pt x="0" y="1"/>
                  </a:cubicBezTo>
                  <a:cubicBezTo>
                    <a:pt x="7" y="8"/>
                    <a:pt x="14" y="11"/>
                    <a:pt x="2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47"/>
            <p:cNvSpPr/>
            <p:nvPr/>
          </p:nvSpPr>
          <p:spPr>
            <a:xfrm>
              <a:off x="2376131" y="1727468"/>
              <a:ext cx="489" cy="109"/>
            </a:xfrm>
            <a:custGeom>
              <a:rect b="b" l="l" r="r" t="t"/>
              <a:pathLst>
                <a:path extrusionOk="0" h="8" w="36">
                  <a:moveTo>
                    <a:pt x="0" y="1"/>
                  </a:moveTo>
                  <a:cubicBezTo>
                    <a:pt x="11" y="1"/>
                    <a:pt x="25" y="4"/>
                    <a:pt x="35" y="8"/>
                  </a:cubicBezTo>
                  <a:cubicBezTo>
                    <a:pt x="25"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47"/>
            <p:cNvSpPr/>
            <p:nvPr/>
          </p:nvSpPr>
          <p:spPr>
            <a:xfrm>
              <a:off x="2377937" y="172832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47"/>
            <p:cNvSpPr/>
            <p:nvPr/>
          </p:nvSpPr>
          <p:spPr>
            <a:xfrm>
              <a:off x="2381169" y="1711881"/>
              <a:ext cx="32763" cy="27725"/>
            </a:xfrm>
            <a:custGeom>
              <a:rect b="b" l="l" r="r" t="t"/>
              <a:pathLst>
                <a:path extrusionOk="0" h="2042" w="2413">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47"/>
            <p:cNvSpPr/>
            <p:nvPr/>
          </p:nvSpPr>
          <p:spPr>
            <a:xfrm>
              <a:off x="2379363" y="1731459"/>
              <a:ext cx="6517" cy="4535"/>
            </a:xfrm>
            <a:custGeom>
              <a:rect b="b" l="l" r="r" t="t"/>
              <a:pathLst>
                <a:path extrusionOk="0" h="334" w="48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47"/>
            <p:cNvSpPr/>
            <p:nvPr/>
          </p:nvSpPr>
          <p:spPr>
            <a:xfrm>
              <a:off x="2389668" y="171268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47"/>
            <p:cNvSpPr/>
            <p:nvPr/>
          </p:nvSpPr>
          <p:spPr>
            <a:xfrm>
              <a:off x="2389953" y="1712111"/>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47"/>
            <p:cNvSpPr/>
            <p:nvPr/>
          </p:nvSpPr>
          <p:spPr>
            <a:xfrm>
              <a:off x="2389532" y="1713021"/>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47"/>
            <p:cNvSpPr/>
            <p:nvPr/>
          </p:nvSpPr>
          <p:spPr>
            <a:xfrm>
              <a:off x="2389573" y="1712872"/>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47"/>
            <p:cNvSpPr/>
            <p:nvPr/>
          </p:nvSpPr>
          <p:spPr>
            <a:xfrm>
              <a:off x="2389763" y="1712397"/>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47"/>
            <p:cNvSpPr/>
            <p:nvPr/>
          </p:nvSpPr>
          <p:spPr>
            <a:xfrm>
              <a:off x="2389478" y="1713116"/>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47"/>
            <p:cNvSpPr/>
            <p:nvPr/>
          </p:nvSpPr>
          <p:spPr>
            <a:xfrm>
              <a:off x="2381114" y="1715248"/>
              <a:ext cx="353" cy="774"/>
            </a:xfrm>
            <a:custGeom>
              <a:rect b="b" l="l" r="r" t="t"/>
              <a:pathLst>
                <a:path extrusionOk="0" h="57" w="26">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47"/>
            <p:cNvSpPr/>
            <p:nvPr/>
          </p:nvSpPr>
          <p:spPr>
            <a:xfrm>
              <a:off x="2381114" y="1715248"/>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47"/>
            <p:cNvSpPr/>
            <p:nvPr/>
          </p:nvSpPr>
          <p:spPr>
            <a:xfrm>
              <a:off x="2381209" y="1715248"/>
              <a:ext cx="3530" cy="1779"/>
            </a:xfrm>
            <a:custGeom>
              <a:rect b="b" l="l" r="r" t="t"/>
              <a:pathLst>
                <a:path extrusionOk="0" h="131" w="260">
                  <a:moveTo>
                    <a:pt x="1" y="1"/>
                  </a:moveTo>
                  <a:cubicBezTo>
                    <a:pt x="53" y="1"/>
                    <a:pt x="193" y="64"/>
                    <a:pt x="260" y="130"/>
                  </a:cubicBezTo>
                  <a:cubicBezTo>
                    <a:pt x="193" y="64"/>
                    <a:pt x="53"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47"/>
            <p:cNvSpPr/>
            <p:nvPr/>
          </p:nvSpPr>
          <p:spPr>
            <a:xfrm>
              <a:off x="2390198" y="1711921"/>
              <a:ext cx="149" cy="163"/>
            </a:xfrm>
            <a:custGeom>
              <a:rect b="b" l="l" r="r" t="t"/>
              <a:pathLst>
                <a:path extrusionOk="0" h="12" w="11">
                  <a:moveTo>
                    <a:pt x="11" y="1"/>
                  </a:moveTo>
                  <a:lnTo>
                    <a:pt x="0" y="1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47"/>
            <p:cNvSpPr/>
            <p:nvPr/>
          </p:nvSpPr>
          <p:spPr>
            <a:xfrm>
              <a:off x="2379404" y="1731799"/>
              <a:ext cx="163" cy="244"/>
            </a:xfrm>
            <a:custGeom>
              <a:rect b="b" l="l" r="r" t="t"/>
              <a:pathLst>
                <a:path extrusionOk="0" h="18" w="12">
                  <a:moveTo>
                    <a:pt x="1" y="0"/>
                  </a:moveTo>
                  <a:cubicBezTo>
                    <a:pt x="4" y="7"/>
                    <a:pt x="8" y="14"/>
                    <a:pt x="11" y="18"/>
                  </a:cubicBezTo>
                  <a:cubicBezTo>
                    <a:pt x="8" y="11"/>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47"/>
            <p:cNvSpPr/>
            <p:nvPr/>
          </p:nvSpPr>
          <p:spPr>
            <a:xfrm>
              <a:off x="2379268" y="1731459"/>
              <a:ext cx="149" cy="258"/>
            </a:xfrm>
            <a:custGeom>
              <a:rect b="b" l="l" r="r" t="t"/>
              <a:pathLst>
                <a:path extrusionOk="0" h="19" w="11">
                  <a:moveTo>
                    <a:pt x="0" y="1"/>
                  </a:moveTo>
                  <a:cubicBezTo>
                    <a:pt x="4" y="8"/>
                    <a:pt x="7" y="15"/>
                    <a:pt x="11" y="18"/>
                  </a:cubicBezTo>
                  <a:cubicBezTo>
                    <a:pt x="7"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47"/>
            <p:cNvSpPr/>
            <p:nvPr/>
          </p:nvSpPr>
          <p:spPr>
            <a:xfrm>
              <a:off x="2403748" y="1738262"/>
              <a:ext cx="339" cy="244"/>
            </a:xfrm>
            <a:custGeom>
              <a:rect b="b" l="l" r="r" t="t"/>
              <a:pathLst>
                <a:path extrusionOk="0" h="18" w="25">
                  <a:moveTo>
                    <a:pt x="25"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47"/>
            <p:cNvSpPr/>
            <p:nvPr/>
          </p:nvSpPr>
          <p:spPr>
            <a:xfrm>
              <a:off x="2404888" y="1738968"/>
              <a:ext cx="720" cy="394"/>
            </a:xfrm>
            <a:custGeom>
              <a:rect b="b" l="l" r="r" t="t"/>
              <a:pathLst>
                <a:path extrusionOk="0" h="29" w="53">
                  <a:moveTo>
                    <a:pt x="53" y="29"/>
                  </a:moveTo>
                  <a:cubicBezTo>
                    <a:pt x="35" y="18"/>
                    <a:pt x="18" y="11"/>
                    <a:pt x="0" y="1"/>
                  </a:cubicBezTo>
                  <a:cubicBezTo>
                    <a:pt x="18" y="11"/>
                    <a:pt x="35" y="18"/>
                    <a:pt x="53"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47"/>
            <p:cNvSpPr/>
            <p:nvPr/>
          </p:nvSpPr>
          <p:spPr>
            <a:xfrm>
              <a:off x="2403273" y="1737922"/>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47"/>
            <p:cNvSpPr/>
            <p:nvPr/>
          </p:nvSpPr>
          <p:spPr>
            <a:xfrm>
              <a:off x="2398901" y="1729613"/>
              <a:ext cx="1005" cy="584"/>
            </a:xfrm>
            <a:custGeom>
              <a:rect b="b" l="l" r="r" t="t"/>
              <a:pathLst>
                <a:path extrusionOk="0" h="43" w="74">
                  <a:moveTo>
                    <a:pt x="73" y="0"/>
                  </a:moveTo>
                  <a:cubicBezTo>
                    <a:pt x="49" y="11"/>
                    <a:pt x="25" y="25"/>
                    <a:pt x="0" y="42"/>
                  </a:cubicBezTo>
                  <a:cubicBezTo>
                    <a:pt x="25" y="28"/>
                    <a:pt x="49" y="11"/>
                    <a:pt x="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47"/>
            <p:cNvSpPr/>
            <p:nvPr/>
          </p:nvSpPr>
          <p:spPr>
            <a:xfrm>
              <a:off x="2405839" y="1739443"/>
              <a:ext cx="394" cy="204"/>
            </a:xfrm>
            <a:custGeom>
              <a:rect b="b" l="l" r="r" t="t"/>
              <a:pathLst>
                <a:path extrusionOk="0" h="15" w="29">
                  <a:moveTo>
                    <a:pt x="28" y="15"/>
                  </a:moveTo>
                  <a:lnTo>
                    <a:pt x="28"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47"/>
            <p:cNvSpPr/>
            <p:nvPr/>
          </p:nvSpPr>
          <p:spPr>
            <a:xfrm>
              <a:off x="2385486" y="1735981"/>
              <a:ext cx="353" cy="14"/>
            </a:xfrm>
            <a:custGeom>
              <a:rect b="b" l="l" r="r" t="t"/>
              <a:pathLst>
                <a:path extrusionOk="0" h="1" w="26">
                  <a:moveTo>
                    <a:pt x="25" y="0"/>
                  </a:moveTo>
                  <a:lnTo>
                    <a:pt x="1" y="0"/>
                  </a:ln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47"/>
            <p:cNvSpPr/>
            <p:nvPr/>
          </p:nvSpPr>
          <p:spPr>
            <a:xfrm>
              <a:off x="2379784" y="1732369"/>
              <a:ext cx="204" cy="244"/>
            </a:xfrm>
            <a:custGeom>
              <a:rect b="b" l="l" r="r" t="t"/>
              <a:pathLst>
                <a:path extrusionOk="0" h="18" w="15">
                  <a:moveTo>
                    <a:pt x="15" y="18"/>
                  </a:moveTo>
                  <a:cubicBezTo>
                    <a:pt x="11" y="14"/>
                    <a:pt x="4" y="7"/>
                    <a:pt x="1" y="0"/>
                  </a:cubicBezTo>
                  <a:cubicBezTo>
                    <a:pt x="4" y="7"/>
                    <a:pt x="11" y="14"/>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47"/>
            <p:cNvSpPr/>
            <p:nvPr/>
          </p:nvSpPr>
          <p:spPr>
            <a:xfrm>
              <a:off x="2402933" y="1737596"/>
              <a:ext cx="258" cy="204"/>
            </a:xfrm>
            <a:custGeom>
              <a:rect b="b" l="l" r="r" t="t"/>
              <a:pathLst>
                <a:path extrusionOk="0" h="15" w="19">
                  <a:moveTo>
                    <a:pt x="18"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47"/>
            <p:cNvSpPr/>
            <p:nvPr/>
          </p:nvSpPr>
          <p:spPr>
            <a:xfrm>
              <a:off x="2379594" y="1732125"/>
              <a:ext cx="163" cy="204"/>
            </a:xfrm>
            <a:custGeom>
              <a:rect b="b" l="l" r="r" t="t"/>
              <a:pathLst>
                <a:path extrusionOk="0" h="15" w="12">
                  <a:moveTo>
                    <a:pt x="11" y="15"/>
                  </a:moveTo>
                  <a:cubicBezTo>
                    <a:pt x="8" y="11"/>
                    <a:pt x="4" y="4"/>
                    <a:pt x="1" y="1"/>
                  </a:cubicBezTo>
                  <a:cubicBezTo>
                    <a:pt x="4" y="4"/>
                    <a:pt x="8" y="11"/>
                    <a:pt x="1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47"/>
            <p:cNvSpPr/>
            <p:nvPr/>
          </p:nvSpPr>
          <p:spPr>
            <a:xfrm>
              <a:off x="2380069" y="1732695"/>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47"/>
            <p:cNvSpPr/>
            <p:nvPr/>
          </p:nvSpPr>
          <p:spPr>
            <a:xfrm>
              <a:off x="2402648" y="1737311"/>
              <a:ext cx="204" cy="244"/>
            </a:xfrm>
            <a:custGeom>
              <a:rect b="b" l="l" r="r" t="t"/>
              <a:pathLst>
                <a:path extrusionOk="0" h="18" w="15">
                  <a:moveTo>
                    <a:pt x="15" y="18"/>
                  </a:moveTo>
                  <a:cubicBezTo>
                    <a:pt x="11" y="11"/>
                    <a:pt x="8" y="7"/>
                    <a:pt x="1" y="0"/>
                  </a:cubicBezTo>
                  <a:cubicBezTo>
                    <a:pt x="8" y="7"/>
                    <a:pt x="11"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47"/>
            <p:cNvSpPr/>
            <p:nvPr/>
          </p:nvSpPr>
          <p:spPr>
            <a:xfrm>
              <a:off x="2380408" y="1732885"/>
              <a:ext cx="339" cy="204"/>
            </a:xfrm>
            <a:custGeom>
              <a:rect b="b" l="l" r="r" t="t"/>
              <a:pathLst>
                <a:path extrusionOk="0" h="15" w="25">
                  <a:moveTo>
                    <a:pt x="25" y="15"/>
                  </a:moveTo>
                  <a:cubicBezTo>
                    <a:pt x="14" y="11"/>
                    <a:pt x="7" y="8"/>
                    <a:pt x="0" y="1"/>
                  </a:cubicBezTo>
                  <a:cubicBezTo>
                    <a:pt x="7" y="8"/>
                    <a:pt x="14" y="11"/>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47"/>
            <p:cNvSpPr/>
            <p:nvPr/>
          </p:nvSpPr>
          <p:spPr>
            <a:xfrm>
              <a:off x="2404264" y="1738588"/>
              <a:ext cx="543" cy="353"/>
            </a:xfrm>
            <a:custGeom>
              <a:rect b="b" l="l" r="r" t="t"/>
              <a:pathLst>
                <a:path extrusionOk="0" h="26" w="40">
                  <a:moveTo>
                    <a:pt x="3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47"/>
            <p:cNvSpPr/>
            <p:nvPr/>
          </p:nvSpPr>
          <p:spPr>
            <a:xfrm>
              <a:off x="2392329" y="1712641"/>
              <a:ext cx="3109" cy="2295"/>
            </a:xfrm>
            <a:custGeom>
              <a:rect b="b" l="l" r="r" t="t"/>
              <a:pathLst>
                <a:path extrusionOk="0" h="169" w="229">
                  <a:moveTo>
                    <a:pt x="228" y="168"/>
                  </a:moveTo>
                  <a:cubicBezTo>
                    <a:pt x="158" y="98"/>
                    <a:pt x="74" y="11"/>
                    <a:pt x="1" y="0"/>
                  </a:cubicBezTo>
                  <a:cubicBezTo>
                    <a:pt x="74" y="11"/>
                    <a:pt x="158" y="98"/>
                    <a:pt x="228" y="16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47"/>
            <p:cNvSpPr/>
            <p:nvPr/>
          </p:nvSpPr>
          <p:spPr>
            <a:xfrm>
              <a:off x="2405364" y="1714447"/>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47"/>
            <p:cNvSpPr/>
            <p:nvPr/>
          </p:nvSpPr>
          <p:spPr>
            <a:xfrm>
              <a:off x="2400612" y="171729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47"/>
            <p:cNvSpPr/>
            <p:nvPr/>
          </p:nvSpPr>
          <p:spPr>
            <a:xfrm>
              <a:off x="2403884" y="1715153"/>
              <a:ext cx="299" cy="109"/>
            </a:xfrm>
            <a:custGeom>
              <a:rect b="b" l="l" r="r" t="t"/>
              <a:pathLst>
                <a:path extrusionOk="0" h="8" w="22">
                  <a:moveTo>
                    <a:pt x="1" y="8"/>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47"/>
            <p:cNvSpPr/>
            <p:nvPr/>
          </p:nvSpPr>
          <p:spPr>
            <a:xfrm>
              <a:off x="2404603" y="1714868"/>
              <a:ext cx="299" cy="109"/>
            </a:xfrm>
            <a:custGeom>
              <a:rect b="b" l="l" r="r" t="t"/>
              <a:pathLst>
                <a:path extrusionOk="0" h="8" w="22">
                  <a:moveTo>
                    <a:pt x="0" y="8"/>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47"/>
            <p:cNvSpPr/>
            <p:nvPr/>
          </p:nvSpPr>
          <p:spPr>
            <a:xfrm>
              <a:off x="2403504" y="1715302"/>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47"/>
            <p:cNvSpPr/>
            <p:nvPr/>
          </p:nvSpPr>
          <p:spPr>
            <a:xfrm>
              <a:off x="2404929" y="1714637"/>
              <a:ext cx="353" cy="204"/>
            </a:xfrm>
            <a:custGeom>
              <a:rect b="b" l="l" r="r" t="t"/>
              <a:pathLst>
                <a:path extrusionOk="0" h="15" w="26">
                  <a:moveTo>
                    <a:pt x="1" y="1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47"/>
            <p:cNvSpPr/>
            <p:nvPr/>
          </p:nvSpPr>
          <p:spPr>
            <a:xfrm>
              <a:off x="2404223" y="1715017"/>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47"/>
            <p:cNvSpPr/>
            <p:nvPr/>
          </p:nvSpPr>
          <p:spPr>
            <a:xfrm>
              <a:off x="2390333" y="1711921"/>
              <a:ext cx="543" cy="299"/>
            </a:xfrm>
            <a:custGeom>
              <a:rect b="b" l="l" r="r" t="t"/>
              <a:pathLst>
                <a:path extrusionOk="0" h="22" w="40">
                  <a:moveTo>
                    <a:pt x="1" y="1"/>
                  </a:moveTo>
                  <a:cubicBezTo>
                    <a:pt x="11" y="8"/>
                    <a:pt x="25" y="15"/>
                    <a:pt x="39" y="22"/>
                  </a:cubicBezTo>
                  <a:cubicBezTo>
                    <a:pt x="29" y="15"/>
                    <a:pt x="15"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47"/>
            <p:cNvSpPr/>
            <p:nvPr/>
          </p:nvSpPr>
          <p:spPr>
            <a:xfrm>
              <a:off x="2390958" y="1712261"/>
              <a:ext cx="394" cy="149"/>
            </a:xfrm>
            <a:custGeom>
              <a:rect b="b" l="l" r="r" t="t"/>
              <a:pathLst>
                <a:path extrusionOk="0" h="11" w="29">
                  <a:moveTo>
                    <a:pt x="0" y="0"/>
                  </a:moveTo>
                  <a:lnTo>
                    <a:pt x="2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47"/>
            <p:cNvSpPr/>
            <p:nvPr/>
          </p:nvSpPr>
          <p:spPr>
            <a:xfrm>
              <a:off x="2391664" y="1712492"/>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47"/>
            <p:cNvSpPr/>
            <p:nvPr/>
          </p:nvSpPr>
          <p:spPr>
            <a:xfrm>
              <a:off x="2400136" y="1717244"/>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47"/>
            <p:cNvSpPr/>
            <p:nvPr/>
          </p:nvSpPr>
          <p:spPr>
            <a:xfrm>
              <a:off x="2406029" y="1713822"/>
              <a:ext cx="244" cy="258"/>
            </a:xfrm>
            <a:custGeom>
              <a:rect b="b" l="l" r="r" t="t"/>
              <a:pathLst>
                <a:path extrusionOk="0" h="19" w="18">
                  <a:moveTo>
                    <a:pt x="18" y="1"/>
                  </a:moveTo>
                  <a:cubicBezTo>
                    <a:pt x="11" y="8"/>
                    <a:pt x="4" y="15"/>
                    <a:pt x="0" y="18"/>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47"/>
            <p:cNvSpPr/>
            <p:nvPr/>
          </p:nvSpPr>
          <p:spPr>
            <a:xfrm>
              <a:off x="2398331" y="1716578"/>
              <a:ext cx="530" cy="204"/>
            </a:xfrm>
            <a:custGeom>
              <a:rect b="b" l="l" r="r" t="t"/>
              <a:pathLst>
                <a:path extrusionOk="0" h="15" w="39">
                  <a:moveTo>
                    <a:pt x="0" y="1"/>
                  </a:moveTo>
                  <a:lnTo>
                    <a:pt x="0" y="1"/>
                  </a:lnTo>
                  <a:cubicBezTo>
                    <a:pt x="14" y="4"/>
                    <a:pt x="28" y="8"/>
                    <a:pt x="39" y="15"/>
                  </a:cubicBezTo>
                  <a:cubicBezTo>
                    <a:pt x="28" y="8"/>
                    <a:pt x="1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47"/>
            <p:cNvSpPr/>
            <p:nvPr/>
          </p:nvSpPr>
          <p:spPr>
            <a:xfrm>
              <a:off x="2399702" y="171710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47"/>
            <p:cNvSpPr/>
            <p:nvPr/>
          </p:nvSpPr>
          <p:spPr>
            <a:xfrm>
              <a:off x="2405649" y="1714162"/>
              <a:ext cx="339" cy="244"/>
            </a:xfrm>
            <a:custGeom>
              <a:rect b="b" l="l" r="r" t="t"/>
              <a:pathLst>
                <a:path extrusionOk="0" h="18" w="25">
                  <a:moveTo>
                    <a:pt x="25" y="0"/>
                  </a:moveTo>
                  <a:cubicBezTo>
                    <a:pt x="14" y="4"/>
                    <a:pt x="7" y="11"/>
                    <a:pt x="0" y="18"/>
                  </a:cubicBezTo>
                  <a:cubicBezTo>
                    <a:pt x="7" y="11"/>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47"/>
            <p:cNvSpPr/>
            <p:nvPr/>
          </p:nvSpPr>
          <p:spPr>
            <a:xfrm>
              <a:off x="2400747" y="171724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47"/>
            <p:cNvSpPr/>
            <p:nvPr/>
          </p:nvSpPr>
          <p:spPr>
            <a:xfrm>
              <a:off x="2399322" y="1716959"/>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47"/>
            <p:cNvSpPr/>
            <p:nvPr/>
          </p:nvSpPr>
          <p:spPr>
            <a:xfrm>
              <a:off x="2381454" y="1716008"/>
              <a:ext cx="2485" cy="5010"/>
            </a:xfrm>
            <a:custGeom>
              <a:rect b="b" l="l" r="r" t="t"/>
              <a:pathLst>
                <a:path extrusionOk="0" h="369" w="183">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47"/>
            <p:cNvSpPr/>
            <p:nvPr/>
          </p:nvSpPr>
          <p:spPr>
            <a:xfrm>
              <a:off x="2390863" y="1732315"/>
              <a:ext cx="14" cy="204"/>
            </a:xfrm>
            <a:custGeom>
              <a:rect b="b" l="l" r="r" t="t"/>
              <a:pathLst>
                <a:path extrusionOk="0" h="15" w="1">
                  <a:moveTo>
                    <a:pt x="0" y="1"/>
                  </a:moveTo>
                  <a:lnTo>
                    <a:pt x="0" y="11"/>
                  </a:lnTo>
                  <a:cubicBezTo>
                    <a:pt x="0" y="15"/>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47"/>
            <p:cNvSpPr/>
            <p:nvPr/>
          </p:nvSpPr>
          <p:spPr>
            <a:xfrm>
              <a:off x="2390958" y="173279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47"/>
            <p:cNvSpPr/>
            <p:nvPr/>
          </p:nvSpPr>
          <p:spPr>
            <a:xfrm>
              <a:off x="2390809" y="1732179"/>
              <a:ext cx="68" cy="109"/>
            </a:xfrm>
            <a:custGeom>
              <a:rect b="b" l="l" r="r" t="t"/>
              <a:pathLst>
                <a:path extrusionOk="0" h="8" w="5">
                  <a:moveTo>
                    <a:pt x="4" y="0"/>
                  </a:moveTo>
                  <a:cubicBezTo>
                    <a:pt x="1" y="4"/>
                    <a:pt x="1" y="7"/>
                    <a:pt x="4" y="7"/>
                  </a:cubicBezTo>
                  <a:cubicBezTo>
                    <a:pt x="1" y="7"/>
                    <a:pt x="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47"/>
            <p:cNvSpPr/>
            <p:nvPr/>
          </p:nvSpPr>
          <p:spPr>
            <a:xfrm>
              <a:off x="2391243" y="1733550"/>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47"/>
            <p:cNvSpPr/>
            <p:nvPr/>
          </p:nvSpPr>
          <p:spPr>
            <a:xfrm>
              <a:off x="2391813"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47"/>
            <p:cNvSpPr/>
            <p:nvPr/>
          </p:nvSpPr>
          <p:spPr>
            <a:xfrm>
              <a:off x="2391474" y="1734080"/>
              <a:ext cx="258" cy="489"/>
            </a:xfrm>
            <a:custGeom>
              <a:rect b="b" l="l" r="r" t="t"/>
              <a:pathLst>
                <a:path extrusionOk="0" h="36" w="19">
                  <a:moveTo>
                    <a:pt x="1" y="0"/>
                  </a:moveTo>
                  <a:cubicBezTo>
                    <a:pt x="4" y="11"/>
                    <a:pt x="11" y="21"/>
                    <a:pt x="18" y="35"/>
                  </a:cubicBezTo>
                  <a:cubicBezTo>
                    <a:pt x="11" y="21"/>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47"/>
            <p:cNvSpPr/>
            <p:nvPr/>
          </p:nvSpPr>
          <p:spPr>
            <a:xfrm>
              <a:off x="2390904" y="1732559"/>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47"/>
            <p:cNvSpPr/>
            <p:nvPr/>
          </p:nvSpPr>
          <p:spPr>
            <a:xfrm>
              <a:off x="2391094" y="1733170"/>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47"/>
            <p:cNvSpPr/>
            <p:nvPr/>
          </p:nvSpPr>
          <p:spPr>
            <a:xfrm>
              <a:off x="2384726" y="1733930"/>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47"/>
            <p:cNvSpPr/>
            <p:nvPr/>
          </p:nvSpPr>
          <p:spPr>
            <a:xfrm>
              <a:off x="2379308" y="1731459"/>
              <a:ext cx="299" cy="163"/>
            </a:xfrm>
            <a:custGeom>
              <a:rect b="b" l="l" r="r" t="t"/>
              <a:pathLst>
                <a:path extrusionOk="0" h="12" w="22">
                  <a:moveTo>
                    <a:pt x="1" y="1"/>
                  </a:moveTo>
                  <a:lnTo>
                    <a:pt x="22" y="1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47"/>
            <p:cNvSpPr/>
            <p:nvPr/>
          </p:nvSpPr>
          <p:spPr>
            <a:xfrm>
              <a:off x="2385350"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47"/>
            <p:cNvSpPr/>
            <p:nvPr/>
          </p:nvSpPr>
          <p:spPr>
            <a:xfrm>
              <a:off x="2379784" y="1731744"/>
              <a:ext cx="543" cy="299"/>
            </a:xfrm>
            <a:custGeom>
              <a:rect b="b" l="l" r="r" t="t"/>
              <a:pathLst>
                <a:path extrusionOk="0" h="22" w="40">
                  <a:moveTo>
                    <a:pt x="39"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47"/>
            <p:cNvSpPr/>
            <p:nvPr/>
          </p:nvSpPr>
          <p:spPr>
            <a:xfrm>
              <a:off x="2385826" y="173579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47"/>
            <p:cNvSpPr/>
            <p:nvPr/>
          </p:nvSpPr>
          <p:spPr>
            <a:xfrm>
              <a:off x="2385676" y="173522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47"/>
            <p:cNvSpPr/>
            <p:nvPr/>
          </p:nvSpPr>
          <p:spPr>
            <a:xfrm>
              <a:off x="2381264" y="1715682"/>
              <a:ext cx="434" cy="774"/>
            </a:xfrm>
            <a:custGeom>
              <a:rect b="b" l="l" r="r" t="t"/>
              <a:pathLst>
                <a:path extrusionOk="0" h="57" w="32">
                  <a:moveTo>
                    <a:pt x="0" y="0"/>
                  </a:moveTo>
                  <a:cubicBezTo>
                    <a:pt x="7" y="18"/>
                    <a:pt x="21" y="39"/>
                    <a:pt x="32" y="56"/>
                  </a:cubicBezTo>
                  <a:lnTo>
                    <a:pt x="14" y="25"/>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47"/>
            <p:cNvSpPr/>
            <p:nvPr/>
          </p:nvSpPr>
          <p:spPr>
            <a:xfrm>
              <a:off x="2379404" y="1731324"/>
              <a:ext cx="14" cy="54"/>
            </a:xfrm>
            <a:custGeom>
              <a:rect b="b" l="l" r="r" t="t"/>
              <a:pathLst>
                <a:path extrusionOk="0" h="4" w="1">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47"/>
            <p:cNvSpPr/>
            <p:nvPr/>
          </p:nvSpPr>
          <p:spPr>
            <a:xfrm>
              <a:off x="2385826" y="1735981"/>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47"/>
            <p:cNvSpPr/>
            <p:nvPr/>
          </p:nvSpPr>
          <p:spPr>
            <a:xfrm>
              <a:off x="2497528" y="1743000"/>
              <a:ext cx="87140" cy="73726"/>
            </a:xfrm>
            <a:custGeom>
              <a:rect b="b" l="l" r="r" t="t"/>
              <a:pathLst>
                <a:path extrusionOk="0" h="5430" w="6418">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47"/>
            <p:cNvSpPr/>
            <p:nvPr/>
          </p:nvSpPr>
          <p:spPr>
            <a:xfrm>
              <a:off x="2595449" y="1751378"/>
              <a:ext cx="0" cy="14"/>
            </a:xfrm>
            <a:custGeom>
              <a:rect b="b" l="l" r="r" t="t"/>
              <a:pathLst>
                <a:path extrusionOk="0" h="1" w="0">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47"/>
            <p:cNvSpPr/>
            <p:nvPr/>
          </p:nvSpPr>
          <p:spPr>
            <a:xfrm>
              <a:off x="2589692" y="1751432"/>
              <a:ext cx="11134" cy="4046"/>
            </a:xfrm>
            <a:custGeom>
              <a:rect b="b" l="l" r="r" t="t"/>
              <a:pathLst>
                <a:path extrusionOk="0" h="298" w="82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47"/>
            <p:cNvSpPr/>
            <p:nvPr/>
          </p:nvSpPr>
          <p:spPr>
            <a:xfrm>
              <a:off x="2541736" y="1751432"/>
              <a:ext cx="434" cy="109"/>
            </a:xfrm>
            <a:custGeom>
              <a:rect b="b" l="l" r="r" t="t"/>
              <a:pathLst>
                <a:path extrusionOk="0" h="8" w="32">
                  <a:moveTo>
                    <a:pt x="32" y="0"/>
                  </a:moveTo>
                  <a:cubicBezTo>
                    <a:pt x="21" y="0"/>
                    <a:pt x="11" y="4"/>
                    <a:pt x="0" y="4"/>
                  </a:cubicBezTo>
                  <a:lnTo>
                    <a:pt x="0" y="7"/>
                  </a:ln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47"/>
            <p:cNvSpPr/>
            <p:nvPr/>
          </p:nvSpPr>
          <p:spPr>
            <a:xfrm>
              <a:off x="2550955" y="1754039"/>
              <a:ext cx="394" cy="258"/>
            </a:xfrm>
            <a:custGeom>
              <a:rect b="b" l="l" r="r" t="t"/>
              <a:pathLst>
                <a:path extrusionOk="0" h="19" w="29">
                  <a:moveTo>
                    <a:pt x="0" y="1"/>
                  </a:moveTo>
                  <a:lnTo>
                    <a:pt x="28" y="18"/>
                  </a:lnTo>
                  <a:lnTo>
                    <a:pt x="2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47"/>
            <p:cNvSpPr/>
            <p:nvPr/>
          </p:nvSpPr>
          <p:spPr>
            <a:xfrm>
              <a:off x="2549950" y="1753523"/>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47"/>
            <p:cNvSpPr/>
            <p:nvPr/>
          </p:nvSpPr>
          <p:spPr>
            <a:xfrm>
              <a:off x="2550236" y="175361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47"/>
            <p:cNvSpPr/>
            <p:nvPr/>
          </p:nvSpPr>
          <p:spPr>
            <a:xfrm>
              <a:off x="2549244" y="1753278"/>
              <a:ext cx="244" cy="14"/>
            </a:xfrm>
            <a:custGeom>
              <a:rect b="b" l="l" r="r" t="t"/>
              <a:pathLst>
                <a:path extrusionOk="0" h="1" w="18">
                  <a:moveTo>
                    <a:pt x="18" y="1"/>
                  </a:moveTo>
                  <a:cubicBezTo>
                    <a:pt x="11" y="1"/>
                    <a:pt x="7" y="1"/>
                    <a:pt x="0" y="1"/>
                  </a:cubicBezTo>
                  <a:cubicBezTo>
                    <a:pt x="7" y="1"/>
                    <a:pt x="11" y="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47"/>
            <p:cNvSpPr/>
            <p:nvPr/>
          </p:nvSpPr>
          <p:spPr>
            <a:xfrm>
              <a:off x="2550480" y="1753754"/>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47"/>
            <p:cNvSpPr/>
            <p:nvPr/>
          </p:nvSpPr>
          <p:spPr>
            <a:xfrm>
              <a:off x="2550711" y="1753903"/>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47"/>
            <p:cNvSpPr/>
            <p:nvPr/>
          </p:nvSpPr>
          <p:spPr>
            <a:xfrm>
              <a:off x="2549625" y="1753373"/>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47"/>
            <p:cNvSpPr/>
            <p:nvPr/>
          </p:nvSpPr>
          <p:spPr>
            <a:xfrm>
              <a:off x="2551756" y="1754568"/>
              <a:ext cx="1439" cy="910"/>
            </a:xfrm>
            <a:custGeom>
              <a:rect b="b" l="l" r="r" t="t"/>
              <a:pathLst>
                <a:path extrusionOk="0" h="67" w="106">
                  <a:moveTo>
                    <a:pt x="1" y="0"/>
                  </a:moveTo>
                  <a:lnTo>
                    <a:pt x="106" y="67"/>
                  </a:lnTo>
                  <a:lnTo>
                    <a:pt x="106" y="60"/>
                  </a:lnTo>
                  <a:lnTo>
                    <a:pt x="88" y="53"/>
                  </a:lnTo>
                  <a:cubicBezTo>
                    <a:pt x="57" y="35"/>
                    <a:pt x="29"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47"/>
            <p:cNvSpPr/>
            <p:nvPr/>
          </p:nvSpPr>
          <p:spPr>
            <a:xfrm>
              <a:off x="2542917" y="1751147"/>
              <a:ext cx="543" cy="149"/>
            </a:xfrm>
            <a:custGeom>
              <a:rect b="b" l="l" r="r" t="t"/>
              <a:pathLst>
                <a:path extrusionOk="0" h="11" w="4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47"/>
            <p:cNvSpPr/>
            <p:nvPr/>
          </p:nvSpPr>
          <p:spPr>
            <a:xfrm>
              <a:off x="2508784" y="176877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47"/>
            <p:cNvSpPr/>
            <p:nvPr/>
          </p:nvSpPr>
          <p:spPr>
            <a:xfrm>
              <a:off x="2511499" y="1770440"/>
              <a:ext cx="489" cy="14"/>
            </a:xfrm>
            <a:custGeom>
              <a:rect b="b" l="l" r="r" t="t"/>
              <a:pathLst>
                <a:path extrusionOk="0" h="1" w="36">
                  <a:moveTo>
                    <a:pt x="15" y="0"/>
                  </a:moveTo>
                  <a:lnTo>
                    <a:pt x="36"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47"/>
            <p:cNvSpPr/>
            <p:nvPr/>
          </p:nvSpPr>
          <p:spPr>
            <a:xfrm>
              <a:off x="2509734" y="1769965"/>
              <a:ext cx="1018" cy="394"/>
            </a:xfrm>
            <a:custGeom>
              <a:rect b="b" l="l" r="r" t="t"/>
              <a:pathLst>
                <a:path extrusionOk="0" h="29" w="75">
                  <a:moveTo>
                    <a:pt x="74" y="28"/>
                  </a:moveTo>
                  <a:cubicBezTo>
                    <a:pt x="50" y="21"/>
                    <a:pt x="25" y="11"/>
                    <a:pt x="1" y="0"/>
                  </a:cubicBezTo>
                  <a:cubicBezTo>
                    <a:pt x="25" y="11"/>
                    <a:pt x="50" y="21"/>
                    <a:pt x="7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47"/>
            <p:cNvSpPr/>
            <p:nvPr/>
          </p:nvSpPr>
          <p:spPr>
            <a:xfrm>
              <a:off x="2510888" y="1770345"/>
              <a:ext cx="475" cy="54"/>
            </a:xfrm>
            <a:custGeom>
              <a:rect b="b" l="l" r="r" t="t"/>
              <a:pathLst>
                <a:path extrusionOk="0" h="4" w="35">
                  <a:moveTo>
                    <a:pt x="35" y="4"/>
                  </a:moveTo>
                  <a:cubicBezTo>
                    <a:pt x="21" y="4"/>
                    <a:pt x="11" y="4"/>
                    <a:pt x="0" y="0"/>
                  </a:cubicBezTo>
                  <a:cubicBezTo>
                    <a:pt x="11" y="4"/>
                    <a:pt x="21" y="4"/>
                    <a:pt x="35"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47"/>
            <p:cNvSpPr/>
            <p:nvPr/>
          </p:nvSpPr>
          <p:spPr>
            <a:xfrm>
              <a:off x="2509354" y="1769680"/>
              <a:ext cx="299" cy="204"/>
            </a:xfrm>
            <a:custGeom>
              <a:rect b="b" l="l" r="r" t="t"/>
              <a:pathLst>
                <a:path extrusionOk="0" h="15" w="22">
                  <a:moveTo>
                    <a:pt x="22" y="14"/>
                  </a:moveTo>
                  <a:cubicBezTo>
                    <a:pt x="15" y="11"/>
                    <a:pt x="8" y="4"/>
                    <a:pt x="1" y="0"/>
                  </a:cubicBezTo>
                  <a:cubicBezTo>
                    <a:pt x="8" y="4"/>
                    <a:pt x="15" y="11"/>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47"/>
            <p:cNvSpPr/>
            <p:nvPr/>
          </p:nvSpPr>
          <p:spPr>
            <a:xfrm>
              <a:off x="2509069" y="1769300"/>
              <a:ext cx="204" cy="244"/>
            </a:xfrm>
            <a:custGeom>
              <a:rect b="b" l="l" r="r" t="t"/>
              <a:pathLst>
                <a:path extrusionOk="0" h="18" w="15">
                  <a:moveTo>
                    <a:pt x="15" y="18"/>
                  </a:moveTo>
                  <a:cubicBezTo>
                    <a:pt x="8" y="11"/>
                    <a:pt x="4" y="7"/>
                    <a:pt x="1" y="0"/>
                  </a:cubicBezTo>
                  <a:cubicBezTo>
                    <a:pt x="4" y="7"/>
                    <a:pt x="8"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47"/>
            <p:cNvSpPr/>
            <p:nvPr/>
          </p:nvSpPr>
          <p:spPr>
            <a:xfrm>
              <a:off x="2534975" y="1750997"/>
              <a:ext cx="489" cy="543"/>
            </a:xfrm>
            <a:custGeom>
              <a:rect b="b" l="l" r="r" t="t"/>
              <a:pathLst>
                <a:path extrusionOk="0" h="40" w="36">
                  <a:moveTo>
                    <a:pt x="36" y="1"/>
                  </a:moveTo>
                  <a:cubicBezTo>
                    <a:pt x="25" y="11"/>
                    <a:pt x="11" y="25"/>
                    <a:pt x="1" y="39"/>
                  </a:cubicBezTo>
                  <a:cubicBezTo>
                    <a:pt x="11" y="25"/>
                    <a:pt x="25" y="11"/>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47"/>
            <p:cNvSpPr/>
            <p:nvPr/>
          </p:nvSpPr>
          <p:spPr>
            <a:xfrm>
              <a:off x="2536780" y="1750047"/>
              <a:ext cx="109" cy="14"/>
            </a:xfrm>
            <a:custGeom>
              <a:rect b="b" l="l" r="r" t="t"/>
              <a:pathLst>
                <a:path extrusionOk="0" h="1" w="8">
                  <a:moveTo>
                    <a:pt x="1" y="0"/>
                  </a:moveTo>
                  <a:lnTo>
                    <a:pt x="1" y="0"/>
                  </a:lnTo>
                  <a:lnTo>
                    <a:pt x="8"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47"/>
            <p:cNvSpPr/>
            <p:nvPr/>
          </p:nvSpPr>
          <p:spPr>
            <a:xfrm>
              <a:off x="2512219" y="1770291"/>
              <a:ext cx="679" cy="109"/>
            </a:xfrm>
            <a:custGeom>
              <a:rect b="b" l="l" r="r" t="t"/>
              <a:pathLst>
                <a:path extrusionOk="0" h="8" w="50">
                  <a:moveTo>
                    <a:pt x="49" y="1"/>
                  </a:moveTo>
                  <a:cubicBezTo>
                    <a:pt x="32" y="4"/>
                    <a:pt x="14" y="8"/>
                    <a:pt x="0" y="8"/>
                  </a:cubicBezTo>
                  <a:cubicBezTo>
                    <a:pt x="14" y="8"/>
                    <a:pt x="32" y="4"/>
                    <a:pt x="4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47"/>
            <p:cNvSpPr/>
            <p:nvPr/>
          </p:nvSpPr>
          <p:spPr>
            <a:xfrm>
              <a:off x="2503230" y="1767779"/>
              <a:ext cx="679" cy="204"/>
            </a:xfrm>
            <a:custGeom>
              <a:rect b="b" l="l" r="r" t="t"/>
              <a:pathLst>
                <a:path extrusionOk="0" h="15" w="50">
                  <a:moveTo>
                    <a:pt x="49" y="0"/>
                  </a:moveTo>
                  <a:cubicBezTo>
                    <a:pt x="35" y="0"/>
                    <a:pt x="25" y="4"/>
                    <a:pt x="14" y="7"/>
                  </a:cubicBezTo>
                  <a:lnTo>
                    <a:pt x="0" y="14"/>
                  </a:lnTo>
                  <a:cubicBezTo>
                    <a:pt x="14" y="7"/>
                    <a:pt x="32" y="0"/>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47"/>
            <p:cNvSpPr/>
            <p:nvPr/>
          </p:nvSpPr>
          <p:spPr>
            <a:xfrm>
              <a:off x="2542917" y="1751187"/>
              <a:ext cx="489" cy="109"/>
            </a:xfrm>
            <a:custGeom>
              <a:rect b="b" l="l" r="r" t="t"/>
              <a:pathLst>
                <a:path extrusionOk="0" h="8" w="36">
                  <a:moveTo>
                    <a:pt x="36" y="1"/>
                  </a:moveTo>
                  <a:lnTo>
                    <a:pt x="36" y="1"/>
                  </a:lnTo>
                  <a:cubicBezTo>
                    <a:pt x="22" y="4"/>
                    <a:pt x="11" y="4"/>
                    <a:pt x="1" y="8"/>
                  </a:cubicBezTo>
                  <a:cubicBezTo>
                    <a:pt x="11" y="8"/>
                    <a:pt x="22" y="4"/>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47"/>
            <p:cNvSpPr/>
            <p:nvPr/>
          </p:nvSpPr>
          <p:spPr>
            <a:xfrm>
              <a:off x="2502035" y="1769436"/>
              <a:ext cx="68" cy="394"/>
            </a:xfrm>
            <a:custGeom>
              <a:rect b="b" l="l" r="r" t="t"/>
              <a:pathLst>
                <a:path extrusionOk="0" h="29" w="5">
                  <a:moveTo>
                    <a:pt x="1" y="29"/>
                  </a:moveTo>
                  <a:cubicBezTo>
                    <a:pt x="1" y="18"/>
                    <a:pt x="4" y="11"/>
                    <a:pt x="4" y="1"/>
                  </a:cubicBezTo>
                  <a:cubicBezTo>
                    <a:pt x="4" y="11"/>
                    <a:pt x="1" y="18"/>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47"/>
            <p:cNvSpPr/>
            <p:nvPr/>
          </p:nvSpPr>
          <p:spPr>
            <a:xfrm>
              <a:off x="2499143" y="1813793"/>
              <a:ext cx="14" cy="204"/>
            </a:xfrm>
            <a:custGeom>
              <a:rect b="b" l="l" r="r" t="t"/>
              <a:pathLst>
                <a:path extrusionOk="0" h="15" w="1">
                  <a:moveTo>
                    <a:pt x="0" y="14"/>
                  </a:moveTo>
                  <a:cubicBezTo>
                    <a:pt x="0" y="7"/>
                    <a:pt x="0" y="4"/>
                    <a:pt x="0" y="0"/>
                  </a:cubicBez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47"/>
            <p:cNvSpPr/>
            <p:nvPr/>
          </p:nvSpPr>
          <p:spPr>
            <a:xfrm>
              <a:off x="2500230" y="1774663"/>
              <a:ext cx="448" cy="489"/>
            </a:xfrm>
            <a:custGeom>
              <a:rect b="b" l="l" r="r" t="t"/>
              <a:pathLst>
                <a:path extrusionOk="0" h="36" w="33">
                  <a:moveTo>
                    <a:pt x="32" y="1"/>
                  </a:moveTo>
                  <a:cubicBezTo>
                    <a:pt x="22" y="15"/>
                    <a:pt x="11" y="25"/>
                    <a:pt x="1" y="36"/>
                  </a:cubicBezTo>
                  <a:cubicBezTo>
                    <a:pt x="15" y="25"/>
                    <a:pt x="22" y="15"/>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47"/>
            <p:cNvSpPr/>
            <p:nvPr/>
          </p:nvSpPr>
          <p:spPr>
            <a:xfrm>
              <a:off x="2502131" y="1767969"/>
              <a:ext cx="1113" cy="1385"/>
            </a:xfrm>
            <a:custGeom>
              <a:rect b="b" l="l" r="r" t="t"/>
              <a:pathLst>
                <a:path extrusionOk="0" h="102" w="82">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47"/>
            <p:cNvSpPr/>
            <p:nvPr/>
          </p:nvSpPr>
          <p:spPr>
            <a:xfrm>
              <a:off x="2500664" y="1769911"/>
              <a:ext cx="1480" cy="4725"/>
            </a:xfrm>
            <a:custGeom>
              <a:rect b="b" l="l" r="r" t="t"/>
              <a:pathLst>
                <a:path extrusionOk="0" h="348" w="109">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47"/>
            <p:cNvSpPr/>
            <p:nvPr/>
          </p:nvSpPr>
          <p:spPr>
            <a:xfrm>
              <a:off x="2503081" y="1767874"/>
              <a:ext cx="353" cy="204"/>
            </a:xfrm>
            <a:custGeom>
              <a:rect b="b" l="l" r="r" t="t"/>
              <a:pathLst>
                <a:path extrusionOk="0" h="15" w="26">
                  <a:moveTo>
                    <a:pt x="25" y="0"/>
                  </a:moveTo>
                  <a:cubicBezTo>
                    <a:pt x="15" y="4"/>
                    <a:pt x="8" y="7"/>
                    <a:pt x="1" y="14"/>
                  </a:cubicBezTo>
                  <a:lnTo>
                    <a:pt x="11" y="7"/>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47"/>
            <p:cNvSpPr/>
            <p:nvPr/>
          </p:nvSpPr>
          <p:spPr>
            <a:xfrm>
              <a:off x="2579848" y="175789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47"/>
            <p:cNvSpPr/>
            <p:nvPr/>
          </p:nvSpPr>
          <p:spPr>
            <a:xfrm>
              <a:off x="2583419" y="1758221"/>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47"/>
            <p:cNvSpPr/>
            <p:nvPr/>
          </p:nvSpPr>
          <p:spPr>
            <a:xfrm>
              <a:off x="2556318" y="1754568"/>
              <a:ext cx="204" cy="244"/>
            </a:xfrm>
            <a:custGeom>
              <a:rect b="b" l="l" r="r" t="t"/>
              <a:pathLst>
                <a:path extrusionOk="0" h="18" w="15">
                  <a:moveTo>
                    <a:pt x="1" y="18"/>
                  </a:moveTo>
                  <a:cubicBezTo>
                    <a:pt x="8" y="11"/>
                    <a:pt x="11" y="4"/>
                    <a:pt x="15" y="0"/>
                  </a:cubicBezTo>
                  <a:cubicBezTo>
                    <a:pt x="11"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47"/>
            <p:cNvSpPr/>
            <p:nvPr/>
          </p:nvSpPr>
          <p:spPr>
            <a:xfrm>
              <a:off x="2582319" y="175846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47"/>
            <p:cNvSpPr/>
            <p:nvPr/>
          </p:nvSpPr>
          <p:spPr>
            <a:xfrm>
              <a:off x="2584030" y="175812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47"/>
            <p:cNvSpPr/>
            <p:nvPr/>
          </p:nvSpPr>
          <p:spPr>
            <a:xfrm>
              <a:off x="2551335" y="1754283"/>
              <a:ext cx="394" cy="244"/>
            </a:xfrm>
            <a:custGeom>
              <a:rect b="b" l="l" r="r" t="t"/>
              <a:pathLst>
                <a:path extrusionOk="0" h="18" w="29">
                  <a:moveTo>
                    <a:pt x="0" y="0"/>
                  </a:moveTo>
                  <a:lnTo>
                    <a:pt x="28" y="18"/>
                  </a:lnTo>
                  <a:lnTo>
                    <a:pt x="18" y="1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47"/>
            <p:cNvSpPr/>
            <p:nvPr/>
          </p:nvSpPr>
          <p:spPr>
            <a:xfrm>
              <a:off x="2582890" y="1758370"/>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47"/>
            <p:cNvSpPr/>
            <p:nvPr/>
          </p:nvSpPr>
          <p:spPr>
            <a:xfrm>
              <a:off x="2581803" y="175850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47"/>
            <p:cNvSpPr/>
            <p:nvPr/>
          </p:nvSpPr>
          <p:spPr>
            <a:xfrm>
              <a:off x="2596494" y="1752423"/>
              <a:ext cx="2811" cy="1344"/>
            </a:xfrm>
            <a:custGeom>
              <a:rect b="b" l="l" r="r" t="t"/>
              <a:pathLst>
                <a:path extrusionOk="0" h="99" w="207">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47"/>
            <p:cNvSpPr/>
            <p:nvPr/>
          </p:nvSpPr>
          <p:spPr>
            <a:xfrm>
              <a:off x="2600147" y="1753618"/>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47"/>
            <p:cNvSpPr/>
            <p:nvPr/>
          </p:nvSpPr>
          <p:spPr>
            <a:xfrm>
              <a:off x="2596250" y="1752097"/>
              <a:ext cx="54" cy="54"/>
            </a:xfrm>
            <a:custGeom>
              <a:rect b="b" l="l" r="r" t="t"/>
              <a:pathLst>
                <a:path extrusionOk="0" h="4" w="4">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47"/>
            <p:cNvSpPr/>
            <p:nvPr/>
          </p:nvSpPr>
          <p:spPr>
            <a:xfrm>
              <a:off x="2599536" y="1753563"/>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47"/>
            <p:cNvSpPr/>
            <p:nvPr/>
          </p:nvSpPr>
          <p:spPr>
            <a:xfrm>
              <a:off x="2595639" y="1751473"/>
              <a:ext cx="190" cy="163"/>
            </a:xfrm>
            <a:custGeom>
              <a:rect b="b" l="l" r="r" t="t"/>
              <a:pathLst>
                <a:path extrusionOk="0" h="12" w="14">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47"/>
            <p:cNvSpPr/>
            <p:nvPr/>
          </p:nvSpPr>
          <p:spPr>
            <a:xfrm>
              <a:off x="2595965" y="1751758"/>
              <a:ext cx="149" cy="109"/>
            </a:xfrm>
            <a:custGeom>
              <a:rect b="b" l="l" r="r" t="t"/>
              <a:pathLst>
                <a:path extrusionOk="0" h="8" w="11">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47"/>
            <p:cNvSpPr/>
            <p:nvPr/>
          </p:nvSpPr>
          <p:spPr>
            <a:xfrm>
              <a:off x="2600812" y="17537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47"/>
            <p:cNvSpPr/>
            <p:nvPr/>
          </p:nvSpPr>
          <p:spPr>
            <a:xfrm>
              <a:off x="2578952" y="1755709"/>
              <a:ext cx="774" cy="2050"/>
            </a:xfrm>
            <a:custGeom>
              <a:rect b="b" l="l" r="r" t="t"/>
              <a:pathLst>
                <a:path extrusionOk="0" h="151" w="57">
                  <a:moveTo>
                    <a:pt x="53" y="144"/>
                  </a:moveTo>
                  <a:lnTo>
                    <a:pt x="56" y="151"/>
                  </a:lnTo>
                  <a:lnTo>
                    <a:pt x="53" y="144"/>
                  </a:lnTo>
                  <a:cubicBezTo>
                    <a:pt x="18" y="105"/>
                    <a:pt x="0" y="53"/>
                    <a:pt x="7" y="0"/>
                  </a:cubicBezTo>
                  <a:cubicBezTo>
                    <a:pt x="0" y="53"/>
                    <a:pt x="18" y="105"/>
                    <a:pt x="53"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47"/>
            <p:cNvSpPr/>
            <p:nvPr/>
          </p:nvSpPr>
          <p:spPr>
            <a:xfrm>
              <a:off x="2556183" y="1754853"/>
              <a:ext cx="149" cy="204"/>
            </a:xfrm>
            <a:custGeom>
              <a:rect b="b" l="l" r="r" t="t"/>
              <a:pathLst>
                <a:path extrusionOk="0" h="15" w="11">
                  <a:moveTo>
                    <a:pt x="11" y="0"/>
                  </a:moveTo>
                  <a:lnTo>
                    <a:pt x="11" y="0"/>
                  </a:lnTo>
                  <a:cubicBezTo>
                    <a:pt x="7" y="4"/>
                    <a:pt x="4" y="11"/>
                    <a:pt x="0" y="14"/>
                  </a:cubicBezTo>
                  <a:cubicBezTo>
                    <a:pt x="7" y="11"/>
                    <a:pt x="7" y="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47"/>
            <p:cNvSpPr/>
            <p:nvPr/>
          </p:nvSpPr>
          <p:spPr>
            <a:xfrm>
              <a:off x="2556033" y="1755138"/>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47"/>
            <p:cNvSpPr/>
            <p:nvPr/>
          </p:nvSpPr>
          <p:spPr>
            <a:xfrm>
              <a:off x="2589692" y="1751378"/>
              <a:ext cx="5716" cy="4100"/>
            </a:xfrm>
            <a:custGeom>
              <a:rect b="b" l="l" r="r" t="t"/>
              <a:pathLst>
                <a:path extrusionOk="0" h="302" w="421">
                  <a:moveTo>
                    <a:pt x="420" y="1"/>
                  </a:moveTo>
                  <a:cubicBezTo>
                    <a:pt x="350" y="1"/>
                    <a:pt x="140" y="179"/>
                    <a:pt x="0" y="302"/>
                  </a:cubicBezTo>
                  <a:cubicBezTo>
                    <a:pt x="144" y="179"/>
                    <a:pt x="354" y="1"/>
                    <a:pt x="4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47"/>
            <p:cNvSpPr/>
            <p:nvPr/>
          </p:nvSpPr>
          <p:spPr>
            <a:xfrm>
              <a:off x="2552951" y="175527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47"/>
            <p:cNvSpPr/>
            <p:nvPr/>
          </p:nvSpPr>
          <p:spPr>
            <a:xfrm>
              <a:off x="2551566" y="1754419"/>
              <a:ext cx="1398" cy="828"/>
            </a:xfrm>
            <a:custGeom>
              <a:rect b="b" l="l" r="r" t="t"/>
              <a:pathLst>
                <a:path extrusionOk="0" h="61" w="103">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47"/>
            <p:cNvSpPr/>
            <p:nvPr/>
          </p:nvSpPr>
          <p:spPr>
            <a:xfrm>
              <a:off x="2502185" y="1754514"/>
              <a:ext cx="119265" cy="108620"/>
            </a:xfrm>
            <a:custGeom>
              <a:rect b="b" l="l" r="r" t="t"/>
              <a:pathLst>
                <a:path extrusionOk="0" h="8000" w="8784">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47"/>
            <p:cNvSpPr/>
            <p:nvPr/>
          </p:nvSpPr>
          <p:spPr>
            <a:xfrm>
              <a:off x="2562306" y="1858137"/>
              <a:ext cx="4155" cy="353"/>
            </a:xfrm>
            <a:custGeom>
              <a:rect b="b" l="l" r="r" t="t"/>
              <a:pathLst>
                <a:path extrusionOk="0" h="26" w="306">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47"/>
            <p:cNvSpPr/>
            <p:nvPr/>
          </p:nvSpPr>
          <p:spPr>
            <a:xfrm>
              <a:off x="2597961" y="1785077"/>
              <a:ext cx="5431" cy="8187"/>
            </a:xfrm>
            <a:custGeom>
              <a:rect b="b" l="l" r="r" t="t"/>
              <a:pathLst>
                <a:path extrusionOk="0" h="603" w="400">
                  <a:moveTo>
                    <a:pt x="400" y="554"/>
                  </a:moveTo>
                  <a:cubicBezTo>
                    <a:pt x="169" y="603"/>
                    <a:pt x="39" y="158"/>
                    <a:pt x="1" y="1"/>
                  </a:cubicBezTo>
                  <a:cubicBezTo>
                    <a:pt x="39" y="158"/>
                    <a:pt x="169" y="603"/>
                    <a:pt x="400" y="55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47"/>
            <p:cNvSpPr/>
            <p:nvPr/>
          </p:nvSpPr>
          <p:spPr>
            <a:xfrm>
              <a:off x="2605903" y="1793210"/>
              <a:ext cx="720" cy="815"/>
            </a:xfrm>
            <a:custGeom>
              <a:rect b="b" l="l" r="r" t="t"/>
              <a:pathLst>
                <a:path extrusionOk="0" h="60" w="53">
                  <a:moveTo>
                    <a:pt x="53" y="60"/>
                  </a:moveTo>
                  <a:cubicBezTo>
                    <a:pt x="39" y="35"/>
                    <a:pt x="21" y="14"/>
                    <a:pt x="0" y="0"/>
                  </a:cubicBezTo>
                  <a:cubicBezTo>
                    <a:pt x="21" y="14"/>
                    <a:pt x="39" y="35"/>
                    <a:pt x="53"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47"/>
            <p:cNvSpPr/>
            <p:nvPr/>
          </p:nvSpPr>
          <p:spPr>
            <a:xfrm>
              <a:off x="2580663" y="1829951"/>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47"/>
            <p:cNvSpPr/>
            <p:nvPr/>
          </p:nvSpPr>
          <p:spPr>
            <a:xfrm>
              <a:off x="2555273" y="1862360"/>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47"/>
            <p:cNvSpPr/>
            <p:nvPr/>
          </p:nvSpPr>
          <p:spPr>
            <a:xfrm>
              <a:off x="2554798" y="1863080"/>
              <a:ext cx="68" cy="54"/>
            </a:xfrm>
            <a:custGeom>
              <a:rect b="b" l="l" r="r" t="t"/>
              <a:pathLst>
                <a:path extrusionOk="0" h="4" w="5">
                  <a:moveTo>
                    <a:pt x="1" y="4"/>
                  </a:moveTo>
                  <a:lnTo>
                    <a:pt x="4" y="1"/>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47"/>
            <p:cNvSpPr/>
            <p:nvPr/>
          </p:nvSpPr>
          <p:spPr>
            <a:xfrm>
              <a:off x="2580853" y="1829801"/>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47"/>
            <p:cNvSpPr/>
            <p:nvPr/>
          </p:nvSpPr>
          <p:spPr>
            <a:xfrm>
              <a:off x="2620255" y="1767725"/>
              <a:ext cx="530" cy="258"/>
            </a:xfrm>
            <a:custGeom>
              <a:rect b="b" l="l" r="r" t="t"/>
              <a:pathLst>
                <a:path extrusionOk="0" h="19" w="39">
                  <a:moveTo>
                    <a:pt x="0" y="1"/>
                  </a:moveTo>
                  <a:lnTo>
                    <a:pt x="3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47"/>
            <p:cNvSpPr/>
            <p:nvPr/>
          </p:nvSpPr>
          <p:spPr>
            <a:xfrm>
              <a:off x="2619589" y="1767345"/>
              <a:ext cx="434" cy="258"/>
            </a:xfrm>
            <a:custGeom>
              <a:rect b="b" l="l" r="r" t="t"/>
              <a:pathLst>
                <a:path extrusionOk="0" h="19" w="32">
                  <a:moveTo>
                    <a:pt x="0"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47"/>
            <p:cNvSpPr/>
            <p:nvPr/>
          </p:nvSpPr>
          <p:spPr>
            <a:xfrm>
              <a:off x="2612081" y="1759510"/>
              <a:ext cx="4290" cy="6286"/>
            </a:xfrm>
            <a:custGeom>
              <a:rect b="b" l="l" r="r" t="t"/>
              <a:pathLst>
                <a:path extrusionOk="0" h="463" w="316">
                  <a:moveTo>
                    <a:pt x="315" y="462"/>
                  </a:moveTo>
                  <a:lnTo>
                    <a:pt x="315" y="462"/>
                  </a:lnTo>
                  <a:cubicBezTo>
                    <a:pt x="130" y="382"/>
                    <a:pt x="7" y="203"/>
                    <a:pt x="0" y="0"/>
                  </a:cubicBezTo>
                  <a:cubicBezTo>
                    <a:pt x="7" y="203"/>
                    <a:pt x="130" y="382"/>
                    <a:pt x="315" y="4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47"/>
            <p:cNvSpPr/>
            <p:nvPr/>
          </p:nvSpPr>
          <p:spPr>
            <a:xfrm>
              <a:off x="2620920" y="1768064"/>
              <a:ext cx="530" cy="339"/>
            </a:xfrm>
            <a:custGeom>
              <a:rect b="b" l="l" r="r" t="t"/>
              <a:pathLst>
                <a:path extrusionOk="0" h="25" w="39">
                  <a:moveTo>
                    <a:pt x="39"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47"/>
            <p:cNvSpPr/>
            <p:nvPr/>
          </p:nvSpPr>
          <p:spPr>
            <a:xfrm>
              <a:off x="2618870" y="1766964"/>
              <a:ext cx="448" cy="258"/>
            </a:xfrm>
            <a:custGeom>
              <a:rect b="b" l="l" r="r" t="t"/>
              <a:pathLst>
                <a:path extrusionOk="0" h="19" w="33">
                  <a:moveTo>
                    <a:pt x="1"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47"/>
            <p:cNvSpPr/>
            <p:nvPr/>
          </p:nvSpPr>
          <p:spPr>
            <a:xfrm>
              <a:off x="2608660" y="1756754"/>
              <a:ext cx="3476" cy="2770"/>
            </a:xfrm>
            <a:custGeom>
              <a:rect b="b" l="l" r="r" t="t"/>
              <a:pathLst>
                <a:path extrusionOk="0" h="204" w="256">
                  <a:moveTo>
                    <a:pt x="0" y="0"/>
                  </a:moveTo>
                  <a:lnTo>
                    <a:pt x="0" y="0"/>
                  </a:lnTo>
                  <a:cubicBezTo>
                    <a:pt x="95" y="70"/>
                    <a:pt x="228" y="165"/>
                    <a:pt x="256" y="203"/>
                  </a:cubicBezTo>
                  <a:cubicBezTo>
                    <a:pt x="228" y="165"/>
                    <a:pt x="98" y="7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47"/>
            <p:cNvSpPr/>
            <p:nvPr/>
          </p:nvSpPr>
          <p:spPr>
            <a:xfrm>
              <a:off x="2606093" y="1754894"/>
              <a:ext cx="1154" cy="869"/>
            </a:xfrm>
            <a:custGeom>
              <a:rect b="b" l="l" r="r" t="t"/>
              <a:pathLst>
                <a:path extrusionOk="0" h="64" w="85">
                  <a:moveTo>
                    <a:pt x="0" y="1"/>
                  </a:moveTo>
                  <a:cubicBezTo>
                    <a:pt x="28" y="22"/>
                    <a:pt x="56" y="43"/>
                    <a:pt x="84" y="64"/>
                  </a:cubicBezTo>
                  <a:cubicBezTo>
                    <a:pt x="56" y="43"/>
                    <a:pt x="28"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47"/>
            <p:cNvSpPr/>
            <p:nvPr/>
          </p:nvSpPr>
          <p:spPr>
            <a:xfrm>
              <a:off x="2616358" y="1765783"/>
              <a:ext cx="720" cy="339"/>
            </a:xfrm>
            <a:custGeom>
              <a:rect b="b" l="l" r="r" t="t"/>
              <a:pathLst>
                <a:path extrusionOk="0" h="25" w="53">
                  <a:moveTo>
                    <a:pt x="0" y="0"/>
                  </a:moveTo>
                  <a:lnTo>
                    <a:pt x="53"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47"/>
            <p:cNvSpPr/>
            <p:nvPr/>
          </p:nvSpPr>
          <p:spPr>
            <a:xfrm>
              <a:off x="2618164" y="1766639"/>
              <a:ext cx="394" cy="204"/>
            </a:xfrm>
            <a:custGeom>
              <a:rect b="b" l="l" r="r" t="t"/>
              <a:pathLst>
                <a:path extrusionOk="0" h="15" w="29">
                  <a:moveTo>
                    <a:pt x="0" y="0"/>
                  </a:moveTo>
                  <a:lnTo>
                    <a:pt x="2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47"/>
            <p:cNvSpPr/>
            <p:nvPr/>
          </p:nvSpPr>
          <p:spPr>
            <a:xfrm>
              <a:off x="2607465" y="1755940"/>
              <a:ext cx="1208" cy="828"/>
            </a:xfrm>
            <a:custGeom>
              <a:rect b="b" l="l" r="r" t="t"/>
              <a:pathLst>
                <a:path extrusionOk="0" h="61" w="89">
                  <a:moveTo>
                    <a:pt x="1" y="1"/>
                  </a:moveTo>
                  <a:lnTo>
                    <a:pt x="88"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47"/>
            <p:cNvSpPr/>
            <p:nvPr/>
          </p:nvSpPr>
          <p:spPr>
            <a:xfrm>
              <a:off x="2617349" y="1766258"/>
              <a:ext cx="489" cy="204"/>
            </a:xfrm>
            <a:custGeom>
              <a:rect b="b" l="l" r="r" t="t"/>
              <a:pathLst>
                <a:path extrusionOk="0" h="15" w="36">
                  <a:moveTo>
                    <a:pt x="1" y="0"/>
                  </a:moveTo>
                  <a:lnTo>
                    <a:pt x="36"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47"/>
            <p:cNvSpPr/>
            <p:nvPr/>
          </p:nvSpPr>
          <p:spPr>
            <a:xfrm>
              <a:off x="2514350" y="18328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47"/>
            <p:cNvSpPr/>
            <p:nvPr/>
          </p:nvSpPr>
          <p:spPr>
            <a:xfrm>
              <a:off x="2505742" y="1822252"/>
              <a:ext cx="1059" cy="910"/>
            </a:xfrm>
            <a:custGeom>
              <a:rect b="b" l="l" r="r" t="t"/>
              <a:pathLst>
                <a:path extrusionOk="0" h="67" w="78">
                  <a:moveTo>
                    <a:pt x="78" y="67"/>
                  </a:moveTo>
                  <a:cubicBezTo>
                    <a:pt x="50" y="46"/>
                    <a:pt x="22" y="25"/>
                    <a:pt x="1" y="0"/>
                  </a:cubicBezTo>
                  <a:cubicBezTo>
                    <a:pt x="22" y="25"/>
                    <a:pt x="50" y="46"/>
                    <a:pt x="78"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47"/>
            <p:cNvSpPr/>
            <p:nvPr/>
          </p:nvSpPr>
          <p:spPr>
            <a:xfrm>
              <a:off x="2514635" y="1833942"/>
              <a:ext cx="394" cy="149"/>
            </a:xfrm>
            <a:custGeom>
              <a:rect b="b" l="l" r="r" t="t"/>
              <a:pathLst>
                <a:path extrusionOk="0" h="11" w="29">
                  <a:moveTo>
                    <a:pt x="1" y="0"/>
                  </a:moveTo>
                  <a:cubicBezTo>
                    <a:pt x="11" y="4"/>
                    <a:pt x="22" y="7"/>
                    <a:pt x="29" y="11"/>
                  </a:cubicBezTo>
                  <a:cubicBezTo>
                    <a:pt x="22" y="7"/>
                    <a:pt x="1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47"/>
            <p:cNvSpPr/>
            <p:nvPr/>
          </p:nvSpPr>
          <p:spPr>
            <a:xfrm>
              <a:off x="2517772" y="18378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47"/>
            <p:cNvSpPr/>
            <p:nvPr/>
          </p:nvSpPr>
          <p:spPr>
            <a:xfrm>
              <a:off x="2518016" y="1839034"/>
              <a:ext cx="14" cy="394"/>
            </a:xfrm>
            <a:custGeom>
              <a:rect b="b" l="l" r="r" t="t"/>
              <a:pathLst>
                <a:path extrusionOk="0" h="29" w="1">
                  <a:moveTo>
                    <a:pt x="0" y="0"/>
                  </a:moveTo>
                  <a:cubicBezTo>
                    <a:pt x="0" y="11"/>
                    <a:pt x="0" y="18"/>
                    <a:pt x="0" y="28"/>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47"/>
            <p:cNvSpPr/>
            <p:nvPr/>
          </p:nvSpPr>
          <p:spPr>
            <a:xfrm>
              <a:off x="2517962" y="1838654"/>
              <a:ext cx="14" cy="299"/>
            </a:xfrm>
            <a:custGeom>
              <a:rect b="b" l="l" r="r" t="t"/>
              <a:pathLst>
                <a:path extrusionOk="0" h="22" w="1">
                  <a:moveTo>
                    <a:pt x="1" y="21"/>
                  </a:moveTo>
                  <a:lnTo>
                    <a:pt x="1" y="0"/>
                  </a:lnTo>
                  <a:cubicBezTo>
                    <a:pt x="1" y="7"/>
                    <a:pt x="1"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47"/>
            <p:cNvSpPr/>
            <p:nvPr/>
          </p:nvSpPr>
          <p:spPr>
            <a:xfrm>
              <a:off x="2517867" y="1838219"/>
              <a:ext cx="68" cy="258"/>
            </a:xfrm>
            <a:custGeom>
              <a:rect b="b" l="l" r="r" t="t"/>
              <a:pathLst>
                <a:path extrusionOk="0" h="19" w="5">
                  <a:moveTo>
                    <a:pt x="4" y="18"/>
                  </a:moveTo>
                  <a:cubicBezTo>
                    <a:pt x="4" y="11"/>
                    <a:pt x="4" y="8"/>
                    <a:pt x="1" y="1"/>
                  </a:cubicBezTo>
                  <a:cubicBezTo>
                    <a:pt x="4"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47"/>
            <p:cNvSpPr/>
            <p:nvPr/>
          </p:nvSpPr>
          <p:spPr>
            <a:xfrm>
              <a:off x="2514500" y="1833603"/>
              <a:ext cx="54" cy="109"/>
            </a:xfrm>
            <a:custGeom>
              <a:rect b="b" l="l" r="r" t="t"/>
              <a:pathLst>
                <a:path extrusionOk="0" h="8" w="4">
                  <a:moveTo>
                    <a:pt x="0" y="1"/>
                  </a:moveTo>
                  <a:lnTo>
                    <a:pt x="4" y="8"/>
                  </a:lnTo>
                  <a:cubicBezTo>
                    <a:pt x="4" y="4"/>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47"/>
            <p:cNvSpPr/>
            <p:nvPr/>
          </p:nvSpPr>
          <p:spPr>
            <a:xfrm>
              <a:off x="2514500" y="183337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47"/>
            <p:cNvSpPr/>
            <p:nvPr/>
          </p:nvSpPr>
          <p:spPr>
            <a:xfrm>
              <a:off x="2503556" y="181883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47"/>
            <p:cNvSpPr/>
            <p:nvPr/>
          </p:nvSpPr>
          <p:spPr>
            <a:xfrm>
              <a:off x="2514310" y="18324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47"/>
            <p:cNvSpPr/>
            <p:nvPr/>
          </p:nvSpPr>
          <p:spPr>
            <a:xfrm>
              <a:off x="2505606" y="18504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47"/>
            <p:cNvSpPr/>
            <p:nvPr/>
          </p:nvSpPr>
          <p:spPr>
            <a:xfrm>
              <a:off x="2503801" y="1819251"/>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47"/>
            <p:cNvSpPr/>
            <p:nvPr/>
          </p:nvSpPr>
          <p:spPr>
            <a:xfrm>
              <a:off x="2514595" y="1833793"/>
              <a:ext cx="54" cy="109"/>
            </a:xfrm>
            <a:custGeom>
              <a:rect b="b" l="l" r="r" t="t"/>
              <a:pathLst>
                <a:path extrusionOk="0" h="8" w="4">
                  <a:moveTo>
                    <a:pt x="4" y="8"/>
                  </a:moveTo>
                  <a:cubicBezTo>
                    <a:pt x="0" y="4"/>
                    <a:pt x="0" y="4"/>
                    <a:pt x="0" y="1"/>
                  </a:cubicBezTo>
                  <a:cubicBezTo>
                    <a:pt x="0" y="4"/>
                    <a:pt x="0" y="4"/>
                    <a:pt x="4"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47"/>
            <p:cNvSpPr/>
            <p:nvPr/>
          </p:nvSpPr>
          <p:spPr>
            <a:xfrm>
              <a:off x="2514405" y="1833087"/>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47"/>
            <p:cNvSpPr/>
            <p:nvPr/>
          </p:nvSpPr>
          <p:spPr>
            <a:xfrm>
              <a:off x="2514255" y="18321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47"/>
            <p:cNvSpPr/>
            <p:nvPr/>
          </p:nvSpPr>
          <p:spPr>
            <a:xfrm>
              <a:off x="2507412" y="1823623"/>
              <a:ext cx="720" cy="543"/>
            </a:xfrm>
            <a:custGeom>
              <a:rect b="b" l="l" r="r" t="t"/>
              <a:pathLst>
                <a:path extrusionOk="0" h="40" w="53">
                  <a:moveTo>
                    <a:pt x="0" y="1"/>
                  </a:moveTo>
                  <a:cubicBezTo>
                    <a:pt x="14" y="15"/>
                    <a:pt x="32" y="25"/>
                    <a:pt x="53" y="39"/>
                  </a:cubicBezTo>
                  <a:cubicBezTo>
                    <a:pt x="35"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47"/>
            <p:cNvSpPr/>
            <p:nvPr/>
          </p:nvSpPr>
          <p:spPr>
            <a:xfrm>
              <a:off x="2602998" y="1754704"/>
              <a:ext cx="258" cy="204"/>
            </a:xfrm>
            <a:custGeom>
              <a:rect b="b" l="l" r="r" t="t"/>
              <a:pathLst>
                <a:path extrusionOk="0" h="15" w="19">
                  <a:moveTo>
                    <a:pt x="18" y="15"/>
                  </a:moveTo>
                  <a:cubicBezTo>
                    <a:pt x="15" y="8"/>
                    <a:pt x="8" y="4"/>
                    <a:pt x="1" y="1"/>
                  </a:cubicBezTo>
                  <a:cubicBezTo>
                    <a:pt x="8" y="4"/>
                    <a:pt x="15" y="8"/>
                    <a:pt x="18"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47"/>
            <p:cNvSpPr/>
            <p:nvPr/>
          </p:nvSpPr>
          <p:spPr>
            <a:xfrm>
              <a:off x="2605564" y="1754799"/>
              <a:ext cx="394" cy="109"/>
            </a:xfrm>
            <a:custGeom>
              <a:rect b="b" l="l" r="r" t="t"/>
              <a:pathLst>
                <a:path extrusionOk="0" h="8" w="29">
                  <a:moveTo>
                    <a:pt x="1" y="8"/>
                  </a:moveTo>
                  <a:lnTo>
                    <a:pt x="29" y="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47"/>
            <p:cNvSpPr/>
            <p:nvPr/>
          </p:nvSpPr>
          <p:spPr>
            <a:xfrm>
              <a:off x="2554513" y="1799007"/>
              <a:ext cx="3435" cy="774"/>
            </a:xfrm>
            <a:custGeom>
              <a:rect b="b" l="l" r="r" t="t"/>
              <a:pathLst>
                <a:path extrusionOk="0" h="57" w="253">
                  <a:moveTo>
                    <a:pt x="1" y="56"/>
                  </a:moveTo>
                  <a:cubicBezTo>
                    <a:pt x="81" y="21"/>
                    <a:pt x="165" y="0"/>
                    <a:pt x="253" y="0"/>
                  </a:cubicBezTo>
                  <a:cubicBezTo>
                    <a:pt x="165" y="0"/>
                    <a:pt x="81" y="21"/>
                    <a:pt x="1"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47"/>
            <p:cNvSpPr/>
            <p:nvPr/>
          </p:nvSpPr>
          <p:spPr>
            <a:xfrm>
              <a:off x="2599196" y="175637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47"/>
            <p:cNvSpPr/>
            <p:nvPr/>
          </p:nvSpPr>
          <p:spPr>
            <a:xfrm>
              <a:off x="2502796" y="1817215"/>
              <a:ext cx="964" cy="109"/>
            </a:xfrm>
            <a:custGeom>
              <a:rect b="b" l="l" r="r" t="t"/>
              <a:pathLst>
                <a:path extrusionOk="0" h="8" w="71">
                  <a:moveTo>
                    <a:pt x="7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47"/>
            <p:cNvSpPr/>
            <p:nvPr/>
          </p:nvSpPr>
          <p:spPr>
            <a:xfrm>
              <a:off x="2513264"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47"/>
            <p:cNvSpPr/>
            <p:nvPr/>
          </p:nvSpPr>
          <p:spPr>
            <a:xfrm>
              <a:off x="2516020" y="181830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47"/>
            <p:cNvSpPr/>
            <p:nvPr/>
          </p:nvSpPr>
          <p:spPr>
            <a:xfrm>
              <a:off x="2514119"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47"/>
            <p:cNvSpPr/>
            <p:nvPr/>
          </p:nvSpPr>
          <p:spPr>
            <a:xfrm>
              <a:off x="2596725" y="17568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47"/>
            <p:cNvSpPr/>
            <p:nvPr/>
          </p:nvSpPr>
          <p:spPr>
            <a:xfrm>
              <a:off x="2599766" y="175618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47"/>
            <p:cNvSpPr/>
            <p:nvPr/>
          </p:nvSpPr>
          <p:spPr>
            <a:xfrm>
              <a:off x="2502131" y="1817161"/>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47"/>
            <p:cNvSpPr/>
            <p:nvPr/>
          </p:nvSpPr>
          <p:spPr>
            <a:xfrm>
              <a:off x="2595109" y="1756659"/>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47"/>
            <p:cNvSpPr/>
            <p:nvPr/>
          </p:nvSpPr>
          <p:spPr>
            <a:xfrm>
              <a:off x="2602672" y="1754568"/>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47"/>
            <p:cNvSpPr/>
            <p:nvPr/>
          </p:nvSpPr>
          <p:spPr>
            <a:xfrm>
              <a:off x="2595544" y="1756795"/>
              <a:ext cx="190" cy="14"/>
            </a:xfrm>
            <a:custGeom>
              <a:rect b="b" l="l" r="r" t="t"/>
              <a:pathLst>
                <a:path extrusionOk="0" h="1" w="14">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47"/>
            <p:cNvSpPr/>
            <p:nvPr/>
          </p:nvSpPr>
          <p:spPr>
            <a:xfrm>
              <a:off x="2595965" y="1756849"/>
              <a:ext cx="244" cy="14"/>
            </a:xfrm>
            <a:custGeom>
              <a:rect b="b" l="l" r="r" t="t"/>
              <a:pathLst>
                <a:path extrusionOk="0" h="1" w="18">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47"/>
            <p:cNvSpPr/>
            <p:nvPr/>
          </p:nvSpPr>
          <p:spPr>
            <a:xfrm>
              <a:off x="2602047" y="1754948"/>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47"/>
            <p:cNvSpPr/>
            <p:nvPr/>
          </p:nvSpPr>
          <p:spPr>
            <a:xfrm>
              <a:off x="2507127" y="1817690"/>
              <a:ext cx="1005" cy="109"/>
            </a:xfrm>
            <a:custGeom>
              <a:rect b="b" l="l" r="r" t="t"/>
              <a:pathLst>
                <a:path extrusionOk="0" h="8" w="74">
                  <a:moveTo>
                    <a:pt x="7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47"/>
            <p:cNvSpPr/>
            <p:nvPr/>
          </p:nvSpPr>
          <p:spPr>
            <a:xfrm>
              <a:off x="2526665" y="18172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47"/>
            <p:cNvSpPr/>
            <p:nvPr/>
          </p:nvSpPr>
          <p:spPr>
            <a:xfrm>
              <a:off x="2597010" y="1756795"/>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47"/>
            <p:cNvSpPr/>
            <p:nvPr/>
          </p:nvSpPr>
          <p:spPr>
            <a:xfrm>
              <a:off x="2527330" y="18171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47"/>
            <p:cNvSpPr/>
            <p:nvPr/>
          </p:nvSpPr>
          <p:spPr>
            <a:xfrm>
              <a:off x="2598626" y="175656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47"/>
            <p:cNvSpPr/>
            <p:nvPr/>
          </p:nvSpPr>
          <p:spPr>
            <a:xfrm>
              <a:off x="2600337" y="1755940"/>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47"/>
            <p:cNvSpPr/>
            <p:nvPr/>
          </p:nvSpPr>
          <p:spPr>
            <a:xfrm>
              <a:off x="2598056" y="1756659"/>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47"/>
            <p:cNvSpPr/>
            <p:nvPr/>
          </p:nvSpPr>
          <p:spPr>
            <a:xfrm>
              <a:off x="2597485" y="175675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47"/>
            <p:cNvSpPr/>
            <p:nvPr/>
          </p:nvSpPr>
          <p:spPr>
            <a:xfrm>
              <a:off x="2601477" y="1755329"/>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47"/>
            <p:cNvSpPr/>
            <p:nvPr/>
          </p:nvSpPr>
          <p:spPr>
            <a:xfrm>
              <a:off x="2508498" y="1817880"/>
              <a:ext cx="923" cy="109"/>
            </a:xfrm>
            <a:custGeom>
              <a:rect b="b" l="l" r="r" t="t"/>
              <a:pathLst>
                <a:path extrusionOk="0" h="8" w="68">
                  <a:moveTo>
                    <a:pt x="67"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47"/>
            <p:cNvSpPr/>
            <p:nvPr/>
          </p:nvSpPr>
          <p:spPr>
            <a:xfrm>
              <a:off x="2600907" y="1755654"/>
              <a:ext cx="258" cy="163"/>
            </a:xfrm>
            <a:custGeom>
              <a:rect b="b" l="l" r="r" t="t"/>
              <a:pathLst>
                <a:path extrusionOk="0" h="12" w="19">
                  <a:moveTo>
                    <a:pt x="1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47"/>
            <p:cNvSpPr/>
            <p:nvPr/>
          </p:nvSpPr>
          <p:spPr>
            <a:xfrm>
              <a:off x="2504181" y="1817310"/>
              <a:ext cx="1195" cy="149"/>
            </a:xfrm>
            <a:custGeom>
              <a:rect b="b" l="l" r="r" t="t"/>
              <a:pathLst>
                <a:path extrusionOk="0" h="11" w="88">
                  <a:moveTo>
                    <a:pt x="88"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47"/>
            <p:cNvSpPr/>
            <p:nvPr/>
          </p:nvSpPr>
          <p:spPr>
            <a:xfrm>
              <a:off x="2512640" y="181839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47"/>
            <p:cNvSpPr/>
            <p:nvPr/>
          </p:nvSpPr>
          <p:spPr>
            <a:xfrm>
              <a:off x="2505457" y="1817446"/>
              <a:ext cx="1344" cy="204"/>
            </a:xfrm>
            <a:custGeom>
              <a:rect b="b" l="l" r="r" t="t"/>
              <a:pathLst>
                <a:path extrusionOk="0" h="15" w="99">
                  <a:moveTo>
                    <a:pt x="99"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47"/>
            <p:cNvSpPr/>
            <p:nvPr/>
          </p:nvSpPr>
          <p:spPr>
            <a:xfrm>
              <a:off x="2509788" y="1818070"/>
              <a:ext cx="1195" cy="204"/>
            </a:xfrm>
            <a:custGeom>
              <a:rect b="b" l="l" r="r" t="t"/>
              <a:pathLst>
                <a:path extrusionOk="0" h="15" w="88">
                  <a:moveTo>
                    <a:pt x="88"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47"/>
            <p:cNvSpPr/>
            <p:nvPr/>
          </p:nvSpPr>
          <p:spPr>
            <a:xfrm>
              <a:off x="2511404" y="1818355"/>
              <a:ext cx="149" cy="14"/>
            </a:xfrm>
            <a:custGeom>
              <a:rect b="b" l="l" r="r" t="t"/>
              <a:pathLst>
                <a:path extrusionOk="0" h="1" w="11">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47"/>
            <p:cNvSpPr/>
            <p:nvPr/>
          </p:nvSpPr>
          <p:spPr>
            <a:xfrm>
              <a:off x="251202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47"/>
            <p:cNvSpPr/>
            <p:nvPr/>
          </p:nvSpPr>
          <p:spPr>
            <a:xfrm>
              <a:off x="2991016" y="2067204"/>
              <a:ext cx="18968" cy="6409"/>
            </a:xfrm>
            <a:custGeom>
              <a:rect b="b" l="l" r="r" t="t"/>
              <a:pathLst>
                <a:path extrusionOk="0" h="472" w="1397">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47"/>
            <p:cNvSpPr/>
            <p:nvPr/>
          </p:nvSpPr>
          <p:spPr>
            <a:xfrm>
              <a:off x="3012726" y="2048969"/>
              <a:ext cx="73699" cy="62008"/>
            </a:xfrm>
            <a:custGeom>
              <a:rect b="b" l="l" r="r" t="t"/>
              <a:pathLst>
                <a:path extrusionOk="0" h="4567" w="5428">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47"/>
            <p:cNvSpPr/>
            <p:nvPr/>
          </p:nvSpPr>
          <p:spPr>
            <a:xfrm>
              <a:off x="2746593" y="2003634"/>
              <a:ext cx="83583" cy="84330"/>
            </a:xfrm>
            <a:custGeom>
              <a:rect b="b" l="l" r="r" t="t"/>
              <a:pathLst>
                <a:path extrusionOk="0" h="6211" w="6156">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47"/>
            <p:cNvSpPr/>
            <p:nvPr/>
          </p:nvSpPr>
          <p:spPr>
            <a:xfrm>
              <a:off x="2846320" y="2013450"/>
              <a:ext cx="74445" cy="60949"/>
            </a:xfrm>
            <a:custGeom>
              <a:rect b="b" l="l" r="r" t="t"/>
              <a:pathLst>
                <a:path extrusionOk="0" h="4489" w="5483">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47"/>
            <p:cNvSpPr/>
            <p:nvPr/>
          </p:nvSpPr>
          <p:spPr>
            <a:xfrm>
              <a:off x="2823415" y="2090109"/>
              <a:ext cx="73061" cy="19457"/>
            </a:xfrm>
            <a:custGeom>
              <a:rect b="b" l="l" r="r" t="t"/>
              <a:pathLst>
                <a:path extrusionOk="0" h="1433" w="5381">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47"/>
            <p:cNvSpPr/>
            <p:nvPr/>
          </p:nvSpPr>
          <p:spPr>
            <a:xfrm>
              <a:off x="2838907" y="2066647"/>
              <a:ext cx="2675" cy="2281"/>
            </a:xfrm>
            <a:custGeom>
              <a:rect b="b" l="l" r="r" t="t"/>
              <a:pathLst>
                <a:path extrusionOk="0" h="168" w="197">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47"/>
            <p:cNvSpPr/>
            <p:nvPr/>
          </p:nvSpPr>
          <p:spPr>
            <a:xfrm>
              <a:off x="2928980" y="2107991"/>
              <a:ext cx="29246" cy="3842"/>
            </a:xfrm>
            <a:custGeom>
              <a:rect b="b" l="l" r="r" t="t"/>
              <a:pathLst>
                <a:path extrusionOk="0" h="283" w="2154">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47"/>
            <p:cNvSpPr/>
            <p:nvPr/>
          </p:nvSpPr>
          <p:spPr>
            <a:xfrm>
              <a:off x="2771508" y="2053260"/>
              <a:ext cx="2240" cy="3666"/>
            </a:xfrm>
            <a:custGeom>
              <a:rect b="b" l="l" r="r" t="t"/>
              <a:pathLst>
                <a:path extrusionOk="0" h="270" w="165">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47"/>
            <p:cNvSpPr/>
            <p:nvPr/>
          </p:nvSpPr>
          <p:spPr>
            <a:xfrm>
              <a:off x="2920182" y="2034251"/>
              <a:ext cx="46788" cy="53482"/>
            </a:xfrm>
            <a:custGeom>
              <a:rect b="b" l="l" r="r" t="t"/>
              <a:pathLst>
                <a:path extrusionOk="0" h="3939" w="3446">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47"/>
            <p:cNvSpPr/>
            <p:nvPr/>
          </p:nvSpPr>
          <p:spPr>
            <a:xfrm>
              <a:off x="2975850" y="2069105"/>
              <a:ext cx="7658" cy="4046"/>
            </a:xfrm>
            <a:custGeom>
              <a:rect b="b" l="l" r="r" t="t"/>
              <a:pathLst>
                <a:path extrusionOk="0" h="298" w="564">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47"/>
            <p:cNvSpPr/>
            <p:nvPr/>
          </p:nvSpPr>
          <p:spPr>
            <a:xfrm>
              <a:off x="2759899" y="2034536"/>
              <a:ext cx="923" cy="204"/>
            </a:xfrm>
            <a:custGeom>
              <a:rect b="b" l="l" r="r" t="t"/>
              <a:pathLst>
                <a:path extrusionOk="0" h="15" w="68">
                  <a:moveTo>
                    <a:pt x="67" y="14"/>
                  </a:moveTo>
                  <a:lnTo>
                    <a:pt x="1" y="0"/>
                  </a:lnTo>
                  <a:lnTo>
                    <a:pt x="1" y="0"/>
                  </a:lnTo>
                  <a:lnTo>
                    <a:pt x="6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47"/>
            <p:cNvSpPr/>
            <p:nvPr/>
          </p:nvSpPr>
          <p:spPr>
            <a:xfrm>
              <a:off x="2760660" y="2035011"/>
              <a:ext cx="3870" cy="5227"/>
            </a:xfrm>
            <a:custGeom>
              <a:rect b="b" l="l" r="r" t="t"/>
              <a:pathLst>
                <a:path extrusionOk="0" h="385" w="285">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47"/>
            <p:cNvSpPr/>
            <p:nvPr/>
          </p:nvSpPr>
          <p:spPr>
            <a:xfrm>
              <a:off x="2956787" y="2113666"/>
              <a:ext cx="11093" cy="8595"/>
            </a:xfrm>
            <a:custGeom>
              <a:rect b="b" l="l" r="r" t="t"/>
              <a:pathLst>
                <a:path extrusionOk="0" h="633" w="817">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47"/>
            <p:cNvSpPr/>
            <p:nvPr/>
          </p:nvSpPr>
          <p:spPr>
            <a:xfrm>
              <a:off x="2901173" y="2106945"/>
              <a:ext cx="20312" cy="6490"/>
            </a:xfrm>
            <a:custGeom>
              <a:rect b="b" l="l" r="r" t="t"/>
              <a:pathLst>
                <a:path extrusionOk="0" h="478" w="1496">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47"/>
            <p:cNvSpPr/>
            <p:nvPr/>
          </p:nvSpPr>
          <p:spPr>
            <a:xfrm>
              <a:off x="2923413" y="2117536"/>
              <a:ext cx="11527" cy="4711"/>
            </a:xfrm>
            <a:custGeom>
              <a:rect b="b" l="l" r="r" t="t"/>
              <a:pathLst>
                <a:path extrusionOk="0" h="347" w="849">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47"/>
            <p:cNvSpPr/>
            <p:nvPr/>
          </p:nvSpPr>
          <p:spPr>
            <a:xfrm>
              <a:off x="2984729" y="2031441"/>
              <a:ext cx="10713" cy="16320"/>
            </a:xfrm>
            <a:custGeom>
              <a:rect b="b" l="l" r="r" t="t"/>
              <a:pathLst>
                <a:path extrusionOk="0" h="1202" w="789">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47"/>
            <p:cNvSpPr/>
            <p:nvPr/>
          </p:nvSpPr>
          <p:spPr>
            <a:xfrm>
              <a:off x="2859015" y="203900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47"/>
            <p:cNvSpPr/>
            <p:nvPr/>
          </p:nvSpPr>
          <p:spPr>
            <a:xfrm>
              <a:off x="2860481" y="203909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47"/>
            <p:cNvSpPr/>
            <p:nvPr/>
          </p:nvSpPr>
          <p:spPr>
            <a:xfrm>
              <a:off x="2860156" y="203919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47"/>
            <p:cNvSpPr/>
            <p:nvPr/>
          </p:nvSpPr>
          <p:spPr>
            <a:xfrm>
              <a:off x="2858160" y="20385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47"/>
            <p:cNvSpPr/>
            <p:nvPr/>
          </p:nvSpPr>
          <p:spPr>
            <a:xfrm>
              <a:off x="2858581" y="203875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47"/>
            <p:cNvSpPr/>
            <p:nvPr/>
          </p:nvSpPr>
          <p:spPr>
            <a:xfrm>
              <a:off x="2860821" y="203894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47"/>
            <p:cNvSpPr/>
            <p:nvPr/>
          </p:nvSpPr>
          <p:spPr>
            <a:xfrm>
              <a:off x="2852457" y="203377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47"/>
            <p:cNvSpPr/>
            <p:nvPr/>
          </p:nvSpPr>
          <p:spPr>
            <a:xfrm>
              <a:off x="2852267" y="2033301"/>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47"/>
            <p:cNvSpPr/>
            <p:nvPr/>
          </p:nvSpPr>
          <p:spPr>
            <a:xfrm>
              <a:off x="2852647" y="203415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47"/>
            <p:cNvSpPr/>
            <p:nvPr/>
          </p:nvSpPr>
          <p:spPr>
            <a:xfrm>
              <a:off x="2852118" y="2032826"/>
              <a:ext cx="109" cy="244"/>
            </a:xfrm>
            <a:custGeom>
              <a:rect b="b" l="l" r="r" t="t"/>
              <a:pathLst>
                <a:path extrusionOk="0" h="18" w="8">
                  <a:moveTo>
                    <a:pt x="1" y="0"/>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47"/>
            <p:cNvSpPr/>
            <p:nvPr/>
          </p:nvSpPr>
          <p:spPr>
            <a:xfrm>
              <a:off x="2851602" y="2031060"/>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47"/>
            <p:cNvSpPr/>
            <p:nvPr/>
          </p:nvSpPr>
          <p:spPr>
            <a:xfrm>
              <a:off x="2851928" y="2032296"/>
              <a:ext cx="109" cy="244"/>
            </a:xfrm>
            <a:custGeom>
              <a:rect b="b" l="l" r="r" t="t"/>
              <a:pathLst>
                <a:path extrusionOk="0" h="18"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47"/>
            <p:cNvSpPr/>
            <p:nvPr/>
          </p:nvSpPr>
          <p:spPr>
            <a:xfrm>
              <a:off x="2857725" y="203818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47"/>
            <p:cNvSpPr/>
            <p:nvPr/>
          </p:nvSpPr>
          <p:spPr>
            <a:xfrm>
              <a:off x="2851792" y="2031671"/>
              <a:ext cx="109" cy="299"/>
            </a:xfrm>
            <a:custGeom>
              <a:rect b="b" l="l" r="r" t="t"/>
              <a:pathLst>
                <a:path extrusionOk="0" h="22" w="8">
                  <a:moveTo>
                    <a:pt x="0" y="1"/>
                  </a:moveTo>
                  <a:lnTo>
                    <a:pt x="7"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47"/>
            <p:cNvSpPr/>
            <p:nvPr/>
          </p:nvSpPr>
          <p:spPr>
            <a:xfrm>
              <a:off x="2852837" y="2034482"/>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47"/>
            <p:cNvSpPr/>
            <p:nvPr/>
          </p:nvSpPr>
          <p:spPr>
            <a:xfrm>
              <a:off x="2856870" y="2037523"/>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47"/>
            <p:cNvSpPr/>
            <p:nvPr/>
          </p:nvSpPr>
          <p:spPr>
            <a:xfrm>
              <a:off x="2852973" y="2034821"/>
              <a:ext cx="109" cy="149"/>
            </a:xfrm>
            <a:custGeom>
              <a:rect b="b" l="l" r="r" t="t"/>
              <a:pathLst>
                <a:path extrusionOk="0" h="11" w="8">
                  <a:moveTo>
                    <a:pt x="1" y="0"/>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47"/>
            <p:cNvSpPr/>
            <p:nvPr/>
          </p:nvSpPr>
          <p:spPr>
            <a:xfrm>
              <a:off x="2854019" y="2035772"/>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47"/>
            <p:cNvSpPr/>
            <p:nvPr/>
          </p:nvSpPr>
          <p:spPr>
            <a:xfrm>
              <a:off x="2857304" y="203790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47"/>
            <p:cNvSpPr/>
            <p:nvPr/>
          </p:nvSpPr>
          <p:spPr>
            <a:xfrm>
              <a:off x="2854263" y="2035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47"/>
            <p:cNvSpPr/>
            <p:nvPr/>
          </p:nvSpPr>
          <p:spPr>
            <a:xfrm>
              <a:off x="2853163" y="2035107"/>
              <a:ext cx="109" cy="109"/>
            </a:xfrm>
            <a:custGeom>
              <a:rect b="b" l="l" r="r" t="t"/>
              <a:pathLst>
                <a:path extrusionOk="0" h="8" w="8">
                  <a:moveTo>
                    <a:pt x="1" y="0"/>
                  </a:move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47"/>
            <p:cNvSpPr/>
            <p:nvPr/>
          </p:nvSpPr>
          <p:spPr>
            <a:xfrm>
              <a:off x="2853598" y="2035487"/>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47"/>
            <p:cNvSpPr/>
            <p:nvPr/>
          </p:nvSpPr>
          <p:spPr>
            <a:xfrm>
              <a:off x="2853788" y="2035622"/>
              <a:ext cx="109" cy="109"/>
            </a:xfrm>
            <a:custGeom>
              <a:rect b="b" l="l" r="r" t="t"/>
              <a:pathLst>
                <a:path extrusionOk="0" h="8" w="8">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47"/>
            <p:cNvSpPr/>
            <p:nvPr/>
          </p:nvSpPr>
          <p:spPr>
            <a:xfrm>
              <a:off x="2859490" y="2039139"/>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47"/>
            <p:cNvSpPr/>
            <p:nvPr/>
          </p:nvSpPr>
          <p:spPr>
            <a:xfrm>
              <a:off x="2889049" y="2032921"/>
              <a:ext cx="3204" cy="2105"/>
            </a:xfrm>
            <a:custGeom>
              <a:rect b="b" l="l" r="r" t="t"/>
              <a:pathLst>
                <a:path extrusionOk="0" h="155" w="236">
                  <a:moveTo>
                    <a:pt x="235" y="0"/>
                  </a:moveTo>
                  <a:cubicBezTo>
                    <a:pt x="204" y="112"/>
                    <a:pt x="102" y="130"/>
                    <a:pt x="1" y="154"/>
                  </a:cubicBezTo>
                  <a:cubicBezTo>
                    <a:pt x="106" y="133"/>
                    <a:pt x="204" y="112"/>
                    <a:pt x="2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47"/>
            <p:cNvSpPr/>
            <p:nvPr/>
          </p:nvSpPr>
          <p:spPr>
            <a:xfrm>
              <a:off x="2861242" y="2038243"/>
              <a:ext cx="4440" cy="530"/>
            </a:xfrm>
            <a:custGeom>
              <a:rect b="b" l="l" r="r" t="t"/>
              <a:pathLst>
                <a:path extrusionOk="0" h="39" w="327">
                  <a:moveTo>
                    <a:pt x="326" y="7"/>
                  </a:moveTo>
                  <a:cubicBezTo>
                    <a:pt x="197" y="4"/>
                    <a:pt x="53" y="0"/>
                    <a:pt x="1" y="39"/>
                  </a:cubicBezTo>
                  <a:cubicBezTo>
                    <a:pt x="53" y="0"/>
                    <a:pt x="197" y="4"/>
                    <a:pt x="326"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47"/>
            <p:cNvSpPr/>
            <p:nvPr/>
          </p:nvSpPr>
          <p:spPr>
            <a:xfrm>
              <a:off x="2910922" y="2013858"/>
              <a:ext cx="54" cy="14"/>
            </a:xfrm>
            <a:custGeom>
              <a:rect b="b" l="l" r="r" t="t"/>
              <a:pathLst>
                <a:path extrusionOk="0" h="1" w="4">
                  <a:moveTo>
                    <a:pt x="4" y="0"/>
                  </a:moveTo>
                  <a:lnTo>
                    <a:pt x="0"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47"/>
            <p:cNvSpPr/>
            <p:nvPr/>
          </p:nvSpPr>
          <p:spPr>
            <a:xfrm>
              <a:off x="2853353" y="2035297"/>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47"/>
            <p:cNvSpPr/>
            <p:nvPr/>
          </p:nvSpPr>
          <p:spPr>
            <a:xfrm>
              <a:off x="2860006" y="203919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47"/>
            <p:cNvSpPr/>
            <p:nvPr/>
          </p:nvSpPr>
          <p:spPr>
            <a:xfrm>
              <a:off x="2899598" y="2013287"/>
              <a:ext cx="8486" cy="1765"/>
            </a:xfrm>
            <a:custGeom>
              <a:rect b="b" l="l" r="r" t="t"/>
              <a:pathLst>
                <a:path extrusionOk="0" h="130" w="625">
                  <a:moveTo>
                    <a:pt x="624" y="11"/>
                  </a:moveTo>
                  <a:cubicBezTo>
                    <a:pt x="424" y="7"/>
                    <a:pt x="120" y="0"/>
                    <a:pt x="1" y="130"/>
                  </a:cubicBezTo>
                  <a:cubicBezTo>
                    <a:pt x="120" y="0"/>
                    <a:pt x="424" y="7"/>
                    <a:pt x="62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47"/>
            <p:cNvSpPr/>
            <p:nvPr/>
          </p:nvSpPr>
          <p:spPr>
            <a:xfrm>
              <a:off x="2909971" y="2013518"/>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47"/>
            <p:cNvSpPr/>
            <p:nvPr/>
          </p:nvSpPr>
          <p:spPr>
            <a:xfrm>
              <a:off x="2909632" y="201347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47"/>
            <p:cNvSpPr/>
            <p:nvPr/>
          </p:nvSpPr>
          <p:spPr>
            <a:xfrm>
              <a:off x="2910392" y="2013668"/>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47"/>
            <p:cNvSpPr/>
            <p:nvPr/>
          </p:nvSpPr>
          <p:spPr>
            <a:xfrm>
              <a:off x="2962544" y="2114711"/>
              <a:ext cx="394" cy="204"/>
            </a:xfrm>
            <a:custGeom>
              <a:rect b="b" l="l" r="r" t="t"/>
              <a:pathLst>
                <a:path extrusionOk="0" h="15" w="29">
                  <a:moveTo>
                    <a:pt x="28" y="1"/>
                  </a:moveTo>
                  <a:lnTo>
                    <a:pt x="0" y="8"/>
                  </a:lnTo>
                  <a:lnTo>
                    <a:pt x="4" y="8"/>
                  </a:lnTo>
                  <a:lnTo>
                    <a:pt x="11" y="11"/>
                  </a:lnTo>
                  <a:lnTo>
                    <a:pt x="14" y="11"/>
                  </a:lnTo>
                  <a:lnTo>
                    <a:pt x="21" y="15"/>
                  </a:lnTo>
                  <a:cubicBezTo>
                    <a:pt x="21" y="11"/>
                    <a:pt x="25" y="4"/>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47"/>
            <p:cNvSpPr/>
            <p:nvPr/>
          </p:nvSpPr>
          <p:spPr>
            <a:xfrm>
              <a:off x="2968192" y="2108113"/>
              <a:ext cx="14895" cy="5757"/>
            </a:xfrm>
            <a:custGeom>
              <a:rect b="b" l="l" r="r" t="t"/>
              <a:pathLst>
                <a:path extrusionOk="0" h="424" w="1097">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47"/>
            <p:cNvSpPr/>
            <p:nvPr/>
          </p:nvSpPr>
          <p:spPr>
            <a:xfrm>
              <a:off x="2962679" y="211486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47"/>
            <p:cNvSpPr/>
            <p:nvPr/>
          </p:nvSpPr>
          <p:spPr>
            <a:xfrm>
              <a:off x="2968246" y="2112675"/>
              <a:ext cx="530" cy="530"/>
            </a:xfrm>
            <a:custGeom>
              <a:rect b="b" l="l" r="r" t="t"/>
              <a:pathLst>
                <a:path extrusionOk="0" h="39" w="39">
                  <a:moveTo>
                    <a:pt x="0" y="0"/>
                  </a:moveTo>
                  <a:cubicBezTo>
                    <a:pt x="11" y="11"/>
                    <a:pt x="25" y="25"/>
                    <a:pt x="39" y="39"/>
                  </a:cubicBezTo>
                  <a:cubicBezTo>
                    <a:pt x="25" y="25"/>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47"/>
            <p:cNvSpPr/>
            <p:nvPr/>
          </p:nvSpPr>
          <p:spPr>
            <a:xfrm>
              <a:off x="2962544" y="2114806"/>
              <a:ext cx="0" cy="14"/>
            </a:xfrm>
            <a:custGeom>
              <a:rect b="b" l="l" r="r" t="t"/>
              <a:pathLst>
                <a:path extrusionOk="0" h="1" w="0">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47"/>
            <p:cNvSpPr/>
            <p:nvPr/>
          </p:nvSpPr>
          <p:spPr>
            <a:xfrm>
              <a:off x="2962924" y="211471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47"/>
            <p:cNvSpPr/>
            <p:nvPr/>
          </p:nvSpPr>
          <p:spPr>
            <a:xfrm>
              <a:off x="2968816" y="2113286"/>
              <a:ext cx="530" cy="584"/>
            </a:xfrm>
            <a:custGeom>
              <a:rect b="b" l="l" r="r" t="t"/>
              <a:pathLst>
                <a:path extrusionOk="0" h="43" w="39">
                  <a:moveTo>
                    <a:pt x="39" y="43"/>
                  </a:moveTo>
                  <a:cubicBezTo>
                    <a:pt x="25" y="29"/>
                    <a:pt x="14" y="15"/>
                    <a:pt x="0" y="1"/>
                  </a:cubicBezTo>
                  <a:cubicBezTo>
                    <a:pt x="14" y="15"/>
                    <a:pt x="25" y="29"/>
                    <a:pt x="39"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47"/>
            <p:cNvSpPr/>
            <p:nvPr/>
          </p:nvSpPr>
          <p:spPr>
            <a:xfrm>
              <a:off x="2109605" y="1718303"/>
              <a:ext cx="11147" cy="17827"/>
            </a:xfrm>
            <a:custGeom>
              <a:rect b="b" l="l" r="r" t="t"/>
              <a:pathLst>
                <a:path extrusionOk="0" h="1313" w="821">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47"/>
            <p:cNvSpPr/>
            <p:nvPr/>
          </p:nvSpPr>
          <p:spPr>
            <a:xfrm>
              <a:off x="2142544" y="1743706"/>
              <a:ext cx="19171" cy="11066"/>
            </a:xfrm>
            <a:custGeom>
              <a:rect b="b" l="l" r="r" t="t"/>
              <a:pathLst>
                <a:path extrusionOk="0" h="815" w="1412">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47"/>
            <p:cNvSpPr/>
            <p:nvPr/>
          </p:nvSpPr>
          <p:spPr>
            <a:xfrm>
              <a:off x="2099300" y="1663436"/>
              <a:ext cx="82904" cy="79917"/>
            </a:xfrm>
            <a:custGeom>
              <a:rect b="b" l="l" r="r" t="t"/>
              <a:pathLst>
                <a:path extrusionOk="0" h="5886" w="6106">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47"/>
            <p:cNvSpPr/>
            <p:nvPr/>
          </p:nvSpPr>
          <p:spPr>
            <a:xfrm>
              <a:off x="2139082" y="1663966"/>
              <a:ext cx="1344" cy="2485"/>
            </a:xfrm>
            <a:custGeom>
              <a:rect b="b" l="l" r="r" t="t"/>
              <a:pathLst>
                <a:path extrusionOk="0" h="183" w="99">
                  <a:moveTo>
                    <a:pt x="98" y="183"/>
                  </a:moveTo>
                  <a:lnTo>
                    <a:pt x="98" y="183"/>
                  </a:lnTo>
                  <a:cubicBezTo>
                    <a:pt x="42" y="148"/>
                    <a:pt x="21" y="70"/>
                    <a:pt x="0" y="0"/>
                  </a:cubicBezTo>
                  <a:cubicBezTo>
                    <a:pt x="21" y="70"/>
                    <a:pt x="42" y="148"/>
                    <a:pt x="98" y="18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47"/>
            <p:cNvSpPr/>
            <p:nvPr/>
          </p:nvSpPr>
          <p:spPr>
            <a:xfrm>
              <a:off x="2128057" y="1665391"/>
              <a:ext cx="299" cy="204"/>
            </a:xfrm>
            <a:custGeom>
              <a:rect b="b" l="l" r="r" t="t"/>
              <a:pathLst>
                <a:path extrusionOk="0" h="15" w="22">
                  <a:moveTo>
                    <a:pt x="21" y="14"/>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47"/>
            <p:cNvSpPr/>
            <p:nvPr/>
          </p:nvSpPr>
          <p:spPr>
            <a:xfrm>
              <a:off x="2142734" y="1667061"/>
              <a:ext cx="923" cy="149"/>
            </a:xfrm>
            <a:custGeom>
              <a:rect b="b" l="l" r="r" t="t"/>
              <a:pathLst>
                <a:path extrusionOk="0" h="11" w="68">
                  <a:moveTo>
                    <a:pt x="67"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47"/>
            <p:cNvSpPr/>
            <p:nvPr/>
          </p:nvSpPr>
          <p:spPr>
            <a:xfrm>
              <a:off x="2105477" y="1674515"/>
              <a:ext cx="299" cy="14"/>
            </a:xfrm>
            <a:custGeom>
              <a:rect b="b" l="l" r="r" t="t"/>
              <a:pathLst>
                <a:path extrusionOk="0" h="1" w="22">
                  <a:moveTo>
                    <a:pt x="2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47"/>
            <p:cNvSpPr/>
            <p:nvPr/>
          </p:nvSpPr>
          <p:spPr>
            <a:xfrm>
              <a:off x="2105097" y="1674570"/>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47"/>
            <p:cNvSpPr/>
            <p:nvPr/>
          </p:nvSpPr>
          <p:spPr>
            <a:xfrm>
              <a:off x="2101866" y="1674610"/>
              <a:ext cx="2770" cy="204"/>
            </a:xfrm>
            <a:custGeom>
              <a:rect b="b" l="l" r="r" t="t"/>
              <a:pathLst>
                <a:path extrusionOk="0" h="15" w="204">
                  <a:moveTo>
                    <a:pt x="203"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47"/>
            <p:cNvSpPr/>
            <p:nvPr/>
          </p:nvSpPr>
          <p:spPr>
            <a:xfrm>
              <a:off x="2104622" y="1674570"/>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47"/>
            <p:cNvSpPr/>
            <p:nvPr/>
          </p:nvSpPr>
          <p:spPr>
            <a:xfrm>
              <a:off x="2101526" y="16748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47"/>
            <p:cNvSpPr/>
            <p:nvPr/>
          </p:nvSpPr>
          <p:spPr>
            <a:xfrm>
              <a:off x="2127296" y="1665391"/>
              <a:ext cx="774" cy="720"/>
            </a:xfrm>
            <a:custGeom>
              <a:rect b="b" l="l" r="r" t="t"/>
              <a:pathLst>
                <a:path extrusionOk="0" h="53" w="57">
                  <a:moveTo>
                    <a:pt x="0" y="53"/>
                  </a:moveTo>
                  <a:lnTo>
                    <a:pt x="56" y="0"/>
                  </a:lnTo>
                  <a:lnTo>
                    <a:pt x="5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47"/>
            <p:cNvSpPr/>
            <p:nvPr/>
          </p:nvSpPr>
          <p:spPr>
            <a:xfrm>
              <a:off x="2106903" y="16744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47"/>
            <p:cNvSpPr/>
            <p:nvPr/>
          </p:nvSpPr>
          <p:spPr>
            <a:xfrm>
              <a:off x="2106659"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47"/>
            <p:cNvSpPr/>
            <p:nvPr/>
          </p:nvSpPr>
          <p:spPr>
            <a:xfrm>
              <a:off x="2105858" y="1674515"/>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47"/>
            <p:cNvSpPr/>
            <p:nvPr/>
          </p:nvSpPr>
          <p:spPr>
            <a:xfrm>
              <a:off x="2107134"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47"/>
            <p:cNvSpPr/>
            <p:nvPr/>
          </p:nvSpPr>
          <p:spPr>
            <a:xfrm>
              <a:off x="2106183" y="1674475"/>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47"/>
            <p:cNvSpPr/>
            <p:nvPr/>
          </p:nvSpPr>
          <p:spPr>
            <a:xfrm>
              <a:off x="2102762" y="1677652"/>
              <a:ext cx="68" cy="448"/>
            </a:xfrm>
            <a:custGeom>
              <a:rect b="b" l="l" r="r" t="t"/>
              <a:pathLst>
                <a:path extrusionOk="0" h="33" w="5">
                  <a:moveTo>
                    <a:pt x="4" y="32"/>
                  </a:moveTo>
                  <a:cubicBezTo>
                    <a:pt x="4" y="22"/>
                    <a:pt x="4" y="11"/>
                    <a:pt x="1" y="1"/>
                  </a:cubicBezTo>
                  <a:cubicBezTo>
                    <a:pt x="4" y="11"/>
                    <a:pt x="4" y="22"/>
                    <a:pt x="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47"/>
            <p:cNvSpPr/>
            <p:nvPr/>
          </p:nvSpPr>
          <p:spPr>
            <a:xfrm>
              <a:off x="2101771" y="1676416"/>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47"/>
            <p:cNvSpPr/>
            <p:nvPr/>
          </p:nvSpPr>
          <p:spPr>
            <a:xfrm>
              <a:off x="2102572" y="1688826"/>
              <a:ext cx="3584" cy="434"/>
            </a:xfrm>
            <a:custGeom>
              <a:rect b="b" l="l" r="r" t="t"/>
              <a:pathLst>
                <a:path extrusionOk="0" h="32" w="264">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47"/>
            <p:cNvSpPr/>
            <p:nvPr/>
          </p:nvSpPr>
          <p:spPr>
            <a:xfrm>
              <a:off x="2106374" y="1691813"/>
              <a:ext cx="163" cy="353"/>
            </a:xfrm>
            <a:custGeom>
              <a:rect b="b" l="l" r="r" t="t"/>
              <a:pathLst>
                <a:path extrusionOk="0" h="26" w="12">
                  <a:moveTo>
                    <a:pt x="1" y="25"/>
                  </a:moveTo>
                  <a:lnTo>
                    <a:pt x="1" y="25"/>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47"/>
            <p:cNvSpPr/>
            <p:nvPr/>
          </p:nvSpPr>
          <p:spPr>
            <a:xfrm>
              <a:off x="2101676" y="167628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47"/>
            <p:cNvSpPr/>
            <p:nvPr/>
          </p:nvSpPr>
          <p:spPr>
            <a:xfrm>
              <a:off x="2101907" y="1676606"/>
              <a:ext cx="543" cy="394"/>
            </a:xfrm>
            <a:custGeom>
              <a:rect b="b" l="l" r="r" t="t"/>
              <a:pathLst>
                <a:path extrusionOk="0" h="29" w="4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47"/>
            <p:cNvSpPr/>
            <p:nvPr/>
          </p:nvSpPr>
          <p:spPr>
            <a:xfrm>
              <a:off x="2143359" y="1670619"/>
              <a:ext cx="54" cy="448"/>
            </a:xfrm>
            <a:custGeom>
              <a:rect b="b" l="l" r="r" t="t"/>
              <a:pathLst>
                <a:path extrusionOk="0" h="33" w="4">
                  <a:moveTo>
                    <a:pt x="4" y="1"/>
                  </a:moveTo>
                  <a:cubicBezTo>
                    <a:pt x="4" y="11"/>
                    <a:pt x="0" y="22"/>
                    <a:pt x="4" y="32"/>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47"/>
            <p:cNvSpPr/>
            <p:nvPr/>
          </p:nvSpPr>
          <p:spPr>
            <a:xfrm>
              <a:off x="2143304" y="1674760"/>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47"/>
            <p:cNvSpPr/>
            <p:nvPr/>
          </p:nvSpPr>
          <p:spPr>
            <a:xfrm>
              <a:off x="2143454" y="1669383"/>
              <a:ext cx="14" cy="489"/>
            </a:xfrm>
            <a:custGeom>
              <a:rect b="b" l="l" r="r" t="t"/>
              <a:pathLst>
                <a:path extrusionOk="0" h="36" w="1">
                  <a:moveTo>
                    <a:pt x="0" y="1"/>
                  </a:moveTo>
                  <a:cubicBezTo>
                    <a:pt x="0" y="15"/>
                    <a:pt x="0" y="25"/>
                    <a:pt x="0" y="36"/>
                  </a:cubicBezTo>
                  <a:cubicBezTo>
                    <a:pt x="0" y="25"/>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47"/>
            <p:cNvSpPr/>
            <p:nvPr/>
          </p:nvSpPr>
          <p:spPr>
            <a:xfrm>
              <a:off x="2143304" y="1672044"/>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47"/>
            <p:cNvSpPr/>
            <p:nvPr/>
          </p:nvSpPr>
          <p:spPr>
            <a:xfrm>
              <a:off x="2143304" y="1673524"/>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47"/>
            <p:cNvSpPr/>
            <p:nvPr/>
          </p:nvSpPr>
          <p:spPr>
            <a:xfrm>
              <a:off x="2143494" y="1668297"/>
              <a:ext cx="68" cy="434"/>
            </a:xfrm>
            <a:custGeom>
              <a:rect b="b" l="l" r="r" t="t"/>
              <a:pathLst>
                <a:path extrusionOk="0" h="32" w="5">
                  <a:moveTo>
                    <a:pt x="4" y="0"/>
                  </a:moveTo>
                  <a:cubicBezTo>
                    <a:pt x="4" y="11"/>
                    <a:pt x="4" y="21"/>
                    <a:pt x="1" y="32"/>
                  </a:cubicBezTo>
                  <a:cubicBezTo>
                    <a:pt x="4"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47"/>
            <p:cNvSpPr/>
            <p:nvPr/>
          </p:nvSpPr>
          <p:spPr>
            <a:xfrm>
              <a:off x="2143589" y="1667251"/>
              <a:ext cx="68" cy="394"/>
            </a:xfrm>
            <a:custGeom>
              <a:rect b="b" l="l" r="r" t="t"/>
              <a:pathLst>
                <a:path extrusionOk="0" h="29" w="5">
                  <a:moveTo>
                    <a:pt x="4"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47"/>
            <p:cNvSpPr/>
            <p:nvPr/>
          </p:nvSpPr>
          <p:spPr>
            <a:xfrm>
              <a:off x="2184186" y="1698140"/>
              <a:ext cx="6626" cy="9138"/>
            </a:xfrm>
            <a:custGeom>
              <a:rect b="b" l="l" r="r" t="t"/>
              <a:pathLst>
                <a:path extrusionOk="0" h="673" w="488">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47"/>
            <p:cNvSpPr/>
            <p:nvPr/>
          </p:nvSpPr>
          <p:spPr>
            <a:xfrm>
              <a:off x="2184336" y="17022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47"/>
            <p:cNvSpPr/>
            <p:nvPr/>
          </p:nvSpPr>
          <p:spPr>
            <a:xfrm>
              <a:off x="2184376" y="170266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47"/>
            <p:cNvSpPr/>
            <p:nvPr/>
          </p:nvSpPr>
          <p:spPr>
            <a:xfrm>
              <a:off x="2184376" y="17024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47"/>
            <p:cNvSpPr/>
            <p:nvPr/>
          </p:nvSpPr>
          <p:spPr>
            <a:xfrm>
              <a:off x="2184336" y="1702132"/>
              <a:ext cx="14" cy="68"/>
            </a:xfrm>
            <a:custGeom>
              <a:rect b="b" l="l" r="r" t="t"/>
              <a:pathLst>
                <a:path extrusionOk="0" h="5" w="1">
                  <a:moveTo>
                    <a:pt x="0" y="1"/>
                  </a:moveTo>
                  <a:lnTo>
                    <a:pt x="0" y="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47"/>
            <p:cNvSpPr/>
            <p:nvPr/>
          </p:nvSpPr>
          <p:spPr>
            <a:xfrm>
              <a:off x="2185666" y="1698615"/>
              <a:ext cx="394" cy="679"/>
            </a:xfrm>
            <a:custGeom>
              <a:rect b="b" l="l" r="r" t="t"/>
              <a:pathLst>
                <a:path extrusionOk="0" h="50" w="29">
                  <a:moveTo>
                    <a:pt x="28" y="1"/>
                  </a:moveTo>
                  <a:lnTo>
                    <a:pt x="28" y="1"/>
                  </a:lnTo>
                  <a:cubicBezTo>
                    <a:pt x="18" y="18"/>
                    <a:pt x="7" y="32"/>
                    <a:pt x="0" y="50"/>
                  </a:cubicBezTo>
                  <a:cubicBezTo>
                    <a:pt x="7" y="36"/>
                    <a:pt x="18" y="18"/>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47"/>
            <p:cNvSpPr/>
            <p:nvPr/>
          </p:nvSpPr>
          <p:spPr>
            <a:xfrm>
              <a:off x="2184241" y="1703558"/>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47"/>
            <p:cNvSpPr/>
            <p:nvPr/>
          </p:nvSpPr>
          <p:spPr>
            <a:xfrm>
              <a:off x="2184145" y="170403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47"/>
            <p:cNvSpPr/>
            <p:nvPr/>
          </p:nvSpPr>
          <p:spPr>
            <a:xfrm>
              <a:off x="2185422" y="169952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47"/>
            <p:cNvSpPr/>
            <p:nvPr/>
          </p:nvSpPr>
          <p:spPr>
            <a:xfrm>
              <a:off x="2184336" y="17029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47"/>
            <p:cNvSpPr/>
            <p:nvPr/>
          </p:nvSpPr>
          <p:spPr>
            <a:xfrm>
              <a:off x="2184336" y="170323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47"/>
            <p:cNvSpPr/>
            <p:nvPr/>
          </p:nvSpPr>
          <p:spPr>
            <a:xfrm>
              <a:off x="2188178" y="1703177"/>
              <a:ext cx="2580" cy="4195"/>
            </a:xfrm>
            <a:custGeom>
              <a:rect b="b" l="l" r="r" t="t"/>
              <a:pathLst>
                <a:path extrusionOk="0" h="309" w="190">
                  <a:moveTo>
                    <a:pt x="1" y="309"/>
                  </a:moveTo>
                  <a:cubicBezTo>
                    <a:pt x="36" y="190"/>
                    <a:pt x="102" y="85"/>
                    <a:pt x="190" y="1"/>
                  </a:cubicBezTo>
                  <a:lnTo>
                    <a:pt x="190" y="1"/>
                  </a:lnTo>
                  <a:cubicBezTo>
                    <a:pt x="102" y="85"/>
                    <a:pt x="36" y="190"/>
                    <a:pt x="1" y="3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47"/>
            <p:cNvSpPr/>
            <p:nvPr/>
          </p:nvSpPr>
          <p:spPr>
            <a:xfrm>
              <a:off x="2186372" y="1671338"/>
              <a:ext cx="27820" cy="35044"/>
            </a:xfrm>
            <a:custGeom>
              <a:rect b="b" l="l" r="r" t="t"/>
              <a:pathLst>
                <a:path extrusionOk="0" h="2581" w="2049">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47"/>
            <p:cNvSpPr/>
            <p:nvPr/>
          </p:nvSpPr>
          <p:spPr>
            <a:xfrm>
              <a:off x="2189889" y="1694393"/>
              <a:ext cx="109" cy="149"/>
            </a:xfrm>
            <a:custGeom>
              <a:rect b="b" l="l" r="r" t="t"/>
              <a:pathLst>
                <a:path extrusionOk="0" h="11" w="8">
                  <a:moveTo>
                    <a:pt x="8" y="0"/>
                  </a:moveTo>
                  <a:cubicBezTo>
                    <a:pt x="8" y="4"/>
                    <a:pt x="4" y="7"/>
                    <a:pt x="1" y="11"/>
                  </a:cubicBezTo>
                  <a:lnTo>
                    <a:pt x="4" y="7"/>
                  </a:ln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47"/>
            <p:cNvSpPr/>
            <p:nvPr/>
          </p:nvSpPr>
          <p:spPr>
            <a:xfrm>
              <a:off x="2189373" y="1694773"/>
              <a:ext cx="244" cy="109"/>
            </a:xfrm>
            <a:custGeom>
              <a:rect b="b" l="l" r="r" t="t"/>
              <a:pathLst>
                <a:path extrusionOk="0" h="8" w="18">
                  <a:moveTo>
                    <a:pt x="0" y="7"/>
                  </a:moveTo>
                  <a:cubicBezTo>
                    <a:pt x="7" y="4"/>
                    <a:pt x="11" y="4"/>
                    <a:pt x="18" y="0"/>
                  </a:cubicBezTo>
                  <a:cubicBezTo>
                    <a:pt x="11" y="4"/>
                    <a:pt x="7"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47"/>
            <p:cNvSpPr/>
            <p:nvPr/>
          </p:nvSpPr>
          <p:spPr>
            <a:xfrm>
              <a:off x="2189658" y="1694583"/>
              <a:ext cx="204" cy="149"/>
            </a:xfrm>
            <a:custGeom>
              <a:rect b="b" l="l" r="r" t="t"/>
              <a:pathLst>
                <a:path extrusionOk="0" h="11" w="15">
                  <a:moveTo>
                    <a:pt x="0" y="11"/>
                  </a:moveTo>
                  <a:cubicBezTo>
                    <a:pt x="4" y="7"/>
                    <a:pt x="11" y="4"/>
                    <a:pt x="14" y="0"/>
                  </a:cubicBezTo>
                  <a:cubicBezTo>
                    <a:pt x="11" y="4"/>
                    <a:pt x="4"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47"/>
            <p:cNvSpPr/>
            <p:nvPr/>
          </p:nvSpPr>
          <p:spPr>
            <a:xfrm>
              <a:off x="2190798" y="1683599"/>
              <a:ext cx="54" cy="434"/>
            </a:xfrm>
            <a:custGeom>
              <a:rect b="b" l="l" r="r" t="t"/>
              <a:pathLst>
                <a:path extrusionOk="0" h="32" w="4">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47"/>
            <p:cNvSpPr/>
            <p:nvPr/>
          </p:nvSpPr>
          <p:spPr>
            <a:xfrm>
              <a:off x="2190649" y="16926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47"/>
            <p:cNvSpPr/>
            <p:nvPr/>
          </p:nvSpPr>
          <p:spPr>
            <a:xfrm>
              <a:off x="2190894" y="1684020"/>
              <a:ext cx="204" cy="1969"/>
            </a:xfrm>
            <a:custGeom>
              <a:rect b="b" l="l" r="r" t="t"/>
              <a:pathLst>
                <a:path extrusionOk="0" h="145" w="15">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47"/>
            <p:cNvSpPr/>
            <p:nvPr/>
          </p:nvSpPr>
          <p:spPr>
            <a:xfrm>
              <a:off x="2190554" y="1682404"/>
              <a:ext cx="258" cy="1208"/>
            </a:xfrm>
            <a:custGeom>
              <a:rect b="b" l="l" r="r" t="t"/>
              <a:pathLst>
                <a:path extrusionOk="0" h="89" w="19">
                  <a:moveTo>
                    <a:pt x="1" y="1"/>
                  </a:moveTo>
                  <a:cubicBezTo>
                    <a:pt x="8" y="29"/>
                    <a:pt x="15" y="57"/>
                    <a:pt x="18" y="88"/>
                  </a:cubicBezTo>
                  <a:lnTo>
                    <a:pt x="18" y="88"/>
                  </a:lnTo>
                  <a:cubicBezTo>
                    <a:pt x="15" y="57"/>
                    <a:pt x="8"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47"/>
            <p:cNvSpPr/>
            <p:nvPr/>
          </p:nvSpPr>
          <p:spPr>
            <a:xfrm>
              <a:off x="2186331" y="1673334"/>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47"/>
            <p:cNvSpPr/>
            <p:nvPr/>
          </p:nvSpPr>
          <p:spPr>
            <a:xfrm>
              <a:off x="2187418" y="1676280"/>
              <a:ext cx="204" cy="109"/>
            </a:xfrm>
            <a:custGeom>
              <a:rect b="b" l="l" r="r" t="t"/>
              <a:pathLst>
                <a:path extrusionOk="0" h="8" w="15">
                  <a:moveTo>
                    <a:pt x="15" y="7"/>
                  </a:moveTo>
                  <a:cubicBezTo>
                    <a:pt x="8" y="4"/>
                    <a:pt x="4" y="4"/>
                    <a:pt x="1" y="0"/>
                  </a:cubicBezTo>
                  <a:cubicBezTo>
                    <a:pt x="4" y="4"/>
                    <a:pt x="8" y="4"/>
                    <a:pt x="1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47"/>
            <p:cNvSpPr/>
            <p:nvPr/>
          </p:nvSpPr>
          <p:spPr>
            <a:xfrm>
              <a:off x="2186522" y="1674380"/>
              <a:ext cx="109" cy="394"/>
            </a:xfrm>
            <a:custGeom>
              <a:rect b="b" l="l" r="r" t="t"/>
              <a:pathLst>
                <a:path extrusionOk="0" h="29" w="8">
                  <a:moveTo>
                    <a:pt x="7" y="28"/>
                  </a:moveTo>
                  <a:cubicBezTo>
                    <a:pt x="7" y="18"/>
                    <a:pt x="4" y="11"/>
                    <a:pt x="0" y="0"/>
                  </a:cubicBezTo>
                  <a:cubicBezTo>
                    <a:pt x="4" y="11"/>
                    <a:pt x="7" y="18"/>
                    <a:pt x="7"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47"/>
            <p:cNvSpPr/>
            <p:nvPr/>
          </p:nvSpPr>
          <p:spPr>
            <a:xfrm>
              <a:off x="2187228" y="1676090"/>
              <a:ext cx="163" cy="109"/>
            </a:xfrm>
            <a:custGeom>
              <a:rect b="b" l="l" r="r" t="t"/>
              <a:pathLst>
                <a:path extrusionOk="0" h="8" w="12">
                  <a:moveTo>
                    <a:pt x="11" y="7"/>
                  </a:moveTo>
                  <a:cubicBezTo>
                    <a:pt x="8" y="7"/>
                    <a:pt x="4" y="4"/>
                    <a:pt x="1" y="0"/>
                  </a:cubicBezTo>
                  <a:cubicBezTo>
                    <a:pt x="4" y="4"/>
                    <a:pt x="8" y="7"/>
                    <a:pt x="1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47"/>
            <p:cNvSpPr/>
            <p:nvPr/>
          </p:nvSpPr>
          <p:spPr>
            <a:xfrm>
              <a:off x="2187037" y="1675805"/>
              <a:ext cx="163" cy="204"/>
            </a:xfrm>
            <a:custGeom>
              <a:rect b="b" l="l" r="r" t="t"/>
              <a:pathLst>
                <a:path extrusionOk="0" h="15" w="12">
                  <a:moveTo>
                    <a:pt x="11" y="14"/>
                  </a:moveTo>
                  <a:cubicBezTo>
                    <a:pt x="8" y="11"/>
                    <a:pt x="4" y="4"/>
                    <a:pt x="1" y="0"/>
                  </a:cubicBezTo>
                  <a:cubicBezTo>
                    <a:pt x="4" y="4"/>
                    <a:pt x="8" y="11"/>
                    <a:pt x="1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47"/>
            <p:cNvSpPr/>
            <p:nvPr/>
          </p:nvSpPr>
          <p:spPr>
            <a:xfrm>
              <a:off x="2186372" y="1673714"/>
              <a:ext cx="109" cy="434"/>
            </a:xfrm>
            <a:custGeom>
              <a:rect b="b" l="l" r="r" t="t"/>
              <a:pathLst>
                <a:path extrusionOk="0" h="32" w="8">
                  <a:moveTo>
                    <a:pt x="8" y="32"/>
                  </a:moveTo>
                  <a:cubicBezTo>
                    <a:pt x="8" y="21"/>
                    <a:pt x="4" y="11"/>
                    <a:pt x="1" y="0"/>
                  </a:cubicBezTo>
                  <a:cubicBezTo>
                    <a:pt x="4" y="11"/>
                    <a:pt x="8" y="21"/>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47"/>
            <p:cNvSpPr/>
            <p:nvPr/>
          </p:nvSpPr>
          <p:spPr>
            <a:xfrm>
              <a:off x="2186902" y="1675425"/>
              <a:ext cx="109" cy="244"/>
            </a:xfrm>
            <a:custGeom>
              <a:rect b="b" l="l" r="r" t="t"/>
              <a:pathLst>
                <a:path extrusionOk="0" h="18" w="8">
                  <a:moveTo>
                    <a:pt x="7" y="18"/>
                  </a:moveTo>
                  <a:cubicBezTo>
                    <a:pt x="4" y="14"/>
                    <a:pt x="0" y="7"/>
                    <a:pt x="0" y="0"/>
                  </a:cubicBezTo>
                  <a:cubicBezTo>
                    <a:pt x="0" y="7"/>
                    <a:pt x="4" y="14"/>
                    <a:pt x="7"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47"/>
            <p:cNvSpPr/>
            <p:nvPr/>
          </p:nvSpPr>
          <p:spPr>
            <a:xfrm>
              <a:off x="2186712" y="1674950"/>
              <a:ext cx="109" cy="299"/>
            </a:xfrm>
            <a:custGeom>
              <a:rect b="b" l="l" r="r" t="t"/>
              <a:pathLst>
                <a:path extrusionOk="0" h="22" w="8">
                  <a:moveTo>
                    <a:pt x="0" y="0"/>
                  </a:moveTo>
                  <a:cubicBezTo>
                    <a:pt x="0" y="11"/>
                    <a:pt x="4" y="18"/>
                    <a:pt x="7" y="21"/>
                  </a:cubicBezTo>
                  <a:cubicBezTo>
                    <a:pt x="4" y="18"/>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47"/>
            <p:cNvSpPr/>
            <p:nvPr/>
          </p:nvSpPr>
          <p:spPr>
            <a:xfrm>
              <a:off x="2190989" y="168511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47"/>
            <p:cNvSpPr/>
            <p:nvPr/>
          </p:nvSpPr>
          <p:spPr>
            <a:xfrm>
              <a:off x="2190839" y="1683599"/>
              <a:ext cx="163" cy="1480"/>
            </a:xfrm>
            <a:custGeom>
              <a:rect b="b" l="l" r="r" t="t"/>
              <a:pathLst>
                <a:path extrusionOk="0" h="109" w="12">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47"/>
            <p:cNvSpPr/>
            <p:nvPr/>
          </p:nvSpPr>
          <p:spPr>
            <a:xfrm>
              <a:off x="2193745" y="1702892"/>
              <a:ext cx="679" cy="299"/>
            </a:xfrm>
            <a:custGeom>
              <a:rect b="b" l="l" r="r" t="t"/>
              <a:pathLst>
                <a:path extrusionOk="0" h="22" w="50">
                  <a:moveTo>
                    <a:pt x="49" y="22"/>
                  </a:moveTo>
                  <a:cubicBezTo>
                    <a:pt x="32" y="15"/>
                    <a:pt x="14" y="4"/>
                    <a:pt x="0" y="1"/>
                  </a:cubicBezTo>
                  <a:cubicBezTo>
                    <a:pt x="14" y="4"/>
                    <a:pt x="32" y="15"/>
                    <a:pt x="49"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47"/>
            <p:cNvSpPr/>
            <p:nvPr/>
          </p:nvSpPr>
          <p:spPr>
            <a:xfrm>
              <a:off x="2192740" y="1702512"/>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47"/>
            <p:cNvSpPr/>
            <p:nvPr/>
          </p:nvSpPr>
          <p:spPr>
            <a:xfrm>
              <a:off x="2194546" y="1703272"/>
              <a:ext cx="679" cy="353"/>
            </a:xfrm>
            <a:custGeom>
              <a:rect b="b" l="l" r="r" t="t"/>
              <a:pathLst>
                <a:path extrusionOk="0" h="26" w="50">
                  <a:moveTo>
                    <a:pt x="50"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47"/>
            <p:cNvSpPr/>
            <p:nvPr/>
          </p:nvSpPr>
          <p:spPr>
            <a:xfrm>
              <a:off x="2193270" y="1702661"/>
              <a:ext cx="299" cy="149"/>
            </a:xfrm>
            <a:custGeom>
              <a:rect b="b" l="l" r="r" t="t"/>
              <a:pathLst>
                <a:path extrusionOk="0" h="11" w="22">
                  <a:moveTo>
                    <a:pt x="2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47"/>
            <p:cNvSpPr/>
            <p:nvPr/>
          </p:nvSpPr>
          <p:spPr>
            <a:xfrm>
              <a:off x="2195646" y="1703843"/>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47"/>
            <p:cNvSpPr/>
            <p:nvPr/>
          </p:nvSpPr>
          <p:spPr>
            <a:xfrm>
              <a:off x="2196067" y="1672098"/>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47"/>
            <p:cNvSpPr/>
            <p:nvPr/>
          </p:nvSpPr>
          <p:spPr>
            <a:xfrm>
              <a:off x="2197017" y="1672289"/>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47"/>
            <p:cNvSpPr/>
            <p:nvPr/>
          </p:nvSpPr>
          <p:spPr>
            <a:xfrm>
              <a:off x="2196596" y="167219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47"/>
            <p:cNvSpPr/>
            <p:nvPr/>
          </p:nvSpPr>
          <p:spPr>
            <a:xfrm>
              <a:off x="2186331" y="1671189"/>
              <a:ext cx="6762" cy="2159"/>
            </a:xfrm>
            <a:custGeom>
              <a:rect b="b" l="l" r="r" t="t"/>
              <a:pathLst>
                <a:path extrusionOk="0" h="159" w="498">
                  <a:moveTo>
                    <a:pt x="497" y="1"/>
                  </a:moveTo>
                  <a:cubicBezTo>
                    <a:pt x="424" y="25"/>
                    <a:pt x="189" y="99"/>
                    <a:pt x="0" y="158"/>
                  </a:cubicBezTo>
                  <a:cubicBezTo>
                    <a:pt x="193" y="102"/>
                    <a:pt x="424" y="25"/>
                    <a:pt x="4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47"/>
            <p:cNvSpPr/>
            <p:nvPr/>
          </p:nvSpPr>
          <p:spPr>
            <a:xfrm>
              <a:off x="2196311" y="167213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47"/>
            <p:cNvSpPr/>
            <p:nvPr/>
          </p:nvSpPr>
          <p:spPr>
            <a:xfrm>
              <a:off x="2197397" y="1672614"/>
              <a:ext cx="68" cy="109"/>
            </a:xfrm>
            <a:custGeom>
              <a:rect b="b" l="l" r="r" t="t"/>
              <a:pathLst>
                <a:path extrusionOk="0" h="8" w="5">
                  <a:moveTo>
                    <a:pt x="4"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47"/>
            <p:cNvSpPr/>
            <p:nvPr/>
          </p:nvSpPr>
          <p:spPr>
            <a:xfrm>
              <a:off x="2197546" y="1672900"/>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47"/>
            <p:cNvSpPr/>
            <p:nvPr/>
          </p:nvSpPr>
          <p:spPr>
            <a:xfrm>
              <a:off x="2197302" y="167232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47"/>
            <p:cNvSpPr/>
            <p:nvPr/>
          </p:nvSpPr>
          <p:spPr>
            <a:xfrm>
              <a:off x="2211572" y="1686029"/>
              <a:ext cx="584" cy="2811"/>
            </a:xfrm>
            <a:custGeom>
              <a:rect b="b" l="l" r="r" t="t"/>
              <a:pathLst>
                <a:path extrusionOk="0" h="207" w="43">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47"/>
            <p:cNvSpPr/>
            <p:nvPr/>
          </p:nvSpPr>
          <p:spPr>
            <a:xfrm>
              <a:off x="2198253" y="1673904"/>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47"/>
            <p:cNvSpPr/>
            <p:nvPr/>
          </p:nvSpPr>
          <p:spPr>
            <a:xfrm>
              <a:off x="2198022" y="1673565"/>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47"/>
            <p:cNvSpPr/>
            <p:nvPr/>
          </p:nvSpPr>
          <p:spPr>
            <a:xfrm>
              <a:off x="2197777" y="1673280"/>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47"/>
            <p:cNvSpPr/>
            <p:nvPr/>
          </p:nvSpPr>
          <p:spPr>
            <a:xfrm>
              <a:off x="2211803" y="1688826"/>
              <a:ext cx="258" cy="299"/>
            </a:xfrm>
            <a:custGeom>
              <a:rect b="b" l="l" r="r" t="t"/>
              <a:pathLst>
                <a:path extrusionOk="0" h="22" w="19">
                  <a:moveTo>
                    <a:pt x="18" y="0"/>
                  </a:moveTo>
                  <a:cubicBezTo>
                    <a:pt x="15" y="11"/>
                    <a:pt x="8" y="18"/>
                    <a:pt x="1" y="21"/>
                  </a:cubicBezTo>
                  <a:cubicBezTo>
                    <a:pt x="8" y="18"/>
                    <a:pt x="15" y="14"/>
                    <a:pt x="18" y="7"/>
                  </a:cubicBez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47"/>
            <p:cNvSpPr/>
            <p:nvPr/>
          </p:nvSpPr>
          <p:spPr>
            <a:xfrm>
              <a:off x="2211762" y="1700095"/>
              <a:ext cx="489" cy="679"/>
            </a:xfrm>
            <a:custGeom>
              <a:rect b="b" l="l" r="r" t="t"/>
              <a:pathLst>
                <a:path extrusionOk="0" h="50" w="36">
                  <a:moveTo>
                    <a:pt x="0" y="49"/>
                  </a:moveTo>
                  <a:cubicBezTo>
                    <a:pt x="11" y="32"/>
                    <a:pt x="21" y="14"/>
                    <a:pt x="35" y="0"/>
                  </a:cubicBezTo>
                  <a:cubicBezTo>
                    <a:pt x="21" y="14"/>
                    <a:pt x="11" y="32"/>
                    <a:pt x="0"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47"/>
            <p:cNvSpPr/>
            <p:nvPr/>
          </p:nvSpPr>
          <p:spPr>
            <a:xfrm>
              <a:off x="2211233" y="1700761"/>
              <a:ext cx="543" cy="1819"/>
            </a:xfrm>
            <a:custGeom>
              <a:rect b="b" l="l" r="r" t="t"/>
              <a:pathLst>
                <a:path extrusionOk="0" h="134" w="40">
                  <a:moveTo>
                    <a:pt x="1" y="133"/>
                  </a:moveTo>
                  <a:cubicBezTo>
                    <a:pt x="1" y="84"/>
                    <a:pt x="15" y="39"/>
                    <a:pt x="39" y="0"/>
                  </a:cubicBezTo>
                  <a:cubicBezTo>
                    <a:pt x="15" y="39"/>
                    <a:pt x="1" y="84"/>
                    <a:pt x="1" y="1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47"/>
            <p:cNvSpPr/>
            <p:nvPr/>
          </p:nvSpPr>
          <p:spPr>
            <a:xfrm>
              <a:off x="2211192" y="1702852"/>
              <a:ext cx="109" cy="1344"/>
            </a:xfrm>
            <a:custGeom>
              <a:rect b="b" l="l" r="r" t="t"/>
              <a:pathLst>
                <a:path extrusionOk="0" h="99" w="8">
                  <a:moveTo>
                    <a:pt x="7" y="0"/>
                  </a:moveTo>
                  <a:cubicBezTo>
                    <a:pt x="7" y="32"/>
                    <a:pt x="7" y="63"/>
                    <a:pt x="0" y="98"/>
                  </a:cubicBezTo>
                  <a:lnTo>
                    <a:pt x="0" y="98"/>
                  </a:lnTo>
                  <a:cubicBezTo>
                    <a:pt x="7" y="63"/>
                    <a:pt x="7" y="32"/>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47"/>
            <p:cNvSpPr/>
            <p:nvPr/>
          </p:nvSpPr>
          <p:spPr>
            <a:xfrm>
              <a:off x="2212047" y="1688772"/>
              <a:ext cx="109" cy="163"/>
            </a:xfrm>
            <a:custGeom>
              <a:rect b="b" l="l" r="r" t="t"/>
              <a:pathLst>
                <a:path extrusionOk="0" h="12" w="8">
                  <a:moveTo>
                    <a:pt x="7" y="1"/>
                  </a:moveTo>
                  <a:lnTo>
                    <a:pt x="4" y="4"/>
                  </a:lnTo>
                  <a:lnTo>
                    <a:pt x="0" y="11"/>
                  </a:lnTo>
                  <a:cubicBezTo>
                    <a:pt x="4" y="8"/>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47"/>
            <p:cNvSpPr/>
            <p:nvPr/>
          </p:nvSpPr>
          <p:spPr>
            <a:xfrm>
              <a:off x="2200208" y="1705703"/>
              <a:ext cx="2444" cy="489"/>
            </a:xfrm>
            <a:custGeom>
              <a:rect b="b" l="l" r="r" t="t"/>
              <a:pathLst>
                <a:path extrusionOk="0" h="36" w="180">
                  <a:moveTo>
                    <a:pt x="179" y="0"/>
                  </a:moveTo>
                  <a:lnTo>
                    <a:pt x="0"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47"/>
            <p:cNvSpPr/>
            <p:nvPr/>
          </p:nvSpPr>
          <p:spPr>
            <a:xfrm>
              <a:off x="2207906" y="1704657"/>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47"/>
            <p:cNvSpPr/>
            <p:nvPr/>
          </p:nvSpPr>
          <p:spPr>
            <a:xfrm>
              <a:off x="2208857" y="1704467"/>
              <a:ext cx="543" cy="109"/>
            </a:xfrm>
            <a:custGeom>
              <a:rect b="b" l="l" r="r" t="t"/>
              <a:pathLst>
                <a:path extrusionOk="0" h="8" w="40">
                  <a:moveTo>
                    <a:pt x="39"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47"/>
            <p:cNvSpPr/>
            <p:nvPr/>
          </p:nvSpPr>
          <p:spPr>
            <a:xfrm>
              <a:off x="2206100" y="1704942"/>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47"/>
            <p:cNvSpPr/>
            <p:nvPr/>
          </p:nvSpPr>
          <p:spPr>
            <a:xfrm>
              <a:off x="2209766" y="1704318"/>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47"/>
            <p:cNvSpPr/>
            <p:nvPr/>
          </p:nvSpPr>
          <p:spPr>
            <a:xfrm>
              <a:off x="2203493" y="1705418"/>
              <a:ext cx="625" cy="149"/>
            </a:xfrm>
            <a:custGeom>
              <a:rect b="b" l="l" r="r" t="t"/>
              <a:pathLst>
                <a:path extrusionOk="0" h="11" w="46">
                  <a:moveTo>
                    <a:pt x="46"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47"/>
            <p:cNvSpPr/>
            <p:nvPr/>
          </p:nvSpPr>
          <p:spPr>
            <a:xfrm>
              <a:off x="2210662" y="1704182"/>
              <a:ext cx="489" cy="109"/>
            </a:xfrm>
            <a:custGeom>
              <a:rect b="b" l="l" r="r" t="t"/>
              <a:pathLst>
                <a:path extrusionOk="0" h="8" w="36">
                  <a:moveTo>
                    <a:pt x="36"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47"/>
            <p:cNvSpPr/>
            <p:nvPr/>
          </p:nvSpPr>
          <p:spPr>
            <a:xfrm>
              <a:off x="2205150" y="1705078"/>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47"/>
            <p:cNvSpPr/>
            <p:nvPr/>
          </p:nvSpPr>
          <p:spPr>
            <a:xfrm>
              <a:off x="2202679" y="1705553"/>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47"/>
            <p:cNvSpPr/>
            <p:nvPr/>
          </p:nvSpPr>
          <p:spPr>
            <a:xfrm>
              <a:off x="2204295" y="1705268"/>
              <a:ext cx="679" cy="109"/>
            </a:xfrm>
            <a:custGeom>
              <a:rect b="b" l="l" r="r" t="t"/>
              <a:pathLst>
                <a:path extrusionOk="0" h="8" w="50">
                  <a:moveTo>
                    <a:pt x="50"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47"/>
            <p:cNvSpPr/>
            <p:nvPr/>
          </p:nvSpPr>
          <p:spPr>
            <a:xfrm>
              <a:off x="2207010" y="1704793"/>
              <a:ext cx="584" cy="109"/>
            </a:xfrm>
            <a:custGeom>
              <a:rect b="b" l="l" r="r" t="t"/>
              <a:pathLst>
                <a:path extrusionOk="0" h="8" w="43">
                  <a:moveTo>
                    <a:pt x="4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47"/>
            <p:cNvSpPr/>
            <p:nvPr/>
          </p:nvSpPr>
          <p:spPr>
            <a:xfrm>
              <a:off x="2189604" y="1699050"/>
              <a:ext cx="299" cy="339"/>
            </a:xfrm>
            <a:custGeom>
              <a:rect b="b" l="l" r="r" t="t"/>
              <a:pathLst>
                <a:path extrusionOk="0" h="25" w="22">
                  <a:moveTo>
                    <a:pt x="2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47"/>
            <p:cNvSpPr/>
            <p:nvPr/>
          </p:nvSpPr>
          <p:spPr>
            <a:xfrm>
              <a:off x="2190364" y="1699946"/>
              <a:ext cx="353" cy="394"/>
            </a:xfrm>
            <a:custGeom>
              <a:rect b="b" l="l" r="r" t="t"/>
              <a:pathLst>
                <a:path extrusionOk="0" h="29" w="26">
                  <a:moveTo>
                    <a:pt x="25"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47"/>
            <p:cNvSpPr/>
            <p:nvPr/>
          </p:nvSpPr>
          <p:spPr>
            <a:xfrm>
              <a:off x="2191314" y="1701046"/>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47"/>
            <p:cNvSpPr/>
            <p:nvPr/>
          </p:nvSpPr>
          <p:spPr>
            <a:xfrm>
              <a:off x="2188178" y="1697475"/>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47"/>
            <p:cNvSpPr/>
            <p:nvPr/>
          </p:nvSpPr>
          <p:spPr>
            <a:xfrm>
              <a:off x="2188843" y="1698235"/>
              <a:ext cx="299" cy="353"/>
            </a:xfrm>
            <a:custGeom>
              <a:rect b="b" l="l" r="r" t="t"/>
              <a:pathLst>
                <a:path extrusionOk="0" h="26" w="22">
                  <a:moveTo>
                    <a:pt x="22"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47"/>
            <p:cNvSpPr/>
            <p:nvPr/>
          </p:nvSpPr>
          <p:spPr>
            <a:xfrm>
              <a:off x="2191980" y="1701901"/>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47"/>
            <p:cNvSpPr/>
            <p:nvPr/>
          </p:nvSpPr>
          <p:spPr>
            <a:xfrm>
              <a:off x="2187513" y="1696769"/>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Travel Agency Brochure by Slidesgo">
  <a:themeElements>
    <a:clrScheme name="Simple Light">
      <a:dk1>
        <a:srgbClr val="000000"/>
      </a:dk1>
      <a:lt1>
        <a:srgbClr val="FFFFFF"/>
      </a:lt1>
      <a:dk2>
        <a:srgbClr val="8A6D55"/>
      </a:dk2>
      <a:lt2>
        <a:srgbClr val="E8D3B5"/>
      </a:lt2>
      <a:accent1>
        <a:srgbClr val="513F31"/>
      </a:accent1>
      <a:accent2>
        <a:srgbClr val="E52D28"/>
      </a:accent2>
      <a:accent3>
        <a:srgbClr val="D6BEA2"/>
      </a:accent3>
      <a:accent4>
        <a:srgbClr val="E1A67E"/>
      </a:accent4>
      <a:accent5>
        <a:srgbClr val="4C6B4B"/>
      </a:accent5>
      <a:accent6>
        <a:srgbClr val="B3B49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ravel Agency Brochure by Slidesgo">
  <a:themeElements>
    <a:clrScheme name="Simple Light">
      <a:dk1>
        <a:srgbClr val="000000"/>
      </a:dk1>
      <a:lt1>
        <a:srgbClr val="FFFFFF"/>
      </a:lt1>
      <a:dk2>
        <a:srgbClr val="8A6D55"/>
      </a:dk2>
      <a:lt2>
        <a:srgbClr val="E8D3B5"/>
      </a:lt2>
      <a:accent1>
        <a:srgbClr val="513F31"/>
      </a:accent1>
      <a:accent2>
        <a:srgbClr val="E52D28"/>
      </a:accent2>
      <a:accent3>
        <a:srgbClr val="D6BEA2"/>
      </a:accent3>
      <a:accent4>
        <a:srgbClr val="E1A67E"/>
      </a:accent4>
      <a:accent5>
        <a:srgbClr val="4C6B4B"/>
      </a:accent5>
      <a:accent6>
        <a:srgbClr val="B3B49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